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27CA4-89F1-4C56-B8ED-F30E28EBE00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9F1CD-98C3-4032-8A34-230F2377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F12D-EB0E-4950-BB4B-FA65F877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7D20D-FA68-4B0C-8E7D-1D4137E9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D99F-6076-4A42-916D-EA8532736F2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3BF33-2631-42E9-8E2E-3D0339A9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95B11-AC3C-40D1-A46D-BCCD0D8E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DF0D-5104-4E8F-8BC1-8F75A052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5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C4E0D-0899-48D2-AB8F-F57F4821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6A809-F15B-4159-ACD8-5D974A51D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D1B85-0ED6-4964-A1FA-9EFFBE018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8D99F-6076-4A42-916D-EA8532736F2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4AC61-162A-4637-94C1-EE007803A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64508-C0EF-406C-8297-474E88690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6DF0D-5104-4E8F-8BC1-8F75A052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4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CB95B3-EBD4-4934-A013-0DD2A0EC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4400">
                <a:solidFill>
                  <a:schemeClr val="tx1">
                    <a:lumMod val="50000"/>
                  </a:schemeClr>
                </a:solidFill>
                <a:latin typeface="Myriad Pro Black Cond" panose="020B0806030403020204" pitchFamily="34" charset="0"/>
              </a:rPr>
              <a:t>BÀI 32: </a:t>
            </a:r>
            <a:r>
              <a:rPr lang="vi-VN" sz="7200">
                <a:solidFill>
                  <a:schemeClr val="tx1">
                    <a:lumMod val="50000"/>
                  </a:schemeClr>
                </a:solidFill>
                <a:latin typeface="Myriad Pro Black Cond" panose="020B0806030403020204" pitchFamily="34" charset="0"/>
              </a:rPr>
              <a:t/>
            </a:r>
            <a:br>
              <a:rPr lang="vi-VN" sz="7200">
                <a:solidFill>
                  <a:schemeClr val="tx1">
                    <a:lumMod val="50000"/>
                  </a:schemeClr>
                </a:solidFill>
                <a:latin typeface="Myriad Pro Black Cond" panose="020B0806030403020204" pitchFamily="34" charset="0"/>
              </a:rPr>
            </a:br>
            <a:r>
              <a:rPr lang="vi-VN" sz="8000">
                <a:solidFill>
                  <a:schemeClr val="tx1">
                    <a:lumMod val="50000"/>
                  </a:schemeClr>
                </a:solidFill>
                <a:latin typeface="Myriad Pro Black Cond" panose="020B0806030403020204" pitchFamily="34" charset="0"/>
              </a:rPr>
              <a:t>CÔNG NGHỆ </a:t>
            </a:r>
            <a:br>
              <a:rPr lang="vi-VN" sz="8000">
                <a:solidFill>
                  <a:schemeClr val="tx1">
                    <a:lumMod val="50000"/>
                  </a:schemeClr>
                </a:solidFill>
                <a:latin typeface="Myriad Pro Black Cond" panose="020B0806030403020204" pitchFamily="34" charset="0"/>
              </a:rPr>
            </a:br>
            <a:r>
              <a:rPr lang="vi-VN" sz="8000">
                <a:solidFill>
                  <a:schemeClr val="tx1">
                    <a:lumMod val="50000"/>
                  </a:schemeClr>
                </a:solidFill>
                <a:latin typeface="Myriad Pro Black Cond" panose="020B0806030403020204" pitchFamily="34" charset="0"/>
              </a:rPr>
              <a:t>GEN</a:t>
            </a:r>
            <a:endParaRPr lang="vi-VN" sz="7200" dirty="0">
              <a:solidFill>
                <a:schemeClr val="tx1">
                  <a:lumMod val="50000"/>
                </a:schemeClr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C410B-B07A-46B4-9DCE-D154FD99F6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5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345FEC-44FC-4E49-8E13-8F7661BC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rgbClr val="FFFF00"/>
                </a:solidFill>
                <a:latin typeface="Myriad Pro Black Cond" panose="020B0806030403020204" pitchFamily="34" charset="0"/>
              </a:rPr>
              <a:t>ỨNG DỤNG CÔNG NGHỆ GEN</a:t>
            </a:r>
            <a:endParaRPr lang="vi-VN" sz="4000" dirty="0">
              <a:solidFill>
                <a:srgbClr val="FFFF00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1D444-93F1-4A09-8D5D-874D31FB81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0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268902-DE5E-4E2A-A9C0-44572491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chemeClr val="bg1"/>
                </a:solidFill>
                <a:latin typeface="Myriad Pro Black Cond" panose="020B0806030403020204" pitchFamily="34" charset="0"/>
              </a:rPr>
              <a:t>ỨNG DỤNG CÔNG NGHỆ GEN</a:t>
            </a:r>
            <a:endParaRPr lang="vi-VN" sz="4000" dirty="0">
              <a:solidFill>
                <a:schemeClr val="bg1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C2AA3-C625-4652-BDCF-356AC4051B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83927" y="0"/>
            <a:ext cx="2660073" cy="886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91" y="4617025"/>
            <a:ext cx="8866909" cy="588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29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FEA60A-68E0-4C95-95AD-ACE38B489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chemeClr val="tx1"/>
                </a:solidFill>
                <a:latin typeface="Myriad Pro Black Cond" panose="020B0806030403020204" pitchFamily="34" charset="0"/>
              </a:rPr>
              <a:t>ỨNG DỤNG CÔNG NGHỆ GEN</a:t>
            </a:r>
            <a:endParaRPr lang="vi-VN" sz="4000" dirty="0">
              <a:solidFill>
                <a:schemeClr val="tx1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A0020A-3462-48F5-83FB-9D6FA3A85D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83927" y="0"/>
            <a:ext cx="2660073" cy="886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91" y="4617025"/>
            <a:ext cx="8866909" cy="588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4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C2DF98-6E25-443C-85A4-28CBCEEF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chemeClr val="tx1"/>
                </a:solidFill>
                <a:latin typeface="Myriad Pro Black Cond" panose="020B0806030403020204" pitchFamily="34" charset="0"/>
              </a:rPr>
              <a:t>ỨNG DỤNG CÔNG NGHỆ GEN</a:t>
            </a:r>
            <a:endParaRPr lang="vi-VN" sz="4000" dirty="0">
              <a:solidFill>
                <a:schemeClr val="tx1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3495A4-8154-4421-AF3E-25AE50DB02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2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8E8E1C-E66A-4370-AF9D-AE18B620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chemeClr val="tx1"/>
                </a:solidFill>
                <a:latin typeface="Myriad Pro Black Cond" panose="020B0806030403020204" pitchFamily="34" charset="0"/>
              </a:rPr>
              <a:t>ỨNG DỤNG CÔNG NGHỆ GEN</a:t>
            </a:r>
            <a:endParaRPr lang="vi-VN" sz="4000" dirty="0">
              <a:solidFill>
                <a:schemeClr val="tx1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C2B6F-BF5C-42C0-8420-F7EA75F64B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83927" y="0"/>
            <a:ext cx="2660073" cy="886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91" y="4710545"/>
            <a:ext cx="8866909" cy="4952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99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B0082D-7959-4727-8B7B-D149102F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chemeClr val="tx1"/>
                </a:solidFill>
                <a:latin typeface="Myriad Pro Black Cond" panose="020B0806030403020204" pitchFamily="34" charset="0"/>
              </a:rPr>
              <a:t>ỨNG DỤNG CÔNG NGHỆ GEN</a:t>
            </a:r>
            <a:endParaRPr lang="vi-VN" sz="4000" dirty="0">
              <a:solidFill>
                <a:schemeClr val="tx1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37A47-D6FD-4CD9-B93E-E2DC1D866F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83927" y="0"/>
            <a:ext cx="2660073" cy="886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91" y="4617025"/>
            <a:ext cx="8866909" cy="588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04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C0CE07-9A61-4B66-BA97-DE4ECA84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chemeClr val="tx1"/>
                </a:solidFill>
                <a:latin typeface="Myriad Pro Black Cond" panose="020B0806030403020204" pitchFamily="34" charset="0"/>
              </a:rPr>
              <a:t>ỨNG DỤNG CÔNG NGHỆ GEN</a:t>
            </a:r>
            <a:endParaRPr lang="vi-VN" sz="4000" dirty="0">
              <a:solidFill>
                <a:schemeClr val="tx1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799EB7-2CE3-4983-8AFE-F852BFA58B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01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006D68-438E-45DA-AEBA-49F86337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vi-VN" sz="4800" b="1">
                <a:latin typeface="-apple-system"/>
              </a:rPr>
              <a:t>CÔNG NGHỆ </a:t>
            </a:r>
            <a:br>
              <a:rPr lang="vi-VN" sz="4800" b="1">
                <a:latin typeface="-apple-system"/>
              </a:rPr>
            </a:br>
            <a:r>
              <a:rPr lang="vi-VN" sz="4800" b="1">
                <a:latin typeface="-apple-system"/>
              </a:rPr>
              <a:t>SINH HỌC</a:t>
            </a:r>
            <a:endParaRPr lang="vi-VN" sz="4800" b="1" dirty="0">
              <a:latin typeface="-apple-syste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4AE4B-0892-46DD-9B62-8737861A6B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83927" y="0"/>
            <a:ext cx="2660073" cy="886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91" y="4617025"/>
            <a:ext cx="8866909" cy="588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04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80C83E-A4FB-4FB2-9C2F-7E492D43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solidFill>
                  <a:schemeClr val="tx1"/>
                </a:solidFill>
                <a:latin typeface="Myriad Pro Black Cond" panose="020B0806030403020204" pitchFamily="34" charset="0"/>
              </a:rPr>
              <a:t>CÔNG NGHỆ SINH HỌC</a:t>
            </a:r>
            <a:endParaRPr lang="vi-VN" dirty="0">
              <a:solidFill>
                <a:schemeClr val="tx1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67DC75-944B-4A8D-9A87-101E2CFA53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95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AA2494-8EE5-4215-B914-A726E703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4A5F6A"/>
                </a:solidFill>
                <a:latin typeface="-apple-system"/>
              </a:rPr>
              <a:t>03</a:t>
            </a:r>
            <a:endParaRPr lang="en" sz="5400" dirty="0">
              <a:solidFill>
                <a:srgbClr val="4A5F6A"/>
              </a:solidFill>
              <a:latin typeface="-apple-syste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24779-BC2B-4C5D-BF95-D796646AE7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70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B2B21A-EF4E-41D2-A42E-EB1DF767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vi-VN" sz="3200" b="1">
                <a:latin typeface="Myriad Pro Black Cond" panose="020B0806030403020204" pitchFamily="34" charset="0"/>
              </a:rPr>
              <a:t>CÔNG NGHỆ GEN</a:t>
            </a:r>
            <a:endParaRPr lang="vi-VN" sz="3200" b="1" dirty="0"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4F805-F6F4-41DA-91B2-6647F81F04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10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77B974-0200-4923-9BDD-17AEB79A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Myriad Pro Black Cond" panose="020B0806030403020204" pitchFamily="34" charset="0"/>
              </a:rPr>
              <a:t>CÂU HỎI LUYỆN TẬP</a:t>
            </a:r>
            <a:endParaRPr lang="vi-VN" dirty="0"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BEF2AE-0C60-4BEA-A6A3-D2503E8B0C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8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6B00B8-8363-4973-9244-6B83BF2A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71DA2-1D11-471C-B3F7-0E464ED36B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72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5223F7-CB58-42A7-A9E1-02B5A0BF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221D7-D934-472B-BC67-ACF5F2E7FF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83927" y="0"/>
            <a:ext cx="2660073" cy="886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91" y="4617025"/>
            <a:ext cx="8866909" cy="588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95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4D1627-E19D-4967-899D-94F55EFA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2BCBE-AA3C-43E4-AE3A-DD98005540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CDD7E7-A1B4-4927-B9B8-E8B69DC3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>
                <a:solidFill>
                  <a:schemeClr val="lt1"/>
                </a:solidFill>
                <a:latin typeface="Bahnschrift" panose="020B0502040204020203" pitchFamily="34" charset="0"/>
              </a:rPr>
              <a:t>BÀI TẬP TRẮC NGHIỆM</a:t>
            </a:r>
            <a:endParaRPr lang="vi-VN" sz="4000" b="1" dirty="0">
              <a:solidFill>
                <a:schemeClr val="lt1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0A247-F6D0-4D59-ABD2-1BBA841728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51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A51A8F-1FF4-437B-8FFF-EFF2F673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FAB87-005E-4CD5-BD0A-679C4D53C9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7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1BF21E-B7ED-4B86-8991-CA70018F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BA12F-D0E3-4355-A6FB-C66F0474AE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0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9DC4D5-1D08-4005-9767-E7CF9628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97910-0AB9-4615-B885-88D6256EA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32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D5F44F-2A19-417E-BBF5-A1FDE61F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14F1A-CB57-484B-9498-308F8A3D67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32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97DC85-4864-4420-BB1F-A5E14E302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3AC09-E11C-46BB-9F3C-0B035C3521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2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36CA71-0704-4491-AD5F-16BAF4EC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yriad Pro Black Cond" panose="020B0806030403020204" pitchFamily="34" charset="0"/>
              </a:rPr>
              <a:t>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B2467-412B-4E13-8104-464F4B841D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6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81F58A-5AEE-4C14-8839-13D98A73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88382-3595-4D28-A944-9E24452229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18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41EDD2-D9FF-4443-A01C-206A0D668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7CCA3-86F5-4721-A7FE-16DBACB86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3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A9441F-423C-4BBF-B7EB-CAE9ECAB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57A4B-1756-420D-8426-B182E78D00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7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2DE564-4546-44A1-8A2A-46626FB1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C550D-6A7D-48F5-8D1B-5DE479A9CE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9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0C0885-8951-45CD-9C03-43EDFF5E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523CE-4CAF-4655-9FF4-01AA23FA16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56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05D338-154A-4012-A3AC-CC4BEB1B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A6CDF-1C57-4FC3-9C40-6AF87E9A46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C6DFC4-5E34-41B9-BC91-3DAA56B1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Myriad Pro Black Cond" panose="020B0806030403020204" pitchFamily="34" charset="0"/>
              </a:rPr>
              <a:t>KỸ THUẬT GEN</a:t>
            </a:r>
            <a:endParaRPr lang="vi-VN" dirty="0"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0814B-2AB6-4E9F-9548-58DF05DBB9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83927" y="0"/>
            <a:ext cx="2660073" cy="886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91" y="4617025"/>
            <a:ext cx="8866909" cy="588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5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9D4ECF-468A-4D3E-A940-E57B7B55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Myriad Pro Black Cond" panose="020B0806030403020204" pitchFamily="34" charset="0"/>
              </a:rPr>
              <a:t>KỸ THUẬT GEN</a:t>
            </a:r>
            <a:endParaRPr lang="vi-VN" dirty="0"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712ED-1244-41D6-AA7F-4AB48F6F09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83927" y="0"/>
            <a:ext cx="2660073" cy="886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91" y="4617025"/>
            <a:ext cx="8866909" cy="588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2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2E9448-71B0-4486-9837-A9060F24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24743-ECD7-4E9B-A953-17620857DB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93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C27847-AA0C-414C-8F8A-69B16249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>
                <a:solidFill>
                  <a:srgbClr val="FF0000"/>
                </a:solidFill>
                <a:latin typeface="Myriad Pro Black Cond" panose="020B0806030403020204" pitchFamily="34" charset="0"/>
              </a:rPr>
              <a:t>K</a:t>
            </a:r>
            <a:r>
              <a:rPr lang="en-US" sz="3200">
                <a:solidFill>
                  <a:srgbClr val="FF0000"/>
                </a:solidFill>
                <a:latin typeface="Myriad Pro Black Cond" panose="020B0806030403020204" pitchFamily="34" charset="0"/>
              </a:rPr>
              <a:t>Ỹ</a:t>
            </a:r>
            <a:r>
              <a:rPr lang="vi-VN" sz="3200">
                <a:solidFill>
                  <a:srgbClr val="FF0000"/>
                </a:solidFill>
                <a:latin typeface="Myriad Pro Black Cond" panose="020B0806030403020204" pitchFamily="34" charset="0"/>
              </a:rPr>
              <a:t> THUẬT GEN gồm 3 khâu:</a:t>
            </a:r>
            <a:endParaRPr lang="vi-VN" sz="3200" dirty="0">
              <a:solidFill>
                <a:srgbClr val="FF0000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9CC02-11FA-44A4-BC48-E89A076D69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3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06C310-815E-4CDF-997C-3C0E8268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328CB-F1FC-4AD0-BB33-71A8CE28A8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A87FA8-769A-4A54-AA4A-DB79CAE7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>
                <a:latin typeface="Myriad Pro Black Cond" panose="020B0806030403020204" pitchFamily="34" charset="0"/>
              </a:rPr>
              <a:t>ỨNG DỤNG CÔNG NGHỆ GEN</a:t>
            </a:r>
            <a:endParaRPr lang="vi-VN" sz="4800" dirty="0"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6760B-786A-4133-BE05-D104934F30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59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76</Words>
  <Application>Microsoft Office PowerPoint</Application>
  <PresentationFormat>On-screen Show (16:9)</PresentationFormat>
  <Paragraphs>19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-apple-system</vt:lpstr>
      <vt:lpstr>Arial</vt:lpstr>
      <vt:lpstr>Bahnschrift</vt:lpstr>
      <vt:lpstr>Calibri</vt:lpstr>
      <vt:lpstr>Calibri Light</vt:lpstr>
      <vt:lpstr>Myriad Pro Black Cond</vt:lpstr>
      <vt:lpstr>Office Theme</vt:lpstr>
      <vt:lpstr>BÀI 32:  CÔNG NGHỆ  GEN</vt:lpstr>
      <vt:lpstr>CÔNG NGHỆ GEN</vt:lpstr>
      <vt:lpstr>01</vt:lpstr>
      <vt:lpstr>KỸ THUẬT GEN</vt:lpstr>
      <vt:lpstr>KỸ THUẬT GEN</vt:lpstr>
      <vt:lpstr>PowerPoint Presentation</vt:lpstr>
      <vt:lpstr>KỸ THUẬT GEN gồm 3 khâu:</vt:lpstr>
      <vt:lpstr>PowerPoint Presentation</vt:lpstr>
      <vt:lpstr>ỨNG DỤNG CÔNG NGHỆ GEN</vt:lpstr>
      <vt:lpstr>ỨNG DỤNG CÔNG NGHỆ GEN</vt:lpstr>
      <vt:lpstr>ỨNG DỤNG CÔNG NGHỆ GEN</vt:lpstr>
      <vt:lpstr>ỨNG DỤNG CÔNG NGHỆ GEN</vt:lpstr>
      <vt:lpstr>ỨNG DỤNG CÔNG NGHỆ GEN</vt:lpstr>
      <vt:lpstr>ỨNG DỤNG CÔNG NGHỆ GEN</vt:lpstr>
      <vt:lpstr>ỨNG DỤNG CÔNG NGHỆ GEN</vt:lpstr>
      <vt:lpstr>ỨNG DỤNG CÔNG NGHỆ GEN</vt:lpstr>
      <vt:lpstr>CÔNG NGHỆ  SINH HỌC</vt:lpstr>
      <vt:lpstr>CÔNG NGHỆ SINH HỌC</vt:lpstr>
      <vt:lpstr>03</vt:lpstr>
      <vt:lpstr>CÂU HỎI LUYỆN TẬP</vt:lpstr>
      <vt:lpstr>PowerPoint Presentation</vt:lpstr>
      <vt:lpstr>PowerPoint Presentation</vt:lpstr>
      <vt:lpstr>PowerPoint Presentation</vt:lpstr>
      <vt:lpstr>BÀI TẬP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32:  CÔNG NGHỆ  GEN</dc:title>
  <dc:creator>Ky Anh</dc:creator>
  <cp:lastModifiedBy>KIM_MAI</cp:lastModifiedBy>
  <cp:revision>6</cp:revision>
  <dcterms:created xsi:type="dcterms:W3CDTF">2021-12-15T17:10:34Z</dcterms:created>
  <dcterms:modified xsi:type="dcterms:W3CDTF">2022-01-19T04:15:04Z</dcterms:modified>
</cp:coreProperties>
</file>