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85" r:id="rId2"/>
    <p:sldId id="275" r:id="rId3"/>
    <p:sldId id="277" r:id="rId4"/>
    <p:sldId id="278" r:id="rId5"/>
    <p:sldId id="280" r:id="rId6"/>
    <p:sldId id="279" r:id="rId7"/>
    <p:sldId id="281" r:id="rId8"/>
    <p:sldId id="301" r:id="rId9"/>
    <p:sldId id="296" r:id="rId10"/>
    <p:sldId id="302" r:id="rId11"/>
    <p:sldId id="29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p:cViewPr>
        <p:scale>
          <a:sx n="60" d="100"/>
          <a:sy n="60" d="100"/>
        </p:scale>
        <p:origin x="1020"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1.png"/><Relationship Id="rId1" Type="http://schemas.openxmlformats.org/officeDocument/2006/relationships/image" Target="../media/image19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9A389-8635-4BC7-9B53-D6457A8EA57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538A04B-83D4-4024-BA99-DBB01AE486B0}">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OXI</a:t>
          </a:r>
        </a:p>
      </dgm:t>
    </dgm:pt>
    <dgm:pt modelId="{3ABA04B0-4A81-4E3E-A6F2-9648EB3BCF65}" type="parTrans" cxnId="{A6C60781-BF58-4F3F-8324-724AEA0B12B3}">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185A187B-4F93-4590-AFA1-E6A9AD0A1C4D}" type="sibTrans" cxnId="{A6C60781-BF58-4F3F-8324-724AEA0B12B3}">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163B0A3A-AC0C-4CCF-9EC2-F7FB5C193D47}">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TC VẬT LÍ</a:t>
          </a:r>
        </a:p>
      </dgm:t>
    </dgm:pt>
    <dgm:pt modelId="{E952BB7A-0DF8-43D9-B8EB-BA45F283BCBD}" type="parTrans" cxnId="{F01219CC-8773-4D45-85DB-7BB9BC4852D5}">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7DF86921-1399-4F02-A2AF-A3F56E7994EF}" type="sibTrans" cxnId="{F01219CC-8773-4D45-85DB-7BB9BC4852D5}">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3499EA85-B8CA-456F-819E-966685983E18}">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TC HÓA HỌC</a:t>
          </a:r>
        </a:p>
      </dgm:t>
    </dgm:pt>
    <dgm:pt modelId="{28ED6A67-EFFF-4BF9-A075-D6EC059CA32E}" type="sibTrans" cxnId="{B9728A9E-EEAD-415D-8793-CF0E9E2ECABE}">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4E64C76-5F4D-49E3-87D8-B16A64A98E00}" type="parTrans" cxnId="{B9728A9E-EEAD-415D-8793-CF0E9E2ECABE}">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535E5729-E862-4036-AB1E-B822E50388DD}">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chât</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9254EB1D-36E1-429A-A53A-CA055B3116F5}" type="parTrans" cxnId="{1F2368DF-96C7-445D-AE54-BB8A975D6259}">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455FF79B-7EE6-49E7-8A1B-04413C3C0F54}" type="sibTrans" cxnId="{1F2368DF-96C7-445D-AE54-BB8A975D625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C9656AFA-2E9A-4837-92BA-0AC7DB11D3DF}">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chất</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372ED2CC-6790-4766-844D-FC81DEC69582}" type="parTrans" cxnId="{0A8AD484-3B1E-4F0A-836C-427FF4C6C019}">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C4DB037C-2AA5-4540-8A3B-349D86BD9487}" type="sibTrans" cxnId="{0A8AD484-3B1E-4F0A-836C-427FF4C6C01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C7FE9FC-5CCC-4455-9D0C-0CF6740115ED}">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màu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mùi</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9A84EB82-5732-4482-8962-117ED7A10267}" type="parTrans" cxnId="{F26B9212-CB4E-464F-BE74-34C6C82A75F9}">
      <dgm:prSet/>
      <dgm:spPr/>
      <dgm:t>
        <a:bodyPr/>
        <a:lstStyle/>
        <a:p>
          <a:endParaRPr lang="en-US"/>
        </a:p>
      </dgm:t>
    </dgm:pt>
    <dgm:pt modelId="{821C5E7B-CC20-45EA-9D88-809B06E9498E}" type="sibTrans" cxnId="{F26B9212-CB4E-464F-BE74-34C6C82A75F9}">
      <dgm:prSet/>
      <dgm:spPr/>
      <dgm:t>
        <a:bodyPr/>
        <a:lstStyle/>
        <a:p>
          <a:endParaRPr lang="en-US"/>
        </a:p>
      </dgm:t>
    </dgm:pt>
    <dgm:pt modelId="{A44B74B2-AE09-4B69-BA50-B267485FC41E}">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Ít</a:t>
          </a:r>
          <a:r>
            <a:rPr lang="en-US" sz="2400" b="1" dirty="0">
              <a:solidFill>
                <a:schemeClr val="tx1"/>
              </a:solidFill>
              <a:latin typeface="Times New Roman" panose="02020603050405020304" pitchFamily="18" charset="0"/>
              <a:cs typeface="Times New Roman" panose="02020603050405020304" pitchFamily="18" charset="0"/>
            </a:rPr>
            <a:t> tan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nước</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1628A1A3-51DB-42EE-BBB8-102BF620C28F}" type="parTrans" cxnId="{61563B34-124C-4719-A5BD-FA9B152FBFFA}">
      <dgm:prSet/>
      <dgm:spPr/>
      <dgm:t>
        <a:bodyPr/>
        <a:lstStyle/>
        <a:p>
          <a:endParaRPr lang="en-US"/>
        </a:p>
      </dgm:t>
    </dgm:pt>
    <dgm:pt modelId="{CF179BC5-C946-4B73-BAF3-BFFB0BAD953A}" type="sibTrans" cxnId="{61563B34-124C-4719-A5BD-FA9B152FBFFA}">
      <dgm:prSet/>
      <dgm:spPr/>
      <dgm:t>
        <a:bodyPr/>
        <a:lstStyle/>
        <a:p>
          <a:endParaRPr lang="en-US"/>
        </a:p>
      </dgm:t>
    </dgm:pt>
    <dgm:pt modelId="{54FE9184-80DA-4295-9D22-C577EB433870}">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Nặng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khí</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14DF8431-FF66-4B3D-A627-C3E2511C319E}" type="parTrans" cxnId="{1FE4B754-9D04-4AA9-98BF-DB139F5ABB17}">
      <dgm:prSet/>
      <dgm:spPr/>
      <dgm:t>
        <a:bodyPr/>
        <a:lstStyle/>
        <a:p>
          <a:endParaRPr lang="en-US"/>
        </a:p>
      </dgm:t>
    </dgm:pt>
    <dgm:pt modelId="{BC3E4704-CF79-456F-8C12-32F953BAA08B}" type="sibTrans" cxnId="{1FE4B754-9D04-4AA9-98BF-DB139F5ABB17}">
      <dgm:prSet/>
      <dgm:spPr/>
      <dgm:t>
        <a:bodyPr/>
        <a:lstStyle/>
        <a:p>
          <a:endParaRPr lang="en-US"/>
        </a:p>
      </dgm:t>
    </dgm:pt>
    <dgm:pt modelId="{D0475210-B76C-4CB6-A9DB-A914E4BEA5B0}">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Hóa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lỏng</a:t>
          </a:r>
          <a:r>
            <a:rPr lang="en-US" sz="2400" b="1" dirty="0">
              <a:solidFill>
                <a:schemeClr val="tx1"/>
              </a:solidFill>
              <a:latin typeface="Times New Roman" panose="02020603050405020304" pitchFamily="18" charset="0"/>
              <a:cs typeface="Times New Roman" panose="02020603050405020304" pitchFamily="18" charset="0"/>
            </a:rPr>
            <a:t> ở -183</a:t>
          </a:r>
          <a:r>
            <a:rPr lang="en-US" sz="2400" b="1" baseline="30000" dirty="0">
              <a:solidFill>
                <a:schemeClr val="tx1"/>
              </a:solidFill>
              <a:latin typeface="Times New Roman" panose="02020603050405020304" pitchFamily="18" charset="0"/>
              <a:cs typeface="Times New Roman" panose="02020603050405020304" pitchFamily="18" charset="0"/>
            </a:rPr>
            <a:t>0</a:t>
          </a:r>
          <a:r>
            <a:rPr lang="en-US" sz="2400" b="1" baseline="0" dirty="0">
              <a:solidFill>
                <a:schemeClr val="tx1"/>
              </a:solidFill>
              <a:latin typeface="Times New Roman" panose="02020603050405020304" pitchFamily="18" charset="0"/>
              <a:cs typeface="Times New Roman" panose="02020603050405020304" pitchFamily="18" charset="0"/>
            </a:rPr>
            <a:t>C</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F27B97BA-1F62-4810-B2A9-B8A72D20BD2D}" type="parTrans" cxnId="{89C1A957-4359-455B-BFDA-5BB9133B67ED}">
      <dgm:prSet/>
      <dgm:spPr/>
      <dgm:t>
        <a:bodyPr/>
        <a:lstStyle/>
        <a:p>
          <a:endParaRPr lang="en-US"/>
        </a:p>
      </dgm:t>
    </dgm:pt>
    <dgm:pt modelId="{14FB742D-D4AE-4EB0-873C-B6EC652D3FF5}" type="sibTrans" cxnId="{89C1A957-4359-455B-BFDA-5BB9133B67ED}">
      <dgm:prSet/>
      <dgm:spPr/>
      <dgm:t>
        <a:bodyPr/>
        <a:lstStyle/>
        <a:p>
          <a:endParaRPr lang="en-US"/>
        </a:p>
      </dgm:t>
    </dgm:pt>
    <mc:AlternateContent xmlns:mc="http://schemas.openxmlformats.org/markup-compatibility/2006" xmlns:a14="http://schemas.microsoft.com/office/drawing/2010/main">
      <mc:Choice Requires="a14">
        <dgm:pt modelId="{EFB137A6-BCB6-4BCB-8C62-2AE318B73271}">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S + O</a:t>
              </a:r>
              <a:r>
                <a:rPr lang="en-US" sz="2400" b="1" baseline="-25000" dirty="0">
                  <a:solidFill>
                    <a:schemeClr val="tx1"/>
                  </a:solidFill>
                  <a:latin typeface="Times New Roman" panose="02020603050405020304" pitchFamily="18" charset="0"/>
                  <a:cs typeface="Times New Roman" panose="02020603050405020304" pitchFamily="18" charset="0"/>
                </a:rPr>
                <a:t>2    </a:t>
              </a:r>
              <a14:m>
                <m:oMath xmlns:m="http://schemas.openxmlformats.org/officeDocument/2006/math">
                  <m:groupChr>
                    <m:groupChrPr>
                      <m:chr m:val="→"/>
                      <m:vertJc m:val="bot"/>
                      <m:ctrlPr>
                        <a:rPr lang="en-US" sz="2400" b="1" i="1" baseline="-25000" smtClean="0">
                          <a:solidFill>
                            <a:schemeClr val="tx1"/>
                          </a:solidFill>
                          <a:latin typeface="Cambria Math" panose="02040503050406030204" pitchFamily="18" charset="0"/>
                          <a:cs typeface="Times New Roman" panose="02020603050405020304" pitchFamily="18" charset="0"/>
                        </a:rPr>
                      </m:ctrlPr>
                    </m:groupChrPr>
                    <m:e>
                      <m:sSup>
                        <m:sSupPr>
                          <m:ctrlPr>
                            <a:rPr lang="en-US" sz="2400" b="1" i="1" baseline="-25000" smtClean="0">
                              <a:solidFill>
                                <a:schemeClr val="tx1"/>
                              </a:solidFill>
                              <a:latin typeface="Cambria Math" panose="02040503050406030204" pitchFamily="18" charset="0"/>
                              <a:cs typeface="Times New Roman" panose="02020603050405020304" pitchFamily="18" charset="0"/>
                            </a:rPr>
                          </m:ctrlPr>
                        </m:sSupPr>
                        <m:e>
                          <m:r>
                            <a:rPr lang="en-US" sz="2400" b="1" i="1" baseline="-25000" smtClean="0">
                              <a:solidFill>
                                <a:schemeClr val="tx1"/>
                              </a:solidFill>
                              <a:latin typeface="Cambria Math"/>
                              <a:cs typeface="Times New Roman" panose="02020603050405020304" pitchFamily="18" charset="0"/>
                            </a:rPr>
                            <m:t>𝒕</m:t>
                          </m:r>
                        </m:e>
                        <m:sup>
                          <m:r>
                            <a:rPr lang="en-US" sz="2400" b="1" i="1" baseline="-25000" smtClean="0">
                              <a:solidFill>
                                <a:schemeClr val="tx1"/>
                              </a:solidFill>
                              <a:latin typeface="Cambria Math"/>
                              <a:cs typeface="Times New Roman" panose="02020603050405020304" pitchFamily="18" charset="0"/>
                            </a:rPr>
                            <m:t>𝒐</m:t>
                          </m:r>
                        </m:sup>
                      </m:sSup>
                    </m:e>
                  </m:groupChr>
                </m:oMath>
              </a14:m>
              <a:r>
                <a:rPr lang="en-US" sz="2400" b="1" baseline="0" dirty="0" smtClean="0">
                  <a:solidFill>
                    <a:schemeClr val="tx1"/>
                  </a:solidFill>
                  <a:latin typeface="Times New Roman" panose="02020603050405020304" pitchFamily="18" charset="0"/>
                  <a:cs typeface="Times New Roman" panose="02020603050405020304" pitchFamily="18" charset="0"/>
                </a:rPr>
                <a:t>    SO</a:t>
              </a:r>
              <a:r>
                <a:rPr lang="en-US" sz="2400" b="1" baseline="-25000" dirty="0" smtClean="0">
                  <a:solidFill>
                    <a:schemeClr val="tx1"/>
                  </a:solidFill>
                  <a:latin typeface="Times New Roman" panose="02020603050405020304" pitchFamily="18" charset="0"/>
                  <a:cs typeface="Times New Roman" panose="02020603050405020304" pitchFamily="18" charset="0"/>
                </a:rPr>
                <a:t>2</a:t>
              </a:r>
              <a:endParaRPr lang="en-US" sz="2400" b="1" dirty="0">
                <a:solidFill>
                  <a:schemeClr val="tx1"/>
                </a:solidFill>
                <a:latin typeface="Times New Roman" panose="02020603050405020304" pitchFamily="18" charset="0"/>
                <a:cs typeface="Times New Roman" panose="02020603050405020304" pitchFamily="18" charset="0"/>
              </a:endParaRPr>
            </a:p>
          </dgm:t>
        </dgm:pt>
      </mc:Choice>
      <mc:Fallback xmlns="">
        <dgm:pt modelId="{EFB137A6-BCB6-4BCB-8C62-2AE318B73271}">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S + O</a:t>
              </a:r>
              <a:r>
                <a:rPr lang="en-US" sz="2400" b="1" baseline="-25000" dirty="0">
                  <a:solidFill>
                    <a:schemeClr val="tx1"/>
                  </a:solidFill>
                  <a:latin typeface="Times New Roman" panose="02020603050405020304" pitchFamily="18" charset="0"/>
                  <a:cs typeface="Times New Roman" panose="02020603050405020304" pitchFamily="18" charset="0"/>
                </a:rPr>
                <a:t>2    </a:t>
              </a:r>
              <a:r>
                <a:rPr lang="en-US" sz="2400" b="1" i="0" baseline="-25000" smtClean="0">
                  <a:solidFill>
                    <a:schemeClr val="tx1"/>
                  </a:solidFill>
                  <a:latin typeface="Cambria Math"/>
                  <a:cs typeface="Times New Roman" panose="02020603050405020304" pitchFamily="18" charset="0"/>
                </a:rPr>
                <a:t>→┴</a:t>
              </a:r>
              <a:r>
                <a:rPr lang="en-US" sz="2400" b="1" i="0" baseline="-25000" smtClean="0">
                  <a:solidFill>
                    <a:schemeClr val="tx1"/>
                  </a:solidFill>
                  <a:latin typeface="Cambria Math"/>
                  <a:cs typeface="Times New Roman" panose="02020603050405020304" pitchFamily="18" charset="0"/>
                </a:rPr>
                <a:t>𝒕^𝒐 </a:t>
              </a:r>
              <a:r>
                <a:rPr lang="en-US" sz="2400" b="1" baseline="0" dirty="0" smtClean="0">
                  <a:solidFill>
                    <a:schemeClr val="tx1"/>
                  </a:solidFill>
                  <a:latin typeface="Times New Roman" panose="02020603050405020304" pitchFamily="18" charset="0"/>
                  <a:cs typeface="Times New Roman" panose="02020603050405020304" pitchFamily="18" charset="0"/>
                </a:rPr>
                <a:t>    SO</a:t>
              </a:r>
              <a:r>
                <a:rPr lang="en-US" sz="2400" b="1" baseline="-25000" dirty="0" smtClean="0">
                  <a:solidFill>
                    <a:schemeClr val="tx1"/>
                  </a:solidFill>
                  <a:latin typeface="Times New Roman" panose="02020603050405020304" pitchFamily="18" charset="0"/>
                  <a:cs typeface="Times New Roman" panose="02020603050405020304" pitchFamily="18" charset="0"/>
                </a:rPr>
                <a:t>2</a:t>
              </a:r>
              <a:endParaRPr lang="en-US" sz="2400" b="1" dirty="0">
                <a:solidFill>
                  <a:schemeClr val="tx1"/>
                </a:solidFill>
                <a:latin typeface="Times New Roman" panose="02020603050405020304" pitchFamily="18" charset="0"/>
                <a:cs typeface="Times New Roman" panose="02020603050405020304" pitchFamily="18" charset="0"/>
              </a:endParaRPr>
            </a:p>
          </dgm:t>
        </dgm:pt>
      </mc:Fallback>
    </mc:AlternateContent>
    <dgm:pt modelId="{7A3B14AC-9216-41F4-94F4-3D635F87311B}" type="parTrans" cxnId="{2635DAE8-9045-40B0-B6C0-227D147168B0}">
      <dgm:prSet/>
      <dgm:spPr/>
      <dgm:t>
        <a:bodyPr/>
        <a:lstStyle/>
        <a:p>
          <a:endParaRPr lang="en-US"/>
        </a:p>
      </dgm:t>
    </dgm:pt>
    <dgm:pt modelId="{C5CD4276-114E-4A75-BBD0-32C9A588BFAE}" type="sibTrans" cxnId="{2635DAE8-9045-40B0-B6C0-227D147168B0}">
      <dgm:prSet/>
      <dgm:spPr/>
      <dgm:t>
        <a:bodyPr/>
        <a:lstStyle/>
        <a:p>
          <a:endParaRPr lang="en-US"/>
        </a:p>
      </dgm:t>
    </dgm:pt>
    <mc:AlternateContent xmlns:mc="http://schemas.openxmlformats.org/markup-compatibility/2006" xmlns:a14="http://schemas.microsoft.com/office/drawing/2010/main">
      <mc:Choice Requires="a14">
        <dgm:pt modelId="{F520A769-9907-45ED-9D87-1475CF41D79F}">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3Fe + 2O</a:t>
              </a:r>
              <a:r>
                <a:rPr lang="en-US" sz="2400" b="1" baseline="-25000" dirty="0">
                  <a:solidFill>
                    <a:schemeClr val="tx1"/>
                  </a:solidFill>
                  <a:latin typeface="Times New Roman" panose="02020603050405020304" pitchFamily="18" charset="0"/>
                  <a:cs typeface="Times New Roman" panose="02020603050405020304" pitchFamily="18" charset="0"/>
                </a:rPr>
                <a:t>2 </a:t>
              </a:r>
              <a:r>
                <a:rPr lang="en-US" sz="2400" b="1" baseline="-25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400" b="1" i="1" baseline="0" dirty="0" smtClean="0">
                          <a:solidFill>
                            <a:schemeClr val="tx1"/>
                          </a:solidFill>
                          <a:latin typeface="Cambria Math" panose="02040503050406030204" pitchFamily="18" charset="0"/>
                          <a:cs typeface="Times New Roman" panose="02020603050405020304" pitchFamily="18" charset="0"/>
                        </a:rPr>
                      </m:ctrlPr>
                    </m:groupChrPr>
                    <m:e>
                      <m:sSup>
                        <m:sSupPr>
                          <m:ctrlPr>
                            <a:rPr lang="en-US" sz="2400" b="1" i="1" baseline="0" dirty="0" smtClean="0">
                              <a:solidFill>
                                <a:schemeClr val="tx1"/>
                              </a:solidFill>
                              <a:latin typeface="Cambria Math" panose="02040503050406030204" pitchFamily="18" charset="0"/>
                              <a:cs typeface="Times New Roman" panose="02020603050405020304" pitchFamily="18" charset="0"/>
                            </a:rPr>
                          </m:ctrlPr>
                        </m:sSupPr>
                        <m:e>
                          <m:r>
                            <a:rPr lang="en-US" sz="2400" b="1" i="1" baseline="0" dirty="0" smtClean="0">
                              <a:solidFill>
                                <a:schemeClr val="tx1"/>
                              </a:solidFill>
                              <a:latin typeface="Cambria Math"/>
                              <a:cs typeface="Times New Roman" panose="02020603050405020304" pitchFamily="18" charset="0"/>
                            </a:rPr>
                            <m:t>𝒕</m:t>
                          </m:r>
                        </m:e>
                        <m:sup>
                          <m:r>
                            <a:rPr lang="en-US" sz="2400" b="1" i="1" baseline="0" dirty="0" smtClean="0">
                              <a:solidFill>
                                <a:schemeClr val="tx1"/>
                              </a:solidFill>
                              <a:latin typeface="Cambria Math"/>
                              <a:cs typeface="Times New Roman" panose="02020603050405020304" pitchFamily="18" charset="0"/>
                            </a:rPr>
                            <m:t>𝒐</m:t>
                          </m:r>
                        </m:sup>
                      </m:sSup>
                    </m:e>
                  </m:groupChr>
                </m:oMath>
              </a14:m>
              <a:r>
                <a:rPr lang="en-US" sz="2400" b="1" baseline="0" dirty="0" smtClean="0">
                  <a:solidFill>
                    <a:schemeClr val="tx1"/>
                  </a:solidFill>
                  <a:latin typeface="Times New Roman" panose="02020603050405020304" pitchFamily="18" charset="0"/>
                  <a:cs typeface="Times New Roman" panose="02020603050405020304" pitchFamily="18" charset="0"/>
                </a:rPr>
                <a:t>  Fe</a:t>
              </a:r>
              <a:r>
                <a:rPr lang="en-US" sz="2400" b="1" baseline="-25000" dirty="0" smtClean="0">
                  <a:solidFill>
                    <a:schemeClr val="tx1"/>
                  </a:solidFill>
                  <a:latin typeface="Times New Roman" panose="02020603050405020304" pitchFamily="18" charset="0"/>
                  <a:cs typeface="Times New Roman" panose="02020603050405020304" pitchFamily="18" charset="0"/>
                </a:rPr>
                <a:t>3</a:t>
              </a:r>
              <a:r>
                <a:rPr lang="en-US" sz="2400" b="1" baseline="0" dirty="0" smtClean="0">
                  <a:solidFill>
                    <a:schemeClr val="tx1"/>
                  </a:solidFill>
                  <a:latin typeface="Times New Roman" panose="02020603050405020304" pitchFamily="18" charset="0"/>
                  <a:cs typeface="Times New Roman" panose="02020603050405020304" pitchFamily="18" charset="0"/>
                </a:rPr>
                <a:t>O</a:t>
              </a:r>
              <a:r>
                <a:rPr lang="en-US" sz="2400" b="1" baseline="-25000" dirty="0" smtClean="0">
                  <a:solidFill>
                    <a:schemeClr val="tx1"/>
                  </a:solidFill>
                  <a:latin typeface="Times New Roman" panose="02020603050405020304" pitchFamily="18" charset="0"/>
                  <a:cs typeface="Times New Roman" panose="02020603050405020304" pitchFamily="18" charset="0"/>
                </a:rPr>
                <a:t>4</a:t>
              </a:r>
              <a:endParaRPr lang="en-US" sz="2400" b="1" dirty="0">
                <a:solidFill>
                  <a:schemeClr val="tx1"/>
                </a:solidFill>
                <a:latin typeface="Times New Roman" panose="02020603050405020304" pitchFamily="18" charset="0"/>
                <a:cs typeface="Times New Roman" panose="02020603050405020304" pitchFamily="18" charset="0"/>
              </a:endParaRPr>
            </a:p>
          </dgm:t>
        </dgm:pt>
      </mc:Choice>
      <mc:Fallback xmlns="">
        <dgm:pt modelId="{F520A769-9907-45ED-9D87-1475CF41D79F}">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3Fe + 2O</a:t>
              </a:r>
              <a:r>
                <a:rPr lang="en-US" sz="2400" b="1" baseline="-25000" dirty="0">
                  <a:solidFill>
                    <a:schemeClr val="tx1"/>
                  </a:solidFill>
                  <a:latin typeface="Times New Roman" panose="02020603050405020304" pitchFamily="18" charset="0"/>
                  <a:cs typeface="Times New Roman" panose="02020603050405020304" pitchFamily="18" charset="0"/>
                </a:rPr>
                <a:t>2 </a:t>
              </a:r>
              <a:r>
                <a:rPr lang="en-US" sz="2400" b="1" baseline="-25000" dirty="0" smtClean="0">
                  <a:solidFill>
                    <a:schemeClr val="tx1"/>
                  </a:solidFill>
                  <a:latin typeface="Times New Roman" panose="02020603050405020304" pitchFamily="18" charset="0"/>
                  <a:cs typeface="Times New Roman" panose="02020603050405020304" pitchFamily="18" charset="0"/>
                </a:rPr>
                <a:t> </a:t>
              </a:r>
              <a:r>
                <a:rPr lang="en-US" sz="2400" b="1" i="0" baseline="0" dirty="0" smtClean="0">
                  <a:solidFill>
                    <a:schemeClr val="tx1"/>
                  </a:solidFill>
                  <a:latin typeface="Cambria Math"/>
                  <a:cs typeface="Times New Roman" panose="02020603050405020304" pitchFamily="18" charset="0"/>
                </a:rPr>
                <a:t>→┴</a:t>
              </a:r>
              <a:r>
                <a:rPr lang="en-US" sz="2400" b="1" i="0" baseline="0" dirty="0" smtClean="0">
                  <a:solidFill>
                    <a:schemeClr val="tx1"/>
                  </a:solidFill>
                  <a:latin typeface="Cambria Math"/>
                  <a:cs typeface="Times New Roman" panose="02020603050405020304" pitchFamily="18" charset="0"/>
                </a:rPr>
                <a:t>𝒕^𝒐 </a:t>
              </a:r>
              <a:r>
                <a:rPr lang="en-US" sz="2400" b="1" baseline="0" dirty="0" smtClean="0">
                  <a:solidFill>
                    <a:schemeClr val="tx1"/>
                  </a:solidFill>
                  <a:latin typeface="Times New Roman" panose="02020603050405020304" pitchFamily="18" charset="0"/>
                  <a:cs typeface="Times New Roman" panose="02020603050405020304" pitchFamily="18" charset="0"/>
                </a:rPr>
                <a:t>  Fe</a:t>
              </a:r>
              <a:r>
                <a:rPr lang="en-US" sz="2400" b="1" baseline="-25000" dirty="0" smtClean="0">
                  <a:solidFill>
                    <a:schemeClr val="tx1"/>
                  </a:solidFill>
                  <a:latin typeface="Times New Roman" panose="02020603050405020304" pitchFamily="18" charset="0"/>
                  <a:cs typeface="Times New Roman" panose="02020603050405020304" pitchFamily="18" charset="0"/>
                </a:rPr>
                <a:t>3</a:t>
              </a:r>
              <a:r>
                <a:rPr lang="en-US" sz="2400" b="1" baseline="0" dirty="0" smtClean="0">
                  <a:solidFill>
                    <a:schemeClr val="tx1"/>
                  </a:solidFill>
                  <a:latin typeface="Times New Roman" panose="02020603050405020304" pitchFamily="18" charset="0"/>
                  <a:cs typeface="Times New Roman" panose="02020603050405020304" pitchFamily="18" charset="0"/>
                </a:rPr>
                <a:t>O</a:t>
              </a:r>
              <a:r>
                <a:rPr lang="en-US" sz="2400" b="1" baseline="-25000" dirty="0" smtClean="0">
                  <a:solidFill>
                    <a:schemeClr val="tx1"/>
                  </a:solidFill>
                  <a:latin typeface="Times New Roman" panose="02020603050405020304" pitchFamily="18" charset="0"/>
                  <a:cs typeface="Times New Roman" panose="02020603050405020304" pitchFamily="18" charset="0"/>
                </a:rPr>
                <a:t>4</a:t>
              </a:r>
              <a:endParaRPr lang="en-US" sz="2400" b="1" dirty="0">
                <a:solidFill>
                  <a:schemeClr val="tx1"/>
                </a:solidFill>
                <a:latin typeface="Times New Roman" panose="02020603050405020304" pitchFamily="18" charset="0"/>
                <a:cs typeface="Times New Roman" panose="02020603050405020304" pitchFamily="18" charset="0"/>
              </a:endParaRPr>
            </a:p>
          </dgm:t>
        </dgm:pt>
      </mc:Fallback>
    </mc:AlternateContent>
    <dgm:pt modelId="{BAE36F6A-E036-46C0-846E-C7613C0EB3BB}" type="parTrans" cxnId="{E86B9C8C-EB7C-4039-BC54-3C50402A7B0D}">
      <dgm:prSet/>
      <dgm:spPr/>
      <dgm:t>
        <a:bodyPr/>
        <a:lstStyle/>
        <a:p>
          <a:endParaRPr lang="en-US"/>
        </a:p>
      </dgm:t>
    </dgm:pt>
    <dgm:pt modelId="{85B16FF8-42AB-496A-BD31-13A393513834}" type="sibTrans" cxnId="{E86B9C8C-EB7C-4039-BC54-3C50402A7B0D}">
      <dgm:prSet/>
      <dgm:spPr/>
      <dgm:t>
        <a:bodyPr/>
        <a:lstStyle/>
        <a:p>
          <a:endParaRPr lang="en-US"/>
        </a:p>
      </dgm:t>
    </dgm:pt>
    <mc:AlternateContent xmlns:mc="http://schemas.openxmlformats.org/markup-compatibility/2006" xmlns:a14="http://schemas.microsoft.com/office/drawing/2010/main">
      <mc:Choice Requires="a14">
        <dgm:pt modelId="{F9EF362F-F499-49B0-8AC5-1B078CBBCEE9}">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CH</a:t>
              </a:r>
              <a:r>
                <a:rPr lang="en-US" sz="2400" b="1" baseline="-25000" dirty="0">
                  <a:solidFill>
                    <a:schemeClr val="tx1"/>
                  </a:solidFill>
                  <a:latin typeface="Times New Roman" panose="02020603050405020304" pitchFamily="18" charset="0"/>
                  <a:cs typeface="Times New Roman" panose="02020603050405020304" pitchFamily="18" charset="0"/>
                </a:rPr>
                <a:t>4</a:t>
              </a:r>
              <a:r>
                <a:rPr lang="en-US" sz="2400" b="1" baseline="0" dirty="0">
                  <a:solidFill>
                    <a:schemeClr val="tx1"/>
                  </a:solidFill>
                  <a:latin typeface="Times New Roman" panose="02020603050405020304" pitchFamily="18" charset="0"/>
                  <a:cs typeface="Times New Roman" panose="02020603050405020304" pitchFamily="18" charset="0"/>
                </a:rPr>
                <a:t> + 2O</a:t>
              </a:r>
              <a:r>
                <a:rPr lang="en-US" sz="2400" b="1" baseline="-25000" dirty="0">
                  <a:solidFill>
                    <a:schemeClr val="tx1"/>
                  </a:solidFill>
                  <a:latin typeface="Times New Roman" panose="02020603050405020304" pitchFamily="18" charset="0"/>
                  <a:cs typeface="Times New Roman" panose="02020603050405020304" pitchFamily="18" charset="0"/>
                </a:rPr>
                <a:t>2</a:t>
              </a:r>
              <a:r>
                <a:rPr lang="en-US" sz="2400" b="1" baseline="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400" b="1" i="1" baseline="0" smtClean="0">
                          <a:solidFill>
                            <a:schemeClr val="tx1"/>
                          </a:solidFill>
                          <a:latin typeface="Cambria Math" panose="02040503050406030204" pitchFamily="18" charset="0"/>
                          <a:cs typeface="Times New Roman" panose="02020603050405020304" pitchFamily="18" charset="0"/>
                        </a:rPr>
                      </m:ctrlPr>
                    </m:groupChrPr>
                    <m:e>
                      <m:sSup>
                        <m:sSupPr>
                          <m:ctrlPr>
                            <a:rPr lang="en-US" sz="2400" b="1" i="1" baseline="0" smtClean="0">
                              <a:solidFill>
                                <a:schemeClr val="tx1"/>
                              </a:solidFill>
                              <a:latin typeface="Cambria Math" panose="02040503050406030204" pitchFamily="18" charset="0"/>
                              <a:cs typeface="Times New Roman" panose="02020603050405020304" pitchFamily="18" charset="0"/>
                            </a:rPr>
                          </m:ctrlPr>
                        </m:sSupPr>
                        <m:e>
                          <m:r>
                            <a:rPr lang="en-US" sz="2400" b="1" i="1" baseline="0" smtClean="0">
                              <a:solidFill>
                                <a:schemeClr val="tx1"/>
                              </a:solidFill>
                              <a:latin typeface="Cambria Math"/>
                              <a:cs typeface="Times New Roman" panose="02020603050405020304" pitchFamily="18" charset="0"/>
                            </a:rPr>
                            <m:t>𝒕</m:t>
                          </m:r>
                        </m:e>
                        <m:sup>
                          <m:r>
                            <a:rPr lang="en-US" sz="2400" b="1" i="1" baseline="0" smtClean="0">
                              <a:solidFill>
                                <a:schemeClr val="tx1"/>
                              </a:solidFill>
                              <a:latin typeface="Cambria Math"/>
                              <a:cs typeface="Times New Roman" panose="02020603050405020304" pitchFamily="18" charset="0"/>
                            </a:rPr>
                            <m:t>𝒐</m:t>
                          </m:r>
                        </m:sup>
                      </m:sSup>
                    </m:e>
                  </m:groupChr>
                </m:oMath>
              </a14:m>
              <a:r>
                <a:rPr lang="en-US" sz="2400" b="1" baseline="0" dirty="0" smtClean="0">
                  <a:solidFill>
                    <a:schemeClr val="tx1"/>
                  </a:solidFill>
                  <a:latin typeface="Times New Roman" panose="02020603050405020304" pitchFamily="18" charset="0"/>
                  <a:cs typeface="Times New Roman" panose="02020603050405020304" pitchFamily="18" charset="0"/>
                </a:rPr>
                <a:t> CO</a:t>
              </a:r>
              <a:r>
                <a:rPr lang="en-US" sz="2400" b="1" baseline="-25000" dirty="0" smtClean="0">
                  <a:solidFill>
                    <a:schemeClr val="tx1"/>
                  </a:solidFill>
                  <a:latin typeface="Times New Roman" panose="02020603050405020304" pitchFamily="18" charset="0"/>
                  <a:cs typeface="Times New Roman" panose="02020603050405020304" pitchFamily="18" charset="0"/>
                </a:rPr>
                <a:t>2</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smtClean="0">
                  <a:solidFill>
                    <a:schemeClr val="tx1"/>
                  </a:solidFill>
                  <a:latin typeface="Times New Roman" panose="02020603050405020304" pitchFamily="18" charset="0"/>
                  <a:cs typeface="Times New Roman" panose="02020603050405020304" pitchFamily="18" charset="0"/>
                </a:rPr>
                <a:t>2H</a:t>
              </a:r>
              <a:r>
                <a:rPr lang="en-US" sz="2400" b="1" baseline="-25000" dirty="0" smtClean="0">
                  <a:solidFill>
                    <a:schemeClr val="tx1"/>
                  </a:solidFill>
                  <a:latin typeface="Times New Roman" panose="02020603050405020304" pitchFamily="18" charset="0"/>
                  <a:cs typeface="Times New Roman" panose="02020603050405020304" pitchFamily="18" charset="0"/>
                </a:rPr>
                <a:t>2</a:t>
              </a:r>
              <a:r>
                <a:rPr lang="en-US" sz="2400" b="1" baseline="0" dirty="0" smtClean="0">
                  <a:solidFill>
                    <a:schemeClr val="tx1"/>
                  </a:solidFill>
                  <a:latin typeface="Times New Roman" panose="02020603050405020304" pitchFamily="18" charset="0"/>
                  <a:cs typeface="Times New Roman" panose="02020603050405020304" pitchFamily="18" charset="0"/>
                </a:rPr>
                <a:t>O</a:t>
              </a:r>
              <a:endParaRPr lang="en-US" sz="2400" b="1" dirty="0">
                <a:solidFill>
                  <a:schemeClr val="tx1"/>
                </a:solidFill>
                <a:latin typeface="Times New Roman" panose="02020603050405020304" pitchFamily="18" charset="0"/>
                <a:cs typeface="Times New Roman" panose="02020603050405020304" pitchFamily="18" charset="0"/>
              </a:endParaRPr>
            </a:p>
          </dgm:t>
        </dgm:pt>
      </mc:Choice>
      <mc:Fallback xmlns="">
        <dgm:pt modelId="{F9EF362F-F499-49B0-8AC5-1B078CBBCEE9}">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CH</a:t>
              </a:r>
              <a:r>
                <a:rPr lang="en-US" sz="2400" b="1" baseline="-25000" dirty="0">
                  <a:solidFill>
                    <a:schemeClr val="tx1"/>
                  </a:solidFill>
                  <a:latin typeface="Times New Roman" panose="02020603050405020304" pitchFamily="18" charset="0"/>
                  <a:cs typeface="Times New Roman" panose="02020603050405020304" pitchFamily="18" charset="0"/>
                </a:rPr>
                <a:t>4</a:t>
              </a:r>
              <a:r>
                <a:rPr lang="en-US" sz="2400" b="1" baseline="0" dirty="0">
                  <a:solidFill>
                    <a:schemeClr val="tx1"/>
                  </a:solidFill>
                  <a:latin typeface="Times New Roman" panose="02020603050405020304" pitchFamily="18" charset="0"/>
                  <a:cs typeface="Times New Roman" panose="02020603050405020304" pitchFamily="18" charset="0"/>
                </a:rPr>
                <a:t> + 2O</a:t>
              </a:r>
              <a:r>
                <a:rPr lang="en-US" sz="2400" b="1" baseline="-25000" dirty="0">
                  <a:solidFill>
                    <a:schemeClr val="tx1"/>
                  </a:solidFill>
                  <a:latin typeface="Times New Roman" panose="02020603050405020304" pitchFamily="18" charset="0"/>
                  <a:cs typeface="Times New Roman" panose="02020603050405020304" pitchFamily="18" charset="0"/>
                </a:rPr>
                <a:t>2</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i="0" baseline="0" smtClean="0">
                  <a:solidFill>
                    <a:schemeClr val="tx1"/>
                  </a:solidFill>
                  <a:latin typeface="Cambria Math"/>
                  <a:cs typeface="Times New Roman" panose="02020603050405020304" pitchFamily="18" charset="0"/>
                </a:rPr>
                <a:t>→┴</a:t>
              </a:r>
              <a:r>
                <a:rPr lang="en-US" sz="2400" b="1" i="0" baseline="0" smtClean="0">
                  <a:solidFill>
                    <a:schemeClr val="tx1"/>
                  </a:solidFill>
                  <a:latin typeface="Cambria Math"/>
                  <a:cs typeface="Times New Roman" panose="02020603050405020304" pitchFamily="18" charset="0"/>
                </a:rPr>
                <a:t>𝒕^𝒐 </a:t>
              </a:r>
              <a:r>
                <a:rPr lang="en-US" sz="2400" b="1" baseline="0" dirty="0" smtClean="0">
                  <a:solidFill>
                    <a:schemeClr val="tx1"/>
                  </a:solidFill>
                  <a:latin typeface="Times New Roman" panose="02020603050405020304" pitchFamily="18" charset="0"/>
                  <a:cs typeface="Times New Roman" panose="02020603050405020304" pitchFamily="18" charset="0"/>
                </a:rPr>
                <a:t> CO</a:t>
              </a:r>
              <a:r>
                <a:rPr lang="en-US" sz="2400" b="1" baseline="-25000" dirty="0" smtClean="0">
                  <a:solidFill>
                    <a:schemeClr val="tx1"/>
                  </a:solidFill>
                  <a:latin typeface="Times New Roman" panose="02020603050405020304" pitchFamily="18" charset="0"/>
                  <a:cs typeface="Times New Roman" panose="02020603050405020304" pitchFamily="18" charset="0"/>
                </a:rPr>
                <a:t>2</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smtClean="0">
                  <a:solidFill>
                    <a:schemeClr val="tx1"/>
                  </a:solidFill>
                  <a:latin typeface="Times New Roman" panose="02020603050405020304" pitchFamily="18" charset="0"/>
                  <a:cs typeface="Times New Roman" panose="02020603050405020304" pitchFamily="18" charset="0"/>
                </a:rPr>
                <a:t>2H</a:t>
              </a:r>
              <a:r>
                <a:rPr lang="en-US" sz="2400" b="1" baseline="-25000" dirty="0" smtClean="0">
                  <a:solidFill>
                    <a:schemeClr val="tx1"/>
                  </a:solidFill>
                  <a:latin typeface="Times New Roman" panose="02020603050405020304" pitchFamily="18" charset="0"/>
                  <a:cs typeface="Times New Roman" panose="02020603050405020304" pitchFamily="18" charset="0"/>
                </a:rPr>
                <a:t>2</a:t>
              </a:r>
              <a:r>
                <a:rPr lang="en-US" sz="2400" b="1" baseline="0" dirty="0" smtClean="0">
                  <a:solidFill>
                    <a:schemeClr val="tx1"/>
                  </a:solidFill>
                  <a:latin typeface="Times New Roman" panose="02020603050405020304" pitchFamily="18" charset="0"/>
                  <a:cs typeface="Times New Roman" panose="02020603050405020304" pitchFamily="18" charset="0"/>
                </a:rPr>
                <a:t>O</a:t>
              </a:r>
              <a:endParaRPr lang="en-US" sz="2400" b="1" dirty="0">
                <a:solidFill>
                  <a:schemeClr val="tx1"/>
                </a:solidFill>
                <a:latin typeface="Times New Roman" panose="02020603050405020304" pitchFamily="18" charset="0"/>
                <a:cs typeface="Times New Roman" panose="02020603050405020304" pitchFamily="18" charset="0"/>
              </a:endParaRPr>
            </a:p>
          </dgm:t>
        </dgm:pt>
      </mc:Fallback>
    </mc:AlternateContent>
    <dgm:pt modelId="{FE83827A-7E34-4EE4-8BA7-B97700817C07}" type="parTrans" cxnId="{DC29AF8B-00FA-4B79-A969-6534591BB742}">
      <dgm:prSet/>
      <dgm:spPr/>
      <dgm:t>
        <a:bodyPr/>
        <a:lstStyle/>
        <a:p>
          <a:endParaRPr lang="en-US"/>
        </a:p>
      </dgm:t>
    </dgm:pt>
    <dgm:pt modelId="{4EA24BF4-F885-4375-97CE-7D2C8F456AE3}" type="sibTrans" cxnId="{DC29AF8B-00FA-4B79-A969-6534591BB742}">
      <dgm:prSet/>
      <dgm:spPr/>
      <dgm:t>
        <a:bodyPr/>
        <a:lstStyle/>
        <a:p>
          <a:endParaRPr lang="en-US"/>
        </a:p>
      </dgm:t>
    </dgm:pt>
    <dgm:pt modelId="{516CE27D-4903-4134-8FCD-6ECB47D2E32F}" type="pres">
      <dgm:prSet presAssocID="{1BE9A389-8635-4BC7-9B53-D6457A8EA574}" presName="diagram" presStyleCnt="0">
        <dgm:presLayoutVars>
          <dgm:chPref val="1"/>
          <dgm:dir/>
          <dgm:animOne val="branch"/>
          <dgm:animLvl val="lvl"/>
          <dgm:resizeHandles val="exact"/>
        </dgm:presLayoutVars>
      </dgm:prSet>
      <dgm:spPr/>
      <dgm:t>
        <a:bodyPr/>
        <a:lstStyle/>
        <a:p>
          <a:endParaRPr lang="en-US"/>
        </a:p>
      </dgm:t>
    </dgm:pt>
    <dgm:pt modelId="{007BE0E4-A119-4656-9670-204CF564B96E}" type="pres">
      <dgm:prSet presAssocID="{6538A04B-83D4-4024-BA99-DBB01AE486B0}" presName="root1" presStyleCnt="0"/>
      <dgm:spPr/>
    </dgm:pt>
    <dgm:pt modelId="{3CC7CA4A-3F93-4D18-8C08-1F31B12FE9F7}" type="pres">
      <dgm:prSet presAssocID="{6538A04B-83D4-4024-BA99-DBB01AE486B0}" presName="LevelOneTextNode" presStyleLbl="node0" presStyleIdx="0" presStyleCnt="1" custScaleX="68611" custLinFactNeighborY="-54475">
        <dgm:presLayoutVars>
          <dgm:chPref val="3"/>
        </dgm:presLayoutVars>
      </dgm:prSet>
      <dgm:spPr/>
      <dgm:t>
        <a:bodyPr/>
        <a:lstStyle/>
        <a:p>
          <a:endParaRPr lang="en-US"/>
        </a:p>
      </dgm:t>
    </dgm:pt>
    <dgm:pt modelId="{34BC8783-2516-4E0B-A213-E8531B45044C}" type="pres">
      <dgm:prSet presAssocID="{6538A04B-83D4-4024-BA99-DBB01AE486B0}" presName="level2hierChild" presStyleCnt="0"/>
      <dgm:spPr/>
    </dgm:pt>
    <dgm:pt modelId="{EEA55B6D-C6F6-4E28-85C6-5ABFDDF8ECEE}" type="pres">
      <dgm:prSet presAssocID="{E952BB7A-0DF8-43D9-B8EB-BA45F283BCBD}" presName="conn2-1" presStyleLbl="parChTrans1D2" presStyleIdx="0" presStyleCnt="2"/>
      <dgm:spPr/>
      <dgm:t>
        <a:bodyPr/>
        <a:lstStyle/>
        <a:p>
          <a:endParaRPr lang="en-US"/>
        </a:p>
      </dgm:t>
    </dgm:pt>
    <dgm:pt modelId="{2338AA3C-505B-4140-8F3F-46971D0BB143}" type="pres">
      <dgm:prSet presAssocID="{E952BB7A-0DF8-43D9-B8EB-BA45F283BCBD}" presName="connTx" presStyleLbl="parChTrans1D2" presStyleIdx="0" presStyleCnt="2"/>
      <dgm:spPr/>
      <dgm:t>
        <a:bodyPr/>
        <a:lstStyle/>
        <a:p>
          <a:endParaRPr lang="en-US"/>
        </a:p>
      </dgm:t>
    </dgm:pt>
    <dgm:pt modelId="{EC2B5528-C4CE-4517-BF0D-24BF8FE827DD}" type="pres">
      <dgm:prSet presAssocID="{163B0A3A-AC0C-4CCF-9EC2-F7FB5C193D47}" presName="root2" presStyleCnt="0"/>
      <dgm:spPr/>
    </dgm:pt>
    <dgm:pt modelId="{CBAA7F1F-B208-4FE6-994D-12130C4C12D7}" type="pres">
      <dgm:prSet presAssocID="{163B0A3A-AC0C-4CCF-9EC2-F7FB5C193D47}" presName="LevelTwoTextNode" presStyleLbl="node2" presStyleIdx="0" presStyleCnt="2" custScaleY="141598" custLinFactNeighborX="-16011" custLinFactNeighborY="-92482">
        <dgm:presLayoutVars>
          <dgm:chPref val="3"/>
        </dgm:presLayoutVars>
      </dgm:prSet>
      <dgm:spPr/>
      <dgm:t>
        <a:bodyPr/>
        <a:lstStyle/>
        <a:p>
          <a:endParaRPr lang="en-US"/>
        </a:p>
      </dgm:t>
    </dgm:pt>
    <dgm:pt modelId="{98167380-030A-43C2-8C47-1D0AD5E21894}" type="pres">
      <dgm:prSet presAssocID="{163B0A3A-AC0C-4CCF-9EC2-F7FB5C193D47}" presName="level3hierChild" presStyleCnt="0"/>
      <dgm:spPr/>
    </dgm:pt>
    <dgm:pt modelId="{EBAD686F-D235-4E05-B17E-14B21002FC7B}" type="pres">
      <dgm:prSet presAssocID="{9A84EB82-5732-4482-8962-117ED7A10267}" presName="conn2-1" presStyleLbl="parChTrans1D3" presStyleIdx="0" presStyleCnt="6"/>
      <dgm:spPr/>
      <dgm:t>
        <a:bodyPr/>
        <a:lstStyle/>
        <a:p>
          <a:endParaRPr lang="en-US"/>
        </a:p>
      </dgm:t>
    </dgm:pt>
    <dgm:pt modelId="{3526A333-C98A-4A02-9EF6-FA4E15712616}" type="pres">
      <dgm:prSet presAssocID="{9A84EB82-5732-4482-8962-117ED7A10267}" presName="connTx" presStyleLbl="parChTrans1D3" presStyleIdx="0" presStyleCnt="6"/>
      <dgm:spPr/>
      <dgm:t>
        <a:bodyPr/>
        <a:lstStyle/>
        <a:p>
          <a:endParaRPr lang="en-US"/>
        </a:p>
      </dgm:t>
    </dgm:pt>
    <dgm:pt modelId="{C952E938-3A6F-4C6F-9DAB-9038D72E4D36}" type="pres">
      <dgm:prSet presAssocID="{BC7FE9FC-5CCC-4455-9D0C-0CF6740115ED}" presName="root2" presStyleCnt="0"/>
      <dgm:spPr/>
    </dgm:pt>
    <dgm:pt modelId="{D4D44A1E-6178-478F-AA80-1A26B05A91D8}" type="pres">
      <dgm:prSet presAssocID="{BC7FE9FC-5CCC-4455-9D0C-0CF6740115ED}" presName="LevelTwoTextNode" presStyleLbl="node3" presStyleIdx="0" presStyleCnt="6" custScaleX="203298" custScaleY="129403" custLinFactNeighborY="-57152">
        <dgm:presLayoutVars>
          <dgm:chPref val="3"/>
        </dgm:presLayoutVars>
      </dgm:prSet>
      <dgm:spPr/>
      <dgm:t>
        <a:bodyPr/>
        <a:lstStyle/>
        <a:p>
          <a:endParaRPr lang="en-US"/>
        </a:p>
      </dgm:t>
    </dgm:pt>
    <dgm:pt modelId="{CD0AB319-BC86-490F-99AE-CE65C85D1920}" type="pres">
      <dgm:prSet presAssocID="{BC7FE9FC-5CCC-4455-9D0C-0CF6740115ED}" presName="level3hierChild" presStyleCnt="0"/>
      <dgm:spPr/>
    </dgm:pt>
    <dgm:pt modelId="{59150F94-025A-4A47-8D61-86E71CD96D94}" type="pres">
      <dgm:prSet presAssocID="{1628A1A3-51DB-42EE-BBB8-102BF620C28F}" presName="conn2-1" presStyleLbl="parChTrans1D3" presStyleIdx="1" presStyleCnt="6"/>
      <dgm:spPr/>
      <dgm:t>
        <a:bodyPr/>
        <a:lstStyle/>
        <a:p>
          <a:endParaRPr lang="en-US"/>
        </a:p>
      </dgm:t>
    </dgm:pt>
    <dgm:pt modelId="{595F543E-EA66-412A-8C47-1E4E11BA6A9B}" type="pres">
      <dgm:prSet presAssocID="{1628A1A3-51DB-42EE-BBB8-102BF620C28F}" presName="connTx" presStyleLbl="parChTrans1D3" presStyleIdx="1" presStyleCnt="6"/>
      <dgm:spPr/>
      <dgm:t>
        <a:bodyPr/>
        <a:lstStyle/>
        <a:p>
          <a:endParaRPr lang="en-US"/>
        </a:p>
      </dgm:t>
    </dgm:pt>
    <dgm:pt modelId="{E98EB069-2D74-44D5-919E-184E2C60FBA8}" type="pres">
      <dgm:prSet presAssocID="{A44B74B2-AE09-4B69-BA50-B267485FC41E}" presName="root2" presStyleCnt="0"/>
      <dgm:spPr/>
    </dgm:pt>
    <dgm:pt modelId="{98533680-781B-4010-9107-3A1829C3BB51}" type="pres">
      <dgm:prSet presAssocID="{A44B74B2-AE09-4B69-BA50-B267485FC41E}" presName="LevelTwoTextNode" presStyleLbl="node3" presStyleIdx="1" presStyleCnt="6" custScaleX="203298" custLinFactNeighborY="-46244">
        <dgm:presLayoutVars>
          <dgm:chPref val="3"/>
        </dgm:presLayoutVars>
      </dgm:prSet>
      <dgm:spPr/>
      <dgm:t>
        <a:bodyPr/>
        <a:lstStyle/>
        <a:p>
          <a:endParaRPr lang="en-US"/>
        </a:p>
      </dgm:t>
    </dgm:pt>
    <dgm:pt modelId="{F57CB638-DC15-46BD-B612-B2823F9D868D}" type="pres">
      <dgm:prSet presAssocID="{A44B74B2-AE09-4B69-BA50-B267485FC41E}" presName="level3hierChild" presStyleCnt="0"/>
      <dgm:spPr/>
    </dgm:pt>
    <dgm:pt modelId="{5F1DC253-37C3-413E-A45E-1339D0FFD911}" type="pres">
      <dgm:prSet presAssocID="{14DF8431-FF66-4B3D-A627-C3E2511C319E}" presName="conn2-1" presStyleLbl="parChTrans1D3" presStyleIdx="2" presStyleCnt="6"/>
      <dgm:spPr/>
      <dgm:t>
        <a:bodyPr/>
        <a:lstStyle/>
        <a:p>
          <a:endParaRPr lang="en-US"/>
        </a:p>
      </dgm:t>
    </dgm:pt>
    <dgm:pt modelId="{A717DA0D-66EF-486D-B4B6-949AAC0B91A5}" type="pres">
      <dgm:prSet presAssocID="{14DF8431-FF66-4B3D-A627-C3E2511C319E}" presName="connTx" presStyleLbl="parChTrans1D3" presStyleIdx="2" presStyleCnt="6"/>
      <dgm:spPr/>
      <dgm:t>
        <a:bodyPr/>
        <a:lstStyle/>
        <a:p>
          <a:endParaRPr lang="en-US"/>
        </a:p>
      </dgm:t>
    </dgm:pt>
    <dgm:pt modelId="{77954A66-FC4F-432E-814F-29A9CB36172A}" type="pres">
      <dgm:prSet presAssocID="{54FE9184-80DA-4295-9D22-C577EB433870}" presName="root2" presStyleCnt="0"/>
      <dgm:spPr/>
    </dgm:pt>
    <dgm:pt modelId="{FDE00EC1-C20F-4832-A949-8C9C48883436}" type="pres">
      <dgm:prSet presAssocID="{54FE9184-80DA-4295-9D22-C577EB433870}" presName="LevelTwoTextNode" presStyleLbl="node3" presStyleIdx="2" presStyleCnt="6" custScaleX="226190" custLinFactNeighborY="-46783">
        <dgm:presLayoutVars>
          <dgm:chPref val="3"/>
        </dgm:presLayoutVars>
      </dgm:prSet>
      <dgm:spPr/>
      <dgm:t>
        <a:bodyPr/>
        <a:lstStyle/>
        <a:p>
          <a:endParaRPr lang="en-US"/>
        </a:p>
      </dgm:t>
    </dgm:pt>
    <dgm:pt modelId="{3CBB44A4-1963-485B-9592-C1272D192B9C}" type="pres">
      <dgm:prSet presAssocID="{54FE9184-80DA-4295-9D22-C577EB433870}" presName="level3hierChild" presStyleCnt="0"/>
      <dgm:spPr/>
    </dgm:pt>
    <dgm:pt modelId="{F6989B19-6078-40FA-A029-F193E7A06911}" type="pres">
      <dgm:prSet presAssocID="{F27B97BA-1F62-4810-B2A9-B8A72D20BD2D}" presName="conn2-1" presStyleLbl="parChTrans1D3" presStyleIdx="3" presStyleCnt="6"/>
      <dgm:spPr/>
      <dgm:t>
        <a:bodyPr/>
        <a:lstStyle/>
        <a:p>
          <a:endParaRPr lang="en-US"/>
        </a:p>
      </dgm:t>
    </dgm:pt>
    <dgm:pt modelId="{DFB720D5-4020-4697-A7EA-D76E26E14334}" type="pres">
      <dgm:prSet presAssocID="{F27B97BA-1F62-4810-B2A9-B8A72D20BD2D}" presName="connTx" presStyleLbl="parChTrans1D3" presStyleIdx="3" presStyleCnt="6"/>
      <dgm:spPr/>
      <dgm:t>
        <a:bodyPr/>
        <a:lstStyle/>
        <a:p>
          <a:endParaRPr lang="en-US"/>
        </a:p>
      </dgm:t>
    </dgm:pt>
    <dgm:pt modelId="{6ABD03AE-4DF0-4D35-90DE-F0CB42EFB3C2}" type="pres">
      <dgm:prSet presAssocID="{D0475210-B76C-4CB6-A9DB-A914E4BEA5B0}" presName="root2" presStyleCnt="0"/>
      <dgm:spPr/>
    </dgm:pt>
    <dgm:pt modelId="{17200F31-EACE-4ADF-A138-6AE2436CC40D}" type="pres">
      <dgm:prSet presAssocID="{D0475210-B76C-4CB6-A9DB-A914E4BEA5B0}" presName="LevelTwoTextNode" presStyleLbl="node3" presStyleIdx="3" presStyleCnt="6" custScaleX="225907" custLinFactNeighborY="-35875">
        <dgm:presLayoutVars>
          <dgm:chPref val="3"/>
        </dgm:presLayoutVars>
      </dgm:prSet>
      <dgm:spPr/>
      <dgm:t>
        <a:bodyPr/>
        <a:lstStyle/>
        <a:p>
          <a:endParaRPr lang="en-US"/>
        </a:p>
      </dgm:t>
    </dgm:pt>
    <dgm:pt modelId="{819E937C-7A10-4FA9-AD57-AD1ECD4429D9}" type="pres">
      <dgm:prSet presAssocID="{D0475210-B76C-4CB6-A9DB-A914E4BEA5B0}" presName="level3hierChild" presStyleCnt="0"/>
      <dgm:spPr/>
    </dgm:pt>
    <dgm:pt modelId="{77759F41-1E27-4380-B997-7FF8EC7806E4}" type="pres">
      <dgm:prSet presAssocID="{B4E64C76-5F4D-49E3-87D8-B16A64A98E00}" presName="conn2-1" presStyleLbl="parChTrans1D2" presStyleIdx="1" presStyleCnt="2"/>
      <dgm:spPr/>
      <dgm:t>
        <a:bodyPr/>
        <a:lstStyle/>
        <a:p>
          <a:endParaRPr lang="en-US"/>
        </a:p>
      </dgm:t>
    </dgm:pt>
    <dgm:pt modelId="{CC1BB54F-0F8F-4731-9226-A108638FEAA8}" type="pres">
      <dgm:prSet presAssocID="{B4E64C76-5F4D-49E3-87D8-B16A64A98E00}" presName="connTx" presStyleLbl="parChTrans1D2" presStyleIdx="1" presStyleCnt="2"/>
      <dgm:spPr/>
      <dgm:t>
        <a:bodyPr/>
        <a:lstStyle/>
        <a:p>
          <a:endParaRPr lang="en-US"/>
        </a:p>
      </dgm:t>
    </dgm:pt>
    <dgm:pt modelId="{6E42C03F-A467-4D26-996E-BE15977064BA}" type="pres">
      <dgm:prSet presAssocID="{3499EA85-B8CA-456F-819E-966685983E18}" presName="root2" presStyleCnt="0"/>
      <dgm:spPr/>
    </dgm:pt>
    <dgm:pt modelId="{61F50AAF-FCCA-43C6-B88B-B8745520ABC9}" type="pres">
      <dgm:prSet presAssocID="{3499EA85-B8CA-456F-819E-966685983E18}" presName="LevelTwoTextNode" presStyleLbl="node2" presStyleIdx="1" presStyleCnt="2" custScaleY="148784" custLinFactNeighborX="-16011" custLinFactNeighborY="-41231">
        <dgm:presLayoutVars>
          <dgm:chPref val="3"/>
        </dgm:presLayoutVars>
      </dgm:prSet>
      <dgm:spPr/>
      <dgm:t>
        <a:bodyPr/>
        <a:lstStyle/>
        <a:p>
          <a:endParaRPr lang="en-US"/>
        </a:p>
      </dgm:t>
    </dgm:pt>
    <dgm:pt modelId="{F18F3817-8F09-4A25-BBF1-27562E8F5BA4}" type="pres">
      <dgm:prSet presAssocID="{3499EA85-B8CA-456F-819E-966685983E18}" presName="level3hierChild" presStyleCnt="0"/>
      <dgm:spPr/>
    </dgm:pt>
    <dgm:pt modelId="{156D2A29-816D-4BEF-BA5C-F928EDF79247}" type="pres">
      <dgm:prSet presAssocID="{9254EB1D-36E1-429A-A53A-CA055B3116F5}" presName="conn2-1" presStyleLbl="parChTrans1D3" presStyleIdx="4" presStyleCnt="6"/>
      <dgm:spPr/>
      <dgm:t>
        <a:bodyPr/>
        <a:lstStyle/>
        <a:p>
          <a:endParaRPr lang="en-US"/>
        </a:p>
      </dgm:t>
    </dgm:pt>
    <dgm:pt modelId="{95E95E3A-577F-4169-9DF2-1F68632D1C33}" type="pres">
      <dgm:prSet presAssocID="{9254EB1D-36E1-429A-A53A-CA055B3116F5}" presName="connTx" presStyleLbl="parChTrans1D3" presStyleIdx="4" presStyleCnt="6"/>
      <dgm:spPr/>
      <dgm:t>
        <a:bodyPr/>
        <a:lstStyle/>
        <a:p>
          <a:endParaRPr lang="en-US"/>
        </a:p>
      </dgm:t>
    </dgm:pt>
    <dgm:pt modelId="{774A4618-1344-41E7-9081-B9AAC63011C1}" type="pres">
      <dgm:prSet presAssocID="{535E5729-E862-4036-AB1E-B822E50388DD}" presName="root2" presStyleCnt="0"/>
      <dgm:spPr/>
    </dgm:pt>
    <dgm:pt modelId="{E8CD5E76-67A7-4709-B03A-60408F6D4C39}" type="pres">
      <dgm:prSet presAssocID="{535E5729-E862-4036-AB1E-B822E50388DD}" presName="LevelTwoTextNode" presStyleLbl="node3" presStyleIdx="4" presStyleCnt="6" custScaleY="172050" custLinFactNeighborX="-10901" custLinFactNeighborY="-33708">
        <dgm:presLayoutVars>
          <dgm:chPref val="3"/>
        </dgm:presLayoutVars>
      </dgm:prSet>
      <dgm:spPr/>
      <dgm:t>
        <a:bodyPr/>
        <a:lstStyle/>
        <a:p>
          <a:endParaRPr lang="en-US"/>
        </a:p>
      </dgm:t>
    </dgm:pt>
    <dgm:pt modelId="{6881D9CB-107C-456C-92BC-1A5E4A2E042C}" type="pres">
      <dgm:prSet presAssocID="{535E5729-E862-4036-AB1E-B822E50388DD}" presName="level3hierChild" presStyleCnt="0"/>
      <dgm:spPr/>
    </dgm:pt>
    <dgm:pt modelId="{381677CD-1703-4310-9138-4DF6D2FE397E}" type="pres">
      <dgm:prSet presAssocID="{7A3B14AC-9216-41F4-94F4-3D635F87311B}" presName="conn2-1" presStyleLbl="parChTrans1D4" presStyleIdx="0" presStyleCnt="3"/>
      <dgm:spPr/>
      <dgm:t>
        <a:bodyPr/>
        <a:lstStyle/>
        <a:p>
          <a:endParaRPr lang="en-US"/>
        </a:p>
      </dgm:t>
    </dgm:pt>
    <dgm:pt modelId="{8B32C989-E1B4-4171-9861-6A656D47A63D}" type="pres">
      <dgm:prSet presAssocID="{7A3B14AC-9216-41F4-94F4-3D635F87311B}" presName="connTx" presStyleLbl="parChTrans1D4" presStyleIdx="0" presStyleCnt="3"/>
      <dgm:spPr/>
      <dgm:t>
        <a:bodyPr/>
        <a:lstStyle/>
        <a:p>
          <a:endParaRPr lang="en-US"/>
        </a:p>
      </dgm:t>
    </dgm:pt>
    <dgm:pt modelId="{8D6B5E90-AB70-4E69-918D-283F1B3A8774}" type="pres">
      <dgm:prSet presAssocID="{EFB137A6-BCB6-4BCB-8C62-2AE318B73271}" presName="root2" presStyleCnt="0"/>
      <dgm:spPr/>
    </dgm:pt>
    <dgm:pt modelId="{F133F770-9D3E-4C5F-BA02-77F8A8463AEE}" type="pres">
      <dgm:prSet presAssocID="{EFB137A6-BCB6-4BCB-8C62-2AE318B73271}" presName="LevelTwoTextNode" presStyleLbl="node4" presStyleIdx="0" presStyleCnt="3" custScaleX="189472" custLinFactNeighborX="33974" custLinFactNeighborY="-19480">
        <dgm:presLayoutVars>
          <dgm:chPref val="3"/>
        </dgm:presLayoutVars>
      </dgm:prSet>
      <dgm:spPr/>
      <dgm:t>
        <a:bodyPr/>
        <a:lstStyle/>
        <a:p>
          <a:endParaRPr lang="en-US"/>
        </a:p>
      </dgm:t>
    </dgm:pt>
    <dgm:pt modelId="{86ABAB5F-EB6C-4623-B2FA-6BECACE099F2}" type="pres">
      <dgm:prSet presAssocID="{EFB137A6-BCB6-4BCB-8C62-2AE318B73271}" presName="level3hierChild" presStyleCnt="0"/>
      <dgm:spPr/>
    </dgm:pt>
    <dgm:pt modelId="{50EE5B75-4DA9-488F-A311-BB9F3C68872C}" type="pres">
      <dgm:prSet presAssocID="{BAE36F6A-E036-46C0-846E-C7613C0EB3BB}" presName="conn2-1" presStyleLbl="parChTrans1D4" presStyleIdx="1" presStyleCnt="3"/>
      <dgm:spPr/>
      <dgm:t>
        <a:bodyPr/>
        <a:lstStyle/>
        <a:p>
          <a:endParaRPr lang="en-US"/>
        </a:p>
      </dgm:t>
    </dgm:pt>
    <dgm:pt modelId="{2B71AAA2-8D01-4EC6-BC7E-7BFCCCBB0DF3}" type="pres">
      <dgm:prSet presAssocID="{BAE36F6A-E036-46C0-846E-C7613C0EB3BB}" presName="connTx" presStyleLbl="parChTrans1D4" presStyleIdx="1" presStyleCnt="3"/>
      <dgm:spPr/>
      <dgm:t>
        <a:bodyPr/>
        <a:lstStyle/>
        <a:p>
          <a:endParaRPr lang="en-US"/>
        </a:p>
      </dgm:t>
    </dgm:pt>
    <dgm:pt modelId="{7A2E77C4-14BE-4C13-84CA-26E97350DAD5}" type="pres">
      <dgm:prSet presAssocID="{F520A769-9907-45ED-9D87-1475CF41D79F}" presName="root2" presStyleCnt="0"/>
      <dgm:spPr/>
    </dgm:pt>
    <dgm:pt modelId="{5803A168-0410-4DCE-A423-FD8BE3B548E6}" type="pres">
      <dgm:prSet presAssocID="{F520A769-9907-45ED-9D87-1475CF41D79F}" presName="LevelTwoTextNode" presStyleLbl="node4" presStyleIdx="1" presStyleCnt="3" custScaleX="207676" custLinFactNeighborX="32515" custLinFactNeighborY="4310">
        <dgm:presLayoutVars>
          <dgm:chPref val="3"/>
        </dgm:presLayoutVars>
      </dgm:prSet>
      <dgm:spPr/>
      <dgm:t>
        <a:bodyPr/>
        <a:lstStyle/>
        <a:p>
          <a:endParaRPr lang="en-US"/>
        </a:p>
      </dgm:t>
    </dgm:pt>
    <dgm:pt modelId="{4F870D15-66E1-481F-A18D-0BDA872C1E7C}" type="pres">
      <dgm:prSet presAssocID="{F520A769-9907-45ED-9D87-1475CF41D79F}" presName="level3hierChild" presStyleCnt="0"/>
      <dgm:spPr/>
    </dgm:pt>
    <dgm:pt modelId="{04A79F74-3CD6-4A9D-BFB8-E68D279554EE}" type="pres">
      <dgm:prSet presAssocID="{372ED2CC-6790-4766-844D-FC81DEC69582}" presName="conn2-1" presStyleLbl="parChTrans1D3" presStyleIdx="5" presStyleCnt="6"/>
      <dgm:spPr/>
      <dgm:t>
        <a:bodyPr/>
        <a:lstStyle/>
        <a:p>
          <a:endParaRPr lang="en-US"/>
        </a:p>
      </dgm:t>
    </dgm:pt>
    <dgm:pt modelId="{4512C59C-5191-46F7-B710-22D3CC091F54}" type="pres">
      <dgm:prSet presAssocID="{372ED2CC-6790-4766-844D-FC81DEC69582}" presName="connTx" presStyleLbl="parChTrans1D3" presStyleIdx="5" presStyleCnt="6"/>
      <dgm:spPr/>
      <dgm:t>
        <a:bodyPr/>
        <a:lstStyle/>
        <a:p>
          <a:endParaRPr lang="en-US"/>
        </a:p>
      </dgm:t>
    </dgm:pt>
    <dgm:pt modelId="{5574457B-9B46-4E9B-A769-3CB33A5F1B80}" type="pres">
      <dgm:prSet presAssocID="{C9656AFA-2E9A-4837-92BA-0AC7DB11D3DF}" presName="root2" presStyleCnt="0"/>
      <dgm:spPr/>
    </dgm:pt>
    <dgm:pt modelId="{CDBB0A0A-87BC-445F-8875-C997F9A6B7BF}" type="pres">
      <dgm:prSet presAssocID="{C9656AFA-2E9A-4837-92BA-0AC7DB11D3DF}" presName="LevelTwoTextNode" presStyleLbl="node3" presStyleIdx="5" presStyleCnt="6" custScaleX="99194" custScaleY="224431" custLinFactNeighborX="-19697" custLinFactNeighborY="-22370">
        <dgm:presLayoutVars>
          <dgm:chPref val="3"/>
        </dgm:presLayoutVars>
      </dgm:prSet>
      <dgm:spPr/>
      <dgm:t>
        <a:bodyPr/>
        <a:lstStyle/>
        <a:p>
          <a:endParaRPr lang="en-US"/>
        </a:p>
      </dgm:t>
    </dgm:pt>
    <dgm:pt modelId="{BA05922C-9E0E-41DB-BF23-ECAC524E3DFA}" type="pres">
      <dgm:prSet presAssocID="{C9656AFA-2E9A-4837-92BA-0AC7DB11D3DF}" presName="level3hierChild" presStyleCnt="0"/>
      <dgm:spPr/>
    </dgm:pt>
    <dgm:pt modelId="{D6F0A624-FFBB-4F56-AA77-B8443E8A7263}" type="pres">
      <dgm:prSet presAssocID="{FE83827A-7E34-4EE4-8BA7-B97700817C07}" presName="conn2-1" presStyleLbl="parChTrans1D4" presStyleIdx="2" presStyleCnt="3"/>
      <dgm:spPr/>
      <dgm:t>
        <a:bodyPr/>
        <a:lstStyle/>
        <a:p>
          <a:endParaRPr lang="en-US"/>
        </a:p>
      </dgm:t>
    </dgm:pt>
    <dgm:pt modelId="{F6B365D8-6AC8-4242-B316-7C4A6EE5FE4C}" type="pres">
      <dgm:prSet presAssocID="{FE83827A-7E34-4EE4-8BA7-B97700817C07}" presName="connTx" presStyleLbl="parChTrans1D4" presStyleIdx="2" presStyleCnt="3"/>
      <dgm:spPr/>
      <dgm:t>
        <a:bodyPr/>
        <a:lstStyle/>
        <a:p>
          <a:endParaRPr lang="en-US"/>
        </a:p>
      </dgm:t>
    </dgm:pt>
    <dgm:pt modelId="{D7BC1625-AA2D-416B-9E9F-6DF29DC858C2}" type="pres">
      <dgm:prSet presAssocID="{F9EF362F-F499-49B0-8AC5-1B078CBBCEE9}" presName="root2" presStyleCnt="0"/>
      <dgm:spPr/>
    </dgm:pt>
    <dgm:pt modelId="{45470810-B958-44C0-A357-2E974F1FBEEF}" type="pres">
      <dgm:prSet presAssocID="{F9EF362F-F499-49B0-8AC5-1B078CBBCEE9}" presName="LevelTwoTextNode" presStyleLbl="node4" presStyleIdx="2" presStyleCnt="3" custScaleX="290546" custLinFactNeighborX="366">
        <dgm:presLayoutVars>
          <dgm:chPref val="3"/>
        </dgm:presLayoutVars>
      </dgm:prSet>
      <dgm:spPr/>
      <dgm:t>
        <a:bodyPr/>
        <a:lstStyle/>
        <a:p>
          <a:endParaRPr lang="en-US"/>
        </a:p>
      </dgm:t>
    </dgm:pt>
    <dgm:pt modelId="{73707773-5DF0-4ADC-AFAA-3445809D98F6}" type="pres">
      <dgm:prSet presAssocID="{F9EF362F-F499-49B0-8AC5-1B078CBBCEE9}" presName="level3hierChild" presStyleCnt="0"/>
      <dgm:spPr/>
    </dgm:pt>
  </dgm:ptLst>
  <dgm:cxnLst>
    <dgm:cxn modelId="{0A8AD484-3B1E-4F0A-836C-427FF4C6C019}" srcId="{3499EA85-B8CA-456F-819E-966685983E18}" destId="{C9656AFA-2E9A-4837-92BA-0AC7DB11D3DF}" srcOrd="1" destOrd="0" parTransId="{372ED2CC-6790-4766-844D-FC81DEC69582}" sibTransId="{C4DB037C-2AA5-4540-8A3B-349D86BD9487}"/>
    <dgm:cxn modelId="{D37F64D5-621C-42A3-AB77-7C5B6B911250}" type="presOf" srcId="{3499EA85-B8CA-456F-819E-966685983E18}" destId="{61F50AAF-FCCA-43C6-B88B-B8745520ABC9}" srcOrd="0" destOrd="0" presId="urn:microsoft.com/office/officeart/2005/8/layout/hierarchy2"/>
    <dgm:cxn modelId="{6923D5E0-46D1-444A-85CC-1B6E0FD63662}" type="presOf" srcId="{7A3B14AC-9216-41F4-94F4-3D635F87311B}" destId="{381677CD-1703-4310-9138-4DF6D2FE397E}" srcOrd="0" destOrd="0" presId="urn:microsoft.com/office/officeart/2005/8/layout/hierarchy2"/>
    <dgm:cxn modelId="{2C1CBA1E-5418-4116-863D-8885BBC66EC1}" type="presOf" srcId="{B4E64C76-5F4D-49E3-87D8-B16A64A98E00}" destId="{77759F41-1E27-4380-B997-7FF8EC7806E4}" srcOrd="0" destOrd="0" presId="urn:microsoft.com/office/officeart/2005/8/layout/hierarchy2"/>
    <dgm:cxn modelId="{DC29AF8B-00FA-4B79-A969-6534591BB742}" srcId="{C9656AFA-2E9A-4837-92BA-0AC7DB11D3DF}" destId="{F9EF362F-F499-49B0-8AC5-1B078CBBCEE9}" srcOrd="0" destOrd="0" parTransId="{FE83827A-7E34-4EE4-8BA7-B97700817C07}" sibTransId="{4EA24BF4-F885-4375-97CE-7D2C8F456AE3}"/>
    <dgm:cxn modelId="{C0DEF611-567E-4D0E-AA2C-57DE6ED95F49}" type="presOf" srcId="{535E5729-E862-4036-AB1E-B822E50388DD}" destId="{E8CD5E76-67A7-4709-B03A-60408F6D4C39}" srcOrd="0" destOrd="0" presId="urn:microsoft.com/office/officeart/2005/8/layout/hierarchy2"/>
    <dgm:cxn modelId="{7A1F87B4-12D8-4894-8BBA-796B927CF4B8}" type="presOf" srcId="{14DF8431-FF66-4B3D-A627-C3E2511C319E}" destId="{A717DA0D-66EF-486D-B4B6-949AAC0B91A5}" srcOrd="1" destOrd="0" presId="urn:microsoft.com/office/officeart/2005/8/layout/hierarchy2"/>
    <dgm:cxn modelId="{89C1A957-4359-455B-BFDA-5BB9133B67ED}" srcId="{163B0A3A-AC0C-4CCF-9EC2-F7FB5C193D47}" destId="{D0475210-B76C-4CB6-A9DB-A914E4BEA5B0}" srcOrd="3" destOrd="0" parTransId="{F27B97BA-1F62-4810-B2A9-B8A72D20BD2D}" sibTransId="{14FB742D-D4AE-4EB0-873C-B6EC652D3FF5}"/>
    <dgm:cxn modelId="{BE4D9530-FF0E-47DF-A659-19D1BF8CB4CF}" type="presOf" srcId="{BC7FE9FC-5CCC-4455-9D0C-0CF6740115ED}" destId="{D4D44A1E-6178-478F-AA80-1A26B05A91D8}" srcOrd="0" destOrd="0" presId="urn:microsoft.com/office/officeart/2005/8/layout/hierarchy2"/>
    <dgm:cxn modelId="{99349CBD-52DE-4A45-8D5F-3289AE60459B}" type="presOf" srcId="{372ED2CC-6790-4766-844D-FC81DEC69582}" destId="{04A79F74-3CD6-4A9D-BFB8-E68D279554EE}" srcOrd="0" destOrd="0" presId="urn:microsoft.com/office/officeart/2005/8/layout/hierarchy2"/>
    <dgm:cxn modelId="{A6C60781-BF58-4F3F-8324-724AEA0B12B3}" srcId="{1BE9A389-8635-4BC7-9B53-D6457A8EA574}" destId="{6538A04B-83D4-4024-BA99-DBB01AE486B0}" srcOrd="0" destOrd="0" parTransId="{3ABA04B0-4A81-4E3E-A6F2-9648EB3BCF65}" sibTransId="{185A187B-4F93-4590-AFA1-E6A9AD0A1C4D}"/>
    <dgm:cxn modelId="{FDA11272-D1FC-41CA-805E-94BB245AE7D9}" type="presOf" srcId="{F27B97BA-1F62-4810-B2A9-B8A72D20BD2D}" destId="{DFB720D5-4020-4697-A7EA-D76E26E14334}" srcOrd="1" destOrd="0" presId="urn:microsoft.com/office/officeart/2005/8/layout/hierarchy2"/>
    <dgm:cxn modelId="{2A0EDB3C-F6D5-4B78-81E8-96BAE74FE70A}" type="presOf" srcId="{54FE9184-80DA-4295-9D22-C577EB433870}" destId="{FDE00EC1-C20F-4832-A949-8C9C48883436}" srcOrd="0" destOrd="0" presId="urn:microsoft.com/office/officeart/2005/8/layout/hierarchy2"/>
    <dgm:cxn modelId="{DAD7F912-763E-4E64-A90C-7A1845F5598B}" type="presOf" srcId="{372ED2CC-6790-4766-844D-FC81DEC69582}" destId="{4512C59C-5191-46F7-B710-22D3CC091F54}" srcOrd="1" destOrd="0" presId="urn:microsoft.com/office/officeart/2005/8/layout/hierarchy2"/>
    <dgm:cxn modelId="{1F2368DF-96C7-445D-AE54-BB8A975D6259}" srcId="{3499EA85-B8CA-456F-819E-966685983E18}" destId="{535E5729-E862-4036-AB1E-B822E50388DD}" srcOrd="0" destOrd="0" parTransId="{9254EB1D-36E1-429A-A53A-CA055B3116F5}" sibTransId="{455FF79B-7EE6-49E7-8A1B-04413C3C0F54}"/>
    <dgm:cxn modelId="{3A490F33-9593-46BA-BEB8-03FEE3CEA887}" type="presOf" srcId="{6538A04B-83D4-4024-BA99-DBB01AE486B0}" destId="{3CC7CA4A-3F93-4D18-8C08-1F31B12FE9F7}" srcOrd="0" destOrd="0" presId="urn:microsoft.com/office/officeart/2005/8/layout/hierarchy2"/>
    <dgm:cxn modelId="{61563B34-124C-4719-A5BD-FA9B152FBFFA}" srcId="{163B0A3A-AC0C-4CCF-9EC2-F7FB5C193D47}" destId="{A44B74B2-AE09-4B69-BA50-B267485FC41E}" srcOrd="1" destOrd="0" parTransId="{1628A1A3-51DB-42EE-BBB8-102BF620C28F}" sibTransId="{CF179BC5-C946-4B73-BAF3-BFFB0BAD953A}"/>
    <dgm:cxn modelId="{233FD903-31D2-481B-A855-7284EAD8F1B4}" type="presOf" srcId="{EFB137A6-BCB6-4BCB-8C62-2AE318B73271}" destId="{F133F770-9D3E-4C5F-BA02-77F8A8463AEE}" srcOrd="0" destOrd="0" presId="urn:microsoft.com/office/officeart/2005/8/layout/hierarchy2"/>
    <dgm:cxn modelId="{CBC951B0-8138-4EC4-A2D4-89289DFD635D}" type="presOf" srcId="{9A84EB82-5732-4482-8962-117ED7A10267}" destId="{3526A333-C98A-4A02-9EF6-FA4E15712616}" srcOrd="1" destOrd="0" presId="urn:microsoft.com/office/officeart/2005/8/layout/hierarchy2"/>
    <dgm:cxn modelId="{E86B9C8C-EB7C-4039-BC54-3C50402A7B0D}" srcId="{535E5729-E862-4036-AB1E-B822E50388DD}" destId="{F520A769-9907-45ED-9D87-1475CF41D79F}" srcOrd="1" destOrd="0" parTransId="{BAE36F6A-E036-46C0-846E-C7613C0EB3BB}" sibTransId="{85B16FF8-42AB-496A-BD31-13A393513834}"/>
    <dgm:cxn modelId="{7C9D84AF-FBD6-472C-A44E-32D45C134B60}" type="presOf" srcId="{9A84EB82-5732-4482-8962-117ED7A10267}" destId="{EBAD686F-D235-4E05-B17E-14B21002FC7B}" srcOrd="0" destOrd="0" presId="urn:microsoft.com/office/officeart/2005/8/layout/hierarchy2"/>
    <dgm:cxn modelId="{856DB81B-C1E2-426F-BF7E-7BC5B61BED23}" type="presOf" srcId="{163B0A3A-AC0C-4CCF-9EC2-F7FB5C193D47}" destId="{CBAA7F1F-B208-4FE6-994D-12130C4C12D7}" srcOrd="0" destOrd="0" presId="urn:microsoft.com/office/officeart/2005/8/layout/hierarchy2"/>
    <dgm:cxn modelId="{B9ED7D1F-51E5-4B58-AE05-DBCD5BCF630A}" type="presOf" srcId="{FE83827A-7E34-4EE4-8BA7-B97700817C07}" destId="{F6B365D8-6AC8-4242-B316-7C4A6EE5FE4C}" srcOrd="1" destOrd="0" presId="urn:microsoft.com/office/officeart/2005/8/layout/hierarchy2"/>
    <dgm:cxn modelId="{658025FD-E9D7-4AFC-8CAB-2BF359B9D44F}" type="presOf" srcId="{B4E64C76-5F4D-49E3-87D8-B16A64A98E00}" destId="{CC1BB54F-0F8F-4731-9226-A108638FEAA8}" srcOrd="1" destOrd="0" presId="urn:microsoft.com/office/officeart/2005/8/layout/hierarchy2"/>
    <dgm:cxn modelId="{EFD770DB-BAD8-409A-8BC3-2B072D931310}" type="presOf" srcId="{D0475210-B76C-4CB6-A9DB-A914E4BEA5B0}" destId="{17200F31-EACE-4ADF-A138-6AE2436CC40D}" srcOrd="0" destOrd="0" presId="urn:microsoft.com/office/officeart/2005/8/layout/hierarchy2"/>
    <dgm:cxn modelId="{F26B9212-CB4E-464F-BE74-34C6C82A75F9}" srcId="{163B0A3A-AC0C-4CCF-9EC2-F7FB5C193D47}" destId="{BC7FE9FC-5CCC-4455-9D0C-0CF6740115ED}" srcOrd="0" destOrd="0" parTransId="{9A84EB82-5732-4482-8962-117ED7A10267}" sibTransId="{821C5E7B-CC20-45EA-9D88-809B06E9498E}"/>
    <dgm:cxn modelId="{0B804142-6737-4CE1-9BAA-DF76D354974B}" type="presOf" srcId="{F520A769-9907-45ED-9D87-1475CF41D79F}" destId="{5803A168-0410-4DCE-A423-FD8BE3B548E6}" srcOrd="0" destOrd="0" presId="urn:microsoft.com/office/officeart/2005/8/layout/hierarchy2"/>
    <dgm:cxn modelId="{2635DAE8-9045-40B0-B6C0-227D147168B0}" srcId="{535E5729-E862-4036-AB1E-B822E50388DD}" destId="{EFB137A6-BCB6-4BCB-8C62-2AE318B73271}" srcOrd="0" destOrd="0" parTransId="{7A3B14AC-9216-41F4-94F4-3D635F87311B}" sibTransId="{C5CD4276-114E-4A75-BBD0-32C9A588BFAE}"/>
    <dgm:cxn modelId="{F01219CC-8773-4D45-85DB-7BB9BC4852D5}" srcId="{6538A04B-83D4-4024-BA99-DBB01AE486B0}" destId="{163B0A3A-AC0C-4CCF-9EC2-F7FB5C193D47}" srcOrd="0" destOrd="0" parTransId="{E952BB7A-0DF8-43D9-B8EB-BA45F283BCBD}" sibTransId="{7DF86921-1399-4F02-A2AF-A3F56E7994EF}"/>
    <dgm:cxn modelId="{97EAC1DA-4003-4037-9790-27CACAA56548}" type="presOf" srcId="{C9656AFA-2E9A-4837-92BA-0AC7DB11D3DF}" destId="{CDBB0A0A-87BC-445F-8875-C997F9A6B7BF}" srcOrd="0" destOrd="0" presId="urn:microsoft.com/office/officeart/2005/8/layout/hierarchy2"/>
    <dgm:cxn modelId="{C4426D4C-E469-4411-B63A-AC6D6CA130B0}" type="presOf" srcId="{9254EB1D-36E1-429A-A53A-CA055B3116F5}" destId="{95E95E3A-577F-4169-9DF2-1F68632D1C33}" srcOrd="1" destOrd="0" presId="urn:microsoft.com/office/officeart/2005/8/layout/hierarchy2"/>
    <dgm:cxn modelId="{F5726073-6596-4EDE-A91B-92FFCBDA3007}" type="presOf" srcId="{1628A1A3-51DB-42EE-BBB8-102BF620C28F}" destId="{595F543E-EA66-412A-8C47-1E4E11BA6A9B}" srcOrd="1" destOrd="0" presId="urn:microsoft.com/office/officeart/2005/8/layout/hierarchy2"/>
    <dgm:cxn modelId="{97317B5A-849F-42B5-BA0A-ADA2C2F9467E}" type="presOf" srcId="{1628A1A3-51DB-42EE-BBB8-102BF620C28F}" destId="{59150F94-025A-4A47-8D61-86E71CD96D94}" srcOrd="0" destOrd="0" presId="urn:microsoft.com/office/officeart/2005/8/layout/hierarchy2"/>
    <dgm:cxn modelId="{6EE5CAC4-BA32-455D-8CCF-2F4AE519E422}" type="presOf" srcId="{1BE9A389-8635-4BC7-9B53-D6457A8EA574}" destId="{516CE27D-4903-4134-8FCD-6ECB47D2E32F}" srcOrd="0" destOrd="0" presId="urn:microsoft.com/office/officeart/2005/8/layout/hierarchy2"/>
    <dgm:cxn modelId="{B4BC2BA2-58F6-4593-80BF-496BA0EFF57D}" type="presOf" srcId="{E952BB7A-0DF8-43D9-B8EB-BA45F283BCBD}" destId="{EEA55B6D-C6F6-4E28-85C6-5ABFDDF8ECEE}" srcOrd="0" destOrd="0" presId="urn:microsoft.com/office/officeart/2005/8/layout/hierarchy2"/>
    <dgm:cxn modelId="{B9728A9E-EEAD-415D-8793-CF0E9E2ECABE}" srcId="{6538A04B-83D4-4024-BA99-DBB01AE486B0}" destId="{3499EA85-B8CA-456F-819E-966685983E18}" srcOrd="1" destOrd="0" parTransId="{B4E64C76-5F4D-49E3-87D8-B16A64A98E00}" sibTransId="{28ED6A67-EFFF-4BF9-A075-D6EC059CA32E}"/>
    <dgm:cxn modelId="{E2121563-9C20-4559-B53D-9EE3BF6609FB}" type="presOf" srcId="{FE83827A-7E34-4EE4-8BA7-B97700817C07}" destId="{D6F0A624-FFBB-4F56-AA77-B8443E8A7263}" srcOrd="0" destOrd="0" presId="urn:microsoft.com/office/officeart/2005/8/layout/hierarchy2"/>
    <dgm:cxn modelId="{618D809E-3BAB-4244-9FE0-6BCD5CC294C2}" type="presOf" srcId="{F27B97BA-1F62-4810-B2A9-B8A72D20BD2D}" destId="{F6989B19-6078-40FA-A029-F193E7A06911}" srcOrd="0" destOrd="0" presId="urn:microsoft.com/office/officeart/2005/8/layout/hierarchy2"/>
    <dgm:cxn modelId="{C8211435-04AC-4549-B628-2982C3262382}" type="presOf" srcId="{E952BB7A-0DF8-43D9-B8EB-BA45F283BCBD}" destId="{2338AA3C-505B-4140-8F3F-46971D0BB143}" srcOrd="1" destOrd="0" presId="urn:microsoft.com/office/officeart/2005/8/layout/hierarchy2"/>
    <dgm:cxn modelId="{704E8390-1F0D-4D22-A659-8FBD0F8E7300}" type="presOf" srcId="{A44B74B2-AE09-4B69-BA50-B267485FC41E}" destId="{98533680-781B-4010-9107-3A1829C3BB51}" srcOrd="0" destOrd="0" presId="urn:microsoft.com/office/officeart/2005/8/layout/hierarchy2"/>
    <dgm:cxn modelId="{9CC967F3-70C1-40A5-8258-462DE7695C1F}" type="presOf" srcId="{F9EF362F-F499-49B0-8AC5-1B078CBBCEE9}" destId="{45470810-B958-44C0-A357-2E974F1FBEEF}" srcOrd="0" destOrd="0" presId="urn:microsoft.com/office/officeart/2005/8/layout/hierarchy2"/>
    <dgm:cxn modelId="{6C2F223E-1EC8-4A39-A964-80E0B81DEE51}" type="presOf" srcId="{BAE36F6A-E036-46C0-846E-C7613C0EB3BB}" destId="{2B71AAA2-8D01-4EC6-BC7E-7BFCCCBB0DF3}" srcOrd="1" destOrd="0" presId="urn:microsoft.com/office/officeart/2005/8/layout/hierarchy2"/>
    <dgm:cxn modelId="{5C8C32C5-B91B-4028-B6E1-02D9094AF8B4}" type="presOf" srcId="{7A3B14AC-9216-41F4-94F4-3D635F87311B}" destId="{8B32C989-E1B4-4171-9861-6A656D47A63D}" srcOrd="1" destOrd="0" presId="urn:microsoft.com/office/officeart/2005/8/layout/hierarchy2"/>
    <dgm:cxn modelId="{FB355AEB-9D28-4D07-AB32-420F06F00A39}" type="presOf" srcId="{BAE36F6A-E036-46C0-846E-C7613C0EB3BB}" destId="{50EE5B75-4DA9-488F-A311-BB9F3C68872C}" srcOrd="0" destOrd="0" presId="urn:microsoft.com/office/officeart/2005/8/layout/hierarchy2"/>
    <dgm:cxn modelId="{5221A8F7-E7FC-49DB-A6AF-AC59D8B68D07}" type="presOf" srcId="{9254EB1D-36E1-429A-A53A-CA055B3116F5}" destId="{156D2A29-816D-4BEF-BA5C-F928EDF79247}" srcOrd="0" destOrd="0" presId="urn:microsoft.com/office/officeart/2005/8/layout/hierarchy2"/>
    <dgm:cxn modelId="{1FE4B754-9D04-4AA9-98BF-DB139F5ABB17}" srcId="{163B0A3A-AC0C-4CCF-9EC2-F7FB5C193D47}" destId="{54FE9184-80DA-4295-9D22-C577EB433870}" srcOrd="2" destOrd="0" parTransId="{14DF8431-FF66-4B3D-A627-C3E2511C319E}" sibTransId="{BC3E4704-CF79-456F-8C12-32F953BAA08B}"/>
    <dgm:cxn modelId="{77E90331-D42C-47EB-BA6E-6B175D9379AE}" type="presOf" srcId="{14DF8431-FF66-4B3D-A627-C3E2511C319E}" destId="{5F1DC253-37C3-413E-A45E-1339D0FFD911}" srcOrd="0" destOrd="0" presId="urn:microsoft.com/office/officeart/2005/8/layout/hierarchy2"/>
    <dgm:cxn modelId="{5D2F2030-C6D2-42B9-8625-D8ED0C5C5BCF}" type="presParOf" srcId="{516CE27D-4903-4134-8FCD-6ECB47D2E32F}" destId="{007BE0E4-A119-4656-9670-204CF564B96E}" srcOrd="0" destOrd="0" presId="urn:microsoft.com/office/officeart/2005/8/layout/hierarchy2"/>
    <dgm:cxn modelId="{50F802DF-017D-4CDB-947B-2F6A322261C4}" type="presParOf" srcId="{007BE0E4-A119-4656-9670-204CF564B96E}" destId="{3CC7CA4A-3F93-4D18-8C08-1F31B12FE9F7}" srcOrd="0" destOrd="0" presId="urn:microsoft.com/office/officeart/2005/8/layout/hierarchy2"/>
    <dgm:cxn modelId="{87C5D62B-EDFF-43E8-93B0-4ECEA344E584}" type="presParOf" srcId="{007BE0E4-A119-4656-9670-204CF564B96E}" destId="{34BC8783-2516-4E0B-A213-E8531B45044C}" srcOrd="1" destOrd="0" presId="urn:microsoft.com/office/officeart/2005/8/layout/hierarchy2"/>
    <dgm:cxn modelId="{879CAA1A-8311-4E93-8C87-9FB4B096F764}" type="presParOf" srcId="{34BC8783-2516-4E0B-A213-E8531B45044C}" destId="{EEA55B6D-C6F6-4E28-85C6-5ABFDDF8ECEE}" srcOrd="0" destOrd="0" presId="urn:microsoft.com/office/officeart/2005/8/layout/hierarchy2"/>
    <dgm:cxn modelId="{686EB70E-D931-41DC-8BD6-F4195F4C6CBE}" type="presParOf" srcId="{EEA55B6D-C6F6-4E28-85C6-5ABFDDF8ECEE}" destId="{2338AA3C-505B-4140-8F3F-46971D0BB143}" srcOrd="0" destOrd="0" presId="urn:microsoft.com/office/officeart/2005/8/layout/hierarchy2"/>
    <dgm:cxn modelId="{999B3572-44CD-4B44-952B-ACF24B5B68C1}" type="presParOf" srcId="{34BC8783-2516-4E0B-A213-E8531B45044C}" destId="{EC2B5528-C4CE-4517-BF0D-24BF8FE827DD}" srcOrd="1" destOrd="0" presId="urn:microsoft.com/office/officeart/2005/8/layout/hierarchy2"/>
    <dgm:cxn modelId="{479E68CE-2826-4127-91C2-EFEECA48A58E}" type="presParOf" srcId="{EC2B5528-C4CE-4517-BF0D-24BF8FE827DD}" destId="{CBAA7F1F-B208-4FE6-994D-12130C4C12D7}" srcOrd="0" destOrd="0" presId="urn:microsoft.com/office/officeart/2005/8/layout/hierarchy2"/>
    <dgm:cxn modelId="{563D7272-E7BB-428E-9731-42B8CE99C227}" type="presParOf" srcId="{EC2B5528-C4CE-4517-BF0D-24BF8FE827DD}" destId="{98167380-030A-43C2-8C47-1D0AD5E21894}" srcOrd="1" destOrd="0" presId="urn:microsoft.com/office/officeart/2005/8/layout/hierarchy2"/>
    <dgm:cxn modelId="{3EF92681-ED8D-4506-BFB0-579EBC29DBA5}" type="presParOf" srcId="{98167380-030A-43C2-8C47-1D0AD5E21894}" destId="{EBAD686F-D235-4E05-B17E-14B21002FC7B}" srcOrd="0" destOrd="0" presId="urn:microsoft.com/office/officeart/2005/8/layout/hierarchy2"/>
    <dgm:cxn modelId="{25B1DDAE-2816-474F-A100-5F8849C2EAF2}" type="presParOf" srcId="{EBAD686F-D235-4E05-B17E-14B21002FC7B}" destId="{3526A333-C98A-4A02-9EF6-FA4E15712616}" srcOrd="0" destOrd="0" presId="urn:microsoft.com/office/officeart/2005/8/layout/hierarchy2"/>
    <dgm:cxn modelId="{47EDFC04-BB7C-4A16-99DA-735620F9454C}" type="presParOf" srcId="{98167380-030A-43C2-8C47-1D0AD5E21894}" destId="{C952E938-3A6F-4C6F-9DAB-9038D72E4D36}" srcOrd="1" destOrd="0" presId="urn:microsoft.com/office/officeart/2005/8/layout/hierarchy2"/>
    <dgm:cxn modelId="{BD327A3C-E556-437E-AC21-8592C014AE51}" type="presParOf" srcId="{C952E938-3A6F-4C6F-9DAB-9038D72E4D36}" destId="{D4D44A1E-6178-478F-AA80-1A26B05A91D8}" srcOrd="0" destOrd="0" presId="urn:microsoft.com/office/officeart/2005/8/layout/hierarchy2"/>
    <dgm:cxn modelId="{F022068A-BBA6-4943-9777-DA5FB50D1D1A}" type="presParOf" srcId="{C952E938-3A6F-4C6F-9DAB-9038D72E4D36}" destId="{CD0AB319-BC86-490F-99AE-CE65C85D1920}" srcOrd="1" destOrd="0" presId="urn:microsoft.com/office/officeart/2005/8/layout/hierarchy2"/>
    <dgm:cxn modelId="{CAF0DF38-D0A8-4400-8E05-95EBDA5C4416}" type="presParOf" srcId="{98167380-030A-43C2-8C47-1D0AD5E21894}" destId="{59150F94-025A-4A47-8D61-86E71CD96D94}" srcOrd="2" destOrd="0" presId="urn:microsoft.com/office/officeart/2005/8/layout/hierarchy2"/>
    <dgm:cxn modelId="{4B0EB14C-D421-4FE9-84A9-5937453FA8DF}" type="presParOf" srcId="{59150F94-025A-4A47-8D61-86E71CD96D94}" destId="{595F543E-EA66-412A-8C47-1E4E11BA6A9B}" srcOrd="0" destOrd="0" presId="urn:microsoft.com/office/officeart/2005/8/layout/hierarchy2"/>
    <dgm:cxn modelId="{0422254D-2A97-49FC-B0BD-A3F7559C740A}" type="presParOf" srcId="{98167380-030A-43C2-8C47-1D0AD5E21894}" destId="{E98EB069-2D74-44D5-919E-184E2C60FBA8}" srcOrd="3" destOrd="0" presId="urn:microsoft.com/office/officeart/2005/8/layout/hierarchy2"/>
    <dgm:cxn modelId="{644F4717-E821-4C92-9A9C-5ACFDD75B59B}" type="presParOf" srcId="{E98EB069-2D74-44D5-919E-184E2C60FBA8}" destId="{98533680-781B-4010-9107-3A1829C3BB51}" srcOrd="0" destOrd="0" presId="urn:microsoft.com/office/officeart/2005/8/layout/hierarchy2"/>
    <dgm:cxn modelId="{E0A4A644-7905-4665-A9E6-696B55CFD8B2}" type="presParOf" srcId="{E98EB069-2D74-44D5-919E-184E2C60FBA8}" destId="{F57CB638-DC15-46BD-B612-B2823F9D868D}" srcOrd="1" destOrd="0" presId="urn:microsoft.com/office/officeart/2005/8/layout/hierarchy2"/>
    <dgm:cxn modelId="{A533B7B8-7FD2-4DF0-9F99-C5A75838521B}" type="presParOf" srcId="{98167380-030A-43C2-8C47-1D0AD5E21894}" destId="{5F1DC253-37C3-413E-A45E-1339D0FFD911}" srcOrd="4" destOrd="0" presId="urn:microsoft.com/office/officeart/2005/8/layout/hierarchy2"/>
    <dgm:cxn modelId="{975E859F-99F7-41F6-B66A-3CE84B00CC91}" type="presParOf" srcId="{5F1DC253-37C3-413E-A45E-1339D0FFD911}" destId="{A717DA0D-66EF-486D-B4B6-949AAC0B91A5}" srcOrd="0" destOrd="0" presId="urn:microsoft.com/office/officeart/2005/8/layout/hierarchy2"/>
    <dgm:cxn modelId="{040FDCBD-B60F-442D-9540-803C8A719C82}" type="presParOf" srcId="{98167380-030A-43C2-8C47-1D0AD5E21894}" destId="{77954A66-FC4F-432E-814F-29A9CB36172A}" srcOrd="5" destOrd="0" presId="urn:microsoft.com/office/officeart/2005/8/layout/hierarchy2"/>
    <dgm:cxn modelId="{A987102A-2955-409D-9E5F-81259E8DCDEE}" type="presParOf" srcId="{77954A66-FC4F-432E-814F-29A9CB36172A}" destId="{FDE00EC1-C20F-4832-A949-8C9C48883436}" srcOrd="0" destOrd="0" presId="urn:microsoft.com/office/officeart/2005/8/layout/hierarchy2"/>
    <dgm:cxn modelId="{AC2C160C-F2E4-47D0-8F97-6DA24F60B1AF}" type="presParOf" srcId="{77954A66-FC4F-432E-814F-29A9CB36172A}" destId="{3CBB44A4-1963-485B-9592-C1272D192B9C}" srcOrd="1" destOrd="0" presId="urn:microsoft.com/office/officeart/2005/8/layout/hierarchy2"/>
    <dgm:cxn modelId="{02BC4C3D-E4C3-444C-BB34-87D3825334E7}" type="presParOf" srcId="{98167380-030A-43C2-8C47-1D0AD5E21894}" destId="{F6989B19-6078-40FA-A029-F193E7A06911}" srcOrd="6" destOrd="0" presId="urn:microsoft.com/office/officeart/2005/8/layout/hierarchy2"/>
    <dgm:cxn modelId="{EBF29C1C-83C1-46F4-AE92-37B6827DD8F6}" type="presParOf" srcId="{F6989B19-6078-40FA-A029-F193E7A06911}" destId="{DFB720D5-4020-4697-A7EA-D76E26E14334}" srcOrd="0" destOrd="0" presId="urn:microsoft.com/office/officeart/2005/8/layout/hierarchy2"/>
    <dgm:cxn modelId="{5EC0B252-B58F-420E-AD1B-1614C348CE26}" type="presParOf" srcId="{98167380-030A-43C2-8C47-1D0AD5E21894}" destId="{6ABD03AE-4DF0-4D35-90DE-F0CB42EFB3C2}" srcOrd="7" destOrd="0" presId="urn:microsoft.com/office/officeart/2005/8/layout/hierarchy2"/>
    <dgm:cxn modelId="{FE76F135-7F94-43D9-AC2D-B264EB57AB3D}" type="presParOf" srcId="{6ABD03AE-4DF0-4D35-90DE-F0CB42EFB3C2}" destId="{17200F31-EACE-4ADF-A138-6AE2436CC40D}" srcOrd="0" destOrd="0" presId="urn:microsoft.com/office/officeart/2005/8/layout/hierarchy2"/>
    <dgm:cxn modelId="{45FC2EC1-CF01-41E2-A436-02A8A8C58DE4}" type="presParOf" srcId="{6ABD03AE-4DF0-4D35-90DE-F0CB42EFB3C2}" destId="{819E937C-7A10-4FA9-AD57-AD1ECD4429D9}" srcOrd="1" destOrd="0" presId="urn:microsoft.com/office/officeart/2005/8/layout/hierarchy2"/>
    <dgm:cxn modelId="{D5D74D27-9BF9-467A-8110-1A85E422CE42}" type="presParOf" srcId="{34BC8783-2516-4E0B-A213-E8531B45044C}" destId="{77759F41-1E27-4380-B997-7FF8EC7806E4}" srcOrd="2" destOrd="0" presId="urn:microsoft.com/office/officeart/2005/8/layout/hierarchy2"/>
    <dgm:cxn modelId="{7FD94448-CC92-474C-8A32-101CE0572726}" type="presParOf" srcId="{77759F41-1E27-4380-B997-7FF8EC7806E4}" destId="{CC1BB54F-0F8F-4731-9226-A108638FEAA8}" srcOrd="0" destOrd="0" presId="urn:microsoft.com/office/officeart/2005/8/layout/hierarchy2"/>
    <dgm:cxn modelId="{AEDC9B2B-7B66-44AC-8816-FEFDE0C02259}" type="presParOf" srcId="{34BC8783-2516-4E0B-A213-E8531B45044C}" destId="{6E42C03F-A467-4D26-996E-BE15977064BA}" srcOrd="3" destOrd="0" presId="urn:microsoft.com/office/officeart/2005/8/layout/hierarchy2"/>
    <dgm:cxn modelId="{DEB66E35-7B5B-4B35-9F5F-C10B11DE8CAB}" type="presParOf" srcId="{6E42C03F-A467-4D26-996E-BE15977064BA}" destId="{61F50AAF-FCCA-43C6-B88B-B8745520ABC9}" srcOrd="0" destOrd="0" presId="urn:microsoft.com/office/officeart/2005/8/layout/hierarchy2"/>
    <dgm:cxn modelId="{0B67C77D-92E9-4CA7-98A9-F2FC6CF06410}" type="presParOf" srcId="{6E42C03F-A467-4D26-996E-BE15977064BA}" destId="{F18F3817-8F09-4A25-BBF1-27562E8F5BA4}" srcOrd="1" destOrd="0" presId="urn:microsoft.com/office/officeart/2005/8/layout/hierarchy2"/>
    <dgm:cxn modelId="{5D64BF04-DF15-40BC-8908-53656C24C45E}" type="presParOf" srcId="{F18F3817-8F09-4A25-BBF1-27562E8F5BA4}" destId="{156D2A29-816D-4BEF-BA5C-F928EDF79247}" srcOrd="0" destOrd="0" presId="urn:microsoft.com/office/officeart/2005/8/layout/hierarchy2"/>
    <dgm:cxn modelId="{162B480A-9626-47CA-A435-A68499694A4F}" type="presParOf" srcId="{156D2A29-816D-4BEF-BA5C-F928EDF79247}" destId="{95E95E3A-577F-4169-9DF2-1F68632D1C33}" srcOrd="0" destOrd="0" presId="urn:microsoft.com/office/officeart/2005/8/layout/hierarchy2"/>
    <dgm:cxn modelId="{A81E7E07-95C3-48F9-B30F-124C227839DF}" type="presParOf" srcId="{F18F3817-8F09-4A25-BBF1-27562E8F5BA4}" destId="{774A4618-1344-41E7-9081-B9AAC63011C1}" srcOrd="1" destOrd="0" presId="urn:microsoft.com/office/officeart/2005/8/layout/hierarchy2"/>
    <dgm:cxn modelId="{639BC9C1-F5D1-4C89-82CF-E0AF61FEC428}" type="presParOf" srcId="{774A4618-1344-41E7-9081-B9AAC63011C1}" destId="{E8CD5E76-67A7-4709-B03A-60408F6D4C39}" srcOrd="0" destOrd="0" presId="urn:microsoft.com/office/officeart/2005/8/layout/hierarchy2"/>
    <dgm:cxn modelId="{365402A5-3E2B-4349-8ABF-EDAA193BDBF7}" type="presParOf" srcId="{774A4618-1344-41E7-9081-B9AAC63011C1}" destId="{6881D9CB-107C-456C-92BC-1A5E4A2E042C}" srcOrd="1" destOrd="0" presId="urn:microsoft.com/office/officeart/2005/8/layout/hierarchy2"/>
    <dgm:cxn modelId="{FFC1F315-6A35-4429-A1B1-43A1558BBB17}" type="presParOf" srcId="{6881D9CB-107C-456C-92BC-1A5E4A2E042C}" destId="{381677CD-1703-4310-9138-4DF6D2FE397E}" srcOrd="0" destOrd="0" presId="urn:microsoft.com/office/officeart/2005/8/layout/hierarchy2"/>
    <dgm:cxn modelId="{A2B2DBF4-4CD4-41EF-8537-90C33D5D4005}" type="presParOf" srcId="{381677CD-1703-4310-9138-4DF6D2FE397E}" destId="{8B32C989-E1B4-4171-9861-6A656D47A63D}" srcOrd="0" destOrd="0" presId="urn:microsoft.com/office/officeart/2005/8/layout/hierarchy2"/>
    <dgm:cxn modelId="{4A2883E2-A31C-4332-8B4A-42C6EF8B055A}" type="presParOf" srcId="{6881D9CB-107C-456C-92BC-1A5E4A2E042C}" destId="{8D6B5E90-AB70-4E69-918D-283F1B3A8774}" srcOrd="1" destOrd="0" presId="urn:microsoft.com/office/officeart/2005/8/layout/hierarchy2"/>
    <dgm:cxn modelId="{B63FD928-9B36-4238-A768-B3A48768ED5C}" type="presParOf" srcId="{8D6B5E90-AB70-4E69-918D-283F1B3A8774}" destId="{F133F770-9D3E-4C5F-BA02-77F8A8463AEE}" srcOrd="0" destOrd="0" presId="urn:microsoft.com/office/officeart/2005/8/layout/hierarchy2"/>
    <dgm:cxn modelId="{DFB8A539-FD36-4964-99EE-DADE3C6A346B}" type="presParOf" srcId="{8D6B5E90-AB70-4E69-918D-283F1B3A8774}" destId="{86ABAB5F-EB6C-4623-B2FA-6BECACE099F2}" srcOrd="1" destOrd="0" presId="urn:microsoft.com/office/officeart/2005/8/layout/hierarchy2"/>
    <dgm:cxn modelId="{3578BC77-07AD-4009-8DD3-812A4C4ED2D8}" type="presParOf" srcId="{6881D9CB-107C-456C-92BC-1A5E4A2E042C}" destId="{50EE5B75-4DA9-488F-A311-BB9F3C68872C}" srcOrd="2" destOrd="0" presId="urn:microsoft.com/office/officeart/2005/8/layout/hierarchy2"/>
    <dgm:cxn modelId="{12616FA5-72EA-4C4D-A359-B10880AE7576}" type="presParOf" srcId="{50EE5B75-4DA9-488F-A311-BB9F3C68872C}" destId="{2B71AAA2-8D01-4EC6-BC7E-7BFCCCBB0DF3}" srcOrd="0" destOrd="0" presId="urn:microsoft.com/office/officeart/2005/8/layout/hierarchy2"/>
    <dgm:cxn modelId="{87A393CD-282B-4E53-87DD-DF38C9475793}" type="presParOf" srcId="{6881D9CB-107C-456C-92BC-1A5E4A2E042C}" destId="{7A2E77C4-14BE-4C13-84CA-26E97350DAD5}" srcOrd="3" destOrd="0" presId="urn:microsoft.com/office/officeart/2005/8/layout/hierarchy2"/>
    <dgm:cxn modelId="{49AAF0FA-C89A-45EB-A165-890DFBC5181D}" type="presParOf" srcId="{7A2E77C4-14BE-4C13-84CA-26E97350DAD5}" destId="{5803A168-0410-4DCE-A423-FD8BE3B548E6}" srcOrd="0" destOrd="0" presId="urn:microsoft.com/office/officeart/2005/8/layout/hierarchy2"/>
    <dgm:cxn modelId="{07A0E8CE-3281-4232-969A-434BB3205E6D}" type="presParOf" srcId="{7A2E77C4-14BE-4C13-84CA-26E97350DAD5}" destId="{4F870D15-66E1-481F-A18D-0BDA872C1E7C}" srcOrd="1" destOrd="0" presId="urn:microsoft.com/office/officeart/2005/8/layout/hierarchy2"/>
    <dgm:cxn modelId="{857E22F0-7B99-4503-A9D9-B723F84FB97A}" type="presParOf" srcId="{F18F3817-8F09-4A25-BBF1-27562E8F5BA4}" destId="{04A79F74-3CD6-4A9D-BFB8-E68D279554EE}" srcOrd="2" destOrd="0" presId="urn:microsoft.com/office/officeart/2005/8/layout/hierarchy2"/>
    <dgm:cxn modelId="{C66A644B-8541-40E3-A9CC-6FC81341F46E}" type="presParOf" srcId="{04A79F74-3CD6-4A9D-BFB8-E68D279554EE}" destId="{4512C59C-5191-46F7-B710-22D3CC091F54}" srcOrd="0" destOrd="0" presId="urn:microsoft.com/office/officeart/2005/8/layout/hierarchy2"/>
    <dgm:cxn modelId="{23D36671-EBC4-4F87-96DF-E5933EB2233E}" type="presParOf" srcId="{F18F3817-8F09-4A25-BBF1-27562E8F5BA4}" destId="{5574457B-9B46-4E9B-A769-3CB33A5F1B80}" srcOrd="3" destOrd="0" presId="urn:microsoft.com/office/officeart/2005/8/layout/hierarchy2"/>
    <dgm:cxn modelId="{0B05C23C-EC9C-4949-ADD8-7BDDA47F618C}" type="presParOf" srcId="{5574457B-9B46-4E9B-A769-3CB33A5F1B80}" destId="{CDBB0A0A-87BC-445F-8875-C997F9A6B7BF}" srcOrd="0" destOrd="0" presId="urn:microsoft.com/office/officeart/2005/8/layout/hierarchy2"/>
    <dgm:cxn modelId="{1D1717A7-085C-4AF6-B93B-4DE2152B1CAC}" type="presParOf" srcId="{5574457B-9B46-4E9B-A769-3CB33A5F1B80}" destId="{BA05922C-9E0E-41DB-BF23-ECAC524E3DFA}" srcOrd="1" destOrd="0" presId="urn:microsoft.com/office/officeart/2005/8/layout/hierarchy2"/>
    <dgm:cxn modelId="{AABC4CD7-14F2-46DB-8CBD-71AF0A0D41C7}" type="presParOf" srcId="{BA05922C-9E0E-41DB-BF23-ECAC524E3DFA}" destId="{D6F0A624-FFBB-4F56-AA77-B8443E8A7263}" srcOrd="0" destOrd="0" presId="urn:microsoft.com/office/officeart/2005/8/layout/hierarchy2"/>
    <dgm:cxn modelId="{51FBA40B-7FC9-47C9-B3D6-FDE6FCA22B1C}" type="presParOf" srcId="{D6F0A624-FFBB-4F56-AA77-B8443E8A7263}" destId="{F6B365D8-6AC8-4242-B316-7C4A6EE5FE4C}" srcOrd="0" destOrd="0" presId="urn:microsoft.com/office/officeart/2005/8/layout/hierarchy2"/>
    <dgm:cxn modelId="{4D8D6B22-1AEA-4840-9806-5EBAEC6B626D}" type="presParOf" srcId="{BA05922C-9E0E-41DB-BF23-ECAC524E3DFA}" destId="{D7BC1625-AA2D-416B-9E9F-6DF29DC858C2}" srcOrd="1" destOrd="0" presId="urn:microsoft.com/office/officeart/2005/8/layout/hierarchy2"/>
    <dgm:cxn modelId="{2AB797C3-FB19-4CFC-9781-F02A1562FB72}" type="presParOf" srcId="{D7BC1625-AA2D-416B-9E9F-6DF29DC858C2}" destId="{45470810-B958-44C0-A357-2E974F1FBEEF}" srcOrd="0" destOrd="0" presId="urn:microsoft.com/office/officeart/2005/8/layout/hierarchy2"/>
    <dgm:cxn modelId="{FE7EA01F-2845-4CA8-BFD2-FF7BB4106052}" type="presParOf" srcId="{D7BC1625-AA2D-416B-9E9F-6DF29DC858C2}" destId="{73707773-5DF0-4ADC-AFAA-3445809D98F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E9A389-8635-4BC7-9B53-D6457A8EA57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538A04B-83D4-4024-BA99-DBB01AE486B0}">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OXI</a:t>
          </a:r>
        </a:p>
      </dgm:t>
    </dgm:pt>
    <dgm:pt modelId="{3ABA04B0-4A81-4E3E-A6F2-9648EB3BCF65}" type="parTrans" cxnId="{A6C60781-BF58-4F3F-8324-724AEA0B12B3}">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185A187B-4F93-4590-AFA1-E6A9AD0A1C4D}" type="sibTrans" cxnId="{A6C60781-BF58-4F3F-8324-724AEA0B12B3}">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163B0A3A-AC0C-4CCF-9EC2-F7FB5C193D47}">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TC VẬT LÍ</a:t>
          </a:r>
        </a:p>
      </dgm:t>
    </dgm:pt>
    <dgm:pt modelId="{E952BB7A-0DF8-43D9-B8EB-BA45F283BCBD}" type="parTrans" cxnId="{F01219CC-8773-4D45-85DB-7BB9BC4852D5}">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7DF86921-1399-4F02-A2AF-A3F56E7994EF}" type="sibTrans" cxnId="{F01219CC-8773-4D45-85DB-7BB9BC4852D5}">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3499EA85-B8CA-456F-819E-966685983E18}">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TC HÓA HỌC</a:t>
          </a:r>
        </a:p>
      </dgm:t>
    </dgm:pt>
    <dgm:pt modelId="{28ED6A67-EFFF-4BF9-A075-D6EC059CA32E}" type="sibTrans" cxnId="{B9728A9E-EEAD-415D-8793-CF0E9E2ECABE}">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4E64C76-5F4D-49E3-87D8-B16A64A98E00}" type="parTrans" cxnId="{B9728A9E-EEAD-415D-8793-CF0E9E2ECABE}">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535E5729-E862-4036-AB1E-B822E50388DD}">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chât</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9254EB1D-36E1-429A-A53A-CA055B3116F5}" type="parTrans" cxnId="{1F2368DF-96C7-445D-AE54-BB8A975D6259}">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455FF79B-7EE6-49E7-8A1B-04413C3C0F54}" type="sibTrans" cxnId="{1F2368DF-96C7-445D-AE54-BB8A975D625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C9656AFA-2E9A-4837-92BA-0AC7DB11D3DF}">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chất</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372ED2CC-6790-4766-844D-FC81DEC69582}" type="parTrans" cxnId="{0A8AD484-3B1E-4F0A-836C-427FF4C6C019}">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C4DB037C-2AA5-4540-8A3B-349D86BD9487}" type="sibTrans" cxnId="{0A8AD484-3B1E-4F0A-836C-427FF4C6C01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C7FE9FC-5CCC-4455-9D0C-0CF6740115ED}">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màu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mùi</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9A84EB82-5732-4482-8962-117ED7A10267}" type="parTrans" cxnId="{F26B9212-CB4E-464F-BE74-34C6C82A75F9}">
      <dgm:prSet/>
      <dgm:spPr/>
      <dgm:t>
        <a:bodyPr/>
        <a:lstStyle/>
        <a:p>
          <a:endParaRPr lang="en-US"/>
        </a:p>
      </dgm:t>
    </dgm:pt>
    <dgm:pt modelId="{821C5E7B-CC20-45EA-9D88-809B06E9498E}" type="sibTrans" cxnId="{F26B9212-CB4E-464F-BE74-34C6C82A75F9}">
      <dgm:prSet/>
      <dgm:spPr/>
      <dgm:t>
        <a:bodyPr/>
        <a:lstStyle/>
        <a:p>
          <a:endParaRPr lang="en-US"/>
        </a:p>
      </dgm:t>
    </dgm:pt>
    <dgm:pt modelId="{A44B74B2-AE09-4B69-BA50-B267485FC41E}">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Ít</a:t>
          </a:r>
          <a:r>
            <a:rPr lang="en-US" sz="2400" b="1" dirty="0">
              <a:solidFill>
                <a:schemeClr val="tx1"/>
              </a:solidFill>
              <a:latin typeface="Times New Roman" panose="02020603050405020304" pitchFamily="18" charset="0"/>
              <a:cs typeface="Times New Roman" panose="02020603050405020304" pitchFamily="18" charset="0"/>
            </a:rPr>
            <a:t> tan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nước</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1628A1A3-51DB-42EE-BBB8-102BF620C28F}" type="parTrans" cxnId="{61563B34-124C-4719-A5BD-FA9B152FBFFA}">
      <dgm:prSet/>
      <dgm:spPr/>
      <dgm:t>
        <a:bodyPr/>
        <a:lstStyle/>
        <a:p>
          <a:endParaRPr lang="en-US"/>
        </a:p>
      </dgm:t>
    </dgm:pt>
    <dgm:pt modelId="{CF179BC5-C946-4B73-BAF3-BFFB0BAD953A}" type="sibTrans" cxnId="{61563B34-124C-4719-A5BD-FA9B152FBFFA}">
      <dgm:prSet/>
      <dgm:spPr/>
      <dgm:t>
        <a:bodyPr/>
        <a:lstStyle/>
        <a:p>
          <a:endParaRPr lang="en-US"/>
        </a:p>
      </dgm:t>
    </dgm:pt>
    <dgm:pt modelId="{54FE9184-80DA-4295-9D22-C577EB433870}">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Nặng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khí</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14DF8431-FF66-4B3D-A627-C3E2511C319E}" type="parTrans" cxnId="{1FE4B754-9D04-4AA9-98BF-DB139F5ABB17}">
      <dgm:prSet/>
      <dgm:spPr/>
      <dgm:t>
        <a:bodyPr/>
        <a:lstStyle/>
        <a:p>
          <a:endParaRPr lang="en-US"/>
        </a:p>
      </dgm:t>
    </dgm:pt>
    <dgm:pt modelId="{BC3E4704-CF79-456F-8C12-32F953BAA08B}" type="sibTrans" cxnId="{1FE4B754-9D04-4AA9-98BF-DB139F5ABB17}">
      <dgm:prSet/>
      <dgm:spPr/>
      <dgm:t>
        <a:bodyPr/>
        <a:lstStyle/>
        <a:p>
          <a:endParaRPr lang="en-US"/>
        </a:p>
      </dgm:t>
    </dgm:pt>
    <dgm:pt modelId="{D0475210-B76C-4CB6-A9DB-A914E4BEA5B0}">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Hóa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lỏng</a:t>
          </a:r>
          <a:r>
            <a:rPr lang="en-US" sz="2400" b="1" dirty="0">
              <a:solidFill>
                <a:schemeClr val="tx1"/>
              </a:solidFill>
              <a:latin typeface="Times New Roman" panose="02020603050405020304" pitchFamily="18" charset="0"/>
              <a:cs typeface="Times New Roman" panose="02020603050405020304" pitchFamily="18" charset="0"/>
            </a:rPr>
            <a:t> ở -183</a:t>
          </a:r>
          <a:r>
            <a:rPr lang="en-US" sz="2400" b="1" baseline="30000" dirty="0">
              <a:solidFill>
                <a:schemeClr val="tx1"/>
              </a:solidFill>
              <a:latin typeface="Times New Roman" panose="02020603050405020304" pitchFamily="18" charset="0"/>
              <a:cs typeface="Times New Roman" panose="02020603050405020304" pitchFamily="18" charset="0"/>
            </a:rPr>
            <a:t>0</a:t>
          </a:r>
          <a:r>
            <a:rPr lang="en-US" sz="2400" b="1" baseline="0" dirty="0">
              <a:solidFill>
                <a:schemeClr val="tx1"/>
              </a:solidFill>
              <a:latin typeface="Times New Roman" panose="02020603050405020304" pitchFamily="18" charset="0"/>
              <a:cs typeface="Times New Roman" panose="02020603050405020304" pitchFamily="18" charset="0"/>
            </a:rPr>
            <a:t>C</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F27B97BA-1F62-4810-B2A9-B8A72D20BD2D}" type="parTrans" cxnId="{89C1A957-4359-455B-BFDA-5BB9133B67ED}">
      <dgm:prSet/>
      <dgm:spPr/>
      <dgm:t>
        <a:bodyPr/>
        <a:lstStyle/>
        <a:p>
          <a:endParaRPr lang="en-US"/>
        </a:p>
      </dgm:t>
    </dgm:pt>
    <dgm:pt modelId="{14FB742D-D4AE-4EB0-873C-B6EC652D3FF5}" type="sibTrans" cxnId="{89C1A957-4359-455B-BFDA-5BB9133B67ED}">
      <dgm:prSet/>
      <dgm:spPr/>
      <dgm:t>
        <a:bodyPr/>
        <a:lstStyle/>
        <a:p>
          <a:endParaRPr lang="en-US"/>
        </a:p>
      </dgm:t>
    </dgm:pt>
    <dgm:pt modelId="{EFB137A6-BCB6-4BCB-8C62-2AE318B73271}">
      <dgm:prSet custT="1"/>
      <dgm:spPr>
        <a:blipFill rotWithShape="1">
          <a:blip xmlns:r="http://schemas.openxmlformats.org/officeDocument/2006/relationships" r:embed="rId1"/>
          <a:stretch>
            <a:fillRect b="-22018"/>
          </a:stretch>
        </a:blipFill>
      </dgm:spPr>
      <dgm:t>
        <a:bodyPr/>
        <a:lstStyle/>
        <a:p>
          <a:r>
            <a:rPr lang="en-US">
              <a:noFill/>
            </a:rPr>
            <a:t> </a:t>
          </a:r>
        </a:p>
      </dgm:t>
    </dgm:pt>
    <dgm:pt modelId="{7A3B14AC-9216-41F4-94F4-3D635F87311B}" type="parTrans" cxnId="{2635DAE8-9045-40B0-B6C0-227D147168B0}">
      <dgm:prSet/>
      <dgm:spPr/>
      <dgm:t>
        <a:bodyPr/>
        <a:lstStyle/>
        <a:p>
          <a:endParaRPr lang="en-US"/>
        </a:p>
      </dgm:t>
    </dgm:pt>
    <dgm:pt modelId="{C5CD4276-114E-4A75-BBD0-32C9A588BFAE}" type="sibTrans" cxnId="{2635DAE8-9045-40B0-B6C0-227D147168B0}">
      <dgm:prSet/>
      <dgm:spPr/>
      <dgm:t>
        <a:bodyPr/>
        <a:lstStyle/>
        <a:p>
          <a:endParaRPr lang="en-US"/>
        </a:p>
      </dgm:t>
    </dgm:pt>
    <dgm:pt modelId="{F520A769-9907-45ED-9D87-1475CF41D79F}">
      <dgm:prSet custT="1"/>
      <dgm:spPr>
        <a:blipFill rotWithShape="1">
          <a:blip xmlns:r="http://schemas.openxmlformats.org/officeDocument/2006/relationships" r:embed="rId2"/>
          <a:stretch>
            <a:fillRect l="-4545" r="-4318" b="-22936"/>
          </a:stretch>
        </a:blipFill>
      </dgm:spPr>
      <dgm:t>
        <a:bodyPr/>
        <a:lstStyle/>
        <a:p>
          <a:r>
            <a:rPr lang="en-US">
              <a:noFill/>
            </a:rPr>
            <a:t> </a:t>
          </a:r>
        </a:p>
      </dgm:t>
    </dgm:pt>
    <dgm:pt modelId="{BAE36F6A-E036-46C0-846E-C7613C0EB3BB}" type="parTrans" cxnId="{E86B9C8C-EB7C-4039-BC54-3C50402A7B0D}">
      <dgm:prSet/>
      <dgm:spPr/>
      <dgm:t>
        <a:bodyPr/>
        <a:lstStyle/>
        <a:p>
          <a:endParaRPr lang="en-US"/>
        </a:p>
      </dgm:t>
    </dgm:pt>
    <dgm:pt modelId="{85B16FF8-42AB-496A-BD31-13A393513834}" type="sibTrans" cxnId="{E86B9C8C-EB7C-4039-BC54-3C50402A7B0D}">
      <dgm:prSet/>
      <dgm:spPr/>
      <dgm:t>
        <a:bodyPr/>
        <a:lstStyle/>
        <a:p>
          <a:endParaRPr lang="en-US"/>
        </a:p>
      </dgm:t>
    </dgm:pt>
    <dgm:pt modelId="{F9EF362F-F499-49B0-8AC5-1B078CBBCEE9}">
      <dgm:prSet custT="1"/>
      <dgm:spPr>
        <a:blipFill rotWithShape="1">
          <a:blip xmlns:r="http://schemas.openxmlformats.org/officeDocument/2006/relationships" r:embed="rId3"/>
          <a:stretch>
            <a:fillRect l="-326" r="-326" b="-22936"/>
          </a:stretch>
        </a:blipFill>
      </dgm:spPr>
      <dgm:t>
        <a:bodyPr/>
        <a:lstStyle/>
        <a:p>
          <a:r>
            <a:rPr lang="en-US">
              <a:noFill/>
            </a:rPr>
            <a:t> </a:t>
          </a:r>
        </a:p>
      </dgm:t>
    </dgm:pt>
    <dgm:pt modelId="{FE83827A-7E34-4EE4-8BA7-B97700817C07}" type="parTrans" cxnId="{DC29AF8B-00FA-4B79-A969-6534591BB742}">
      <dgm:prSet/>
      <dgm:spPr/>
      <dgm:t>
        <a:bodyPr/>
        <a:lstStyle/>
        <a:p>
          <a:endParaRPr lang="en-US"/>
        </a:p>
      </dgm:t>
    </dgm:pt>
    <dgm:pt modelId="{4EA24BF4-F885-4375-97CE-7D2C8F456AE3}" type="sibTrans" cxnId="{DC29AF8B-00FA-4B79-A969-6534591BB742}">
      <dgm:prSet/>
      <dgm:spPr/>
      <dgm:t>
        <a:bodyPr/>
        <a:lstStyle/>
        <a:p>
          <a:endParaRPr lang="en-US"/>
        </a:p>
      </dgm:t>
    </dgm:pt>
    <dgm:pt modelId="{516CE27D-4903-4134-8FCD-6ECB47D2E32F}" type="pres">
      <dgm:prSet presAssocID="{1BE9A389-8635-4BC7-9B53-D6457A8EA574}" presName="diagram" presStyleCnt="0">
        <dgm:presLayoutVars>
          <dgm:chPref val="1"/>
          <dgm:dir/>
          <dgm:animOne val="branch"/>
          <dgm:animLvl val="lvl"/>
          <dgm:resizeHandles val="exact"/>
        </dgm:presLayoutVars>
      </dgm:prSet>
      <dgm:spPr/>
      <dgm:t>
        <a:bodyPr/>
        <a:lstStyle/>
        <a:p>
          <a:endParaRPr lang="en-US"/>
        </a:p>
      </dgm:t>
    </dgm:pt>
    <dgm:pt modelId="{007BE0E4-A119-4656-9670-204CF564B96E}" type="pres">
      <dgm:prSet presAssocID="{6538A04B-83D4-4024-BA99-DBB01AE486B0}" presName="root1" presStyleCnt="0"/>
      <dgm:spPr/>
    </dgm:pt>
    <dgm:pt modelId="{3CC7CA4A-3F93-4D18-8C08-1F31B12FE9F7}" type="pres">
      <dgm:prSet presAssocID="{6538A04B-83D4-4024-BA99-DBB01AE486B0}" presName="LevelOneTextNode" presStyleLbl="node0" presStyleIdx="0" presStyleCnt="1" custScaleX="68611" custLinFactNeighborY="-54475">
        <dgm:presLayoutVars>
          <dgm:chPref val="3"/>
        </dgm:presLayoutVars>
      </dgm:prSet>
      <dgm:spPr/>
      <dgm:t>
        <a:bodyPr/>
        <a:lstStyle/>
        <a:p>
          <a:endParaRPr lang="en-US"/>
        </a:p>
      </dgm:t>
    </dgm:pt>
    <dgm:pt modelId="{34BC8783-2516-4E0B-A213-E8531B45044C}" type="pres">
      <dgm:prSet presAssocID="{6538A04B-83D4-4024-BA99-DBB01AE486B0}" presName="level2hierChild" presStyleCnt="0"/>
      <dgm:spPr/>
    </dgm:pt>
    <dgm:pt modelId="{EEA55B6D-C6F6-4E28-85C6-5ABFDDF8ECEE}" type="pres">
      <dgm:prSet presAssocID="{E952BB7A-0DF8-43D9-B8EB-BA45F283BCBD}" presName="conn2-1" presStyleLbl="parChTrans1D2" presStyleIdx="0" presStyleCnt="2"/>
      <dgm:spPr/>
      <dgm:t>
        <a:bodyPr/>
        <a:lstStyle/>
        <a:p>
          <a:endParaRPr lang="en-US"/>
        </a:p>
      </dgm:t>
    </dgm:pt>
    <dgm:pt modelId="{2338AA3C-505B-4140-8F3F-46971D0BB143}" type="pres">
      <dgm:prSet presAssocID="{E952BB7A-0DF8-43D9-B8EB-BA45F283BCBD}" presName="connTx" presStyleLbl="parChTrans1D2" presStyleIdx="0" presStyleCnt="2"/>
      <dgm:spPr/>
      <dgm:t>
        <a:bodyPr/>
        <a:lstStyle/>
        <a:p>
          <a:endParaRPr lang="en-US"/>
        </a:p>
      </dgm:t>
    </dgm:pt>
    <dgm:pt modelId="{EC2B5528-C4CE-4517-BF0D-24BF8FE827DD}" type="pres">
      <dgm:prSet presAssocID="{163B0A3A-AC0C-4CCF-9EC2-F7FB5C193D47}" presName="root2" presStyleCnt="0"/>
      <dgm:spPr/>
    </dgm:pt>
    <dgm:pt modelId="{CBAA7F1F-B208-4FE6-994D-12130C4C12D7}" type="pres">
      <dgm:prSet presAssocID="{163B0A3A-AC0C-4CCF-9EC2-F7FB5C193D47}" presName="LevelTwoTextNode" presStyleLbl="node2" presStyleIdx="0" presStyleCnt="2" custScaleY="141598" custLinFactNeighborX="-16011" custLinFactNeighborY="-92482">
        <dgm:presLayoutVars>
          <dgm:chPref val="3"/>
        </dgm:presLayoutVars>
      </dgm:prSet>
      <dgm:spPr/>
      <dgm:t>
        <a:bodyPr/>
        <a:lstStyle/>
        <a:p>
          <a:endParaRPr lang="en-US"/>
        </a:p>
      </dgm:t>
    </dgm:pt>
    <dgm:pt modelId="{98167380-030A-43C2-8C47-1D0AD5E21894}" type="pres">
      <dgm:prSet presAssocID="{163B0A3A-AC0C-4CCF-9EC2-F7FB5C193D47}" presName="level3hierChild" presStyleCnt="0"/>
      <dgm:spPr/>
    </dgm:pt>
    <dgm:pt modelId="{EBAD686F-D235-4E05-B17E-14B21002FC7B}" type="pres">
      <dgm:prSet presAssocID="{9A84EB82-5732-4482-8962-117ED7A10267}" presName="conn2-1" presStyleLbl="parChTrans1D3" presStyleIdx="0" presStyleCnt="6"/>
      <dgm:spPr/>
      <dgm:t>
        <a:bodyPr/>
        <a:lstStyle/>
        <a:p>
          <a:endParaRPr lang="en-US"/>
        </a:p>
      </dgm:t>
    </dgm:pt>
    <dgm:pt modelId="{3526A333-C98A-4A02-9EF6-FA4E15712616}" type="pres">
      <dgm:prSet presAssocID="{9A84EB82-5732-4482-8962-117ED7A10267}" presName="connTx" presStyleLbl="parChTrans1D3" presStyleIdx="0" presStyleCnt="6"/>
      <dgm:spPr/>
      <dgm:t>
        <a:bodyPr/>
        <a:lstStyle/>
        <a:p>
          <a:endParaRPr lang="en-US"/>
        </a:p>
      </dgm:t>
    </dgm:pt>
    <dgm:pt modelId="{C952E938-3A6F-4C6F-9DAB-9038D72E4D36}" type="pres">
      <dgm:prSet presAssocID="{BC7FE9FC-5CCC-4455-9D0C-0CF6740115ED}" presName="root2" presStyleCnt="0"/>
      <dgm:spPr/>
    </dgm:pt>
    <dgm:pt modelId="{D4D44A1E-6178-478F-AA80-1A26B05A91D8}" type="pres">
      <dgm:prSet presAssocID="{BC7FE9FC-5CCC-4455-9D0C-0CF6740115ED}" presName="LevelTwoTextNode" presStyleLbl="node3" presStyleIdx="0" presStyleCnt="6" custScaleX="203298" custScaleY="129403" custLinFactNeighborY="-57152">
        <dgm:presLayoutVars>
          <dgm:chPref val="3"/>
        </dgm:presLayoutVars>
      </dgm:prSet>
      <dgm:spPr/>
      <dgm:t>
        <a:bodyPr/>
        <a:lstStyle/>
        <a:p>
          <a:endParaRPr lang="en-US"/>
        </a:p>
      </dgm:t>
    </dgm:pt>
    <dgm:pt modelId="{CD0AB319-BC86-490F-99AE-CE65C85D1920}" type="pres">
      <dgm:prSet presAssocID="{BC7FE9FC-5CCC-4455-9D0C-0CF6740115ED}" presName="level3hierChild" presStyleCnt="0"/>
      <dgm:spPr/>
    </dgm:pt>
    <dgm:pt modelId="{59150F94-025A-4A47-8D61-86E71CD96D94}" type="pres">
      <dgm:prSet presAssocID="{1628A1A3-51DB-42EE-BBB8-102BF620C28F}" presName="conn2-1" presStyleLbl="parChTrans1D3" presStyleIdx="1" presStyleCnt="6"/>
      <dgm:spPr/>
      <dgm:t>
        <a:bodyPr/>
        <a:lstStyle/>
        <a:p>
          <a:endParaRPr lang="en-US"/>
        </a:p>
      </dgm:t>
    </dgm:pt>
    <dgm:pt modelId="{595F543E-EA66-412A-8C47-1E4E11BA6A9B}" type="pres">
      <dgm:prSet presAssocID="{1628A1A3-51DB-42EE-BBB8-102BF620C28F}" presName="connTx" presStyleLbl="parChTrans1D3" presStyleIdx="1" presStyleCnt="6"/>
      <dgm:spPr/>
      <dgm:t>
        <a:bodyPr/>
        <a:lstStyle/>
        <a:p>
          <a:endParaRPr lang="en-US"/>
        </a:p>
      </dgm:t>
    </dgm:pt>
    <dgm:pt modelId="{E98EB069-2D74-44D5-919E-184E2C60FBA8}" type="pres">
      <dgm:prSet presAssocID="{A44B74B2-AE09-4B69-BA50-B267485FC41E}" presName="root2" presStyleCnt="0"/>
      <dgm:spPr/>
    </dgm:pt>
    <dgm:pt modelId="{98533680-781B-4010-9107-3A1829C3BB51}" type="pres">
      <dgm:prSet presAssocID="{A44B74B2-AE09-4B69-BA50-B267485FC41E}" presName="LevelTwoTextNode" presStyleLbl="node3" presStyleIdx="1" presStyleCnt="6" custScaleX="203298" custLinFactNeighborY="-46244">
        <dgm:presLayoutVars>
          <dgm:chPref val="3"/>
        </dgm:presLayoutVars>
      </dgm:prSet>
      <dgm:spPr/>
      <dgm:t>
        <a:bodyPr/>
        <a:lstStyle/>
        <a:p>
          <a:endParaRPr lang="en-US"/>
        </a:p>
      </dgm:t>
    </dgm:pt>
    <dgm:pt modelId="{F57CB638-DC15-46BD-B612-B2823F9D868D}" type="pres">
      <dgm:prSet presAssocID="{A44B74B2-AE09-4B69-BA50-B267485FC41E}" presName="level3hierChild" presStyleCnt="0"/>
      <dgm:spPr/>
    </dgm:pt>
    <dgm:pt modelId="{5F1DC253-37C3-413E-A45E-1339D0FFD911}" type="pres">
      <dgm:prSet presAssocID="{14DF8431-FF66-4B3D-A627-C3E2511C319E}" presName="conn2-1" presStyleLbl="parChTrans1D3" presStyleIdx="2" presStyleCnt="6"/>
      <dgm:spPr/>
      <dgm:t>
        <a:bodyPr/>
        <a:lstStyle/>
        <a:p>
          <a:endParaRPr lang="en-US"/>
        </a:p>
      </dgm:t>
    </dgm:pt>
    <dgm:pt modelId="{A717DA0D-66EF-486D-B4B6-949AAC0B91A5}" type="pres">
      <dgm:prSet presAssocID="{14DF8431-FF66-4B3D-A627-C3E2511C319E}" presName="connTx" presStyleLbl="parChTrans1D3" presStyleIdx="2" presStyleCnt="6"/>
      <dgm:spPr/>
      <dgm:t>
        <a:bodyPr/>
        <a:lstStyle/>
        <a:p>
          <a:endParaRPr lang="en-US"/>
        </a:p>
      </dgm:t>
    </dgm:pt>
    <dgm:pt modelId="{77954A66-FC4F-432E-814F-29A9CB36172A}" type="pres">
      <dgm:prSet presAssocID="{54FE9184-80DA-4295-9D22-C577EB433870}" presName="root2" presStyleCnt="0"/>
      <dgm:spPr/>
    </dgm:pt>
    <dgm:pt modelId="{FDE00EC1-C20F-4832-A949-8C9C48883436}" type="pres">
      <dgm:prSet presAssocID="{54FE9184-80DA-4295-9D22-C577EB433870}" presName="LevelTwoTextNode" presStyleLbl="node3" presStyleIdx="2" presStyleCnt="6" custScaleX="226190" custLinFactNeighborY="-46783">
        <dgm:presLayoutVars>
          <dgm:chPref val="3"/>
        </dgm:presLayoutVars>
      </dgm:prSet>
      <dgm:spPr/>
      <dgm:t>
        <a:bodyPr/>
        <a:lstStyle/>
        <a:p>
          <a:endParaRPr lang="en-US"/>
        </a:p>
      </dgm:t>
    </dgm:pt>
    <dgm:pt modelId="{3CBB44A4-1963-485B-9592-C1272D192B9C}" type="pres">
      <dgm:prSet presAssocID="{54FE9184-80DA-4295-9D22-C577EB433870}" presName="level3hierChild" presStyleCnt="0"/>
      <dgm:spPr/>
    </dgm:pt>
    <dgm:pt modelId="{F6989B19-6078-40FA-A029-F193E7A06911}" type="pres">
      <dgm:prSet presAssocID="{F27B97BA-1F62-4810-B2A9-B8A72D20BD2D}" presName="conn2-1" presStyleLbl="parChTrans1D3" presStyleIdx="3" presStyleCnt="6"/>
      <dgm:spPr/>
      <dgm:t>
        <a:bodyPr/>
        <a:lstStyle/>
        <a:p>
          <a:endParaRPr lang="en-US"/>
        </a:p>
      </dgm:t>
    </dgm:pt>
    <dgm:pt modelId="{DFB720D5-4020-4697-A7EA-D76E26E14334}" type="pres">
      <dgm:prSet presAssocID="{F27B97BA-1F62-4810-B2A9-B8A72D20BD2D}" presName="connTx" presStyleLbl="parChTrans1D3" presStyleIdx="3" presStyleCnt="6"/>
      <dgm:spPr/>
      <dgm:t>
        <a:bodyPr/>
        <a:lstStyle/>
        <a:p>
          <a:endParaRPr lang="en-US"/>
        </a:p>
      </dgm:t>
    </dgm:pt>
    <dgm:pt modelId="{6ABD03AE-4DF0-4D35-90DE-F0CB42EFB3C2}" type="pres">
      <dgm:prSet presAssocID="{D0475210-B76C-4CB6-A9DB-A914E4BEA5B0}" presName="root2" presStyleCnt="0"/>
      <dgm:spPr/>
    </dgm:pt>
    <dgm:pt modelId="{17200F31-EACE-4ADF-A138-6AE2436CC40D}" type="pres">
      <dgm:prSet presAssocID="{D0475210-B76C-4CB6-A9DB-A914E4BEA5B0}" presName="LevelTwoTextNode" presStyleLbl="node3" presStyleIdx="3" presStyleCnt="6" custScaleX="225907" custLinFactNeighborY="-35875">
        <dgm:presLayoutVars>
          <dgm:chPref val="3"/>
        </dgm:presLayoutVars>
      </dgm:prSet>
      <dgm:spPr/>
      <dgm:t>
        <a:bodyPr/>
        <a:lstStyle/>
        <a:p>
          <a:endParaRPr lang="en-US"/>
        </a:p>
      </dgm:t>
    </dgm:pt>
    <dgm:pt modelId="{819E937C-7A10-4FA9-AD57-AD1ECD4429D9}" type="pres">
      <dgm:prSet presAssocID="{D0475210-B76C-4CB6-A9DB-A914E4BEA5B0}" presName="level3hierChild" presStyleCnt="0"/>
      <dgm:spPr/>
    </dgm:pt>
    <dgm:pt modelId="{77759F41-1E27-4380-B997-7FF8EC7806E4}" type="pres">
      <dgm:prSet presAssocID="{B4E64C76-5F4D-49E3-87D8-B16A64A98E00}" presName="conn2-1" presStyleLbl="parChTrans1D2" presStyleIdx="1" presStyleCnt="2"/>
      <dgm:spPr/>
      <dgm:t>
        <a:bodyPr/>
        <a:lstStyle/>
        <a:p>
          <a:endParaRPr lang="en-US"/>
        </a:p>
      </dgm:t>
    </dgm:pt>
    <dgm:pt modelId="{CC1BB54F-0F8F-4731-9226-A108638FEAA8}" type="pres">
      <dgm:prSet presAssocID="{B4E64C76-5F4D-49E3-87D8-B16A64A98E00}" presName="connTx" presStyleLbl="parChTrans1D2" presStyleIdx="1" presStyleCnt="2"/>
      <dgm:spPr/>
      <dgm:t>
        <a:bodyPr/>
        <a:lstStyle/>
        <a:p>
          <a:endParaRPr lang="en-US"/>
        </a:p>
      </dgm:t>
    </dgm:pt>
    <dgm:pt modelId="{6E42C03F-A467-4D26-996E-BE15977064BA}" type="pres">
      <dgm:prSet presAssocID="{3499EA85-B8CA-456F-819E-966685983E18}" presName="root2" presStyleCnt="0"/>
      <dgm:spPr/>
    </dgm:pt>
    <dgm:pt modelId="{61F50AAF-FCCA-43C6-B88B-B8745520ABC9}" type="pres">
      <dgm:prSet presAssocID="{3499EA85-B8CA-456F-819E-966685983E18}" presName="LevelTwoTextNode" presStyleLbl="node2" presStyleIdx="1" presStyleCnt="2" custScaleY="148784" custLinFactNeighborX="-16011" custLinFactNeighborY="-41231">
        <dgm:presLayoutVars>
          <dgm:chPref val="3"/>
        </dgm:presLayoutVars>
      </dgm:prSet>
      <dgm:spPr/>
      <dgm:t>
        <a:bodyPr/>
        <a:lstStyle/>
        <a:p>
          <a:endParaRPr lang="en-US"/>
        </a:p>
      </dgm:t>
    </dgm:pt>
    <dgm:pt modelId="{F18F3817-8F09-4A25-BBF1-27562E8F5BA4}" type="pres">
      <dgm:prSet presAssocID="{3499EA85-B8CA-456F-819E-966685983E18}" presName="level3hierChild" presStyleCnt="0"/>
      <dgm:spPr/>
    </dgm:pt>
    <dgm:pt modelId="{156D2A29-816D-4BEF-BA5C-F928EDF79247}" type="pres">
      <dgm:prSet presAssocID="{9254EB1D-36E1-429A-A53A-CA055B3116F5}" presName="conn2-1" presStyleLbl="parChTrans1D3" presStyleIdx="4" presStyleCnt="6"/>
      <dgm:spPr/>
      <dgm:t>
        <a:bodyPr/>
        <a:lstStyle/>
        <a:p>
          <a:endParaRPr lang="en-US"/>
        </a:p>
      </dgm:t>
    </dgm:pt>
    <dgm:pt modelId="{95E95E3A-577F-4169-9DF2-1F68632D1C33}" type="pres">
      <dgm:prSet presAssocID="{9254EB1D-36E1-429A-A53A-CA055B3116F5}" presName="connTx" presStyleLbl="parChTrans1D3" presStyleIdx="4" presStyleCnt="6"/>
      <dgm:spPr/>
      <dgm:t>
        <a:bodyPr/>
        <a:lstStyle/>
        <a:p>
          <a:endParaRPr lang="en-US"/>
        </a:p>
      </dgm:t>
    </dgm:pt>
    <dgm:pt modelId="{774A4618-1344-41E7-9081-B9AAC63011C1}" type="pres">
      <dgm:prSet presAssocID="{535E5729-E862-4036-AB1E-B822E50388DD}" presName="root2" presStyleCnt="0"/>
      <dgm:spPr/>
    </dgm:pt>
    <dgm:pt modelId="{E8CD5E76-67A7-4709-B03A-60408F6D4C39}" type="pres">
      <dgm:prSet presAssocID="{535E5729-E862-4036-AB1E-B822E50388DD}" presName="LevelTwoTextNode" presStyleLbl="node3" presStyleIdx="4" presStyleCnt="6" custScaleY="172050" custLinFactNeighborX="-10901" custLinFactNeighborY="-33708">
        <dgm:presLayoutVars>
          <dgm:chPref val="3"/>
        </dgm:presLayoutVars>
      </dgm:prSet>
      <dgm:spPr/>
      <dgm:t>
        <a:bodyPr/>
        <a:lstStyle/>
        <a:p>
          <a:endParaRPr lang="en-US"/>
        </a:p>
      </dgm:t>
    </dgm:pt>
    <dgm:pt modelId="{6881D9CB-107C-456C-92BC-1A5E4A2E042C}" type="pres">
      <dgm:prSet presAssocID="{535E5729-E862-4036-AB1E-B822E50388DD}" presName="level3hierChild" presStyleCnt="0"/>
      <dgm:spPr/>
    </dgm:pt>
    <dgm:pt modelId="{381677CD-1703-4310-9138-4DF6D2FE397E}" type="pres">
      <dgm:prSet presAssocID="{7A3B14AC-9216-41F4-94F4-3D635F87311B}" presName="conn2-1" presStyleLbl="parChTrans1D4" presStyleIdx="0" presStyleCnt="3"/>
      <dgm:spPr/>
      <dgm:t>
        <a:bodyPr/>
        <a:lstStyle/>
        <a:p>
          <a:endParaRPr lang="en-US"/>
        </a:p>
      </dgm:t>
    </dgm:pt>
    <dgm:pt modelId="{8B32C989-E1B4-4171-9861-6A656D47A63D}" type="pres">
      <dgm:prSet presAssocID="{7A3B14AC-9216-41F4-94F4-3D635F87311B}" presName="connTx" presStyleLbl="parChTrans1D4" presStyleIdx="0" presStyleCnt="3"/>
      <dgm:spPr/>
      <dgm:t>
        <a:bodyPr/>
        <a:lstStyle/>
        <a:p>
          <a:endParaRPr lang="en-US"/>
        </a:p>
      </dgm:t>
    </dgm:pt>
    <dgm:pt modelId="{8D6B5E90-AB70-4E69-918D-283F1B3A8774}" type="pres">
      <dgm:prSet presAssocID="{EFB137A6-BCB6-4BCB-8C62-2AE318B73271}" presName="root2" presStyleCnt="0"/>
      <dgm:spPr/>
    </dgm:pt>
    <dgm:pt modelId="{F133F770-9D3E-4C5F-BA02-77F8A8463AEE}" type="pres">
      <dgm:prSet presAssocID="{EFB137A6-BCB6-4BCB-8C62-2AE318B73271}" presName="LevelTwoTextNode" presStyleLbl="node4" presStyleIdx="0" presStyleCnt="3" custScaleX="189472" custLinFactNeighborX="33974" custLinFactNeighborY="-19480">
        <dgm:presLayoutVars>
          <dgm:chPref val="3"/>
        </dgm:presLayoutVars>
      </dgm:prSet>
      <dgm:spPr/>
      <dgm:t>
        <a:bodyPr/>
        <a:lstStyle/>
        <a:p>
          <a:endParaRPr lang="en-US"/>
        </a:p>
      </dgm:t>
    </dgm:pt>
    <dgm:pt modelId="{86ABAB5F-EB6C-4623-B2FA-6BECACE099F2}" type="pres">
      <dgm:prSet presAssocID="{EFB137A6-BCB6-4BCB-8C62-2AE318B73271}" presName="level3hierChild" presStyleCnt="0"/>
      <dgm:spPr/>
    </dgm:pt>
    <dgm:pt modelId="{50EE5B75-4DA9-488F-A311-BB9F3C68872C}" type="pres">
      <dgm:prSet presAssocID="{BAE36F6A-E036-46C0-846E-C7613C0EB3BB}" presName="conn2-1" presStyleLbl="parChTrans1D4" presStyleIdx="1" presStyleCnt="3"/>
      <dgm:spPr/>
      <dgm:t>
        <a:bodyPr/>
        <a:lstStyle/>
        <a:p>
          <a:endParaRPr lang="en-US"/>
        </a:p>
      </dgm:t>
    </dgm:pt>
    <dgm:pt modelId="{2B71AAA2-8D01-4EC6-BC7E-7BFCCCBB0DF3}" type="pres">
      <dgm:prSet presAssocID="{BAE36F6A-E036-46C0-846E-C7613C0EB3BB}" presName="connTx" presStyleLbl="parChTrans1D4" presStyleIdx="1" presStyleCnt="3"/>
      <dgm:spPr/>
      <dgm:t>
        <a:bodyPr/>
        <a:lstStyle/>
        <a:p>
          <a:endParaRPr lang="en-US"/>
        </a:p>
      </dgm:t>
    </dgm:pt>
    <dgm:pt modelId="{7A2E77C4-14BE-4C13-84CA-26E97350DAD5}" type="pres">
      <dgm:prSet presAssocID="{F520A769-9907-45ED-9D87-1475CF41D79F}" presName="root2" presStyleCnt="0"/>
      <dgm:spPr/>
    </dgm:pt>
    <dgm:pt modelId="{5803A168-0410-4DCE-A423-FD8BE3B548E6}" type="pres">
      <dgm:prSet presAssocID="{F520A769-9907-45ED-9D87-1475CF41D79F}" presName="LevelTwoTextNode" presStyleLbl="node4" presStyleIdx="1" presStyleCnt="3" custScaleX="207676" custLinFactNeighborX="32515" custLinFactNeighborY="4310">
        <dgm:presLayoutVars>
          <dgm:chPref val="3"/>
        </dgm:presLayoutVars>
      </dgm:prSet>
      <dgm:spPr/>
      <dgm:t>
        <a:bodyPr/>
        <a:lstStyle/>
        <a:p>
          <a:endParaRPr lang="en-US"/>
        </a:p>
      </dgm:t>
    </dgm:pt>
    <dgm:pt modelId="{4F870D15-66E1-481F-A18D-0BDA872C1E7C}" type="pres">
      <dgm:prSet presAssocID="{F520A769-9907-45ED-9D87-1475CF41D79F}" presName="level3hierChild" presStyleCnt="0"/>
      <dgm:spPr/>
    </dgm:pt>
    <dgm:pt modelId="{04A79F74-3CD6-4A9D-BFB8-E68D279554EE}" type="pres">
      <dgm:prSet presAssocID="{372ED2CC-6790-4766-844D-FC81DEC69582}" presName="conn2-1" presStyleLbl="parChTrans1D3" presStyleIdx="5" presStyleCnt="6"/>
      <dgm:spPr/>
      <dgm:t>
        <a:bodyPr/>
        <a:lstStyle/>
        <a:p>
          <a:endParaRPr lang="en-US"/>
        </a:p>
      </dgm:t>
    </dgm:pt>
    <dgm:pt modelId="{4512C59C-5191-46F7-B710-22D3CC091F54}" type="pres">
      <dgm:prSet presAssocID="{372ED2CC-6790-4766-844D-FC81DEC69582}" presName="connTx" presStyleLbl="parChTrans1D3" presStyleIdx="5" presStyleCnt="6"/>
      <dgm:spPr/>
      <dgm:t>
        <a:bodyPr/>
        <a:lstStyle/>
        <a:p>
          <a:endParaRPr lang="en-US"/>
        </a:p>
      </dgm:t>
    </dgm:pt>
    <dgm:pt modelId="{5574457B-9B46-4E9B-A769-3CB33A5F1B80}" type="pres">
      <dgm:prSet presAssocID="{C9656AFA-2E9A-4837-92BA-0AC7DB11D3DF}" presName="root2" presStyleCnt="0"/>
      <dgm:spPr/>
    </dgm:pt>
    <dgm:pt modelId="{CDBB0A0A-87BC-445F-8875-C997F9A6B7BF}" type="pres">
      <dgm:prSet presAssocID="{C9656AFA-2E9A-4837-92BA-0AC7DB11D3DF}" presName="LevelTwoTextNode" presStyleLbl="node3" presStyleIdx="5" presStyleCnt="6" custScaleX="99194" custScaleY="224431" custLinFactNeighborX="-19697" custLinFactNeighborY="-22370">
        <dgm:presLayoutVars>
          <dgm:chPref val="3"/>
        </dgm:presLayoutVars>
      </dgm:prSet>
      <dgm:spPr/>
      <dgm:t>
        <a:bodyPr/>
        <a:lstStyle/>
        <a:p>
          <a:endParaRPr lang="en-US"/>
        </a:p>
      </dgm:t>
    </dgm:pt>
    <dgm:pt modelId="{BA05922C-9E0E-41DB-BF23-ECAC524E3DFA}" type="pres">
      <dgm:prSet presAssocID="{C9656AFA-2E9A-4837-92BA-0AC7DB11D3DF}" presName="level3hierChild" presStyleCnt="0"/>
      <dgm:spPr/>
    </dgm:pt>
    <dgm:pt modelId="{D6F0A624-FFBB-4F56-AA77-B8443E8A7263}" type="pres">
      <dgm:prSet presAssocID="{FE83827A-7E34-4EE4-8BA7-B97700817C07}" presName="conn2-1" presStyleLbl="parChTrans1D4" presStyleIdx="2" presStyleCnt="3"/>
      <dgm:spPr/>
      <dgm:t>
        <a:bodyPr/>
        <a:lstStyle/>
        <a:p>
          <a:endParaRPr lang="en-US"/>
        </a:p>
      </dgm:t>
    </dgm:pt>
    <dgm:pt modelId="{F6B365D8-6AC8-4242-B316-7C4A6EE5FE4C}" type="pres">
      <dgm:prSet presAssocID="{FE83827A-7E34-4EE4-8BA7-B97700817C07}" presName="connTx" presStyleLbl="parChTrans1D4" presStyleIdx="2" presStyleCnt="3"/>
      <dgm:spPr/>
      <dgm:t>
        <a:bodyPr/>
        <a:lstStyle/>
        <a:p>
          <a:endParaRPr lang="en-US"/>
        </a:p>
      </dgm:t>
    </dgm:pt>
    <dgm:pt modelId="{D7BC1625-AA2D-416B-9E9F-6DF29DC858C2}" type="pres">
      <dgm:prSet presAssocID="{F9EF362F-F499-49B0-8AC5-1B078CBBCEE9}" presName="root2" presStyleCnt="0"/>
      <dgm:spPr/>
    </dgm:pt>
    <dgm:pt modelId="{45470810-B958-44C0-A357-2E974F1FBEEF}" type="pres">
      <dgm:prSet presAssocID="{F9EF362F-F499-49B0-8AC5-1B078CBBCEE9}" presName="LevelTwoTextNode" presStyleLbl="node4" presStyleIdx="2" presStyleCnt="3" custScaleX="290546" custLinFactNeighborX="366">
        <dgm:presLayoutVars>
          <dgm:chPref val="3"/>
        </dgm:presLayoutVars>
      </dgm:prSet>
      <dgm:spPr/>
      <dgm:t>
        <a:bodyPr/>
        <a:lstStyle/>
        <a:p>
          <a:endParaRPr lang="en-US"/>
        </a:p>
      </dgm:t>
    </dgm:pt>
    <dgm:pt modelId="{73707773-5DF0-4ADC-AFAA-3445809D98F6}" type="pres">
      <dgm:prSet presAssocID="{F9EF362F-F499-49B0-8AC5-1B078CBBCEE9}" presName="level3hierChild" presStyleCnt="0"/>
      <dgm:spPr/>
    </dgm:pt>
  </dgm:ptLst>
  <dgm:cxnLst>
    <dgm:cxn modelId="{0A8AD484-3B1E-4F0A-836C-427FF4C6C019}" srcId="{3499EA85-B8CA-456F-819E-966685983E18}" destId="{C9656AFA-2E9A-4837-92BA-0AC7DB11D3DF}" srcOrd="1" destOrd="0" parTransId="{372ED2CC-6790-4766-844D-FC81DEC69582}" sibTransId="{C4DB037C-2AA5-4540-8A3B-349D86BD9487}"/>
    <dgm:cxn modelId="{D37F64D5-621C-42A3-AB77-7C5B6B911250}" type="presOf" srcId="{3499EA85-B8CA-456F-819E-966685983E18}" destId="{61F50AAF-FCCA-43C6-B88B-B8745520ABC9}" srcOrd="0" destOrd="0" presId="urn:microsoft.com/office/officeart/2005/8/layout/hierarchy2"/>
    <dgm:cxn modelId="{6923D5E0-46D1-444A-85CC-1B6E0FD63662}" type="presOf" srcId="{7A3B14AC-9216-41F4-94F4-3D635F87311B}" destId="{381677CD-1703-4310-9138-4DF6D2FE397E}" srcOrd="0" destOrd="0" presId="urn:microsoft.com/office/officeart/2005/8/layout/hierarchy2"/>
    <dgm:cxn modelId="{2C1CBA1E-5418-4116-863D-8885BBC66EC1}" type="presOf" srcId="{B4E64C76-5F4D-49E3-87D8-B16A64A98E00}" destId="{77759F41-1E27-4380-B997-7FF8EC7806E4}" srcOrd="0" destOrd="0" presId="urn:microsoft.com/office/officeart/2005/8/layout/hierarchy2"/>
    <dgm:cxn modelId="{DC29AF8B-00FA-4B79-A969-6534591BB742}" srcId="{C9656AFA-2E9A-4837-92BA-0AC7DB11D3DF}" destId="{F9EF362F-F499-49B0-8AC5-1B078CBBCEE9}" srcOrd="0" destOrd="0" parTransId="{FE83827A-7E34-4EE4-8BA7-B97700817C07}" sibTransId="{4EA24BF4-F885-4375-97CE-7D2C8F456AE3}"/>
    <dgm:cxn modelId="{C0DEF611-567E-4D0E-AA2C-57DE6ED95F49}" type="presOf" srcId="{535E5729-E862-4036-AB1E-B822E50388DD}" destId="{E8CD5E76-67A7-4709-B03A-60408F6D4C39}" srcOrd="0" destOrd="0" presId="urn:microsoft.com/office/officeart/2005/8/layout/hierarchy2"/>
    <dgm:cxn modelId="{7A1F87B4-12D8-4894-8BBA-796B927CF4B8}" type="presOf" srcId="{14DF8431-FF66-4B3D-A627-C3E2511C319E}" destId="{A717DA0D-66EF-486D-B4B6-949AAC0B91A5}" srcOrd="1" destOrd="0" presId="urn:microsoft.com/office/officeart/2005/8/layout/hierarchy2"/>
    <dgm:cxn modelId="{89C1A957-4359-455B-BFDA-5BB9133B67ED}" srcId="{163B0A3A-AC0C-4CCF-9EC2-F7FB5C193D47}" destId="{D0475210-B76C-4CB6-A9DB-A914E4BEA5B0}" srcOrd="3" destOrd="0" parTransId="{F27B97BA-1F62-4810-B2A9-B8A72D20BD2D}" sibTransId="{14FB742D-D4AE-4EB0-873C-B6EC652D3FF5}"/>
    <dgm:cxn modelId="{BE4D9530-FF0E-47DF-A659-19D1BF8CB4CF}" type="presOf" srcId="{BC7FE9FC-5CCC-4455-9D0C-0CF6740115ED}" destId="{D4D44A1E-6178-478F-AA80-1A26B05A91D8}" srcOrd="0" destOrd="0" presId="urn:microsoft.com/office/officeart/2005/8/layout/hierarchy2"/>
    <dgm:cxn modelId="{99349CBD-52DE-4A45-8D5F-3289AE60459B}" type="presOf" srcId="{372ED2CC-6790-4766-844D-FC81DEC69582}" destId="{04A79F74-3CD6-4A9D-BFB8-E68D279554EE}" srcOrd="0" destOrd="0" presId="urn:microsoft.com/office/officeart/2005/8/layout/hierarchy2"/>
    <dgm:cxn modelId="{A6C60781-BF58-4F3F-8324-724AEA0B12B3}" srcId="{1BE9A389-8635-4BC7-9B53-D6457A8EA574}" destId="{6538A04B-83D4-4024-BA99-DBB01AE486B0}" srcOrd="0" destOrd="0" parTransId="{3ABA04B0-4A81-4E3E-A6F2-9648EB3BCF65}" sibTransId="{185A187B-4F93-4590-AFA1-E6A9AD0A1C4D}"/>
    <dgm:cxn modelId="{FDA11272-D1FC-41CA-805E-94BB245AE7D9}" type="presOf" srcId="{F27B97BA-1F62-4810-B2A9-B8A72D20BD2D}" destId="{DFB720D5-4020-4697-A7EA-D76E26E14334}" srcOrd="1" destOrd="0" presId="urn:microsoft.com/office/officeart/2005/8/layout/hierarchy2"/>
    <dgm:cxn modelId="{2A0EDB3C-F6D5-4B78-81E8-96BAE74FE70A}" type="presOf" srcId="{54FE9184-80DA-4295-9D22-C577EB433870}" destId="{FDE00EC1-C20F-4832-A949-8C9C48883436}" srcOrd="0" destOrd="0" presId="urn:microsoft.com/office/officeart/2005/8/layout/hierarchy2"/>
    <dgm:cxn modelId="{DAD7F912-763E-4E64-A90C-7A1845F5598B}" type="presOf" srcId="{372ED2CC-6790-4766-844D-FC81DEC69582}" destId="{4512C59C-5191-46F7-B710-22D3CC091F54}" srcOrd="1" destOrd="0" presId="urn:microsoft.com/office/officeart/2005/8/layout/hierarchy2"/>
    <dgm:cxn modelId="{1F2368DF-96C7-445D-AE54-BB8A975D6259}" srcId="{3499EA85-B8CA-456F-819E-966685983E18}" destId="{535E5729-E862-4036-AB1E-B822E50388DD}" srcOrd="0" destOrd="0" parTransId="{9254EB1D-36E1-429A-A53A-CA055B3116F5}" sibTransId="{455FF79B-7EE6-49E7-8A1B-04413C3C0F54}"/>
    <dgm:cxn modelId="{3A490F33-9593-46BA-BEB8-03FEE3CEA887}" type="presOf" srcId="{6538A04B-83D4-4024-BA99-DBB01AE486B0}" destId="{3CC7CA4A-3F93-4D18-8C08-1F31B12FE9F7}" srcOrd="0" destOrd="0" presId="urn:microsoft.com/office/officeart/2005/8/layout/hierarchy2"/>
    <dgm:cxn modelId="{61563B34-124C-4719-A5BD-FA9B152FBFFA}" srcId="{163B0A3A-AC0C-4CCF-9EC2-F7FB5C193D47}" destId="{A44B74B2-AE09-4B69-BA50-B267485FC41E}" srcOrd="1" destOrd="0" parTransId="{1628A1A3-51DB-42EE-BBB8-102BF620C28F}" sibTransId="{CF179BC5-C946-4B73-BAF3-BFFB0BAD953A}"/>
    <dgm:cxn modelId="{233FD903-31D2-481B-A855-7284EAD8F1B4}" type="presOf" srcId="{EFB137A6-BCB6-4BCB-8C62-2AE318B73271}" destId="{F133F770-9D3E-4C5F-BA02-77F8A8463AEE}" srcOrd="0" destOrd="0" presId="urn:microsoft.com/office/officeart/2005/8/layout/hierarchy2"/>
    <dgm:cxn modelId="{CBC951B0-8138-4EC4-A2D4-89289DFD635D}" type="presOf" srcId="{9A84EB82-5732-4482-8962-117ED7A10267}" destId="{3526A333-C98A-4A02-9EF6-FA4E15712616}" srcOrd="1" destOrd="0" presId="urn:microsoft.com/office/officeart/2005/8/layout/hierarchy2"/>
    <dgm:cxn modelId="{E86B9C8C-EB7C-4039-BC54-3C50402A7B0D}" srcId="{535E5729-E862-4036-AB1E-B822E50388DD}" destId="{F520A769-9907-45ED-9D87-1475CF41D79F}" srcOrd="1" destOrd="0" parTransId="{BAE36F6A-E036-46C0-846E-C7613C0EB3BB}" sibTransId="{85B16FF8-42AB-496A-BD31-13A393513834}"/>
    <dgm:cxn modelId="{7C9D84AF-FBD6-472C-A44E-32D45C134B60}" type="presOf" srcId="{9A84EB82-5732-4482-8962-117ED7A10267}" destId="{EBAD686F-D235-4E05-B17E-14B21002FC7B}" srcOrd="0" destOrd="0" presId="urn:microsoft.com/office/officeart/2005/8/layout/hierarchy2"/>
    <dgm:cxn modelId="{856DB81B-C1E2-426F-BF7E-7BC5B61BED23}" type="presOf" srcId="{163B0A3A-AC0C-4CCF-9EC2-F7FB5C193D47}" destId="{CBAA7F1F-B208-4FE6-994D-12130C4C12D7}" srcOrd="0" destOrd="0" presId="urn:microsoft.com/office/officeart/2005/8/layout/hierarchy2"/>
    <dgm:cxn modelId="{B9ED7D1F-51E5-4B58-AE05-DBCD5BCF630A}" type="presOf" srcId="{FE83827A-7E34-4EE4-8BA7-B97700817C07}" destId="{F6B365D8-6AC8-4242-B316-7C4A6EE5FE4C}" srcOrd="1" destOrd="0" presId="urn:microsoft.com/office/officeart/2005/8/layout/hierarchy2"/>
    <dgm:cxn modelId="{658025FD-E9D7-4AFC-8CAB-2BF359B9D44F}" type="presOf" srcId="{B4E64C76-5F4D-49E3-87D8-B16A64A98E00}" destId="{CC1BB54F-0F8F-4731-9226-A108638FEAA8}" srcOrd="1" destOrd="0" presId="urn:microsoft.com/office/officeart/2005/8/layout/hierarchy2"/>
    <dgm:cxn modelId="{EFD770DB-BAD8-409A-8BC3-2B072D931310}" type="presOf" srcId="{D0475210-B76C-4CB6-A9DB-A914E4BEA5B0}" destId="{17200F31-EACE-4ADF-A138-6AE2436CC40D}" srcOrd="0" destOrd="0" presId="urn:microsoft.com/office/officeart/2005/8/layout/hierarchy2"/>
    <dgm:cxn modelId="{F26B9212-CB4E-464F-BE74-34C6C82A75F9}" srcId="{163B0A3A-AC0C-4CCF-9EC2-F7FB5C193D47}" destId="{BC7FE9FC-5CCC-4455-9D0C-0CF6740115ED}" srcOrd="0" destOrd="0" parTransId="{9A84EB82-5732-4482-8962-117ED7A10267}" sibTransId="{821C5E7B-CC20-45EA-9D88-809B06E9498E}"/>
    <dgm:cxn modelId="{0B804142-6737-4CE1-9BAA-DF76D354974B}" type="presOf" srcId="{F520A769-9907-45ED-9D87-1475CF41D79F}" destId="{5803A168-0410-4DCE-A423-FD8BE3B548E6}" srcOrd="0" destOrd="0" presId="urn:microsoft.com/office/officeart/2005/8/layout/hierarchy2"/>
    <dgm:cxn modelId="{2635DAE8-9045-40B0-B6C0-227D147168B0}" srcId="{535E5729-E862-4036-AB1E-B822E50388DD}" destId="{EFB137A6-BCB6-4BCB-8C62-2AE318B73271}" srcOrd="0" destOrd="0" parTransId="{7A3B14AC-9216-41F4-94F4-3D635F87311B}" sibTransId="{C5CD4276-114E-4A75-BBD0-32C9A588BFAE}"/>
    <dgm:cxn modelId="{F01219CC-8773-4D45-85DB-7BB9BC4852D5}" srcId="{6538A04B-83D4-4024-BA99-DBB01AE486B0}" destId="{163B0A3A-AC0C-4CCF-9EC2-F7FB5C193D47}" srcOrd="0" destOrd="0" parTransId="{E952BB7A-0DF8-43D9-B8EB-BA45F283BCBD}" sibTransId="{7DF86921-1399-4F02-A2AF-A3F56E7994EF}"/>
    <dgm:cxn modelId="{97EAC1DA-4003-4037-9790-27CACAA56548}" type="presOf" srcId="{C9656AFA-2E9A-4837-92BA-0AC7DB11D3DF}" destId="{CDBB0A0A-87BC-445F-8875-C997F9A6B7BF}" srcOrd="0" destOrd="0" presId="urn:microsoft.com/office/officeart/2005/8/layout/hierarchy2"/>
    <dgm:cxn modelId="{C4426D4C-E469-4411-B63A-AC6D6CA130B0}" type="presOf" srcId="{9254EB1D-36E1-429A-A53A-CA055B3116F5}" destId="{95E95E3A-577F-4169-9DF2-1F68632D1C33}" srcOrd="1" destOrd="0" presId="urn:microsoft.com/office/officeart/2005/8/layout/hierarchy2"/>
    <dgm:cxn modelId="{F5726073-6596-4EDE-A91B-92FFCBDA3007}" type="presOf" srcId="{1628A1A3-51DB-42EE-BBB8-102BF620C28F}" destId="{595F543E-EA66-412A-8C47-1E4E11BA6A9B}" srcOrd="1" destOrd="0" presId="urn:microsoft.com/office/officeart/2005/8/layout/hierarchy2"/>
    <dgm:cxn modelId="{97317B5A-849F-42B5-BA0A-ADA2C2F9467E}" type="presOf" srcId="{1628A1A3-51DB-42EE-BBB8-102BF620C28F}" destId="{59150F94-025A-4A47-8D61-86E71CD96D94}" srcOrd="0" destOrd="0" presId="urn:microsoft.com/office/officeart/2005/8/layout/hierarchy2"/>
    <dgm:cxn modelId="{6EE5CAC4-BA32-455D-8CCF-2F4AE519E422}" type="presOf" srcId="{1BE9A389-8635-4BC7-9B53-D6457A8EA574}" destId="{516CE27D-4903-4134-8FCD-6ECB47D2E32F}" srcOrd="0" destOrd="0" presId="urn:microsoft.com/office/officeart/2005/8/layout/hierarchy2"/>
    <dgm:cxn modelId="{B4BC2BA2-58F6-4593-80BF-496BA0EFF57D}" type="presOf" srcId="{E952BB7A-0DF8-43D9-B8EB-BA45F283BCBD}" destId="{EEA55B6D-C6F6-4E28-85C6-5ABFDDF8ECEE}" srcOrd="0" destOrd="0" presId="urn:microsoft.com/office/officeart/2005/8/layout/hierarchy2"/>
    <dgm:cxn modelId="{B9728A9E-EEAD-415D-8793-CF0E9E2ECABE}" srcId="{6538A04B-83D4-4024-BA99-DBB01AE486B0}" destId="{3499EA85-B8CA-456F-819E-966685983E18}" srcOrd="1" destOrd="0" parTransId="{B4E64C76-5F4D-49E3-87D8-B16A64A98E00}" sibTransId="{28ED6A67-EFFF-4BF9-A075-D6EC059CA32E}"/>
    <dgm:cxn modelId="{E2121563-9C20-4559-B53D-9EE3BF6609FB}" type="presOf" srcId="{FE83827A-7E34-4EE4-8BA7-B97700817C07}" destId="{D6F0A624-FFBB-4F56-AA77-B8443E8A7263}" srcOrd="0" destOrd="0" presId="urn:microsoft.com/office/officeart/2005/8/layout/hierarchy2"/>
    <dgm:cxn modelId="{618D809E-3BAB-4244-9FE0-6BCD5CC294C2}" type="presOf" srcId="{F27B97BA-1F62-4810-B2A9-B8A72D20BD2D}" destId="{F6989B19-6078-40FA-A029-F193E7A06911}" srcOrd="0" destOrd="0" presId="urn:microsoft.com/office/officeart/2005/8/layout/hierarchy2"/>
    <dgm:cxn modelId="{C8211435-04AC-4549-B628-2982C3262382}" type="presOf" srcId="{E952BB7A-0DF8-43D9-B8EB-BA45F283BCBD}" destId="{2338AA3C-505B-4140-8F3F-46971D0BB143}" srcOrd="1" destOrd="0" presId="urn:microsoft.com/office/officeart/2005/8/layout/hierarchy2"/>
    <dgm:cxn modelId="{704E8390-1F0D-4D22-A659-8FBD0F8E7300}" type="presOf" srcId="{A44B74B2-AE09-4B69-BA50-B267485FC41E}" destId="{98533680-781B-4010-9107-3A1829C3BB51}" srcOrd="0" destOrd="0" presId="urn:microsoft.com/office/officeart/2005/8/layout/hierarchy2"/>
    <dgm:cxn modelId="{9CC967F3-70C1-40A5-8258-462DE7695C1F}" type="presOf" srcId="{F9EF362F-F499-49B0-8AC5-1B078CBBCEE9}" destId="{45470810-B958-44C0-A357-2E974F1FBEEF}" srcOrd="0" destOrd="0" presId="urn:microsoft.com/office/officeart/2005/8/layout/hierarchy2"/>
    <dgm:cxn modelId="{6C2F223E-1EC8-4A39-A964-80E0B81DEE51}" type="presOf" srcId="{BAE36F6A-E036-46C0-846E-C7613C0EB3BB}" destId="{2B71AAA2-8D01-4EC6-BC7E-7BFCCCBB0DF3}" srcOrd="1" destOrd="0" presId="urn:microsoft.com/office/officeart/2005/8/layout/hierarchy2"/>
    <dgm:cxn modelId="{5C8C32C5-B91B-4028-B6E1-02D9094AF8B4}" type="presOf" srcId="{7A3B14AC-9216-41F4-94F4-3D635F87311B}" destId="{8B32C989-E1B4-4171-9861-6A656D47A63D}" srcOrd="1" destOrd="0" presId="urn:microsoft.com/office/officeart/2005/8/layout/hierarchy2"/>
    <dgm:cxn modelId="{FB355AEB-9D28-4D07-AB32-420F06F00A39}" type="presOf" srcId="{BAE36F6A-E036-46C0-846E-C7613C0EB3BB}" destId="{50EE5B75-4DA9-488F-A311-BB9F3C68872C}" srcOrd="0" destOrd="0" presId="urn:microsoft.com/office/officeart/2005/8/layout/hierarchy2"/>
    <dgm:cxn modelId="{5221A8F7-E7FC-49DB-A6AF-AC59D8B68D07}" type="presOf" srcId="{9254EB1D-36E1-429A-A53A-CA055B3116F5}" destId="{156D2A29-816D-4BEF-BA5C-F928EDF79247}" srcOrd="0" destOrd="0" presId="urn:microsoft.com/office/officeart/2005/8/layout/hierarchy2"/>
    <dgm:cxn modelId="{1FE4B754-9D04-4AA9-98BF-DB139F5ABB17}" srcId="{163B0A3A-AC0C-4CCF-9EC2-F7FB5C193D47}" destId="{54FE9184-80DA-4295-9D22-C577EB433870}" srcOrd="2" destOrd="0" parTransId="{14DF8431-FF66-4B3D-A627-C3E2511C319E}" sibTransId="{BC3E4704-CF79-456F-8C12-32F953BAA08B}"/>
    <dgm:cxn modelId="{77E90331-D42C-47EB-BA6E-6B175D9379AE}" type="presOf" srcId="{14DF8431-FF66-4B3D-A627-C3E2511C319E}" destId="{5F1DC253-37C3-413E-A45E-1339D0FFD911}" srcOrd="0" destOrd="0" presId="urn:microsoft.com/office/officeart/2005/8/layout/hierarchy2"/>
    <dgm:cxn modelId="{5D2F2030-C6D2-42B9-8625-D8ED0C5C5BCF}" type="presParOf" srcId="{516CE27D-4903-4134-8FCD-6ECB47D2E32F}" destId="{007BE0E4-A119-4656-9670-204CF564B96E}" srcOrd="0" destOrd="0" presId="urn:microsoft.com/office/officeart/2005/8/layout/hierarchy2"/>
    <dgm:cxn modelId="{50F802DF-017D-4CDB-947B-2F6A322261C4}" type="presParOf" srcId="{007BE0E4-A119-4656-9670-204CF564B96E}" destId="{3CC7CA4A-3F93-4D18-8C08-1F31B12FE9F7}" srcOrd="0" destOrd="0" presId="urn:microsoft.com/office/officeart/2005/8/layout/hierarchy2"/>
    <dgm:cxn modelId="{87C5D62B-EDFF-43E8-93B0-4ECEA344E584}" type="presParOf" srcId="{007BE0E4-A119-4656-9670-204CF564B96E}" destId="{34BC8783-2516-4E0B-A213-E8531B45044C}" srcOrd="1" destOrd="0" presId="urn:microsoft.com/office/officeart/2005/8/layout/hierarchy2"/>
    <dgm:cxn modelId="{879CAA1A-8311-4E93-8C87-9FB4B096F764}" type="presParOf" srcId="{34BC8783-2516-4E0B-A213-E8531B45044C}" destId="{EEA55B6D-C6F6-4E28-85C6-5ABFDDF8ECEE}" srcOrd="0" destOrd="0" presId="urn:microsoft.com/office/officeart/2005/8/layout/hierarchy2"/>
    <dgm:cxn modelId="{686EB70E-D931-41DC-8BD6-F4195F4C6CBE}" type="presParOf" srcId="{EEA55B6D-C6F6-4E28-85C6-5ABFDDF8ECEE}" destId="{2338AA3C-505B-4140-8F3F-46971D0BB143}" srcOrd="0" destOrd="0" presId="urn:microsoft.com/office/officeart/2005/8/layout/hierarchy2"/>
    <dgm:cxn modelId="{999B3572-44CD-4B44-952B-ACF24B5B68C1}" type="presParOf" srcId="{34BC8783-2516-4E0B-A213-E8531B45044C}" destId="{EC2B5528-C4CE-4517-BF0D-24BF8FE827DD}" srcOrd="1" destOrd="0" presId="urn:microsoft.com/office/officeart/2005/8/layout/hierarchy2"/>
    <dgm:cxn modelId="{479E68CE-2826-4127-91C2-EFEECA48A58E}" type="presParOf" srcId="{EC2B5528-C4CE-4517-BF0D-24BF8FE827DD}" destId="{CBAA7F1F-B208-4FE6-994D-12130C4C12D7}" srcOrd="0" destOrd="0" presId="urn:microsoft.com/office/officeart/2005/8/layout/hierarchy2"/>
    <dgm:cxn modelId="{563D7272-E7BB-428E-9731-42B8CE99C227}" type="presParOf" srcId="{EC2B5528-C4CE-4517-BF0D-24BF8FE827DD}" destId="{98167380-030A-43C2-8C47-1D0AD5E21894}" srcOrd="1" destOrd="0" presId="urn:microsoft.com/office/officeart/2005/8/layout/hierarchy2"/>
    <dgm:cxn modelId="{3EF92681-ED8D-4506-BFB0-579EBC29DBA5}" type="presParOf" srcId="{98167380-030A-43C2-8C47-1D0AD5E21894}" destId="{EBAD686F-D235-4E05-B17E-14B21002FC7B}" srcOrd="0" destOrd="0" presId="urn:microsoft.com/office/officeart/2005/8/layout/hierarchy2"/>
    <dgm:cxn modelId="{25B1DDAE-2816-474F-A100-5F8849C2EAF2}" type="presParOf" srcId="{EBAD686F-D235-4E05-B17E-14B21002FC7B}" destId="{3526A333-C98A-4A02-9EF6-FA4E15712616}" srcOrd="0" destOrd="0" presId="urn:microsoft.com/office/officeart/2005/8/layout/hierarchy2"/>
    <dgm:cxn modelId="{47EDFC04-BB7C-4A16-99DA-735620F9454C}" type="presParOf" srcId="{98167380-030A-43C2-8C47-1D0AD5E21894}" destId="{C952E938-3A6F-4C6F-9DAB-9038D72E4D36}" srcOrd="1" destOrd="0" presId="urn:microsoft.com/office/officeart/2005/8/layout/hierarchy2"/>
    <dgm:cxn modelId="{BD327A3C-E556-437E-AC21-8592C014AE51}" type="presParOf" srcId="{C952E938-3A6F-4C6F-9DAB-9038D72E4D36}" destId="{D4D44A1E-6178-478F-AA80-1A26B05A91D8}" srcOrd="0" destOrd="0" presId="urn:microsoft.com/office/officeart/2005/8/layout/hierarchy2"/>
    <dgm:cxn modelId="{F022068A-BBA6-4943-9777-DA5FB50D1D1A}" type="presParOf" srcId="{C952E938-3A6F-4C6F-9DAB-9038D72E4D36}" destId="{CD0AB319-BC86-490F-99AE-CE65C85D1920}" srcOrd="1" destOrd="0" presId="urn:microsoft.com/office/officeart/2005/8/layout/hierarchy2"/>
    <dgm:cxn modelId="{CAF0DF38-D0A8-4400-8E05-95EBDA5C4416}" type="presParOf" srcId="{98167380-030A-43C2-8C47-1D0AD5E21894}" destId="{59150F94-025A-4A47-8D61-86E71CD96D94}" srcOrd="2" destOrd="0" presId="urn:microsoft.com/office/officeart/2005/8/layout/hierarchy2"/>
    <dgm:cxn modelId="{4B0EB14C-D421-4FE9-84A9-5937453FA8DF}" type="presParOf" srcId="{59150F94-025A-4A47-8D61-86E71CD96D94}" destId="{595F543E-EA66-412A-8C47-1E4E11BA6A9B}" srcOrd="0" destOrd="0" presId="urn:microsoft.com/office/officeart/2005/8/layout/hierarchy2"/>
    <dgm:cxn modelId="{0422254D-2A97-49FC-B0BD-A3F7559C740A}" type="presParOf" srcId="{98167380-030A-43C2-8C47-1D0AD5E21894}" destId="{E98EB069-2D74-44D5-919E-184E2C60FBA8}" srcOrd="3" destOrd="0" presId="urn:microsoft.com/office/officeart/2005/8/layout/hierarchy2"/>
    <dgm:cxn modelId="{644F4717-E821-4C92-9A9C-5ACFDD75B59B}" type="presParOf" srcId="{E98EB069-2D74-44D5-919E-184E2C60FBA8}" destId="{98533680-781B-4010-9107-3A1829C3BB51}" srcOrd="0" destOrd="0" presId="urn:microsoft.com/office/officeart/2005/8/layout/hierarchy2"/>
    <dgm:cxn modelId="{E0A4A644-7905-4665-A9E6-696B55CFD8B2}" type="presParOf" srcId="{E98EB069-2D74-44D5-919E-184E2C60FBA8}" destId="{F57CB638-DC15-46BD-B612-B2823F9D868D}" srcOrd="1" destOrd="0" presId="urn:microsoft.com/office/officeart/2005/8/layout/hierarchy2"/>
    <dgm:cxn modelId="{A533B7B8-7FD2-4DF0-9F99-C5A75838521B}" type="presParOf" srcId="{98167380-030A-43C2-8C47-1D0AD5E21894}" destId="{5F1DC253-37C3-413E-A45E-1339D0FFD911}" srcOrd="4" destOrd="0" presId="urn:microsoft.com/office/officeart/2005/8/layout/hierarchy2"/>
    <dgm:cxn modelId="{975E859F-99F7-41F6-B66A-3CE84B00CC91}" type="presParOf" srcId="{5F1DC253-37C3-413E-A45E-1339D0FFD911}" destId="{A717DA0D-66EF-486D-B4B6-949AAC0B91A5}" srcOrd="0" destOrd="0" presId="urn:microsoft.com/office/officeart/2005/8/layout/hierarchy2"/>
    <dgm:cxn modelId="{040FDCBD-B60F-442D-9540-803C8A719C82}" type="presParOf" srcId="{98167380-030A-43C2-8C47-1D0AD5E21894}" destId="{77954A66-FC4F-432E-814F-29A9CB36172A}" srcOrd="5" destOrd="0" presId="urn:microsoft.com/office/officeart/2005/8/layout/hierarchy2"/>
    <dgm:cxn modelId="{A987102A-2955-409D-9E5F-81259E8DCDEE}" type="presParOf" srcId="{77954A66-FC4F-432E-814F-29A9CB36172A}" destId="{FDE00EC1-C20F-4832-A949-8C9C48883436}" srcOrd="0" destOrd="0" presId="urn:microsoft.com/office/officeart/2005/8/layout/hierarchy2"/>
    <dgm:cxn modelId="{AC2C160C-F2E4-47D0-8F97-6DA24F60B1AF}" type="presParOf" srcId="{77954A66-FC4F-432E-814F-29A9CB36172A}" destId="{3CBB44A4-1963-485B-9592-C1272D192B9C}" srcOrd="1" destOrd="0" presId="urn:microsoft.com/office/officeart/2005/8/layout/hierarchy2"/>
    <dgm:cxn modelId="{02BC4C3D-E4C3-444C-BB34-87D3825334E7}" type="presParOf" srcId="{98167380-030A-43C2-8C47-1D0AD5E21894}" destId="{F6989B19-6078-40FA-A029-F193E7A06911}" srcOrd="6" destOrd="0" presId="urn:microsoft.com/office/officeart/2005/8/layout/hierarchy2"/>
    <dgm:cxn modelId="{EBF29C1C-83C1-46F4-AE92-37B6827DD8F6}" type="presParOf" srcId="{F6989B19-6078-40FA-A029-F193E7A06911}" destId="{DFB720D5-4020-4697-A7EA-D76E26E14334}" srcOrd="0" destOrd="0" presId="urn:microsoft.com/office/officeart/2005/8/layout/hierarchy2"/>
    <dgm:cxn modelId="{5EC0B252-B58F-420E-AD1B-1614C348CE26}" type="presParOf" srcId="{98167380-030A-43C2-8C47-1D0AD5E21894}" destId="{6ABD03AE-4DF0-4D35-90DE-F0CB42EFB3C2}" srcOrd="7" destOrd="0" presId="urn:microsoft.com/office/officeart/2005/8/layout/hierarchy2"/>
    <dgm:cxn modelId="{FE76F135-7F94-43D9-AC2D-B264EB57AB3D}" type="presParOf" srcId="{6ABD03AE-4DF0-4D35-90DE-F0CB42EFB3C2}" destId="{17200F31-EACE-4ADF-A138-6AE2436CC40D}" srcOrd="0" destOrd="0" presId="urn:microsoft.com/office/officeart/2005/8/layout/hierarchy2"/>
    <dgm:cxn modelId="{45FC2EC1-CF01-41E2-A436-02A8A8C58DE4}" type="presParOf" srcId="{6ABD03AE-4DF0-4D35-90DE-F0CB42EFB3C2}" destId="{819E937C-7A10-4FA9-AD57-AD1ECD4429D9}" srcOrd="1" destOrd="0" presId="urn:microsoft.com/office/officeart/2005/8/layout/hierarchy2"/>
    <dgm:cxn modelId="{D5D74D27-9BF9-467A-8110-1A85E422CE42}" type="presParOf" srcId="{34BC8783-2516-4E0B-A213-E8531B45044C}" destId="{77759F41-1E27-4380-B997-7FF8EC7806E4}" srcOrd="2" destOrd="0" presId="urn:microsoft.com/office/officeart/2005/8/layout/hierarchy2"/>
    <dgm:cxn modelId="{7FD94448-CC92-474C-8A32-101CE0572726}" type="presParOf" srcId="{77759F41-1E27-4380-B997-7FF8EC7806E4}" destId="{CC1BB54F-0F8F-4731-9226-A108638FEAA8}" srcOrd="0" destOrd="0" presId="urn:microsoft.com/office/officeart/2005/8/layout/hierarchy2"/>
    <dgm:cxn modelId="{AEDC9B2B-7B66-44AC-8816-FEFDE0C02259}" type="presParOf" srcId="{34BC8783-2516-4E0B-A213-E8531B45044C}" destId="{6E42C03F-A467-4D26-996E-BE15977064BA}" srcOrd="3" destOrd="0" presId="urn:microsoft.com/office/officeart/2005/8/layout/hierarchy2"/>
    <dgm:cxn modelId="{DEB66E35-7B5B-4B35-9F5F-C10B11DE8CAB}" type="presParOf" srcId="{6E42C03F-A467-4D26-996E-BE15977064BA}" destId="{61F50AAF-FCCA-43C6-B88B-B8745520ABC9}" srcOrd="0" destOrd="0" presId="urn:microsoft.com/office/officeart/2005/8/layout/hierarchy2"/>
    <dgm:cxn modelId="{0B67C77D-92E9-4CA7-98A9-F2FC6CF06410}" type="presParOf" srcId="{6E42C03F-A467-4D26-996E-BE15977064BA}" destId="{F18F3817-8F09-4A25-BBF1-27562E8F5BA4}" srcOrd="1" destOrd="0" presId="urn:microsoft.com/office/officeart/2005/8/layout/hierarchy2"/>
    <dgm:cxn modelId="{5D64BF04-DF15-40BC-8908-53656C24C45E}" type="presParOf" srcId="{F18F3817-8F09-4A25-BBF1-27562E8F5BA4}" destId="{156D2A29-816D-4BEF-BA5C-F928EDF79247}" srcOrd="0" destOrd="0" presId="urn:microsoft.com/office/officeart/2005/8/layout/hierarchy2"/>
    <dgm:cxn modelId="{162B480A-9626-47CA-A435-A68499694A4F}" type="presParOf" srcId="{156D2A29-816D-4BEF-BA5C-F928EDF79247}" destId="{95E95E3A-577F-4169-9DF2-1F68632D1C33}" srcOrd="0" destOrd="0" presId="urn:microsoft.com/office/officeart/2005/8/layout/hierarchy2"/>
    <dgm:cxn modelId="{A81E7E07-95C3-48F9-B30F-124C227839DF}" type="presParOf" srcId="{F18F3817-8F09-4A25-BBF1-27562E8F5BA4}" destId="{774A4618-1344-41E7-9081-B9AAC63011C1}" srcOrd="1" destOrd="0" presId="urn:microsoft.com/office/officeart/2005/8/layout/hierarchy2"/>
    <dgm:cxn modelId="{639BC9C1-F5D1-4C89-82CF-E0AF61FEC428}" type="presParOf" srcId="{774A4618-1344-41E7-9081-B9AAC63011C1}" destId="{E8CD5E76-67A7-4709-B03A-60408F6D4C39}" srcOrd="0" destOrd="0" presId="urn:microsoft.com/office/officeart/2005/8/layout/hierarchy2"/>
    <dgm:cxn modelId="{365402A5-3E2B-4349-8ABF-EDAA193BDBF7}" type="presParOf" srcId="{774A4618-1344-41E7-9081-B9AAC63011C1}" destId="{6881D9CB-107C-456C-92BC-1A5E4A2E042C}" srcOrd="1" destOrd="0" presId="urn:microsoft.com/office/officeart/2005/8/layout/hierarchy2"/>
    <dgm:cxn modelId="{FFC1F315-6A35-4429-A1B1-43A1558BBB17}" type="presParOf" srcId="{6881D9CB-107C-456C-92BC-1A5E4A2E042C}" destId="{381677CD-1703-4310-9138-4DF6D2FE397E}" srcOrd="0" destOrd="0" presId="urn:microsoft.com/office/officeart/2005/8/layout/hierarchy2"/>
    <dgm:cxn modelId="{A2B2DBF4-4CD4-41EF-8537-90C33D5D4005}" type="presParOf" srcId="{381677CD-1703-4310-9138-4DF6D2FE397E}" destId="{8B32C989-E1B4-4171-9861-6A656D47A63D}" srcOrd="0" destOrd="0" presId="urn:microsoft.com/office/officeart/2005/8/layout/hierarchy2"/>
    <dgm:cxn modelId="{4A2883E2-A31C-4332-8B4A-42C6EF8B055A}" type="presParOf" srcId="{6881D9CB-107C-456C-92BC-1A5E4A2E042C}" destId="{8D6B5E90-AB70-4E69-918D-283F1B3A8774}" srcOrd="1" destOrd="0" presId="urn:microsoft.com/office/officeart/2005/8/layout/hierarchy2"/>
    <dgm:cxn modelId="{B63FD928-9B36-4238-A768-B3A48768ED5C}" type="presParOf" srcId="{8D6B5E90-AB70-4E69-918D-283F1B3A8774}" destId="{F133F770-9D3E-4C5F-BA02-77F8A8463AEE}" srcOrd="0" destOrd="0" presId="urn:microsoft.com/office/officeart/2005/8/layout/hierarchy2"/>
    <dgm:cxn modelId="{DFB8A539-FD36-4964-99EE-DADE3C6A346B}" type="presParOf" srcId="{8D6B5E90-AB70-4E69-918D-283F1B3A8774}" destId="{86ABAB5F-EB6C-4623-B2FA-6BECACE099F2}" srcOrd="1" destOrd="0" presId="urn:microsoft.com/office/officeart/2005/8/layout/hierarchy2"/>
    <dgm:cxn modelId="{3578BC77-07AD-4009-8DD3-812A4C4ED2D8}" type="presParOf" srcId="{6881D9CB-107C-456C-92BC-1A5E4A2E042C}" destId="{50EE5B75-4DA9-488F-A311-BB9F3C68872C}" srcOrd="2" destOrd="0" presId="urn:microsoft.com/office/officeart/2005/8/layout/hierarchy2"/>
    <dgm:cxn modelId="{12616FA5-72EA-4C4D-A359-B10880AE7576}" type="presParOf" srcId="{50EE5B75-4DA9-488F-A311-BB9F3C68872C}" destId="{2B71AAA2-8D01-4EC6-BC7E-7BFCCCBB0DF3}" srcOrd="0" destOrd="0" presId="urn:microsoft.com/office/officeart/2005/8/layout/hierarchy2"/>
    <dgm:cxn modelId="{87A393CD-282B-4E53-87DD-DF38C9475793}" type="presParOf" srcId="{6881D9CB-107C-456C-92BC-1A5E4A2E042C}" destId="{7A2E77C4-14BE-4C13-84CA-26E97350DAD5}" srcOrd="3" destOrd="0" presId="urn:microsoft.com/office/officeart/2005/8/layout/hierarchy2"/>
    <dgm:cxn modelId="{49AAF0FA-C89A-45EB-A165-890DFBC5181D}" type="presParOf" srcId="{7A2E77C4-14BE-4C13-84CA-26E97350DAD5}" destId="{5803A168-0410-4DCE-A423-FD8BE3B548E6}" srcOrd="0" destOrd="0" presId="urn:microsoft.com/office/officeart/2005/8/layout/hierarchy2"/>
    <dgm:cxn modelId="{07A0E8CE-3281-4232-969A-434BB3205E6D}" type="presParOf" srcId="{7A2E77C4-14BE-4C13-84CA-26E97350DAD5}" destId="{4F870D15-66E1-481F-A18D-0BDA872C1E7C}" srcOrd="1" destOrd="0" presId="urn:microsoft.com/office/officeart/2005/8/layout/hierarchy2"/>
    <dgm:cxn modelId="{857E22F0-7B99-4503-A9D9-B723F84FB97A}" type="presParOf" srcId="{F18F3817-8F09-4A25-BBF1-27562E8F5BA4}" destId="{04A79F74-3CD6-4A9D-BFB8-E68D279554EE}" srcOrd="2" destOrd="0" presId="urn:microsoft.com/office/officeart/2005/8/layout/hierarchy2"/>
    <dgm:cxn modelId="{C66A644B-8541-40E3-A9CC-6FC81341F46E}" type="presParOf" srcId="{04A79F74-3CD6-4A9D-BFB8-E68D279554EE}" destId="{4512C59C-5191-46F7-B710-22D3CC091F54}" srcOrd="0" destOrd="0" presId="urn:microsoft.com/office/officeart/2005/8/layout/hierarchy2"/>
    <dgm:cxn modelId="{23D36671-EBC4-4F87-96DF-E5933EB2233E}" type="presParOf" srcId="{F18F3817-8F09-4A25-BBF1-27562E8F5BA4}" destId="{5574457B-9B46-4E9B-A769-3CB33A5F1B80}" srcOrd="3" destOrd="0" presId="urn:microsoft.com/office/officeart/2005/8/layout/hierarchy2"/>
    <dgm:cxn modelId="{0B05C23C-EC9C-4949-ADD8-7BDDA47F618C}" type="presParOf" srcId="{5574457B-9B46-4E9B-A769-3CB33A5F1B80}" destId="{CDBB0A0A-87BC-445F-8875-C997F9A6B7BF}" srcOrd="0" destOrd="0" presId="urn:microsoft.com/office/officeart/2005/8/layout/hierarchy2"/>
    <dgm:cxn modelId="{1D1717A7-085C-4AF6-B93B-4DE2152B1CAC}" type="presParOf" srcId="{5574457B-9B46-4E9B-A769-3CB33A5F1B80}" destId="{BA05922C-9E0E-41DB-BF23-ECAC524E3DFA}" srcOrd="1" destOrd="0" presId="urn:microsoft.com/office/officeart/2005/8/layout/hierarchy2"/>
    <dgm:cxn modelId="{AABC4CD7-14F2-46DB-8CBD-71AF0A0D41C7}" type="presParOf" srcId="{BA05922C-9E0E-41DB-BF23-ECAC524E3DFA}" destId="{D6F0A624-FFBB-4F56-AA77-B8443E8A7263}" srcOrd="0" destOrd="0" presId="urn:microsoft.com/office/officeart/2005/8/layout/hierarchy2"/>
    <dgm:cxn modelId="{51FBA40B-7FC9-47C9-B3D6-FDE6FCA22B1C}" type="presParOf" srcId="{D6F0A624-FFBB-4F56-AA77-B8443E8A7263}" destId="{F6B365D8-6AC8-4242-B316-7C4A6EE5FE4C}" srcOrd="0" destOrd="0" presId="urn:microsoft.com/office/officeart/2005/8/layout/hierarchy2"/>
    <dgm:cxn modelId="{4D8D6B22-1AEA-4840-9806-5EBAEC6B626D}" type="presParOf" srcId="{BA05922C-9E0E-41DB-BF23-ECAC524E3DFA}" destId="{D7BC1625-AA2D-416B-9E9F-6DF29DC858C2}" srcOrd="1" destOrd="0" presId="urn:microsoft.com/office/officeart/2005/8/layout/hierarchy2"/>
    <dgm:cxn modelId="{2AB797C3-FB19-4CFC-9781-F02A1562FB72}" type="presParOf" srcId="{D7BC1625-AA2D-416B-9E9F-6DF29DC858C2}" destId="{45470810-B958-44C0-A357-2E974F1FBEEF}" srcOrd="0" destOrd="0" presId="urn:microsoft.com/office/officeart/2005/8/layout/hierarchy2"/>
    <dgm:cxn modelId="{FE7EA01F-2845-4CA8-BFD2-FF7BB4106052}" type="presParOf" srcId="{D7BC1625-AA2D-416B-9E9F-6DF29DC858C2}" destId="{73707773-5DF0-4ADC-AFAA-3445809D98F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7CA4A-3F93-4D18-8C08-1F31B12FE9F7}">
      <dsp:nvSpPr>
        <dsp:cNvPr id="0" name=""/>
        <dsp:cNvSpPr/>
      </dsp:nvSpPr>
      <dsp:spPr>
        <a:xfrm>
          <a:off x="5386" y="2758672"/>
          <a:ext cx="877526"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Times New Roman" panose="02020603050405020304" pitchFamily="18" charset="0"/>
              <a:cs typeface="Times New Roman" panose="02020603050405020304" pitchFamily="18" charset="0"/>
            </a:rPr>
            <a:t>OXI</a:t>
          </a:r>
        </a:p>
      </dsp:txBody>
      <dsp:txXfrm>
        <a:off x="24116" y="2777402"/>
        <a:ext cx="840066" cy="602033"/>
      </dsp:txXfrm>
    </dsp:sp>
    <dsp:sp modelId="{EEA55B6D-C6F6-4E28-85C6-5ABFDDF8ECEE}">
      <dsp:nvSpPr>
        <dsp:cNvPr id="0" name=""/>
        <dsp:cNvSpPr/>
      </dsp:nvSpPr>
      <dsp:spPr>
        <a:xfrm rot="16784391">
          <a:off x="129519" y="2176006"/>
          <a:ext cx="1813603" cy="17363"/>
        </a:xfrm>
        <a:custGeom>
          <a:avLst/>
          <a:gdLst/>
          <a:ahLst/>
          <a:cxnLst/>
          <a:rect l="0" t="0" r="0" b="0"/>
          <a:pathLst>
            <a:path>
              <a:moveTo>
                <a:pt x="0" y="8681"/>
              </a:moveTo>
              <a:lnTo>
                <a:pt x="1813603" y="8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dsp:txBody>
      <dsp:txXfrm>
        <a:off x="990980" y="2139348"/>
        <a:ext cx="90680" cy="90680"/>
      </dsp:txXfrm>
    </dsp:sp>
    <dsp:sp modelId="{CBAA7F1F-B208-4FE6-994D-12130C4C12D7}">
      <dsp:nvSpPr>
        <dsp:cNvPr id="0" name=""/>
        <dsp:cNvSpPr/>
      </dsp:nvSpPr>
      <dsp:spPr>
        <a:xfrm>
          <a:off x="1189729" y="838202"/>
          <a:ext cx="1278987" cy="905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Times New Roman" panose="02020603050405020304" pitchFamily="18" charset="0"/>
              <a:cs typeface="Times New Roman" panose="02020603050405020304" pitchFamily="18" charset="0"/>
            </a:rPr>
            <a:t>TC VẬT LÍ</a:t>
          </a:r>
        </a:p>
      </dsp:txBody>
      <dsp:txXfrm>
        <a:off x="1216250" y="864723"/>
        <a:ext cx="1225945" cy="852468"/>
      </dsp:txXfrm>
    </dsp:sp>
    <dsp:sp modelId="{EBAD686F-D235-4E05-B17E-14B21002FC7B}">
      <dsp:nvSpPr>
        <dsp:cNvPr id="0" name=""/>
        <dsp:cNvSpPr/>
      </dsp:nvSpPr>
      <dsp:spPr>
        <a:xfrm rot="18554240">
          <a:off x="2260631" y="843678"/>
          <a:ext cx="1132546" cy="17363"/>
        </a:xfrm>
        <a:custGeom>
          <a:avLst/>
          <a:gdLst/>
          <a:ahLst/>
          <a:cxnLst/>
          <a:rect l="0" t="0" r="0" b="0"/>
          <a:pathLst>
            <a:path>
              <a:moveTo>
                <a:pt x="0" y="8681"/>
              </a:moveTo>
              <a:lnTo>
                <a:pt x="1132546"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98590" y="824046"/>
        <a:ext cx="56627" cy="56627"/>
      </dsp:txXfrm>
    </dsp:sp>
    <dsp:sp modelId="{D4D44A1E-6178-478F-AA80-1A26B05A91D8}">
      <dsp:nvSpPr>
        <dsp:cNvPr id="0" name=""/>
        <dsp:cNvSpPr/>
      </dsp:nvSpPr>
      <dsp:spPr>
        <a:xfrm>
          <a:off x="3185091" y="1"/>
          <a:ext cx="2600156" cy="827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Là</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chất</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khí</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không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màu</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không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mùi</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209328" y="24238"/>
        <a:ext cx="2551682" cy="779050"/>
      </dsp:txXfrm>
    </dsp:sp>
    <dsp:sp modelId="{59150F94-025A-4A47-8D61-86E71CD96D94}">
      <dsp:nvSpPr>
        <dsp:cNvPr id="0" name=""/>
        <dsp:cNvSpPr/>
      </dsp:nvSpPr>
      <dsp:spPr>
        <a:xfrm rot="105519">
          <a:off x="2468548" y="1293273"/>
          <a:ext cx="716711" cy="17363"/>
        </a:xfrm>
        <a:custGeom>
          <a:avLst/>
          <a:gdLst/>
          <a:ahLst/>
          <a:cxnLst/>
          <a:rect l="0" t="0" r="0" b="0"/>
          <a:pathLst>
            <a:path>
              <a:moveTo>
                <a:pt x="0" y="8681"/>
              </a:moveTo>
              <a:lnTo>
                <a:pt x="716711"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08986" y="1284037"/>
        <a:ext cx="35835" cy="35835"/>
      </dsp:txXfrm>
    </dsp:sp>
    <dsp:sp modelId="{98533680-781B-4010-9107-3A1829C3BB51}">
      <dsp:nvSpPr>
        <dsp:cNvPr id="0" name=""/>
        <dsp:cNvSpPr/>
      </dsp:nvSpPr>
      <dsp:spPr>
        <a:xfrm>
          <a:off x="3185091" y="993205"/>
          <a:ext cx="2600156"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Ít</a:t>
          </a:r>
          <a:r>
            <a:rPr lang="en-US" sz="2400" b="1" kern="1200" dirty="0">
              <a:solidFill>
                <a:schemeClr val="tx1"/>
              </a:solidFill>
              <a:latin typeface="Times New Roman" panose="02020603050405020304" pitchFamily="18" charset="0"/>
              <a:cs typeface="Times New Roman" panose="02020603050405020304" pitchFamily="18" charset="0"/>
            </a:rPr>
            <a:t> tan </a:t>
          </a:r>
          <a:r>
            <a:rPr lang="en-US" sz="2400" b="1" kern="1200" dirty="0" err="1">
              <a:solidFill>
                <a:schemeClr val="tx1"/>
              </a:solidFill>
              <a:latin typeface="Times New Roman" panose="02020603050405020304" pitchFamily="18" charset="0"/>
              <a:cs typeface="Times New Roman" panose="02020603050405020304" pitchFamily="18" charset="0"/>
            </a:rPr>
            <a:t>trong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nước</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203821" y="1011935"/>
        <a:ext cx="2562696" cy="602033"/>
      </dsp:txXfrm>
    </dsp:sp>
    <dsp:sp modelId="{5F1DC253-37C3-413E-A45E-1339D0FFD911}">
      <dsp:nvSpPr>
        <dsp:cNvPr id="0" name=""/>
        <dsp:cNvSpPr/>
      </dsp:nvSpPr>
      <dsp:spPr>
        <a:xfrm rot="2787875">
          <a:off x="2306890" y="1659259"/>
          <a:ext cx="1040027" cy="17363"/>
        </a:xfrm>
        <a:custGeom>
          <a:avLst/>
          <a:gdLst/>
          <a:ahLst/>
          <a:cxnLst/>
          <a:rect l="0" t="0" r="0" b="0"/>
          <a:pathLst>
            <a:path>
              <a:moveTo>
                <a:pt x="0" y="8681"/>
              </a:moveTo>
              <a:lnTo>
                <a:pt x="1040027"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00903" y="1641940"/>
        <a:ext cx="52001" cy="52001"/>
      </dsp:txXfrm>
    </dsp:sp>
    <dsp:sp modelId="{FDE00EC1-C20F-4832-A949-8C9C48883436}">
      <dsp:nvSpPr>
        <dsp:cNvPr id="0" name=""/>
        <dsp:cNvSpPr/>
      </dsp:nvSpPr>
      <dsp:spPr>
        <a:xfrm>
          <a:off x="3185091" y="1725177"/>
          <a:ext cx="2892942"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Nặng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hơn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không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khí</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203821" y="1743907"/>
        <a:ext cx="2855482" cy="602033"/>
      </dsp:txXfrm>
    </dsp:sp>
    <dsp:sp modelId="{F6989B19-6078-40FA-A029-F193E7A06911}">
      <dsp:nvSpPr>
        <dsp:cNvPr id="0" name=""/>
        <dsp:cNvSpPr/>
      </dsp:nvSpPr>
      <dsp:spPr>
        <a:xfrm rot="3919366">
          <a:off x="1968983" y="2061846"/>
          <a:ext cx="1715841" cy="17363"/>
        </a:xfrm>
        <a:custGeom>
          <a:avLst/>
          <a:gdLst/>
          <a:ahLst/>
          <a:cxnLst/>
          <a:rect l="0" t="0" r="0" b="0"/>
          <a:pathLst>
            <a:path>
              <a:moveTo>
                <a:pt x="0" y="8681"/>
              </a:moveTo>
              <a:lnTo>
                <a:pt x="1715841"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784008" y="2027631"/>
        <a:ext cx="85792" cy="85792"/>
      </dsp:txXfrm>
    </dsp:sp>
    <dsp:sp modelId="{17200F31-EACE-4ADF-A138-6AE2436CC40D}">
      <dsp:nvSpPr>
        <dsp:cNvPr id="0" name=""/>
        <dsp:cNvSpPr/>
      </dsp:nvSpPr>
      <dsp:spPr>
        <a:xfrm>
          <a:off x="3185091" y="2530351"/>
          <a:ext cx="2889323"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Hóa</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lỏng</a:t>
          </a:r>
          <a:r>
            <a:rPr lang="en-US" sz="2400" b="1" kern="1200" dirty="0">
              <a:solidFill>
                <a:schemeClr val="tx1"/>
              </a:solidFill>
              <a:latin typeface="Times New Roman" panose="02020603050405020304" pitchFamily="18" charset="0"/>
              <a:cs typeface="Times New Roman" panose="02020603050405020304" pitchFamily="18" charset="0"/>
            </a:rPr>
            <a:t> ở -183</a:t>
          </a:r>
          <a:r>
            <a:rPr lang="en-US" sz="2400" b="1" kern="1200" baseline="30000" dirty="0">
              <a:solidFill>
                <a:schemeClr val="tx1"/>
              </a:solidFill>
              <a:latin typeface="Times New Roman" panose="02020603050405020304" pitchFamily="18" charset="0"/>
              <a:cs typeface="Times New Roman" panose="02020603050405020304" pitchFamily="18" charset="0"/>
            </a:rPr>
            <a:t>0</a:t>
          </a:r>
          <a:r>
            <a:rPr lang="en-US" sz="2400" b="1" kern="1200" baseline="0" dirty="0">
              <a:solidFill>
                <a:schemeClr val="tx1"/>
              </a:solidFill>
              <a:latin typeface="Times New Roman" panose="02020603050405020304" pitchFamily="18" charset="0"/>
              <a:cs typeface="Times New Roman" panose="02020603050405020304" pitchFamily="18" charset="0"/>
            </a:rPr>
            <a:t>C</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203821" y="2549081"/>
        <a:ext cx="2851863" cy="602033"/>
      </dsp:txXfrm>
    </dsp:sp>
    <dsp:sp modelId="{77759F41-1E27-4380-B997-7FF8EC7806E4}">
      <dsp:nvSpPr>
        <dsp:cNvPr id="0" name=""/>
        <dsp:cNvSpPr/>
      </dsp:nvSpPr>
      <dsp:spPr>
        <a:xfrm rot="4751109">
          <a:off x="218735" y="3872801"/>
          <a:ext cx="1635170" cy="17363"/>
        </a:xfrm>
        <a:custGeom>
          <a:avLst/>
          <a:gdLst/>
          <a:ahLst/>
          <a:cxnLst/>
          <a:rect l="0" t="0" r="0" b="0"/>
          <a:pathLst>
            <a:path>
              <a:moveTo>
                <a:pt x="0" y="8681"/>
              </a:moveTo>
              <a:lnTo>
                <a:pt x="1635170" y="8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dsp:txBody>
      <dsp:txXfrm>
        <a:off x="995441" y="3840604"/>
        <a:ext cx="81758" cy="81758"/>
      </dsp:txXfrm>
    </dsp:sp>
    <dsp:sp modelId="{61F50AAF-FCCA-43C6-B88B-B8745520ABC9}">
      <dsp:nvSpPr>
        <dsp:cNvPr id="0" name=""/>
        <dsp:cNvSpPr/>
      </dsp:nvSpPr>
      <dsp:spPr>
        <a:xfrm>
          <a:off x="1189729" y="4208814"/>
          <a:ext cx="1278987" cy="951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Times New Roman" panose="02020603050405020304" pitchFamily="18" charset="0"/>
              <a:cs typeface="Times New Roman" panose="02020603050405020304" pitchFamily="18" charset="0"/>
            </a:rPr>
            <a:t>TC HÓA HỌC</a:t>
          </a:r>
        </a:p>
      </dsp:txBody>
      <dsp:txXfrm>
        <a:off x="1217596" y="4236681"/>
        <a:ext cx="1223253" cy="895730"/>
      </dsp:txXfrm>
    </dsp:sp>
    <dsp:sp modelId="{156D2A29-816D-4BEF-BA5C-F928EDF79247}">
      <dsp:nvSpPr>
        <dsp:cNvPr id="0" name=""/>
        <dsp:cNvSpPr/>
      </dsp:nvSpPr>
      <dsp:spPr>
        <a:xfrm rot="18528278">
          <a:off x="2296859" y="4317133"/>
          <a:ext cx="920667" cy="17363"/>
        </a:xfrm>
        <a:custGeom>
          <a:avLst/>
          <a:gdLst/>
          <a:ahLst/>
          <a:cxnLst/>
          <a:rect l="0" t="0" r="0" b="0"/>
          <a:pathLst>
            <a:path>
              <a:moveTo>
                <a:pt x="0" y="8681"/>
              </a:moveTo>
              <a:lnTo>
                <a:pt x="920667"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dsp:txBody>
      <dsp:txXfrm>
        <a:off x="2734176" y="4302798"/>
        <a:ext cx="46033" cy="46033"/>
      </dsp:txXfrm>
    </dsp:sp>
    <dsp:sp modelId="{E8CD5E76-67A7-4709-B03A-60408F6D4C39}">
      <dsp:nvSpPr>
        <dsp:cNvPr id="0" name=""/>
        <dsp:cNvSpPr/>
      </dsp:nvSpPr>
      <dsp:spPr>
        <a:xfrm>
          <a:off x="3045668" y="3416958"/>
          <a:ext cx="1278987" cy="11002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Tác</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dụng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với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đơn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chât</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077893" y="3449183"/>
        <a:ext cx="1214537" cy="1035799"/>
      </dsp:txXfrm>
    </dsp:sp>
    <dsp:sp modelId="{381677CD-1703-4310-9138-4DF6D2FE397E}">
      <dsp:nvSpPr>
        <dsp:cNvPr id="0" name=""/>
        <dsp:cNvSpPr/>
      </dsp:nvSpPr>
      <dsp:spPr>
        <a:xfrm rot="20741938">
          <a:off x="4307298" y="3820040"/>
          <a:ext cx="1120256" cy="17363"/>
        </a:xfrm>
        <a:custGeom>
          <a:avLst/>
          <a:gdLst/>
          <a:ahLst/>
          <a:cxnLst/>
          <a:rect l="0" t="0" r="0" b="0"/>
          <a:pathLst>
            <a:path>
              <a:moveTo>
                <a:pt x="0" y="8681"/>
              </a:moveTo>
              <a:lnTo>
                <a:pt x="1120256"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39420" y="3800715"/>
        <a:ext cx="56012" cy="56012"/>
      </dsp:txXfrm>
    </dsp:sp>
    <dsp:sp modelId="{F133F770-9D3E-4C5F-BA02-77F8A8463AEE}">
      <dsp:nvSpPr>
        <dsp:cNvPr id="0" name=""/>
        <dsp:cNvSpPr/>
      </dsp:nvSpPr>
      <dsp:spPr>
        <a:xfrm>
          <a:off x="5410197" y="3370614"/>
          <a:ext cx="2423323"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anose="02020603050405020304" pitchFamily="18" charset="0"/>
              <a:cs typeface="Times New Roman" panose="02020603050405020304" pitchFamily="18" charset="0"/>
            </a:rPr>
            <a:t>S + O</a:t>
          </a:r>
          <a:r>
            <a:rPr lang="en-US" sz="2400" b="1" kern="1200" baseline="-25000" dirty="0">
              <a:solidFill>
                <a:schemeClr val="tx1"/>
              </a:solidFill>
              <a:latin typeface="Times New Roman" panose="02020603050405020304" pitchFamily="18" charset="0"/>
              <a:cs typeface="Times New Roman" panose="02020603050405020304" pitchFamily="18" charset="0"/>
            </a:rPr>
            <a:t>2    </a:t>
          </a:r>
          <a14:m xmlns:a14="http://schemas.microsoft.com/office/drawing/2010/main">
            <m:oMath xmlns:m="http://schemas.openxmlformats.org/officeDocument/2006/math">
              <m:groupChr>
                <m:groupChrPr>
                  <m:chr m:val="→"/>
                  <m:vertJc m:val="bot"/>
                  <m:ctrlPr>
                    <a:rPr lang="en-US" sz="2400" b="1" i="1" kern="1200" baseline="-25000" smtClean="0">
                      <a:solidFill>
                        <a:schemeClr val="tx1"/>
                      </a:solidFill>
                      <a:latin typeface="Cambria Math" panose="02040503050406030204" pitchFamily="18" charset="0"/>
                      <a:cs typeface="Times New Roman" panose="02020603050405020304" pitchFamily="18" charset="0"/>
                    </a:rPr>
                  </m:ctrlPr>
                </m:groupChrPr>
                <m:e>
                  <m:sSup>
                    <m:sSupPr>
                      <m:ctrlPr>
                        <a:rPr lang="en-US" sz="2400" b="1" i="1" kern="1200" baseline="-25000" smtClean="0">
                          <a:solidFill>
                            <a:schemeClr val="tx1"/>
                          </a:solidFill>
                          <a:latin typeface="Cambria Math" panose="02040503050406030204" pitchFamily="18" charset="0"/>
                          <a:cs typeface="Times New Roman" panose="02020603050405020304" pitchFamily="18" charset="0"/>
                        </a:rPr>
                      </m:ctrlPr>
                    </m:sSupPr>
                    <m:e>
                      <m:r>
                        <a:rPr lang="en-US" sz="2400" b="1" i="1" kern="1200" baseline="-25000" smtClean="0">
                          <a:solidFill>
                            <a:schemeClr val="tx1"/>
                          </a:solidFill>
                          <a:latin typeface="Cambria Math"/>
                          <a:cs typeface="Times New Roman" panose="02020603050405020304" pitchFamily="18" charset="0"/>
                        </a:rPr>
                        <m:t>𝒕</m:t>
                      </m:r>
                    </m:e>
                    <m:sup>
                      <m:r>
                        <a:rPr lang="en-US" sz="2400" b="1" i="1" kern="1200" baseline="-25000" smtClean="0">
                          <a:solidFill>
                            <a:schemeClr val="tx1"/>
                          </a:solidFill>
                          <a:latin typeface="Cambria Math"/>
                          <a:cs typeface="Times New Roman" panose="02020603050405020304" pitchFamily="18" charset="0"/>
                        </a:rPr>
                        <m:t>𝒐</m:t>
                      </m:r>
                    </m:sup>
                  </m:sSup>
                </m:e>
              </m:groupChr>
            </m:oMath>
          </a14:m>
          <a:r>
            <a:rPr lang="en-US" sz="2400" b="1" kern="1200" baseline="0" dirty="0" smtClean="0">
              <a:solidFill>
                <a:schemeClr val="tx1"/>
              </a:solidFill>
              <a:latin typeface="Times New Roman" panose="02020603050405020304" pitchFamily="18" charset="0"/>
              <a:cs typeface="Times New Roman" panose="02020603050405020304" pitchFamily="18" charset="0"/>
            </a:rPr>
            <a:t>    SO</a:t>
          </a:r>
          <a:r>
            <a:rPr lang="en-US" sz="2400" b="1" kern="1200" baseline="-25000" dirty="0" smtClean="0">
              <a:solidFill>
                <a:schemeClr val="tx1"/>
              </a:solidFill>
              <a:latin typeface="Times New Roman" panose="02020603050405020304" pitchFamily="18" charset="0"/>
              <a:cs typeface="Times New Roman" panose="02020603050405020304" pitchFamily="18" charset="0"/>
            </a:rPr>
            <a:t>2</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5428927" y="3389344"/>
        <a:ext cx="2385863" cy="602033"/>
      </dsp:txXfrm>
    </dsp:sp>
    <dsp:sp modelId="{50EE5B75-4DA9-488F-A311-BB9F3C68872C}">
      <dsp:nvSpPr>
        <dsp:cNvPr id="0" name=""/>
        <dsp:cNvSpPr/>
      </dsp:nvSpPr>
      <dsp:spPr>
        <a:xfrm rot="1787572">
          <a:off x="4243411" y="4263817"/>
          <a:ext cx="1229369" cy="17363"/>
        </a:xfrm>
        <a:custGeom>
          <a:avLst/>
          <a:gdLst/>
          <a:ahLst/>
          <a:cxnLst/>
          <a:rect l="0" t="0" r="0" b="0"/>
          <a:pathLst>
            <a:path>
              <a:moveTo>
                <a:pt x="0" y="8681"/>
              </a:moveTo>
              <a:lnTo>
                <a:pt x="1229369"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7362" y="4241764"/>
        <a:ext cx="61468" cy="61468"/>
      </dsp:txXfrm>
    </dsp:sp>
    <dsp:sp modelId="{5803A168-0410-4DCE-A423-FD8BE3B548E6}">
      <dsp:nvSpPr>
        <dsp:cNvPr id="0" name=""/>
        <dsp:cNvSpPr/>
      </dsp:nvSpPr>
      <dsp:spPr>
        <a:xfrm>
          <a:off x="5391536" y="4258167"/>
          <a:ext cx="2656150"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anose="02020603050405020304" pitchFamily="18" charset="0"/>
              <a:cs typeface="Times New Roman" panose="02020603050405020304" pitchFamily="18" charset="0"/>
            </a:rPr>
            <a:t>3Fe + 2O</a:t>
          </a:r>
          <a:r>
            <a:rPr lang="en-US" sz="2400" b="1" kern="1200" baseline="-25000" dirty="0">
              <a:solidFill>
                <a:schemeClr val="tx1"/>
              </a:solidFill>
              <a:latin typeface="Times New Roman" panose="02020603050405020304" pitchFamily="18" charset="0"/>
              <a:cs typeface="Times New Roman" panose="02020603050405020304" pitchFamily="18" charset="0"/>
            </a:rPr>
            <a:t>2 </a:t>
          </a:r>
          <a:r>
            <a:rPr lang="en-US" sz="2400" b="1" kern="1200" baseline="-25000" dirty="0" smtClean="0">
              <a:solidFill>
                <a:schemeClr val="tx1"/>
              </a:solidFill>
              <a:latin typeface="Times New Roman" panose="02020603050405020304" pitchFamily="18" charset="0"/>
              <a:cs typeface="Times New Roman" panose="02020603050405020304" pitchFamily="18" charset="0"/>
            </a:rPr>
            <a:t> </a:t>
          </a:r>
          <a14:m xmlns:a14="http://schemas.microsoft.com/office/drawing/2010/main">
            <m:oMath xmlns:m="http://schemas.openxmlformats.org/officeDocument/2006/math">
              <m:groupChr>
                <m:groupChrPr>
                  <m:chr m:val="→"/>
                  <m:vertJc m:val="bot"/>
                  <m:ctrlPr>
                    <a:rPr lang="en-US" sz="2400" b="1" i="1" kern="1200" baseline="0" dirty="0" smtClean="0">
                      <a:solidFill>
                        <a:schemeClr val="tx1"/>
                      </a:solidFill>
                      <a:latin typeface="Cambria Math" panose="02040503050406030204" pitchFamily="18" charset="0"/>
                      <a:cs typeface="Times New Roman" panose="02020603050405020304" pitchFamily="18" charset="0"/>
                    </a:rPr>
                  </m:ctrlPr>
                </m:groupChrPr>
                <m:e>
                  <m:sSup>
                    <m:sSupPr>
                      <m:ctrlPr>
                        <a:rPr lang="en-US" sz="2400" b="1" i="1" kern="1200" baseline="0" dirty="0" smtClean="0">
                          <a:solidFill>
                            <a:schemeClr val="tx1"/>
                          </a:solidFill>
                          <a:latin typeface="Cambria Math" panose="02040503050406030204" pitchFamily="18" charset="0"/>
                          <a:cs typeface="Times New Roman" panose="02020603050405020304" pitchFamily="18" charset="0"/>
                        </a:rPr>
                      </m:ctrlPr>
                    </m:sSupPr>
                    <m:e>
                      <m:r>
                        <a:rPr lang="en-US" sz="2400" b="1" i="1" kern="1200" baseline="0" dirty="0" smtClean="0">
                          <a:solidFill>
                            <a:schemeClr val="tx1"/>
                          </a:solidFill>
                          <a:latin typeface="Cambria Math"/>
                          <a:cs typeface="Times New Roman" panose="02020603050405020304" pitchFamily="18" charset="0"/>
                        </a:rPr>
                        <m:t>𝒕</m:t>
                      </m:r>
                    </m:e>
                    <m:sup>
                      <m:r>
                        <a:rPr lang="en-US" sz="2400" b="1" i="1" kern="1200" baseline="0" dirty="0" smtClean="0">
                          <a:solidFill>
                            <a:schemeClr val="tx1"/>
                          </a:solidFill>
                          <a:latin typeface="Cambria Math"/>
                          <a:cs typeface="Times New Roman" panose="02020603050405020304" pitchFamily="18" charset="0"/>
                        </a:rPr>
                        <m:t>𝒐</m:t>
                      </m:r>
                    </m:sup>
                  </m:sSup>
                </m:e>
              </m:groupChr>
            </m:oMath>
          </a14:m>
          <a:r>
            <a:rPr lang="en-US" sz="2400" b="1" kern="1200" baseline="0" dirty="0" smtClean="0">
              <a:solidFill>
                <a:schemeClr val="tx1"/>
              </a:solidFill>
              <a:latin typeface="Times New Roman" panose="02020603050405020304" pitchFamily="18" charset="0"/>
              <a:cs typeface="Times New Roman" panose="02020603050405020304" pitchFamily="18" charset="0"/>
            </a:rPr>
            <a:t>  Fe</a:t>
          </a:r>
          <a:r>
            <a:rPr lang="en-US" sz="2400" b="1" kern="1200" baseline="-25000" dirty="0" smtClean="0">
              <a:solidFill>
                <a:schemeClr val="tx1"/>
              </a:solidFill>
              <a:latin typeface="Times New Roman" panose="02020603050405020304" pitchFamily="18" charset="0"/>
              <a:cs typeface="Times New Roman" panose="02020603050405020304" pitchFamily="18" charset="0"/>
            </a:rPr>
            <a:t>3</a:t>
          </a:r>
          <a:r>
            <a:rPr lang="en-US" sz="2400" b="1" kern="1200" baseline="0" dirty="0" smtClean="0">
              <a:solidFill>
                <a:schemeClr val="tx1"/>
              </a:solidFill>
              <a:latin typeface="Times New Roman" panose="02020603050405020304" pitchFamily="18" charset="0"/>
              <a:cs typeface="Times New Roman" panose="02020603050405020304" pitchFamily="18" charset="0"/>
            </a:rPr>
            <a:t>O</a:t>
          </a:r>
          <a:r>
            <a:rPr lang="en-US" sz="2400" b="1" kern="1200" baseline="-25000" dirty="0" smtClean="0">
              <a:solidFill>
                <a:schemeClr val="tx1"/>
              </a:solidFill>
              <a:latin typeface="Times New Roman" panose="02020603050405020304" pitchFamily="18" charset="0"/>
              <a:cs typeface="Times New Roman" panose="02020603050405020304" pitchFamily="18" charset="0"/>
            </a:rPr>
            <a:t>4</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5410266" y="4276897"/>
        <a:ext cx="2618690" cy="602033"/>
      </dsp:txXfrm>
    </dsp:sp>
    <dsp:sp modelId="{04A79F74-3CD6-4A9D-BFB8-E68D279554EE}">
      <dsp:nvSpPr>
        <dsp:cNvPr id="0" name=""/>
        <dsp:cNvSpPr/>
      </dsp:nvSpPr>
      <dsp:spPr>
        <a:xfrm rot="3427677">
          <a:off x="2273085" y="5035216"/>
          <a:ext cx="855714" cy="17363"/>
        </a:xfrm>
        <a:custGeom>
          <a:avLst/>
          <a:gdLst/>
          <a:ahLst/>
          <a:cxnLst/>
          <a:rect l="0" t="0" r="0" b="0"/>
          <a:pathLst>
            <a:path>
              <a:moveTo>
                <a:pt x="0" y="8681"/>
              </a:moveTo>
              <a:lnTo>
                <a:pt x="855714"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dsp:txBody>
      <dsp:txXfrm>
        <a:off x="2679550" y="5022505"/>
        <a:ext cx="42785" cy="42785"/>
      </dsp:txXfrm>
    </dsp:sp>
    <dsp:sp modelId="{CDBB0A0A-87BC-445F-8875-C997F9A6B7BF}">
      <dsp:nvSpPr>
        <dsp:cNvPr id="0" name=""/>
        <dsp:cNvSpPr/>
      </dsp:nvSpPr>
      <dsp:spPr>
        <a:xfrm>
          <a:off x="2933168" y="4685637"/>
          <a:ext cx="1268679" cy="1435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Tác</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dụng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với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hợp</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chất</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2970326" y="4722795"/>
        <a:ext cx="1194363" cy="1360906"/>
      </dsp:txXfrm>
    </dsp:sp>
    <dsp:sp modelId="{D6F0A624-FFBB-4F56-AA77-B8443E8A7263}">
      <dsp:nvSpPr>
        <dsp:cNvPr id="0" name=""/>
        <dsp:cNvSpPr/>
      </dsp:nvSpPr>
      <dsp:spPr>
        <a:xfrm rot="632931">
          <a:off x="4195244" y="5466094"/>
          <a:ext cx="781404" cy="17363"/>
        </a:xfrm>
        <a:custGeom>
          <a:avLst/>
          <a:gdLst/>
          <a:ahLst/>
          <a:cxnLst/>
          <a:rect l="0" t="0" r="0" b="0"/>
          <a:pathLst>
            <a:path>
              <a:moveTo>
                <a:pt x="0" y="8681"/>
              </a:moveTo>
              <a:lnTo>
                <a:pt x="781404"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66412" y="5455241"/>
        <a:ext cx="39070" cy="39070"/>
      </dsp:txXfrm>
    </dsp:sp>
    <dsp:sp modelId="{45470810-B958-44C0-A357-2E974F1FBEEF}">
      <dsp:nvSpPr>
        <dsp:cNvPr id="0" name=""/>
        <dsp:cNvSpPr/>
      </dsp:nvSpPr>
      <dsp:spPr>
        <a:xfrm>
          <a:off x="4970046" y="5226556"/>
          <a:ext cx="3716048"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anose="02020603050405020304" pitchFamily="18" charset="0"/>
              <a:cs typeface="Times New Roman" panose="02020603050405020304" pitchFamily="18" charset="0"/>
            </a:rPr>
            <a:t>CH</a:t>
          </a:r>
          <a:r>
            <a:rPr lang="en-US" sz="2400" b="1" kern="1200" baseline="-25000" dirty="0">
              <a:solidFill>
                <a:schemeClr val="tx1"/>
              </a:solidFill>
              <a:latin typeface="Times New Roman" panose="02020603050405020304" pitchFamily="18" charset="0"/>
              <a:cs typeface="Times New Roman" panose="02020603050405020304" pitchFamily="18" charset="0"/>
            </a:rPr>
            <a:t>4</a:t>
          </a:r>
          <a:r>
            <a:rPr lang="en-US" sz="2400" b="1" kern="1200" baseline="0" dirty="0">
              <a:solidFill>
                <a:schemeClr val="tx1"/>
              </a:solidFill>
              <a:latin typeface="Times New Roman" panose="02020603050405020304" pitchFamily="18" charset="0"/>
              <a:cs typeface="Times New Roman" panose="02020603050405020304" pitchFamily="18" charset="0"/>
            </a:rPr>
            <a:t> + 2O</a:t>
          </a:r>
          <a:r>
            <a:rPr lang="en-US" sz="2400" b="1" kern="1200" baseline="-25000" dirty="0">
              <a:solidFill>
                <a:schemeClr val="tx1"/>
              </a:solidFill>
              <a:latin typeface="Times New Roman" panose="02020603050405020304" pitchFamily="18" charset="0"/>
              <a:cs typeface="Times New Roman" panose="02020603050405020304" pitchFamily="18" charset="0"/>
            </a:rPr>
            <a:t>2</a:t>
          </a:r>
          <a:r>
            <a:rPr lang="en-US" sz="2400" b="1" kern="1200" baseline="0" dirty="0">
              <a:solidFill>
                <a:schemeClr val="tx1"/>
              </a:solidFill>
              <a:latin typeface="Times New Roman" panose="02020603050405020304" pitchFamily="18" charset="0"/>
              <a:cs typeface="Times New Roman" panose="02020603050405020304" pitchFamily="18" charset="0"/>
            </a:rPr>
            <a:t> </a:t>
          </a:r>
          <a14:m xmlns:a14="http://schemas.microsoft.com/office/drawing/2010/main">
            <m:oMath xmlns:m="http://schemas.openxmlformats.org/officeDocument/2006/math">
              <m:groupChr>
                <m:groupChrPr>
                  <m:chr m:val="→"/>
                  <m:vertJc m:val="bot"/>
                  <m:ctrlPr>
                    <a:rPr lang="en-US" sz="2400" b="1" i="1" kern="1200" baseline="0" smtClean="0">
                      <a:solidFill>
                        <a:schemeClr val="tx1"/>
                      </a:solidFill>
                      <a:latin typeface="Cambria Math" panose="02040503050406030204" pitchFamily="18" charset="0"/>
                      <a:cs typeface="Times New Roman" panose="02020603050405020304" pitchFamily="18" charset="0"/>
                    </a:rPr>
                  </m:ctrlPr>
                </m:groupChrPr>
                <m:e>
                  <m:sSup>
                    <m:sSupPr>
                      <m:ctrlPr>
                        <a:rPr lang="en-US" sz="2400" b="1" i="1" kern="1200" baseline="0" smtClean="0">
                          <a:solidFill>
                            <a:schemeClr val="tx1"/>
                          </a:solidFill>
                          <a:latin typeface="Cambria Math" panose="02040503050406030204" pitchFamily="18" charset="0"/>
                          <a:cs typeface="Times New Roman" panose="02020603050405020304" pitchFamily="18" charset="0"/>
                        </a:rPr>
                      </m:ctrlPr>
                    </m:sSupPr>
                    <m:e>
                      <m:r>
                        <a:rPr lang="en-US" sz="2400" b="1" i="1" kern="1200" baseline="0" smtClean="0">
                          <a:solidFill>
                            <a:schemeClr val="tx1"/>
                          </a:solidFill>
                          <a:latin typeface="Cambria Math"/>
                          <a:cs typeface="Times New Roman" panose="02020603050405020304" pitchFamily="18" charset="0"/>
                        </a:rPr>
                        <m:t>𝒕</m:t>
                      </m:r>
                    </m:e>
                    <m:sup>
                      <m:r>
                        <a:rPr lang="en-US" sz="2400" b="1" i="1" kern="1200" baseline="0" smtClean="0">
                          <a:solidFill>
                            <a:schemeClr val="tx1"/>
                          </a:solidFill>
                          <a:latin typeface="Cambria Math"/>
                          <a:cs typeface="Times New Roman" panose="02020603050405020304" pitchFamily="18" charset="0"/>
                        </a:rPr>
                        <m:t>𝒐</m:t>
                      </m:r>
                    </m:sup>
                  </m:sSup>
                </m:e>
              </m:groupChr>
            </m:oMath>
          </a14:m>
          <a:r>
            <a:rPr lang="en-US" sz="2400" b="1" kern="1200" baseline="0" dirty="0" smtClean="0">
              <a:solidFill>
                <a:schemeClr val="tx1"/>
              </a:solidFill>
              <a:latin typeface="Times New Roman" panose="02020603050405020304" pitchFamily="18" charset="0"/>
              <a:cs typeface="Times New Roman" panose="02020603050405020304" pitchFamily="18" charset="0"/>
            </a:rPr>
            <a:t> CO</a:t>
          </a:r>
          <a:r>
            <a:rPr lang="en-US" sz="2400" b="1" kern="1200" baseline="-25000" dirty="0" smtClean="0">
              <a:solidFill>
                <a:schemeClr val="tx1"/>
              </a:solidFill>
              <a:latin typeface="Times New Roman" panose="02020603050405020304" pitchFamily="18" charset="0"/>
              <a:cs typeface="Times New Roman" panose="02020603050405020304" pitchFamily="18" charset="0"/>
            </a:rPr>
            <a:t>2</a:t>
          </a:r>
          <a:r>
            <a:rPr lang="en-US" sz="2400" b="1" kern="1200" baseline="0" dirty="0" smtClean="0">
              <a:solidFill>
                <a:schemeClr val="tx1"/>
              </a:solidFill>
              <a:latin typeface="Times New Roman" panose="02020603050405020304" pitchFamily="18" charset="0"/>
              <a:cs typeface="Times New Roman" panose="02020603050405020304" pitchFamily="18" charset="0"/>
            </a:rPr>
            <a:t> </a:t>
          </a:r>
          <a:r>
            <a:rPr lang="en-US" sz="2400" b="1" kern="1200" baseline="0" dirty="0">
              <a:solidFill>
                <a:schemeClr val="tx1"/>
              </a:solidFill>
              <a:latin typeface="Times New Roman" panose="02020603050405020304" pitchFamily="18" charset="0"/>
              <a:cs typeface="Times New Roman" panose="02020603050405020304" pitchFamily="18" charset="0"/>
            </a:rPr>
            <a:t>+ </a:t>
          </a:r>
          <a:r>
            <a:rPr lang="en-US" sz="2400" b="1" kern="1200" baseline="0" dirty="0" smtClean="0">
              <a:solidFill>
                <a:schemeClr val="tx1"/>
              </a:solidFill>
              <a:latin typeface="Times New Roman" panose="02020603050405020304" pitchFamily="18" charset="0"/>
              <a:cs typeface="Times New Roman" panose="02020603050405020304" pitchFamily="18" charset="0"/>
            </a:rPr>
            <a:t>2H</a:t>
          </a:r>
          <a:r>
            <a:rPr lang="en-US" sz="2400" b="1" kern="1200" baseline="-25000" dirty="0" smtClean="0">
              <a:solidFill>
                <a:schemeClr val="tx1"/>
              </a:solidFill>
              <a:latin typeface="Times New Roman" panose="02020603050405020304" pitchFamily="18" charset="0"/>
              <a:cs typeface="Times New Roman" panose="02020603050405020304" pitchFamily="18" charset="0"/>
            </a:rPr>
            <a:t>2</a:t>
          </a:r>
          <a:r>
            <a:rPr lang="en-US" sz="2400" b="1" kern="1200" baseline="0" dirty="0" smtClean="0">
              <a:solidFill>
                <a:schemeClr val="tx1"/>
              </a:solidFill>
              <a:latin typeface="Times New Roman" panose="02020603050405020304" pitchFamily="18" charset="0"/>
              <a:cs typeface="Times New Roman" panose="02020603050405020304" pitchFamily="18" charset="0"/>
            </a:rPr>
            <a:t>O</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4988776" y="5245286"/>
        <a:ext cx="3678588" cy="6020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0FE87-86B5-4D5F-9057-95409EC1A0EE}" type="datetimeFigureOut">
              <a:rPr lang="en-US" smtClean="0"/>
              <a:t>17-Jan-22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13DD67-B2A4-413F-9242-5C6D5108089E}" type="slidenum">
              <a:rPr lang="en-US" smtClean="0"/>
              <a:t>‹#›</a:t>
            </a:fld>
            <a:endParaRPr lang="en-US"/>
          </a:p>
        </p:txBody>
      </p:sp>
    </p:spTree>
    <p:extLst>
      <p:ext uri="{BB962C8B-B14F-4D97-AF65-F5344CB8AC3E}">
        <p14:creationId xmlns:p14="http://schemas.microsoft.com/office/powerpoint/2010/main" val="394184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t>17-Jan-22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214784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t>17-Jan-22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54319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t>17-Jan-22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35654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t>17-Jan-22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417822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E7A48-20C7-43C4-A353-A8A4A5AED73A}" type="datetimeFigureOut">
              <a:rPr lang="en-US" smtClean="0"/>
              <a:t>17-Jan-22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424663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0E7A48-20C7-43C4-A353-A8A4A5AED73A}" type="datetimeFigureOut">
              <a:rPr lang="en-US" smtClean="0"/>
              <a:t>17-Jan-22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399830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0E7A48-20C7-43C4-A353-A8A4A5AED73A}" type="datetimeFigureOut">
              <a:rPr lang="en-US" smtClean="0"/>
              <a:t>17-Jan-22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365194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0E7A48-20C7-43C4-A353-A8A4A5AED73A}" type="datetimeFigureOut">
              <a:rPr lang="en-US" smtClean="0"/>
              <a:t>17-Jan-22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354126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E7A48-20C7-43C4-A353-A8A4A5AED73A}" type="datetimeFigureOut">
              <a:rPr lang="en-US" smtClean="0"/>
              <a:t>17-Jan-22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275476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E7A48-20C7-43C4-A353-A8A4A5AED73A}" type="datetimeFigureOut">
              <a:rPr lang="en-US" smtClean="0"/>
              <a:t>17-Jan-22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376239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E7A48-20C7-43C4-A353-A8A4A5AED73A}" type="datetimeFigureOut">
              <a:rPr lang="en-US" smtClean="0"/>
              <a:t>17-Jan-22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188599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E7A48-20C7-43C4-A353-A8A4A5AED73A}" type="datetimeFigureOut">
              <a:rPr lang="en-US" smtClean="0"/>
              <a:t>17-Jan-22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2FE6B-A726-4462-B405-BF777F1953AB}" type="slidenum">
              <a:rPr lang="en-US" smtClean="0"/>
              <a:t>‹#›</a:t>
            </a:fld>
            <a:endParaRPr lang="en-US"/>
          </a:p>
        </p:txBody>
      </p:sp>
    </p:spTree>
    <p:extLst>
      <p:ext uri="{BB962C8B-B14F-4D97-AF65-F5344CB8AC3E}">
        <p14:creationId xmlns:p14="http://schemas.microsoft.com/office/powerpoint/2010/main" val="20304741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4" y="-152400"/>
            <a:ext cx="9116286" cy="7663636"/>
          </a:xfrm>
          <a:prstGeom prst="rect">
            <a:avLst/>
          </a:prstGeom>
          <a:noFill/>
        </p:spPr>
        <p:txBody>
          <a:bodyPr wrap="square" rtlCol="0">
            <a:spAutoFit/>
          </a:bodyPr>
          <a:lstStyle/>
          <a:p>
            <a:pPr algn="ctr">
              <a:lnSpc>
                <a:spcPct val="150000"/>
              </a:lnSpc>
            </a:pPr>
            <a:r>
              <a:rPr lang="vi-VN" sz="4000" b="1" dirty="0" smtClean="0">
                <a:effectLst>
                  <a:outerShdw blurRad="38100" dist="38100" dir="2700000" algn="tl">
                    <a:srgbClr val="000000">
                      <a:alpha val="43137"/>
                    </a:srgbClr>
                  </a:outerShdw>
                </a:effectLst>
                <a:latin typeface="Times New Roman" pitchFamily="18" charset="0"/>
                <a:cs typeface="Times New Roman" pitchFamily="18" charset="0"/>
              </a:rPr>
              <a:t>KHỞI ĐỘNG</a:t>
            </a:r>
          </a:p>
          <a:p>
            <a:pPr algn="ctr">
              <a:lnSpc>
                <a:spcPct val="150000"/>
              </a:lnSpc>
            </a:pPr>
            <a:r>
              <a:rPr lang="vi-VN" sz="3200" b="1" i="1" dirty="0" smtClean="0">
                <a:latin typeface="Times New Roman" pitchFamily="18" charset="0"/>
                <a:cs typeface="Times New Roman" pitchFamily="18" charset="0"/>
              </a:rPr>
              <a:t>Hoàn thành các phương trình hóa học sau:</a:t>
            </a:r>
          </a:p>
          <a:p>
            <a:pPr>
              <a:lnSpc>
                <a:spcPct val="150000"/>
              </a:lnSpc>
            </a:pPr>
            <a:r>
              <a:rPr lang="vi-VN" sz="3200" b="1" i="1" dirty="0" smtClean="0">
                <a:latin typeface="Times New Roman" pitchFamily="18" charset="0"/>
                <a:cs typeface="Times New Roman" pitchFamily="18" charset="0"/>
              </a:rPr>
              <a:t>	</a:t>
            </a:r>
            <a:r>
              <a:rPr lang="vi-VN" sz="3400" b="1" i="1" dirty="0" smtClean="0">
                <a:latin typeface="Times New Roman" pitchFamily="18" charset="0"/>
                <a:cs typeface="Times New Roman" pitchFamily="18" charset="0"/>
              </a:rPr>
              <a:t>a, 	</a:t>
            </a:r>
            <a:r>
              <a:rPr lang="en-US" sz="3400" dirty="0" smtClean="0">
                <a:latin typeface="Times New Roman" pitchFamily="18" charset="0"/>
                <a:cs typeface="Times New Roman" pitchFamily="18" charset="0"/>
              </a:rPr>
              <a:t>S</a:t>
            </a:r>
            <a:r>
              <a:rPr lang="vi-VN" sz="3400" baseline="-250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a:t>
            </a:r>
            <a:r>
              <a:rPr lang="vi-VN" sz="3400" baseline="-250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   SO</a:t>
            </a:r>
            <a:r>
              <a:rPr lang="en-US" sz="3400" baseline="-25000" dirty="0" smtClean="0">
                <a:latin typeface="Times New Roman" pitchFamily="18" charset="0"/>
                <a:cs typeface="Times New Roman" pitchFamily="18" charset="0"/>
              </a:rPr>
              <a:t>2</a:t>
            </a:r>
            <a:endParaRPr lang="vi-VN" sz="3400" baseline="-25000" dirty="0" smtClean="0">
              <a:latin typeface="Times New Roman" pitchFamily="18" charset="0"/>
              <a:cs typeface="Times New Roman" pitchFamily="18" charset="0"/>
            </a:endParaRPr>
          </a:p>
          <a:p>
            <a:pPr>
              <a:lnSpc>
                <a:spcPct val="150000"/>
              </a:lnSpc>
            </a:pPr>
            <a:r>
              <a:rPr lang="vi-VN" sz="3400" b="1" i="1" dirty="0" smtClean="0">
                <a:latin typeface="Times New Roman" pitchFamily="18" charset="0"/>
                <a:cs typeface="Times New Roman" pitchFamily="18" charset="0"/>
              </a:rPr>
              <a:t>	b, 	</a:t>
            </a:r>
            <a:r>
              <a:rPr lang="en-US" sz="3400" dirty="0" smtClean="0">
                <a:latin typeface="Times New Roman" pitchFamily="18" charset="0"/>
                <a:cs typeface="Times New Roman" pitchFamily="18" charset="0"/>
              </a:rPr>
              <a:t>P</a:t>
            </a:r>
            <a:r>
              <a:rPr lang="vi-VN" sz="3400" baseline="-250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O</a:t>
            </a:r>
            <a:r>
              <a:rPr lang="en-US" sz="3400" baseline="-25000" dirty="0" smtClean="0">
                <a:latin typeface="Times New Roman" pitchFamily="18" charset="0"/>
                <a:cs typeface="Times New Roman" pitchFamily="18" charset="0"/>
              </a:rPr>
              <a:t>2</a:t>
            </a:r>
            <a:r>
              <a:rPr lang="en-US" sz="34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a:t>
            </a:r>
          </a:p>
          <a:p>
            <a:pPr>
              <a:lnSpc>
                <a:spcPct val="150000"/>
              </a:lnSpc>
            </a:pPr>
            <a:r>
              <a:rPr lang="vi-VN" sz="3400" b="1" i="1" dirty="0" smtClean="0">
                <a:latin typeface="Times New Roman" pitchFamily="18" charset="0"/>
                <a:cs typeface="Times New Roman" pitchFamily="18" charset="0"/>
              </a:rPr>
              <a:t>	c, 	</a:t>
            </a:r>
            <a:r>
              <a:rPr lang="vi-VN" sz="3400" dirty="0" smtClean="0">
                <a:latin typeface="Times New Roman" pitchFamily="18" charset="0"/>
                <a:cs typeface="Times New Roman" pitchFamily="18" charset="0"/>
              </a:rPr>
              <a:t>...</a:t>
            </a:r>
            <a:r>
              <a:rPr lang="vi-VN" sz="3400" baseline="-250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a:t>
            </a:r>
            <a:r>
              <a:rPr lang="vi-VN" sz="3400" baseline="-250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O</a:t>
            </a:r>
            <a:r>
              <a:rPr lang="en-US" sz="3400" baseline="-25000" dirty="0" smtClean="0">
                <a:latin typeface="Times New Roman" pitchFamily="18" charset="0"/>
                <a:cs typeface="Times New Roman" pitchFamily="18" charset="0"/>
              </a:rPr>
              <a:t>2</a:t>
            </a:r>
            <a:r>
              <a:rPr lang="en-US" sz="3400" dirty="0" smtClean="0">
                <a:latin typeface="Times New Roman" pitchFamily="18" charset="0"/>
                <a:cs typeface="Times New Roman" pitchFamily="18" charset="0"/>
              </a:rPr>
              <a:t>  →   </a:t>
            </a:r>
            <a:r>
              <a:rPr lang="vi-VN" sz="3400" dirty="0" smtClean="0">
                <a:latin typeface="Times New Roman" pitchFamily="18" charset="0"/>
                <a:cs typeface="Times New Roman" pitchFamily="18" charset="0"/>
              </a:rPr>
              <a:t>C</a:t>
            </a:r>
            <a:r>
              <a:rPr lang="en-US" sz="3400" dirty="0" smtClean="0">
                <a:latin typeface="Times New Roman" pitchFamily="18" charset="0"/>
                <a:cs typeface="Times New Roman" pitchFamily="18" charset="0"/>
              </a:rPr>
              <a:t>O</a:t>
            </a:r>
            <a:r>
              <a:rPr lang="en-US" sz="3400" baseline="-25000" dirty="0" smtClean="0">
                <a:latin typeface="Times New Roman" pitchFamily="18" charset="0"/>
                <a:cs typeface="Times New Roman" pitchFamily="18" charset="0"/>
              </a:rPr>
              <a:t>2</a:t>
            </a:r>
            <a:endParaRPr lang="vi-VN" sz="3400" baseline="-25000" dirty="0" smtClean="0">
              <a:latin typeface="Times New Roman" pitchFamily="18" charset="0"/>
              <a:cs typeface="Times New Roman" pitchFamily="18" charset="0"/>
            </a:endParaRPr>
          </a:p>
          <a:p>
            <a:pPr>
              <a:lnSpc>
                <a:spcPct val="150000"/>
              </a:lnSpc>
            </a:pPr>
            <a:r>
              <a:rPr lang="vi-VN" sz="3400" dirty="0" smtClean="0">
                <a:latin typeface="Times New Roman" pitchFamily="18" charset="0"/>
                <a:cs typeface="Times New Roman" pitchFamily="18" charset="0"/>
              </a:rPr>
              <a:t>Các PTHH trên cho biết tính chất hóa học nào của oxi mà các em đã học?</a:t>
            </a:r>
          </a:p>
          <a:p>
            <a:pPr>
              <a:lnSpc>
                <a:spcPct val="150000"/>
              </a:lnSpc>
            </a:pPr>
            <a:r>
              <a:rPr lang="vi-VN" sz="3400" dirty="0" smtClean="0">
                <a:latin typeface="Times New Roman" pitchFamily="18" charset="0"/>
                <a:cs typeface="Times New Roman" pitchFamily="18" charset="0"/>
              </a:rPr>
              <a:t>Vậy khí oxi còn có TCHH nào khác?</a:t>
            </a:r>
            <a:endParaRPr lang="vi-VN" sz="3400" dirty="0" smtClean="0">
              <a:latin typeface="Times New Roman" pitchFamily="18" charset="0"/>
              <a:cs typeface="Times New Roman" pitchFamily="18" charset="0"/>
            </a:endParaRPr>
          </a:p>
          <a:p>
            <a:pPr>
              <a:lnSpc>
                <a:spcPct val="150000"/>
              </a:lnSpc>
            </a:pPr>
            <a:endParaRPr lang="en-GB" sz="3400" dirty="0" smtClean="0">
              <a:latin typeface="Times New Roman" pitchFamily="18" charset="0"/>
              <a:cs typeface="Times New Roman" pitchFamily="18" charset="0"/>
            </a:endParaRPr>
          </a:p>
          <a:p>
            <a:pPr>
              <a:lnSpc>
                <a:spcPct val="150000"/>
              </a:lnSpc>
            </a:pPr>
            <a:endParaRPr lang="en-GB" dirty="0">
              <a:latin typeface="Times New Roman" pitchFamily="18" charset="0"/>
              <a:cs typeface="Times New Roman" pitchFamily="18" charset="0"/>
            </a:endParaRPr>
          </a:p>
        </p:txBody>
      </p:sp>
      <p:sp>
        <p:nvSpPr>
          <p:cNvPr id="6" name="TextBox 5"/>
          <p:cNvSpPr txBox="1"/>
          <p:nvPr/>
        </p:nvSpPr>
        <p:spPr>
          <a:xfrm>
            <a:off x="4197988" y="2327593"/>
            <a:ext cx="734290" cy="872034"/>
          </a:xfrm>
          <a:prstGeom prst="rect">
            <a:avLst/>
          </a:prstGeom>
          <a:noFill/>
        </p:spPr>
        <p:txBody>
          <a:bodyPr wrap="square" rtlCol="0">
            <a:spAutoFit/>
          </a:bodyPr>
          <a:lstStyle/>
          <a:p>
            <a:pPr>
              <a:lnSpc>
                <a:spcPct val="150000"/>
              </a:lnSpc>
            </a:pPr>
            <a:r>
              <a:rPr lang="vi-VN" dirty="0" smtClean="0"/>
              <a:t>t◦</a:t>
            </a:r>
            <a:endParaRPr lang="en-GB" dirty="0" smtClean="0"/>
          </a:p>
          <a:p>
            <a:pPr>
              <a:lnSpc>
                <a:spcPct val="150000"/>
              </a:lnSpc>
            </a:pPr>
            <a:endParaRPr lang="en-GB" dirty="0"/>
          </a:p>
        </p:txBody>
      </p:sp>
      <p:sp>
        <p:nvSpPr>
          <p:cNvPr id="7" name="TextBox 6"/>
          <p:cNvSpPr txBox="1"/>
          <p:nvPr/>
        </p:nvSpPr>
        <p:spPr>
          <a:xfrm>
            <a:off x="3782340" y="3131150"/>
            <a:ext cx="734290" cy="872034"/>
          </a:xfrm>
          <a:prstGeom prst="rect">
            <a:avLst/>
          </a:prstGeom>
          <a:noFill/>
        </p:spPr>
        <p:txBody>
          <a:bodyPr wrap="square" rtlCol="0">
            <a:spAutoFit/>
          </a:bodyPr>
          <a:lstStyle/>
          <a:p>
            <a:pPr>
              <a:lnSpc>
                <a:spcPct val="150000"/>
              </a:lnSpc>
            </a:pPr>
            <a:r>
              <a:rPr lang="vi-VN" dirty="0" smtClean="0"/>
              <a:t>t◦</a:t>
            </a:r>
            <a:endParaRPr lang="en-GB" dirty="0" smtClean="0"/>
          </a:p>
          <a:p>
            <a:pPr>
              <a:lnSpc>
                <a:spcPct val="150000"/>
              </a:lnSpc>
            </a:pPr>
            <a:endParaRPr lang="en-GB" dirty="0"/>
          </a:p>
        </p:txBody>
      </p:sp>
      <p:sp>
        <p:nvSpPr>
          <p:cNvPr id="8" name="TextBox 7"/>
          <p:cNvSpPr txBox="1"/>
          <p:nvPr/>
        </p:nvSpPr>
        <p:spPr>
          <a:xfrm>
            <a:off x="3823905" y="1565587"/>
            <a:ext cx="734290" cy="872034"/>
          </a:xfrm>
          <a:prstGeom prst="rect">
            <a:avLst/>
          </a:prstGeom>
          <a:noFill/>
        </p:spPr>
        <p:txBody>
          <a:bodyPr wrap="square" rtlCol="0">
            <a:spAutoFit/>
          </a:bodyPr>
          <a:lstStyle/>
          <a:p>
            <a:pPr>
              <a:lnSpc>
                <a:spcPct val="150000"/>
              </a:lnSpc>
            </a:pPr>
            <a:r>
              <a:rPr lang="vi-VN" dirty="0" smtClean="0"/>
              <a:t>t◦</a:t>
            </a:r>
            <a:endParaRPr lang="en-GB" dirty="0" smtClean="0"/>
          </a:p>
          <a:p>
            <a:pPr>
              <a:lnSpc>
                <a:spcPct val="150000"/>
              </a:lnSpc>
            </a:pPr>
            <a:endParaRPr lang="en-GB" dirty="0"/>
          </a:p>
        </p:txBody>
      </p:sp>
      <p:sp>
        <p:nvSpPr>
          <p:cNvPr id="9" name="TextBox 8"/>
          <p:cNvSpPr txBox="1"/>
          <p:nvPr/>
        </p:nvSpPr>
        <p:spPr>
          <a:xfrm>
            <a:off x="2923315" y="1634841"/>
            <a:ext cx="872837" cy="615553"/>
          </a:xfrm>
          <a:prstGeom prst="rect">
            <a:avLst/>
          </a:prstGeom>
          <a:noFill/>
        </p:spPr>
        <p:txBody>
          <a:bodyPr wrap="square" rtlCol="0">
            <a:spAutoFit/>
          </a:bodyPr>
          <a:lstStyle/>
          <a:p>
            <a:pPr algn="ctr"/>
            <a:r>
              <a:rPr lang="en-US" sz="3400" dirty="0" smtClean="0">
                <a:solidFill>
                  <a:srgbClr val="FF0000"/>
                </a:solidFill>
                <a:latin typeface="Cambria" pitchFamily="18" charset="0"/>
              </a:rPr>
              <a:t>O</a:t>
            </a:r>
            <a:r>
              <a:rPr lang="en-US" sz="3400" baseline="-25000" dirty="0" smtClean="0">
                <a:solidFill>
                  <a:srgbClr val="FF0000"/>
                </a:solidFill>
                <a:latin typeface="Cambria" pitchFamily="18" charset="0"/>
              </a:rPr>
              <a:t>2</a:t>
            </a:r>
            <a:endParaRPr lang="vi-VN" sz="3400" baseline="-25000" dirty="0" smtClean="0">
              <a:solidFill>
                <a:srgbClr val="FF0000"/>
              </a:solidFill>
              <a:latin typeface="Cambria" pitchFamily="18" charset="0"/>
            </a:endParaRPr>
          </a:p>
        </p:txBody>
      </p:sp>
      <p:sp>
        <p:nvSpPr>
          <p:cNvPr id="10" name="TextBox 9"/>
          <p:cNvSpPr txBox="1"/>
          <p:nvPr/>
        </p:nvSpPr>
        <p:spPr>
          <a:xfrm>
            <a:off x="4738356" y="2437621"/>
            <a:ext cx="1634836" cy="615553"/>
          </a:xfrm>
          <a:prstGeom prst="rect">
            <a:avLst/>
          </a:prstGeom>
          <a:noFill/>
        </p:spPr>
        <p:txBody>
          <a:bodyPr wrap="square" rtlCol="0">
            <a:spAutoFit/>
          </a:bodyPr>
          <a:lstStyle/>
          <a:p>
            <a:pPr algn="ctr"/>
            <a:r>
              <a:rPr lang="vi-VN" sz="3400" dirty="0" smtClean="0">
                <a:solidFill>
                  <a:srgbClr val="FF0000"/>
                </a:solidFill>
                <a:latin typeface="Cambria" pitchFamily="18" charset="0"/>
              </a:rPr>
              <a:t>P</a:t>
            </a:r>
            <a:r>
              <a:rPr lang="en-US" sz="3400" baseline="-25000" dirty="0" smtClean="0">
                <a:solidFill>
                  <a:srgbClr val="FF0000"/>
                </a:solidFill>
                <a:latin typeface="Cambria" pitchFamily="18" charset="0"/>
              </a:rPr>
              <a:t>2</a:t>
            </a:r>
            <a:r>
              <a:rPr lang="en-US" sz="3400" dirty="0" smtClean="0">
                <a:solidFill>
                  <a:srgbClr val="FF0000"/>
                </a:solidFill>
                <a:latin typeface="Cambria" pitchFamily="18" charset="0"/>
              </a:rPr>
              <a:t>O</a:t>
            </a:r>
            <a:r>
              <a:rPr lang="vi-VN" sz="3400" baseline="-25000" dirty="0" smtClean="0">
                <a:solidFill>
                  <a:srgbClr val="FF0000"/>
                </a:solidFill>
                <a:latin typeface="Cambria" pitchFamily="18" charset="0"/>
              </a:rPr>
              <a:t>5</a:t>
            </a:r>
          </a:p>
        </p:txBody>
      </p:sp>
      <p:sp>
        <p:nvSpPr>
          <p:cNvPr id="11" name="TextBox 10"/>
          <p:cNvSpPr txBox="1"/>
          <p:nvPr/>
        </p:nvSpPr>
        <p:spPr>
          <a:xfrm>
            <a:off x="1634841" y="3186547"/>
            <a:ext cx="872837" cy="615553"/>
          </a:xfrm>
          <a:prstGeom prst="rect">
            <a:avLst/>
          </a:prstGeom>
          <a:noFill/>
        </p:spPr>
        <p:txBody>
          <a:bodyPr wrap="square" rtlCol="0">
            <a:spAutoFit/>
          </a:bodyPr>
          <a:lstStyle/>
          <a:p>
            <a:pPr algn="ctr"/>
            <a:r>
              <a:rPr lang="vi-VN" sz="3400" dirty="0" smtClean="0">
                <a:solidFill>
                  <a:srgbClr val="FF0000"/>
                </a:solidFill>
                <a:latin typeface="Cambria" pitchFamily="18" charset="0"/>
              </a:rPr>
              <a:t>C</a:t>
            </a:r>
            <a:endParaRPr lang="vi-VN" sz="3400" baseline="-25000" dirty="0" smtClean="0">
              <a:solidFill>
                <a:srgbClr val="FF0000"/>
              </a:solidFill>
              <a:latin typeface="Cambria" pitchFamily="18" charset="0"/>
            </a:endParaRPr>
          </a:p>
        </p:txBody>
      </p:sp>
      <p:sp>
        <p:nvSpPr>
          <p:cNvPr id="12" name="TextBox 11"/>
          <p:cNvSpPr txBox="1"/>
          <p:nvPr/>
        </p:nvSpPr>
        <p:spPr>
          <a:xfrm>
            <a:off x="1648700" y="2424547"/>
            <a:ext cx="734291" cy="615553"/>
          </a:xfrm>
          <a:prstGeom prst="rect">
            <a:avLst/>
          </a:prstGeom>
          <a:noFill/>
        </p:spPr>
        <p:txBody>
          <a:bodyPr wrap="square" rtlCol="0">
            <a:spAutoFit/>
          </a:bodyPr>
          <a:lstStyle/>
          <a:p>
            <a:r>
              <a:rPr lang="vi-VN" sz="3400" dirty="0" smtClean="0">
                <a:solidFill>
                  <a:srgbClr val="FF0000"/>
                </a:solidFill>
                <a:latin typeface="Cambria" pitchFamily="18" charset="0"/>
              </a:rPr>
              <a:t>4</a:t>
            </a:r>
            <a:endParaRPr lang="en-GB" sz="3400" dirty="0">
              <a:solidFill>
                <a:srgbClr val="FF0000"/>
              </a:solidFill>
              <a:latin typeface="Cambria" pitchFamily="18" charset="0"/>
            </a:endParaRPr>
          </a:p>
        </p:txBody>
      </p:sp>
      <p:sp>
        <p:nvSpPr>
          <p:cNvPr id="13" name="TextBox 12"/>
          <p:cNvSpPr txBox="1"/>
          <p:nvPr/>
        </p:nvSpPr>
        <p:spPr>
          <a:xfrm>
            <a:off x="2964883" y="2438401"/>
            <a:ext cx="734291" cy="615553"/>
          </a:xfrm>
          <a:prstGeom prst="rect">
            <a:avLst/>
          </a:prstGeom>
          <a:noFill/>
        </p:spPr>
        <p:txBody>
          <a:bodyPr wrap="square" rtlCol="0">
            <a:spAutoFit/>
          </a:bodyPr>
          <a:lstStyle/>
          <a:p>
            <a:r>
              <a:rPr lang="vi-VN" sz="3400" dirty="0" smtClean="0">
                <a:solidFill>
                  <a:srgbClr val="FF0000"/>
                </a:solidFill>
                <a:latin typeface="Cambria" pitchFamily="18" charset="0"/>
              </a:rPr>
              <a:t>5</a:t>
            </a:r>
            <a:endParaRPr lang="en-GB" sz="3400" dirty="0">
              <a:solidFill>
                <a:srgbClr val="FF0000"/>
              </a:solidFill>
              <a:latin typeface="Cambria" pitchFamily="18" charset="0"/>
            </a:endParaRPr>
          </a:p>
        </p:txBody>
      </p:sp>
      <p:sp>
        <p:nvSpPr>
          <p:cNvPr id="14" name="TextBox 13"/>
          <p:cNvSpPr txBox="1"/>
          <p:nvPr/>
        </p:nvSpPr>
        <p:spPr>
          <a:xfrm>
            <a:off x="4821489" y="2437618"/>
            <a:ext cx="734291" cy="615553"/>
          </a:xfrm>
          <a:prstGeom prst="rect">
            <a:avLst/>
          </a:prstGeom>
          <a:noFill/>
        </p:spPr>
        <p:txBody>
          <a:bodyPr wrap="square" rtlCol="0">
            <a:spAutoFit/>
          </a:bodyPr>
          <a:lstStyle/>
          <a:p>
            <a:r>
              <a:rPr lang="vi-VN" sz="3400" dirty="0" smtClean="0">
                <a:solidFill>
                  <a:srgbClr val="FF0000"/>
                </a:solidFill>
                <a:latin typeface="Cambria" pitchFamily="18" charset="0"/>
              </a:rPr>
              <a:t>2</a:t>
            </a:r>
            <a:endParaRPr lang="en-GB" sz="3400" dirty="0">
              <a:solidFill>
                <a:srgbClr val="FF0000"/>
              </a:solidFill>
              <a:latin typeface="Cambria" pitchFamily="18" charset="0"/>
            </a:endParaRPr>
          </a:p>
        </p:txBody>
      </p:sp>
    </p:spTree>
    <p:extLst>
      <p:ext uri="{BB962C8B-B14F-4D97-AF65-F5344CB8AC3E}">
        <p14:creationId xmlns:p14="http://schemas.microsoft.com/office/powerpoint/2010/main" val="309374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304801" y="265641"/>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b="1" u="sng" dirty="0">
                <a:solidFill>
                  <a:srgbClr val="0033CC"/>
                </a:solidFill>
                <a:latin typeface="Times New Roman" pitchFamily="18" charset="0"/>
                <a:cs typeface="Times New Roman" pitchFamily="18" charset="0"/>
              </a:rPr>
              <a:t>Bài </a:t>
            </a:r>
            <a:r>
              <a:rPr lang="en-US" altLang="en-US" b="1" u="sng" dirty="0" smtClean="0">
                <a:solidFill>
                  <a:srgbClr val="0033CC"/>
                </a:solidFill>
                <a:latin typeface="Times New Roman" pitchFamily="18" charset="0"/>
                <a:cs typeface="Times New Roman" pitchFamily="18" charset="0"/>
              </a:rPr>
              <a:t>2</a:t>
            </a:r>
            <a:r>
              <a:rPr lang="en-US" altLang="en-US" b="1" dirty="0">
                <a:solidFill>
                  <a:srgbClr val="0033CC"/>
                </a:solidFill>
                <a:latin typeface="Times New Roman" pitchFamily="18" charset="0"/>
                <a:cs typeface="Times New Roman" pitchFamily="18" charset="0"/>
              </a:rPr>
              <a:t>:</a:t>
            </a:r>
            <a:endParaRPr lang="en-US" altLang="en-US" b="1" u="sng" dirty="0">
              <a:solidFill>
                <a:srgbClr val="0033CC"/>
              </a:solidFill>
              <a:latin typeface="Times New Roman" pitchFamily="18" charset="0"/>
              <a:cs typeface="Times New Roman" pitchFamily="18" charset="0"/>
            </a:endParaRPr>
          </a:p>
        </p:txBody>
      </p:sp>
      <p:sp>
        <p:nvSpPr>
          <p:cNvPr id="5" name="Text Box 26"/>
          <p:cNvSpPr txBox="1">
            <a:spLocks noChangeArrowheads="1"/>
          </p:cNvSpPr>
          <p:nvPr/>
        </p:nvSpPr>
        <p:spPr bwMode="auto">
          <a:xfrm>
            <a:off x="935567" y="3328987"/>
            <a:ext cx="630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rPr>
              <a:t>b.  …Zn    +  ...    </a:t>
            </a:r>
            <a:r>
              <a:rPr lang="en-US" altLang="en-US" sz="2800" b="1" baseline="-25000">
                <a:latin typeface="Times New Roman" pitchFamily="18" charset="0"/>
              </a:rPr>
              <a:t>                   </a:t>
            </a:r>
            <a:r>
              <a:rPr lang="en-US" altLang="en-US" sz="2800" b="1">
                <a:latin typeface="Times New Roman" pitchFamily="18" charset="0"/>
              </a:rPr>
              <a:t>… ZnO</a:t>
            </a:r>
            <a:r>
              <a:rPr lang="en-US" altLang="en-US" sz="2800" baseline="-25000">
                <a:latin typeface="Times New Roman" pitchFamily="18" charset="0"/>
              </a:rPr>
              <a:t>                     </a:t>
            </a:r>
            <a:endParaRPr lang="en-US" altLang="en-US" sz="2800">
              <a:latin typeface="Times New Roman" pitchFamily="18" charset="0"/>
            </a:endParaRPr>
          </a:p>
        </p:txBody>
      </p:sp>
      <p:sp>
        <p:nvSpPr>
          <p:cNvPr id="6" name="Text Box 26"/>
          <p:cNvSpPr txBox="1">
            <a:spLocks noChangeArrowheads="1"/>
          </p:cNvSpPr>
          <p:nvPr/>
        </p:nvSpPr>
        <p:spPr bwMode="auto">
          <a:xfrm>
            <a:off x="954617" y="4776787"/>
            <a:ext cx="630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rPr>
              <a:t>d. </a:t>
            </a:r>
            <a:r>
              <a:rPr lang="en-US" altLang="en-US" sz="2800" b="1">
                <a:solidFill>
                  <a:srgbClr val="3333CC"/>
                </a:solidFill>
                <a:latin typeface="Times New Roman" pitchFamily="18" charset="0"/>
              </a:rPr>
              <a:t>C</a:t>
            </a:r>
            <a:r>
              <a:rPr lang="en-US" altLang="en-US" sz="2800" b="1">
                <a:latin typeface="Times New Roman" pitchFamily="18" charset="0"/>
              </a:rPr>
              <a:t> +  O</a:t>
            </a:r>
            <a:r>
              <a:rPr lang="en-US" altLang="en-US" sz="2800" b="1" baseline="-25000">
                <a:latin typeface="Times New Roman" pitchFamily="18" charset="0"/>
              </a:rPr>
              <a:t>2                       </a:t>
            </a:r>
            <a:r>
              <a:rPr lang="en-US" altLang="en-US" sz="2800" b="1">
                <a:latin typeface="Times New Roman" pitchFamily="18" charset="0"/>
              </a:rPr>
              <a:t>CO</a:t>
            </a:r>
            <a:r>
              <a:rPr lang="en-US" altLang="en-US" sz="2800" b="1" baseline="-25000">
                <a:latin typeface="Times New Roman" pitchFamily="18" charset="0"/>
              </a:rPr>
              <a:t>2</a:t>
            </a:r>
            <a:r>
              <a:rPr lang="en-US" altLang="en-US" sz="2800" baseline="-25000">
                <a:latin typeface="Times New Roman" pitchFamily="18" charset="0"/>
              </a:rPr>
              <a:t>                    </a:t>
            </a:r>
            <a:endParaRPr lang="en-US" altLang="en-US" sz="2800">
              <a:latin typeface="Times New Roman" pitchFamily="18" charset="0"/>
            </a:endParaRPr>
          </a:p>
        </p:txBody>
      </p:sp>
      <p:sp>
        <p:nvSpPr>
          <p:cNvPr id="7" name="Text Box 26"/>
          <p:cNvSpPr txBox="1">
            <a:spLocks noChangeArrowheads="1"/>
          </p:cNvSpPr>
          <p:nvPr/>
        </p:nvSpPr>
        <p:spPr bwMode="auto">
          <a:xfrm>
            <a:off x="830792" y="2719387"/>
            <a:ext cx="5543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rPr>
              <a:t>a. </a:t>
            </a:r>
            <a:r>
              <a:rPr lang="en-US" altLang="en-US" sz="2800" b="1">
                <a:solidFill>
                  <a:srgbClr val="3333CC"/>
                </a:solidFill>
                <a:latin typeface="Times New Roman" pitchFamily="18" charset="0"/>
              </a:rPr>
              <a:t>4   </a:t>
            </a:r>
            <a:r>
              <a:rPr lang="en-US" altLang="en-US" sz="2800" b="1">
                <a:latin typeface="Times New Roman" pitchFamily="18" charset="0"/>
              </a:rPr>
              <a:t>         </a:t>
            </a:r>
            <a:r>
              <a:rPr lang="en-US" altLang="en-US" sz="2800" b="1">
                <a:solidFill>
                  <a:srgbClr val="3333CC"/>
                </a:solidFill>
                <a:latin typeface="Times New Roman" pitchFamily="18" charset="0"/>
              </a:rPr>
              <a:t>3</a:t>
            </a:r>
            <a:r>
              <a:rPr lang="en-US" altLang="en-US" sz="2800" b="1">
                <a:latin typeface="Times New Roman" pitchFamily="18" charset="0"/>
              </a:rPr>
              <a:t> </a:t>
            </a:r>
            <a:r>
              <a:rPr lang="en-US" altLang="en-US" sz="2800" b="1" baseline="-25000">
                <a:latin typeface="Times New Roman" pitchFamily="18" charset="0"/>
              </a:rPr>
              <a:t> </a:t>
            </a:r>
            <a:r>
              <a:rPr lang="en-US" altLang="en-US" sz="2800" b="1">
                <a:latin typeface="Times New Roman" pitchFamily="18" charset="0"/>
              </a:rPr>
              <a:t>    </a:t>
            </a:r>
            <a:r>
              <a:rPr lang="en-US" altLang="en-US" sz="2800" b="1" baseline="-25000">
                <a:latin typeface="Times New Roman" pitchFamily="18" charset="0"/>
              </a:rPr>
              <a:t>                      </a:t>
            </a:r>
            <a:r>
              <a:rPr lang="en-US" altLang="en-US" sz="2800" b="1">
                <a:solidFill>
                  <a:srgbClr val="3333CC"/>
                </a:solidFill>
                <a:latin typeface="Times New Roman" pitchFamily="18" charset="0"/>
              </a:rPr>
              <a:t>2</a:t>
            </a:r>
            <a:r>
              <a:rPr lang="en-US" altLang="en-US" sz="2800" b="1">
                <a:latin typeface="Times New Roman" pitchFamily="18" charset="0"/>
              </a:rPr>
              <a:t> </a:t>
            </a:r>
            <a:r>
              <a:rPr lang="en-US" altLang="en-US" sz="2800" baseline="-25000">
                <a:latin typeface="Times New Roman" pitchFamily="18" charset="0"/>
              </a:rPr>
              <a:t>                     </a:t>
            </a:r>
            <a:endParaRPr lang="en-US" altLang="en-US" sz="2800">
              <a:latin typeface="Times New Roman" pitchFamily="18" charset="0"/>
            </a:endParaRPr>
          </a:p>
        </p:txBody>
      </p:sp>
      <p:sp>
        <p:nvSpPr>
          <p:cNvPr id="8" name="Text Box 26"/>
          <p:cNvSpPr txBox="1">
            <a:spLocks noChangeArrowheads="1"/>
          </p:cNvSpPr>
          <p:nvPr/>
        </p:nvSpPr>
        <p:spPr bwMode="auto">
          <a:xfrm>
            <a:off x="935567" y="4014787"/>
            <a:ext cx="7086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dirty="0">
                <a:latin typeface="Times New Roman" pitchFamily="18" charset="0"/>
              </a:rPr>
              <a:t>c.   </a:t>
            </a:r>
            <a:r>
              <a:rPr lang="en-US" altLang="en-US" sz="2800" b="1" dirty="0">
                <a:solidFill>
                  <a:srgbClr val="3333CC"/>
                </a:solidFill>
                <a:latin typeface="Times New Roman" pitchFamily="18" charset="0"/>
              </a:rPr>
              <a:t>2</a:t>
            </a:r>
            <a:r>
              <a:rPr lang="en-US" altLang="en-US" sz="2800" b="1" dirty="0">
                <a:latin typeface="Times New Roman" pitchFamily="18" charset="0"/>
              </a:rPr>
              <a:t>              +  </a:t>
            </a:r>
            <a:r>
              <a:rPr lang="en-US" altLang="en-US" sz="2800" b="1" dirty="0">
                <a:solidFill>
                  <a:srgbClr val="3333CC"/>
                </a:solidFill>
                <a:latin typeface="Times New Roman" pitchFamily="18" charset="0"/>
              </a:rPr>
              <a:t>13</a:t>
            </a:r>
            <a:r>
              <a:rPr lang="en-US" altLang="en-US" sz="2800" b="1" baseline="-25000" dirty="0">
                <a:latin typeface="Times New Roman" pitchFamily="18" charset="0"/>
              </a:rPr>
              <a:t>                          </a:t>
            </a:r>
            <a:r>
              <a:rPr lang="en-US" altLang="en-US" sz="2800" b="1" dirty="0">
                <a:solidFill>
                  <a:srgbClr val="3333CC"/>
                </a:solidFill>
                <a:latin typeface="Times New Roman" pitchFamily="18" charset="0"/>
              </a:rPr>
              <a:t>8</a:t>
            </a:r>
            <a:r>
              <a:rPr lang="en-US" altLang="en-US" sz="2800" b="1" baseline="-25000" dirty="0">
                <a:latin typeface="Times New Roman" pitchFamily="18" charset="0"/>
              </a:rPr>
              <a:t>        </a:t>
            </a:r>
            <a:r>
              <a:rPr lang="en-US" altLang="en-US" sz="2800" b="1" dirty="0">
                <a:latin typeface="Times New Roman" pitchFamily="18" charset="0"/>
              </a:rPr>
              <a:t>    +  </a:t>
            </a:r>
            <a:r>
              <a:rPr lang="en-US" altLang="en-US" sz="2800" b="1" dirty="0">
                <a:solidFill>
                  <a:srgbClr val="3333CC"/>
                </a:solidFill>
                <a:latin typeface="Times New Roman" pitchFamily="18" charset="0"/>
              </a:rPr>
              <a:t>10</a:t>
            </a:r>
            <a:endParaRPr lang="en-US" altLang="en-US" sz="2800" dirty="0">
              <a:latin typeface="Times New Roman" pitchFamily="18" charset="0"/>
            </a:endParaRPr>
          </a:p>
        </p:txBody>
      </p:sp>
      <p:cxnSp>
        <p:nvCxnSpPr>
          <p:cNvPr id="9" name="Straight Arrow Connector 8"/>
          <p:cNvCxnSpPr/>
          <p:nvPr/>
        </p:nvCxnSpPr>
        <p:spPr>
          <a:xfrm>
            <a:off x="3451755" y="2947987"/>
            <a:ext cx="6842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602567" y="3633787"/>
            <a:ext cx="838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4078817" y="4386262"/>
            <a:ext cx="8001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916767" y="5081587"/>
            <a:ext cx="838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9"/>
          <p:cNvSpPr txBox="1">
            <a:spLocks noChangeArrowheads="1"/>
          </p:cNvSpPr>
          <p:nvPr/>
        </p:nvSpPr>
        <p:spPr bwMode="auto">
          <a:xfrm>
            <a:off x="3602567" y="2490787"/>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t</a:t>
            </a:r>
            <a:r>
              <a:rPr lang="en-US" altLang="en-US" sz="2800" baseline="30000">
                <a:latin typeface="Times New Roman" pitchFamily="18" charset="0"/>
                <a:cs typeface="Times New Roman" pitchFamily="18" charset="0"/>
              </a:rPr>
              <a:t>0</a:t>
            </a:r>
            <a:endParaRPr lang="en-US" altLang="en-US" sz="2800">
              <a:latin typeface="Times New Roman" pitchFamily="18" charset="0"/>
              <a:cs typeface="Times New Roman" pitchFamily="18" charset="0"/>
            </a:endParaRPr>
          </a:p>
        </p:txBody>
      </p:sp>
      <p:sp>
        <p:nvSpPr>
          <p:cNvPr id="14" name="TextBox 9"/>
          <p:cNvSpPr txBox="1">
            <a:spLocks noChangeArrowheads="1"/>
          </p:cNvSpPr>
          <p:nvPr/>
        </p:nvSpPr>
        <p:spPr bwMode="auto">
          <a:xfrm>
            <a:off x="3754967" y="3176587"/>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t</a:t>
            </a:r>
            <a:r>
              <a:rPr lang="en-US" altLang="en-US" sz="2800" baseline="30000">
                <a:latin typeface="Times New Roman" pitchFamily="18" charset="0"/>
                <a:cs typeface="Times New Roman" pitchFamily="18" charset="0"/>
              </a:rPr>
              <a:t>0</a:t>
            </a:r>
            <a:endParaRPr lang="en-US" altLang="en-US" sz="2800">
              <a:latin typeface="Times New Roman" pitchFamily="18" charset="0"/>
              <a:cs typeface="Times New Roman" pitchFamily="18" charset="0"/>
            </a:endParaRPr>
          </a:p>
        </p:txBody>
      </p:sp>
      <p:sp>
        <p:nvSpPr>
          <p:cNvPr id="15" name="TextBox 9"/>
          <p:cNvSpPr txBox="1">
            <a:spLocks noChangeArrowheads="1"/>
          </p:cNvSpPr>
          <p:nvPr/>
        </p:nvSpPr>
        <p:spPr bwMode="auto">
          <a:xfrm>
            <a:off x="4212168" y="3852862"/>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dirty="0">
                <a:latin typeface="Times New Roman" pitchFamily="18" charset="0"/>
                <a:cs typeface="Times New Roman" pitchFamily="18" charset="0"/>
              </a:rPr>
              <a:t>t</a:t>
            </a:r>
            <a:r>
              <a:rPr lang="en-US" altLang="en-US" sz="2800" baseline="30000" dirty="0">
                <a:latin typeface="Times New Roman" pitchFamily="18" charset="0"/>
                <a:cs typeface="Times New Roman" pitchFamily="18" charset="0"/>
              </a:rPr>
              <a:t>0</a:t>
            </a:r>
            <a:endParaRPr lang="en-US" altLang="en-US" sz="2800" dirty="0">
              <a:latin typeface="Times New Roman" pitchFamily="18" charset="0"/>
              <a:cs typeface="Times New Roman" pitchFamily="18" charset="0"/>
            </a:endParaRPr>
          </a:p>
        </p:txBody>
      </p:sp>
      <p:sp>
        <p:nvSpPr>
          <p:cNvPr id="16" name="TextBox 9"/>
          <p:cNvSpPr txBox="1">
            <a:spLocks noChangeArrowheads="1"/>
          </p:cNvSpPr>
          <p:nvPr/>
        </p:nvSpPr>
        <p:spPr bwMode="auto">
          <a:xfrm>
            <a:off x="2992967" y="4624387"/>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t</a:t>
            </a:r>
            <a:r>
              <a:rPr lang="en-US" altLang="en-US" sz="2800" baseline="30000">
                <a:latin typeface="Times New Roman" pitchFamily="18" charset="0"/>
                <a:cs typeface="Times New Roman" pitchFamily="18" charset="0"/>
              </a:rPr>
              <a:t>0</a:t>
            </a:r>
            <a:endParaRPr lang="en-US" altLang="en-US" sz="2800">
              <a:latin typeface="Times New Roman" pitchFamily="18" charset="0"/>
              <a:cs typeface="Times New Roman" pitchFamily="18" charset="0"/>
            </a:endParaRPr>
          </a:p>
        </p:txBody>
      </p:sp>
      <p:sp>
        <p:nvSpPr>
          <p:cNvPr id="17" name="Text Box 12"/>
          <p:cNvSpPr txBox="1">
            <a:spLocks noChangeArrowheads="1"/>
          </p:cNvSpPr>
          <p:nvPr/>
        </p:nvSpPr>
        <p:spPr bwMode="auto">
          <a:xfrm>
            <a:off x="194734" y="1175807"/>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b="1" dirty="0">
                <a:latin typeface="Times New Roman" pitchFamily="18" charset="0"/>
                <a:cs typeface="Times New Roman" pitchFamily="18" charset="0"/>
              </a:rPr>
              <a:t>Hoàn thành các phương trình phản ứng sau:</a:t>
            </a:r>
          </a:p>
        </p:txBody>
      </p:sp>
      <p:sp>
        <p:nvSpPr>
          <p:cNvPr id="18" name="Text Box 26"/>
          <p:cNvSpPr txBox="1">
            <a:spLocks noChangeArrowheads="1"/>
          </p:cNvSpPr>
          <p:nvPr/>
        </p:nvSpPr>
        <p:spPr bwMode="auto">
          <a:xfrm>
            <a:off x="802217" y="2728912"/>
            <a:ext cx="5543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smtClean="0">
                <a:latin typeface="Times New Roman" pitchFamily="18" charset="0"/>
              </a:rPr>
              <a:t>    </a:t>
            </a:r>
            <a:r>
              <a:rPr lang="en-US" altLang="en-US" sz="2800" b="1">
                <a:latin typeface="Times New Roman" pitchFamily="18" charset="0"/>
              </a:rPr>
              <a:t>…   + </a:t>
            </a:r>
            <a:r>
              <a:rPr lang="en-US" altLang="en-US" sz="2800" b="1" smtClean="0">
                <a:latin typeface="Times New Roman" pitchFamily="18" charset="0"/>
              </a:rPr>
              <a:t>   …   O</a:t>
            </a:r>
            <a:r>
              <a:rPr lang="en-US" altLang="en-US" sz="2800" b="1" baseline="-25000" smtClean="0">
                <a:latin typeface="Times New Roman" pitchFamily="18" charset="0"/>
              </a:rPr>
              <a:t>2                    </a:t>
            </a:r>
            <a:r>
              <a:rPr lang="en-US" altLang="en-US" sz="2800" b="1">
                <a:latin typeface="Times New Roman" pitchFamily="18" charset="0"/>
              </a:rPr>
              <a:t>…  Al</a:t>
            </a:r>
            <a:r>
              <a:rPr lang="en-US" altLang="en-US" sz="2800" b="1" baseline="-25000">
                <a:latin typeface="Times New Roman" pitchFamily="18" charset="0"/>
              </a:rPr>
              <a:t>2</a:t>
            </a:r>
            <a:r>
              <a:rPr lang="en-US" altLang="en-US" sz="2800" b="1">
                <a:latin typeface="Times New Roman" pitchFamily="18" charset="0"/>
              </a:rPr>
              <a:t>O</a:t>
            </a:r>
            <a:r>
              <a:rPr lang="en-US" altLang="en-US" sz="2800" b="1" baseline="-25000">
                <a:latin typeface="Times New Roman" pitchFamily="18" charset="0"/>
              </a:rPr>
              <a:t>3</a:t>
            </a:r>
            <a:r>
              <a:rPr lang="en-US" altLang="en-US" sz="2800" baseline="-25000">
                <a:latin typeface="Times New Roman" pitchFamily="18" charset="0"/>
              </a:rPr>
              <a:t>                     </a:t>
            </a:r>
            <a:endParaRPr lang="en-US" altLang="en-US" sz="2800">
              <a:latin typeface="Times New Roman" pitchFamily="18" charset="0"/>
            </a:endParaRPr>
          </a:p>
        </p:txBody>
      </p:sp>
      <p:sp>
        <p:nvSpPr>
          <p:cNvPr id="19" name="Text Box 26"/>
          <p:cNvSpPr txBox="1">
            <a:spLocks noChangeArrowheads="1"/>
          </p:cNvSpPr>
          <p:nvPr/>
        </p:nvSpPr>
        <p:spPr bwMode="auto">
          <a:xfrm>
            <a:off x="1411817" y="3262312"/>
            <a:ext cx="630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rPr>
              <a:t> </a:t>
            </a:r>
            <a:r>
              <a:rPr lang="en-US" altLang="en-US" sz="2800" b="1">
                <a:solidFill>
                  <a:srgbClr val="0033CC"/>
                </a:solidFill>
                <a:latin typeface="Times New Roman" pitchFamily="18" charset="0"/>
              </a:rPr>
              <a:t>2</a:t>
            </a:r>
            <a:r>
              <a:rPr lang="en-US" altLang="en-US" sz="2800" b="1">
                <a:solidFill>
                  <a:srgbClr val="3333CC"/>
                </a:solidFill>
                <a:latin typeface="Times New Roman" pitchFamily="18" charset="0"/>
              </a:rPr>
              <a:t>                    </a:t>
            </a:r>
            <a:r>
              <a:rPr lang="en-US" altLang="en-US" sz="2800" b="1">
                <a:latin typeface="Times New Roman" pitchFamily="18" charset="0"/>
              </a:rPr>
              <a:t>     </a:t>
            </a:r>
            <a:r>
              <a:rPr lang="en-US" altLang="en-US" sz="2800" b="1" baseline="-25000">
                <a:latin typeface="Times New Roman" pitchFamily="18" charset="0"/>
              </a:rPr>
              <a:t>             </a:t>
            </a:r>
            <a:r>
              <a:rPr lang="en-US" altLang="en-US" sz="2800" b="1">
                <a:solidFill>
                  <a:srgbClr val="0033CC"/>
                </a:solidFill>
                <a:latin typeface="Times New Roman" pitchFamily="18" charset="0"/>
              </a:rPr>
              <a:t> 2</a:t>
            </a:r>
            <a:r>
              <a:rPr lang="en-US" altLang="en-US" sz="2800" baseline="-25000">
                <a:latin typeface="Times New Roman" pitchFamily="18" charset="0"/>
              </a:rPr>
              <a:t>                     </a:t>
            </a:r>
            <a:endParaRPr lang="en-US" altLang="en-US" sz="2800">
              <a:latin typeface="Times New Roman" pitchFamily="18" charset="0"/>
            </a:endParaRPr>
          </a:p>
        </p:txBody>
      </p:sp>
      <p:sp>
        <p:nvSpPr>
          <p:cNvPr id="20" name="Text Box 26"/>
          <p:cNvSpPr txBox="1">
            <a:spLocks noChangeArrowheads="1"/>
          </p:cNvSpPr>
          <p:nvPr/>
        </p:nvSpPr>
        <p:spPr bwMode="auto">
          <a:xfrm>
            <a:off x="914400" y="4038600"/>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smtClean="0">
                <a:latin typeface="Times New Roman" pitchFamily="18" charset="0"/>
              </a:rPr>
              <a:t>  …   C</a:t>
            </a:r>
            <a:r>
              <a:rPr lang="en-US" altLang="en-US" sz="2800" b="1" baseline="-25000" smtClean="0">
                <a:latin typeface="Times New Roman" pitchFamily="18" charset="0"/>
              </a:rPr>
              <a:t>4</a:t>
            </a:r>
            <a:r>
              <a:rPr lang="en-US" altLang="en-US" sz="2800" b="1" smtClean="0">
                <a:latin typeface="Times New Roman" pitchFamily="18" charset="0"/>
              </a:rPr>
              <a:t>H</a:t>
            </a:r>
            <a:r>
              <a:rPr lang="en-US" altLang="en-US" sz="2800" b="1" baseline="-25000" smtClean="0">
                <a:latin typeface="Times New Roman" pitchFamily="18" charset="0"/>
              </a:rPr>
              <a:t>10</a:t>
            </a:r>
            <a:r>
              <a:rPr lang="en-US" altLang="en-US" sz="2800" b="1" smtClean="0">
                <a:latin typeface="Times New Roman" pitchFamily="18" charset="0"/>
              </a:rPr>
              <a:t>      ..... O</a:t>
            </a:r>
            <a:r>
              <a:rPr lang="en-US" altLang="en-US" sz="2800" b="1" baseline="-25000" smtClean="0">
                <a:latin typeface="Times New Roman" pitchFamily="18" charset="0"/>
              </a:rPr>
              <a:t>2                 </a:t>
            </a:r>
            <a:r>
              <a:rPr lang="en-US" altLang="en-US" sz="2800" b="1">
                <a:latin typeface="Times New Roman" pitchFamily="18" charset="0"/>
              </a:rPr>
              <a:t>…….</a:t>
            </a:r>
            <a:r>
              <a:rPr lang="en-US" altLang="en-US" sz="2800" b="1" baseline="-25000">
                <a:latin typeface="Times New Roman" pitchFamily="18" charset="0"/>
              </a:rPr>
              <a:t>      </a:t>
            </a:r>
            <a:r>
              <a:rPr lang="en-US" altLang="en-US" sz="2800" b="1">
                <a:latin typeface="Times New Roman" pitchFamily="18" charset="0"/>
              </a:rPr>
              <a:t> </a:t>
            </a:r>
            <a:r>
              <a:rPr lang="en-US" altLang="en-US" sz="2800" b="1" smtClean="0">
                <a:latin typeface="Times New Roman" pitchFamily="18" charset="0"/>
              </a:rPr>
              <a:t>    </a:t>
            </a:r>
            <a:r>
              <a:rPr lang="en-US" altLang="en-US" sz="2800" b="1" dirty="0">
                <a:latin typeface="Times New Roman" pitchFamily="18" charset="0"/>
              </a:rPr>
              <a:t>……..</a:t>
            </a:r>
            <a:r>
              <a:rPr lang="en-US" altLang="en-US" sz="2800" baseline="-25000" dirty="0">
                <a:latin typeface="Times New Roman" pitchFamily="18" charset="0"/>
              </a:rPr>
              <a:t>                    </a:t>
            </a:r>
            <a:endParaRPr lang="en-US" altLang="en-US" sz="2800" dirty="0">
              <a:latin typeface="Times New Roman" pitchFamily="18" charset="0"/>
            </a:endParaRPr>
          </a:p>
        </p:txBody>
      </p:sp>
      <p:sp>
        <p:nvSpPr>
          <p:cNvPr id="21" name="Text Box 26"/>
          <p:cNvSpPr txBox="1">
            <a:spLocks noChangeArrowheads="1"/>
          </p:cNvSpPr>
          <p:nvPr/>
        </p:nvSpPr>
        <p:spPr bwMode="auto">
          <a:xfrm>
            <a:off x="954617" y="4776787"/>
            <a:ext cx="630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dirty="0">
                <a:latin typeface="Times New Roman" pitchFamily="18" charset="0"/>
              </a:rPr>
              <a:t>d. …+  O</a:t>
            </a:r>
            <a:r>
              <a:rPr lang="en-US" altLang="en-US" sz="2800" b="1" baseline="-25000" dirty="0">
                <a:latin typeface="Times New Roman" pitchFamily="18" charset="0"/>
              </a:rPr>
              <a:t>2                       </a:t>
            </a:r>
            <a:r>
              <a:rPr lang="en-US" altLang="en-US" sz="2800" b="1" dirty="0">
                <a:latin typeface="Times New Roman" pitchFamily="18" charset="0"/>
              </a:rPr>
              <a:t>CO</a:t>
            </a:r>
            <a:r>
              <a:rPr lang="en-US" altLang="en-US" sz="2800" b="1" baseline="-25000" dirty="0">
                <a:latin typeface="Times New Roman" pitchFamily="18" charset="0"/>
              </a:rPr>
              <a:t>2</a:t>
            </a:r>
            <a:r>
              <a:rPr lang="en-US" altLang="en-US" sz="2800" baseline="-25000" dirty="0">
                <a:latin typeface="Times New Roman" pitchFamily="18" charset="0"/>
              </a:rPr>
              <a:t>                    </a:t>
            </a:r>
            <a:endParaRPr lang="en-US" altLang="en-US" sz="2800" dirty="0">
              <a:latin typeface="Times New Roman" pitchFamily="18" charset="0"/>
            </a:endParaRPr>
          </a:p>
        </p:txBody>
      </p:sp>
      <p:sp>
        <p:nvSpPr>
          <p:cNvPr id="22" name="TextBox 21"/>
          <p:cNvSpPr txBox="1">
            <a:spLocks noChangeArrowheads="1"/>
          </p:cNvSpPr>
          <p:nvPr/>
        </p:nvSpPr>
        <p:spPr bwMode="auto">
          <a:xfrm>
            <a:off x="2992967" y="3262312"/>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3333CC"/>
                </a:solidFill>
                <a:latin typeface="Times New Roman" pitchFamily="18" charset="0"/>
              </a:rPr>
              <a:t>O</a:t>
            </a:r>
            <a:r>
              <a:rPr lang="en-US" altLang="en-US" sz="2800" b="1" baseline="-25000">
                <a:solidFill>
                  <a:srgbClr val="3333CC"/>
                </a:solidFill>
                <a:latin typeface="Times New Roman" pitchFamily="18" charset="0"/>
              </a:rPr>
              <a:t>2</a:t>
            </a:r>
            <a:endParaRPr lang="en-US" altLang="en-US" sz="2800"/>
          </a:p>
        </p:txBody>
      </p:sp>
      <p:sp>
        <p:nvSpPr>
          <p:cNvPr id="23" name="TextBox 22"/>
          <p:cNvSpPr txBox="1">
            <a:spLocks noChangeArrowheads="1"/>
          </p:cNvSpPr>
          <p:nvPr/>
        </p:nvSpPr>
        <p:spPr bwMode="auto">
          <a:xfrm>
            <a:off x="1392767" y="2711450"/>
            <a:ext cx="99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3333CC"/>
                </a:solidFill>
                <a:latin typeface="Times New Roman" pitchFamily="18" charset="0"/>
              </a:rPr>
              <a:t>Al</a:t>
            </a:r>
            <a:endParaRPr lang="en-US" altLang="en-US" sz="2800"/>
          </a:p>
        </p:txBody>
      </p:sp>
      <p:sp>
        <p:nvSpPr>
          <p:cNvPr id="24" name="TextBox 23"/>
          <p:cNvSpPr txBox="1">
            <a:spLocks noChangeArrowheads="1"/>
          </p:cNvSpPr>
          <p:nvPr/>
        </p:nvSpPr>
        <p:spPr bwMode="auto">
          <a:xfrm>
            <a:off x="5355167" y="4024312"/>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3333CC"/>
                </a:solidFill>
                <a:latin typeface="Times New Roman" pitchFamily="18" charset="0"/>
              </a:rPr>
              <a:t>CO</a:t>
            </a:r>
            <a:r>
              <a:rPr lang="en-US" altLang="en-US" sz="2800" b="1" baseline="-25000">
                <a:solidFill>
                  <a:srgbClr val="3333CC"/>
                </a:solidFill>
                <a:latin typeface="Times New Roman" pitchFamily="18" charset="0"/>
              </a:rPr>
              <a:t>2</a:t>
            </a:r>
            <a:endParaRPr lang="en-US" altLang="en-US" sz="2800"/>
          </a:p>
        </p:txBody>
      </p:sp>
      <p:sp>
        <p:nvSpPr>
          <p:cNvPr id="25" name="TextBox 24"/>
          <p:cNvSpPr txBox="1">
            <a:spLocks noChangeArrowheads="1"/>
          </p:cNvSpPr>
          <p:nvPr/>
        </p:nvSpPr>
        <p:spPr bwMode="auto">
          <a:xfrm>
            <a:off x="6879167" y="40259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3333CC"/>
                </a:solidFill>
                <a:latin typeface="Times New Roman" pitchFamily="18" charset="0"/>
              </a:rPr>
              <a:t>H</a:t>
            </a:r>
            <a:r>
              <a:rPr lang="en-US" altLang="en-US" sz="2800" b="1" baseline="-25000">
                <a:solidFill>
                  <a:srgbClr val="3333CC"/>
                </a:solidFill>
                <a:latin typeface="Times New Roman" pitchFamily="18" charset="0"/>
              </a:rPr>
              <a:t>2</a:t>
            </a:r>
            <a:r>
              <a:rPr lang="en-US" altLang="en-US" sz="2800" b="1">
                <a:solidFill>
                  <a:srgbClr val="3333CC"/>
                </a:solidFill>
                <a:latin typeface="Times New Roman" pitchFamily="18" charset="0"/>
              </a:rPr>
              <a:t>O</a:t>
            </a:r>
            <a:endParaRPr lang="en-US" altLang="en-US" sz="2800"/>
          </a:p>
        </p:txBody>
      </p:sp>
    </p:spTree>
    <p:extLst>
      <p:ext uri="{BB962C8B-B14F-4D97-AF65-F5344CB8AC3E}">
        <p14:creationId xmlns:p14="http://schemas.microsoft.com/office/powerpoint/2010/main" val="28248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dissolv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dissolve">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dissolv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dissolve">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52400"/>
            <a:ext cx="9144000" cy="6553200"/>
          </a:xfrm>
        </p:spPr>
        <p:txBody>
          <a:bodyPr>
            <a:noAutofit/>
          </a:bodyPr>
          <a:lstStyle/>
          <a:p>
            <a:pPr marL="0" indent="0">
              <a:buNone/>
            </a:pPr>
            <a:r>
              <a:rPr lang="en-US" sz="2400" b="1" dirty="0" smtClean="0">
                <a:latin typeface="Times New Roman" pitchFamily="18" charset="0"/>
                <a:cs typeface="Times New Roman" pitchFamily="18" charset="0"/>
              </a:rPr>
              <a:t>Bài 4 : </a:t>
            </a:r>
            <a:r>
              <a:rPr lang="vi-VN" sz="2400" b="1" dirty="0" smtClean="0">
                <a:latin typeface="Times New Roman" pitchFamily="18" charset="0"/>
                <a:cs typeface="Times New Roman" pitchFamily="18" charset="0"/>
              </a:rPr>
              <a:t>Giải </a:t>
            </a:r>
            <a:r>
              <a:rPr lang="vi-VN" sz="2400" b="1" dirty="0">
                <a:latin typeface="Times New Roman" pitchFamily="18" charset="0"/>
                <a:cs typeface="Times New Roman" pitchFamily="18" charset="0"/>
              </a:rPr>
              <a:t>thích tại sao </a:t>
            </a:r>
            <a:r>
              <a:rPr lang="vi-VN"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marL="0" indent="0">
              <a:buNone/>
            </a:pPr>
            <a:r>
              <a:rPr lang="vi-VN" sz="2400" dirty="0" smtClean="0">
                <a:latin typeface="Times New Roman" pitchFamily="18" charset="0"/>
                <a:cs typeface="Times New Roman" pitchFamily="18" charset="0"/>
              </a:rPr>
              <a:t>a. Khi nhốt một con dế mèn (hoặc một con châu chấu) vào một cái lọ nhỏ rồi đậy nút kín, sau một thời gian con vật sẽ chết</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dù có đủ thức ăn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b. Người ta phải bơm sục không khí vào các bể nuôi cá cảnh hoặc chậu bể cá sống ở các cửa hàng bán cá ?</a:t>
            </a:r>
            <a:endParaRPr lang="en-US" sz="2400" dirty="0">
              <a:latin typeface="Times New Roman" pitchFamily="18" charset="0"/>
              <a:cs typeface="Times New Roman" pitchFamily="18" charset="0"/>
            </a:endParaRPr>
          </a:p>
          <a:p>
            <a:pPr marL="0" indent="0" algn="ctr">
              <a:buNone/>
            </a:pPr>
            <a:r>
              <a:rPr lang="en-US" sz="2000" b="1" u="sng" dirty="0" smtClean="0">
                <a:solidFill>
                  <a:srgbClr val="FF0000"/>
                </a:solidFill>
                <a:latin typeface="Times New Roman" pitchFamily="18" charset="0"/>
                <a:cs typeface="Times New Roman" pitchFamily="18" charset="0"/>
              </a:rPr>
              <a:t>Trả lời: </a:t>
            </a:r>
          </a:p>
          <a:p>
            <a:pPr marL="0" indent="0" algn="just">
              <a:buNone/>
            </a:pPr>
            <a:r>
              <a:rPr lang="vi-VN" sz="2400" b="1" dirty="0" smtClean="0">
                <a:solidFill>
                  <a:srgbClr val="00B0F0"/>
                </a:solidFill>
                <a:latin typeface="Times New Roman" pitchFamily="18" charset="0"/>
                <a:cs typeface="Times New Roman" pitchFamily="18" charset="0"/>
              </a:rPr>
              <a:t>a</a:t>
            </a:r>
            <a:r>
              <a:rPr lang="vi-VN" sz="2400" b="1" dirty="0">
                <a:solidFill>
                  <a:srgbClr val="00B0F0"/>
                </a:solidFill>
                <a:latin typeface="Times New Roman" pitchFamily="18" charset="0"/>
                <a:cs typeface="Times New Roman" pitchFamily="18" charset="0"/>
              </a:rPr>
              <a:t>. Khi nhốt một con dế mèn (hoặc một con châu chấu) vào một cái lọ nhỏ rồi đậy nút kín, sau một thời gian con vật sẽ chết dù có đủ thức ăn vì trong quá trình hô hấp của chúng cần oxi cho quá trình trao đổi chất (quá trình này góp phần vào sự sinh tồn của người và động vật), khi ta đậy nút kín tức có nghĩa là sau một thời gian trong lọ sẽ hết khí oxi để duy trì sự sống. Do đó con vật sẽ chết.</a:t>
            </a:r>
          </a:p>
          <a:p>
            <a:pPr marL="0" indent="0" algn="just">
              <a:buNone/>
            </a:pPr>
            <a:r>
              <a:rPr lang="vi-VN" sz="2400" b="1" dirty="0">
                <a:solidFill>
                  <a:srgbClr val="00B0F0"/>
                </a:solidFill>
                <a:latin typeface="Times New Roman" pitchFamily="18" charset="0"/>
                <a:cs typeface="Times New Roman" pitchFamily="18" charset="0"/>
              </a:rPr>
              <a:t>b. Người ta phải bơm sục không khí vào các bể nuôi cá cảnh hoặc chậu bể chứa cá sống ở các cửa hàng bán cá vì cá cũng như bao loài động vật khác cần oxi cho quá trình hô hấp, mà trong bể cá thường thiếu oxi. Do đó cần phải cung cấp thêm oxi cho cá bằng cách sục khí vào bể.</a:t>
            </a:r>
          </a:p>
          <a:p>
            <a:pPr marL="0" inden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2723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solidFill>
                  <a:srgbClr val="FF0000"/>
                </a:solidFill>
                <a:latin typeface="Times New Roman" pitchFamily="18" charset="0"/>
                <a:cs typeface="Times New Roman" pitchFamily="18" charset="0"/>
              </a:rPr>
              <a:t>2.</a:t>
            </a:r>
            <a:r>
              <a:rPr lang="en-US" u="sng" dirty="0" smtClean="0">
                <a:solidFill>
                  <a:srgbClr val="FF0000"/>
                </a:solidFill>
                <a:latin typeface="Times New Roman" pitchFamily="18" charset="0"/>
                <a:cs typeface="Times New Roman" pitchFamily="18" charset="0"/>
              </a:rPr>
              <a:t>Tác dụng với kim loại</a:t>
            </a:r>
            <a:r>
              <a:rPr lang="en-US"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9737" y="990600"/>
            <a:ext cx="8229600" cy="4525963"/>
          </a:xfrm>
          <a:ln>
            <a:noFill/>
          </a:ln>
        </p:spPr>
        <p:style>
          <a:lnRef idx="2">
            <a:schemeClr val="accent2"/>
          </a:lnRef>
          <a:fillRef idx="1">
            <a:schemeClr val="lt1"/>
          </a:fillRef>
          <a:effectRef idx="0">
            <a:schemeClr val="accent2"/>
          </a:effectRef>
          <a:fontRef idx="minor">
            <a:schemeClr val="dk1"/>
          </a:fontRef>
        </p:style>
        <p:txBody>
          <a:bodyPr>
            <a:normAutofit/>
          </a:bodyPr>
          <a:lstStyle/>
          <a:p>
            <a:pPr>
              <a:buFont typeface="Wingdings" pitchFamily="2" charset="2"/>
              <a:buChar char="v"/>
            </a:pPr>
            <a:r>
              <a:rPr lang="en-US" sz="4400" b="1" dirty="0" smtClean="0">
                <a:latin typeface="Times New Roman" pitchFamily="18" charset="0"/>
                <a:cs typeface="Times New Roman" pitchFamily="18" charset="0"/>
              </a:rPr>
              <a:t>Thí nghiệm</a:t>
            </a:r>
            <a:endParaRPr lang="vi-VN" sz="4400" b="1" dirty="0" smtClean="0">
              <a:latin typeface="Times New Roman" pitchFamily="18" charset="0"/>
              <a:cs typeface="Times New Roman" pitchFamily="18" charset="0"/>
            </a:endParaRPr>
          </a:p>
          <a:p>
            <a:pPr marL="0" indent="0">
              <a:buNone/>
            </a:pPr>
            <a:endParaRPr lang="en-US" sz="4400" b="1" dirty="0" smtClean="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49823171"/>
              </p:ext>
            </p:extLst>
          </p:nvPr>
        </p:nvGraphicFramePr>
        <p:xfrm>
          <a:off x="228600" y="1905000"/>
          <a:ext cx="8915400" cy="4663440"/>
        </p:xfrm>
        <a:graphic>
          <a:graphicData uri="http://schemas.openxmlformats.org/drawingml/2006/table">
            <a:tbl>
              <a:tblPr firstRow="1" bandRow="1">
                <a:tableStyleId>{5940675A-B579-460E-94D1-54222C63F5DA}</a:tableStyleId>
              </a:tblPr>
              <a:tblGrid>
                <a:gridCol w="4457700"/>
                <a:gridCol w="4457700"/>
              </a:tblGrid>
              <a:tr h="863600">
                <a:tc>
                  <a:txBody>
                    <a:bodyPr/>
                    <a:lstStyle/>
                    <a:p>
                      <a:pPr algn="ctr"/>
                      <a:r>
                        <a:rPr lang="vi-VN" sz="3200" dirty="0" smtClean="0">
                          <a:solidFill>
                            <a:srgbClr val="FF0000"/>
                          </a:solidFill>
                          <a:latin typeface="Times New Roman" panose="02020603050405020304" pitchFamily="18" charset="0"/>
                          <a:cs typeface="Times New Roman" panose="02020603050405020304" pitchFamily="18" charset="0"/>
                        </a:rPr>
                        <a:t>Thí</a:t>
                      </a:r>
                      <a:r>
                        <a:rPr lang="vi-VN" sz="3200" baseline="0" dirty="0" smtClean="0">
                          <a:solidFill>
                            <a:srgbClr val="FF0000"/>
                          </a:solidFill>
                          <a:latin typeface="Times New Roman" panose="02020603050405020304" pitchFamily="18" charset="0"/>
                          <a:cs typeface="Times New Roman" panose="02020603050405020304" pitchFamily="18" charset="0"/>
                        </a:rPr>
                        <a:t> nghiệm</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vi-VN" sz="3200" dirty="0" smtClean="0">
                          <a:solidFill>
                            <a:srgbClr val="FF0000"/>
                          </a:solidFill>
                          <a:latin typeface="Times New Roman" panose="02020603050405020304" pitchFamily="18" charset="0"/>
                          <a:cs typeface="Times New Roman" panose="02020603050405020304" pitchFamily="18" charset="0"/>
                        </a:rPr>
                        <a:t>Hiện tượng</a:t>
                      </a:r>
                    </a:p>
                    <a:p>
                      <a:pPr algn="ctr"/>
                      <a:r>
                        <a:rPr lang="vi-VN" sz="3200" dirty="0" smtClean="0">
                          <a:solidFill>
                            <a:srgbClr val="FF0000"/>
                          </a:solidFill>
                          <a:latin typeface="Times New Roman" panose="02020603050405020304" pitchFamily="18" charset="0"/>
                          <a:cs typeface="Times New Roman" panose="02020603050405020304" pitchFamily="18" charset="0"/>
                        </a:rPr>
                        <a:t>PTHH</a:t>
                      </a:r>
                      <a:endParaRPr lang="en-US" sz="3200" dirty="0">
                        <a:solidFill>
                          <a:srgbClr val="FF0000"/>
                        </a:solidFill>
                        <a:latin typeface="Times New Roman" panose="02020603050405020304" pitchFamily="18" charset="0"/>
                        <a:cs typeface="Times New Roman" panose="02020603050405020304" pitchFamily="18" charset="0"/>
                      </a:endParaRPr>
                    </a:p>
                  </a:txBody>
                  <a:tcPr/>
                </a:tc>
              </a:tr>
              <a:tr h="863600">
                <a:tc>
                  <a:txBody>
                    <a:bodyPr/>
                    <a:lstStyle/>
                    <a:p>
                      <a:pPr algn="ctr"/>
                      <a:r>
                        <a:rPr lang="vi-VN" sz="3200" dirty="0" smtClean="0">
                          <a:solidFill>
                            <a:srgbClr val="FF0000"/>
                          </a:solidFill>
                          <a:latin typeface="Times New Roman" panose="02020603050405020304" pitchFamily="18" charset="0"/>
                          <a:cs typeface="Times New Roman" panose="02020603050405020304" pitchFamily="18" charset="0"/>
                        </a:rPr>
                        <a:t>Lấy một</a:t>
                      </a:r>
                      <a:r>
                        <a:rPr lang="vi-VN" sz="3200" baseline="0" dirty="0" smtClean="0">
                          <a:solidFill>
                            <a:srgbClr val="FF0000"/>
                          </a:solidFill>
                          <a:latin typeface="Times New Roman" panose="02020603050405020304" pitchFamily="18" charset="0"/>
                          <a:cs typeface="Times New Roman" panose="02020603050405020304" pitchFamily="18" charset="0"/>
                        </a:rPr>
                        <a:t> đoạn dây sắt đưa vào lọ chứa khí oxi</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tc>
              </a:tr>
              <a:tr h="863600">
                <a:tc>
                  <a:txBody>
                    <a:bodyPr/>
                    <a:lstStyle/>
                    <a:p>
                      <a:pPr algn="ctr"/>
                      <a:r>
                        <a:rPr lang="vi-VN" sz="3200" dirty="0" smtClean="0">
                          <a:solidFill>
                            <a:srgbClr val="FF0000"/>
                          </a:solidFill>
                          <a:latin typeface="Times New Roman" panose="02020603050405020304" pitchFamily="18" charset="0"/>
                          <a:cs typeface="Times New Roman" panose="02020603050405020304" pitchFamily="18" charset="0"/>
                        </a:rPr>
                        <a:t>Quấn thêm</a:t>
                      </a:r>
                      <a:r>
                        <a:rPr lang="vi-VN" sz="3200" baseline="0" dirty="0" smtClean="0">
                          <a:solidFill>
                            <a:srgbClr val="FF0000"/>
                          </a:solidFill>
                          <a:latin typeface="Times New Roman" panose="02020603050405020304" pitchFamily="18" charset="0"/>
                          <a:cs typeface="Times New Roman" panose="02020603050405020304" pitchFamily="18" charset="0"/>
                        </a:rPr>
                        <a:t> vào đầu dây sắt một mẫu gỗ, đốt cho sắt và gỗ cháy đến khi chỉ còn tàn đỏ đưa nhanh vào lọ chứa khí oxi</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9011620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sz="6000" b="1" u="sng" dirty="0" err="1" smtClean="0">
                <a:solidFill>
                  <a:srgbClr val="FF0000"/>
                </a:solidFill>
                <a:latin typeface="Times New Roman" pitchFamily="18" charset="0"/>
                <a:cs typeface="Times New Roman" pitchFamily="18" charset="0"/>
              </a:rPr>
              <a:t>Nhận</a:t>
            </a:r>
            <a:r>
              <a:rPr lang="en-US" sz="6000" b="1" u="sng" dirty="0" smtClean="0">
                <a:solidFill>
                  <a:srgbClr val="FF0000"/>
                </a:solidFill>
                <a:latin typeface="Times New Roman" pitchFamily="18" charset="0"/>
                <a:cs typeface="Times New Roman" pitchFamily="18" charset="0"/>
              </a:rPr>
              <a:t> </a:t>
            </a:r>
            <a:r>
              <a:rPr lang="en-US" sz="6000" b="1" u="sng" dirty="0" err="1" smtClean="0">
                <a:solidFill>
                  <a:srgbClr val="FF0000"/>
                </a:solidFill>
                <a:latin typeface="Times New Roman" pitchFamily="18" charset="0"/>
                <a:cs typeface="Times New Roman" pitchFamily="18" charset="0"/>
              </a:rPr>
              <a:t>xét</a:t>
            </a:r>
            <a:r>
              <a:rPr lang="en-US" sz="6000" dirty="0" smtClean="0">
                <a:solidFill>
                  <a:srgbClr val="FF0000"/>
                </a:solidFill>
                <a:latin typeface="Times New Roman" pitchFamily="18" charset="0"/>
                <a:cs typeface="Times New Roman" pitchFamily="18" charset="0"/>
              </a:rPr>
              <a:t>: </a:t>
            </a:r>
            <a:endParaRPr lang="en-US" sz="6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3600" dirty="0" err="1" smtClean="0">
                <a:latin typeface="Times New Roman" pitchFamily="18" charset="0"/>
                <a:cs typeface="Times New Roman" pitchFamily="18" charset="0"/>
              </a:rPr>
              <a:t>Hãy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biết</a:t>
            </a:r>
            <a:r>
              <a:rPr lang="en-US" sz="3600" dirty="0" smtClean="0">
                <a:latin typeface="Times New Roman" pitchFamily="18" charset="0"/>
                <a:cs typeface="Times New Roman" pitchFamily="18" charset="0"/>
              </a:rPr>
              <a:t>:</a:t>
            </a:r>
          </a:p>
          <a:p>
            <a:pPr>
              <a:buFontTx/>
              <a:buChar char="-"/>
            </a:pP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a:t>
            </a:r>
          </a:p>
          <a:p>
            <a:pPr>
              <a:buFont typeface="Wingdings" pitchFamily="2" charset="2"/>
              <a:buChar char="Ø"/>
            </a:pPr>
            <a:r>
              <a:rPr lang="en-US" sz="3600" dirty="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Sắt</a:t>
            </a:r>
            <a:r>
              <a:rPr lang="en-US" sz="3600" dirty="0" smtClean="0">
                <a:solidFill>
                  <a:srgbClr val="FF0000"/>
                </a:solidFill>
                <a:latin typeface="Times New Roman" pitchFamily="18" charset="0"/>
                <a:cs typeface="Times New Roman" pitchFamily="18" charset="0"/>
              </a:rPr>
              <a:t> (Fe)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oxi</a:t>
            </a:r>
            <a:endParaRPr lang="en-US" sz="3600" dirty="0" smtClean="0">
              <a:solidFill>
                <a:srgbClr val="FF0000"/>
              </a:solidFill>
              <a:latin typeface="Times New Roman" pitchFamily="18" charset="0"/>
              <a:cs typeface="Times New Roman" pitchFamily="18" charset="0"/>
            </a:endParaRPr>
          </a:p>
          <a:p>
            <a:pPr marL="0" lvl="0" indent="0">
              <a:spcBef>
                <a:spcPts val="0"/>
              </a:spcBef>
              <a:buNone/>
            </a:pPr>
            <a:r>
              <a:rPr lang="en-US" sz="3600" dirty="0" smtClean="0">
                <a:latin typeface="Times New Roman" pitchFamily="18" charset="0"/>
                <a:cs typeface="Times New Roman" pitchFamily="18" charset="0"/>
              </a:rPr>
              <a:t>Tên sản phẩm?</a:t>
            </a:r>
            <a:r>
              <a:rPr lang="en-US" sz="1800" b="1" dirty="0">
                <a:solidFill>
                  <a:prstClr val="black"/>
                </a:solidFill>
              </a:rPr>
              <a:t> </a:t>
            </a:r>
            <a:endParaRPr lang="en-US" sz="3600" dirty="0" smtClean="0">
              <a:latin typeface="Times New Roman" pitchFamily="18" charset="0"/>
              <a:cs typeface="Times New Roman" pitchFamily="18" charset="0"/>
            </a:endParaRPr>
          </a:p>
          <a:p>
            <a:pPr>
              <a:buFont typeface="Wingdings" pitchFamily="2" charset="2"/>
              <a:buChar char="Ø"/>
            </a:pPr>
            <a:r>
              <a:rPr lang="en-US" sz="3600" dirty="0" err="1" smtClean="0">
                <a:solidFill>
                  <a:srgbClr val="FF0000"/>
                </a:solidFill>
                <a:latin typeface="Times New Roman" pitchFamily="18" charset="0"/>
                <a:cs typeface="Times New Roman" pitchFamily="18" charset="0"/>
              </a:rPr>
              <a:t>Oxit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sắt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 Fe</a:t>
            </a:r>
            <a:r>
              <a:rPr lang="en-US" sz="3600" baseline="-25000" dirty="0" smtClean="0">
                <a:solidFill>
                  <a:srgbClr val="FF0000"/>
                </a:solidFill>
                <a:latin typeface="Times New Roman" pitchFamily="18" charset="0"/>
                <a:cs typeface="Times New Roman" pitchFamily="18" charset="0"/>
              </a:rPr>
              <a:t>3</a:t>
            </a:r>
            <a:r>
              <a:rPr lang="en-US" sz="3600" dirty="0" smtClean="0">
                <a:solidFill>
                  <a:srgbClr val="FF0000"/>
                </a:solidFill>
                <a:latin typeface="Times New Roman" pitchFamily="18" charset="0"/>
                <a:cs typeface="Times New Roman" pitchFamily="18" charset="0"/>
              </a:rPr>
              <a:t>O</a:t>
            </a:r>
            <a:r>
              <a:rPr lang="en-US" sz="3600" baseline="-25000" dirty="0" smtClean="0">
                <a:solidFill>
                  <a:srgbClr val="FF0000"/>
                </a:solidFill>
                <a:latin typeface="Times New Roman" pitchFamily="18" charset="0"/>
                <a:cs typeface="Times New Roman" pitchFamily="18" charset="0"/>
              </a:rPr>
              <a:t>4</a:t>
            </a:r>
            <a:r>
              <a:rPr lang="en-US" sz="3600" dirty="0" smtClean="0">
                <a:solidFill>
                  <a:srgbClr val="FF0000"/>
                </a:solidFill>
                <a:latin typeface="Times New Roman" pitchFamily="18" charset="0"/>
                <a:cs typeface="Times New Roman" pitchFamily="18" charset="0"/>
              </a:rPr>
              <a:t>)</a:t>
            </a:r>
          </a:p>
          <a:p>
            <a:pPr>
              <a:buFontTx/>
              <a:buChar char="-"/>
            </a:pPr>
            <a:r>
              <a:rPr lang="en-US" sz="3600" dirty="0" smtClean="0">
                <a:latin typeface="Times New Roman" pitchFamily="18" charset="0"/>
                <a:cs typeface="Times New Roman" pitchFamily="18" charset="0"/>
              </a:rPr>
              <a:t>Viết phương trình phản ứng? </a:t>
            </a:r>
          </a:p>
          <a:p>
            <a:pPr marL="0" lvl="0" indent="0">
              <a:spcBef>
                <a:spcPts val="0"/>
              </a:spcBef>
              <a:buNone/>
            </a:pPr>
            <a:r>
              <a:rPr lang="en-US" sz="3600" dirty="0" smtClean="0">
                <a:solidFill>
                  <a:srgbClr val="FF0000"/>
                </a:solidFill>
                <a:latin typeface="Times New Roman" pitchFamily="18" charset="0"/>
                <a:cs typeface="Times New Roman" pitchFamily="18" charset="0"/>
              </a:rPr>
              <a:t>3Fe</a:t>
            </a:r>
            <a:r>
              <a:rPr lang="vi-VN" sz="3600" baseline="-25000" dirty="0">
                <a:solidFill>
                  <a:srgbClr val="FF0000"/>
                </a:solidFill>
                <a:latin typeface="Times New Roman" pitchFamily="18" charset="0"/>
                <a:cs typeface="Times New Roman" pitchFamily="18" charset="0"/>
              </a:rPr>
              <a:t> </a:t>
            </a:r>
            <a:r>
              <a:rPr lang="vi-VN"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 +</a:t>
            </a:r>
            <a:r>
              <a:rPr lang="vi-VN"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 4O</a:t>
            </a:r>
            <a:r>
              <a:rPr lang="en-US" sz="3600" baseline="-25000" dirty="0" smtClean="0">
                <a:solidFill>
                  <a:srgbClr val="FF0000"/>
                </a:solidFill>
                <a:latin typeface="Times New Roman" pitchFamily="18" charset="0"/>
                <a:cs typeface="Times New Roman" pitchFamily="18" charset="0"/>
              </a:rPr>
              <a:t>2</a:t>
            </a:r>
            <a:r>
              <a:rPr lang="vi-VN" sz="3600" baseline="-250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 </a:t>
            </a:r>
            <a:r>
              <a:rPr lang="vi-VN"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 Fe</a:t>
            </a:r>
            <a:r>
              <a:rPr lang="en-US" sz="3600" baseline="-25000" dirty="0" smtClean="0">
                <a:solidFill>
                  <a:srgbClr val="FF0000"/>
                </a:solidFill>
                <a:latin typeface="Times New Roman" pitchFamily="18" charset="0"/>
                <a:cs typeface="Times New Roman" pitchFamily="18" charset="0"/>
              </a:rPr>
              <a:t>3</a:t>
            </a:r>
            <a:r>
              <a:rPr lang="en-US" sz="3600" dirty="0" smtClean="0">
                <a:solidFill>
                  <a:srgbClr val="FF0000"/>
                </a:solidFill>
                <a:latin typeface="Times New Roman" pitchFamily="18" charset="0"/>
                <a:cs typeface="Times New Roman" pitchFamily="18" charset="0"/>
              </a:rPr>
              <a:t>O</a:t>
            </a:r>
            <a:r>
              <a:rPr lang="en-US" sz="3600" baseline="-25000" dirty="0" smtClean="0">
                <a:solidFill>
                  <a:srgbClr val="FF0000"/>
                </a:solidFill>
                <a:latin typeface="Times New Roman" pitchFamily="18" charset="0"/>
                <a:cs typeface="Times New Roman" pitchFamily="18" charset="0"/>
              </a:rPr>
              <a:t>4</a:t>
            </a:r>
            <a:endParaRPr lang="en-US" sz="3600"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3200400" y="5397500"/>
                <a:ext cx="4545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𝑡</m:t>
                          </m:r>
                        </m:e>
                        <m:sup>
                          <m:r>
                            <a:rPr lang="en-US" b="0" i="1" smtClean="0">
                              <a:latin typeface="Cambria Math"/>
                            </a:rPr>
                            <m:t>𝑜</m:t>
                          </m:r>
                        </m:sup>
                      </m:sSup>
                    </m:oMath>
                  </m:oMathPara>
                </a14:m>
                <a:endParaRPr lang="en-US"/>
              </a:p>
            </p:txBody>
          </p:sp>
        </mc:Choice>
        <mc:Fallback xmlns="">
          <p:sp>
            <p:nvSpPr>
              <p:cNvPr id="4" name="TextBox 3"/>
              <p:cNvSpPr txBox="1">
                <a:spLocks noRot="1" noChangeAspect="1" noMove="1" noResize="1" noEditPoints="1" noAdjustHandles="1" noChangeArrowheads="1" noChangeShapeType="1" noTextEdit="1"/>
              </p:cNvSpPr>
              <p:nvPr/>
            </p:nvSpPr>
            <p:spPr>
              <a:xfrm>
                <a:off x="3200400" y="5397500"/>
                <a:ext cx="454547" cy="36933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19770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ln>
            <a:noFill/>
          </a:ln>
        </p:spPr>
        <p:style>
          <a:lnRef idx="2">
            <a:schemeClr val="accent2"/>
          </a:lnRef>
          <a:fillRef idx="1">
            <a:schemeClr val="lt1"/>
          </a:fillRef>
          <a:effectRef idx="0">
            <a:schemeClr val="accent2"/>
          </a:effectRef>
          <a:fontRef idx="minor">
            <a:schemeClr val="dk1"/>
          </a:fontRef>
        </p:style>
        <p:txBody>
          <a:bodyPr>
            <a:noAutofit/>
          </a:bodyPr>
          <a:lstStyle/>
          <a:p>
            <a:r>
              <a:rPr lang="en-US" dirty="0" smtClean="0">
                <a:solidFill>
                  <a:srgbClr val="FF0000"/>
                </a:solidFill>
                <a:latin typeface="Times New Roman" pitchFamily="18" charset="0"/>
                <a:cs typeface="Times New Roman" pitchFamily="18" charset="0"/>
              </a:rPr>
              <a:t>So </a:t>
            </a:r>
            <a:r>
              <a:rPr lang="en-US" dirty="0" err="1" smtClean="0">
                <a:solidFill>
                  <a:srgbClr val="FF0000"/>
                </a:solidFill>
                <a:latin typeface="Times New Roman" pitchFamily="18" charset="0"/>
                <a:cs typeface="Times New Roman" pitchFamily="18" charset="0"/>
              </a:rPr>
              <a:t>sánh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sắt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không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khí</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oxi</a:t>
            </a:r>
            <a:endParaRPr lang="en-US" dirty="0">
              <a:solidFill>
                <a:srgbClr val="FF0000"/>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4872964"/>
              </p:ext>
            </p:extLst>
          </p:nvPr>
        </p:nvGraphicFramePr>
        <p:xfrm>
          <a:off x="533400" y="2133599"/>
          <a:ext cx="8229600" cy="3962401"/>
        </p:xfrm>
        <a:graphic>
          <a:graphicData uri="http://schemas.openxmlformats.org/drawingml/2006/table">
            <a:tbl>
              <a:tblPr firstRow="1" bandRow="1">
                <a:tableStyleId>{5940675A-B579-460E-94D1-54222C63F5DA}</a:tableStyleId>
              </a:tblPr>
              <a:tblGrid>
                <a:gridCol w="4114800"/>
                <a:gridCol w="4114800"/>
              </a:tblGrid>
              <a:tr h="845128">
                <a:tc>
                  <a:txBody>
                    <a:bodyPr/>
                    <a:lstStyle/>
                    <a:p>
                      <a:r>
                        <a:rPr lang="en-US" sz="3600" dirty="0" smtClean="0"/>
                        <a:t>     </a:t>
                      </a:r>
                      <a:r>
                        <a:rPr lang="en-US" sz="3600" dirty="0" err="1" smtClean="0"/>
                        <a:t>Trong</a:t>
                      </a:r>
                      <a:r>
                        <a:rPr lang="en-US" sz="3600" baseline="0" dirty="0" smtClean="0"/>
                        <a:t> </a:t>
                      </a:r>
                      <a:r>
                        <a:rPr lang="en-US" sz="3600" baseline="0" dirty="0" err="1" smtClean="0"/>
                        <a:t>không</a:t>
                      </a:r>
                      <a:r>
                        <a:rPr lang="en-US" sz="3600" baseline="0" dirty="0" smtClean="0"/>
                        <a:t> </a:t>
                      </a:r>
                      <a:r>
                        <a:rPr lang="en-US" sz="3600" baseline="0" dirty="0" err="1" smtClean="0"/>
                        <a:t>khí</a:t>
                      </a:r>
                      <a:r>
                        <a:rPr lang="en-US" sz="3600" baseline="0" dirty="0" smtClean="0"/>
                        <a:t> </a:t>
                      </a:r>
                      <a:endParaRPr lang="en-US" sz="3600" dirty="0">
                        <a:latin typeface="Times New Roman" pitchFamily="18" charset="0"/>
                        <a:cs typeface="Times New Roman" pitchFamily="18" charset="0"/>
                      </a:endParaRPr>
                    </a:p>
                  </a:txBody>
                  <a:tcPr/>
                </a:tc>
                <a:tc>
                  <a:txBody>
                    <a:bodyPr/>
                    <a:lstStyle/>
                    <a:p>
                      <a:r>
                        <a:rPr lang="en-US" sz="2800" dirty="0" smtClean="0"/>
                        <a:t>            </a:t>
                      </a:r>
                      <a:r>
                        <a:rPr lang="en-US" sz="3600" dirty="0" err="1" smtClean="0"/>
                        <a:t>Trong</a:t>
                      </a:r>
                      <a:r>
                        <a:rPr lang="en-US" sz="3600" dirty="0" smtClean="0"/>
                        <a:t> </a:t>
                      </a:r>
                      <a:r>
                        <a:rPr lang="en-US" sz="3600" dirty="0" err="1" smtClean="0"/>
                        <a:t>oxi</a:t>
                      </a:r>
                      <a:endParaRPr lang="en-US" sz="3600" dirty="0">
                        <a:latin typeface="Times New Roman" pitchFamily="18" charset="0"/>
                        <a:cs typeface="Times New Roman" pitchFamily="18" charset="0"/>
                      </a:endParaRPr>
                    </a:p>
                  </a:txBody>
                  <a:tcPr/>
                </a:tc>
              </a:tr>
              <a:tr h="3117273">
                <a:tc>
                  <a:txBody>
                    <a:bodyPr/>
                    <a:lstStyle/>
                    <a:p>
                      <a:r>
                        <a:rPr lang="en-US" dirty="0" smtClean="0"/>
                        <a:t>- </a:t>
                      </a:r>
                      <a:r>
                        <a:rPr lang="en-US" sz="3200" dirty="0" err="1" smtClean="0"/>
                        <a:t>Không</a:t>
                      </a:r>
                      <a:r>
                        <a:rPr lang="en-US" sz="3200" baseline="0" dirty="0" smtClean="0"/>
                        <a:t> </a:t>
                      </a:r>
                      <a:r>
                        <a:rPr lang="en-US" sz="3200" baseline="0" dirty="0" err="1" smtClean="0"/>
                        <a:t>có</a:t>
                      </a:r>
                      <a:r>
                        <a:rPr lang="en-US" sz="3200" baseline="0" dirty="0" smtClean="0"/>
                        <a:t> </a:t>
                      </a:r>
                      <a:r>
                        <a:rPr lang="en-US" sz="3200" baseline="0" dirty="0" err="1" smtClean="0"/>
                        <a:t>dấu</a:t>
                      </a:r>
                      <a:r>
                        <a:rPr lang="en-US" sz="3200" baseline="0" dirty="0" smtClean="0"/>
                        <a:t> </a:t>
                      </a:r>
                      <a:r>
                        <a:rPr lang="en-US" sz="3200" baseline="0" dirty="0" err="1" smtClean="0"/>
                        <a:t>hiệu</a:t>
                      </a:r>
                      <a:r>
                        <a:rPr lang="en-US" sz="3200" baseline="0" dirty="0" smtClean="0"/>
                        <a:t> </a:t>
                      </a:r>
                      <a:r>
                        <a:rPr lang="en-US" sz="3200" baseline="0" dirty="0" err="1" smtClean="0"/>
                        <a:t>của</a:t>
                      </a:r>
                      <a:r>
                        <a:rPr lang="en-US" sz="3200" baseline="0" dirty="0" smtClean="0"/>
                        <a:t> </a:t>
                      </a:r>
                      <a:r>
                        <a:rPr lang="en-US" sz="3200" baseline="0" dirty="0" err="1" smtClean="0"/>
                        <a:t>phản</a:t>
                      </a:r>
                      <a:r>
                        <a:rPr lang="en-US" sz="3200" baseline="0" dirty="0" smtClean="0"/>
                        <a:t> </a:t>
                      </a:r>
                      <a:r>
                        <a:rPr lang="en-US" sz="3200" baseline="0" dirty="0" err="1" smtClean="0"/>
                        <a:t>ứng</a:t>
                      </a:r>
                      <a:r>
                        <a:rPr lang="en-US" sz="3200" baseline="0" dirty="0" smtClean="0"/>
                        <a:t> </a:t>
                      </a:r>
                      <a:r>
                        <a:rPr lang="en-US" sz="3200" baseline="0" dirty="0" err="1" smtClean="0"/>
                        <a:t>hóa</a:t>
                      </a:r>
                      <a:r>
                        <a:rPr lang="en-US" sz="3200" baseline="0" dirty="0" smtClean="0"/>
                        <a:t> </a:t>
                      </a:r>
                      <a:r>
                        <a:rPr lang="en-US" sz="3200" baseline="0" dirty="0" err="1" smtClean="0"/>
                        <a:t>học</a:t>
                      </a:r>
                      <a:r>
                        <a:rPr lang="en-US" sz="3200" baseline="0" dirty="0" smtClean="0"/>
                        <a:t> </a:t>
                      </a:r>
                      <a:r>
                        <a:rPr lang="en-US" sz="3200" baseline="0" dirty="0" err="1" smtClean="0"/>
                        <a:t>xảy</a:t>
                      </a:r>
                      <a:r>
                        <a:rPr lang="en-US" sz="3200" baseline="0" dirty="0" smtClean="0"/>
                        <a:t> </a:t>
                      </a:r>
                      <a:r>
                        <a:rPr lang="en-US" sz="3200" baseline="0" dirty="0" err="1" smtClean="0"/>
                        <a:t>ra.</a:t>
                      </a:r>
                      <a:endParaRPr lang="en-US" sz="3200" dirty="0">
                        <a:latin typeface="Times New Roman" pitchFamily="18" charset="0"/>
                        <a:cs typeface="Times New Roman" pitchFamily="18" charset="0"/>
                      </a:endParaRPr>
                    </a:p>
                  </a:txBody>
                  <a:tcPr/>
                </a:tc>
                <a:tc>
                  <a:txBody>
                    <a:bodyPr/>
                    <a:lstStyle/>
                    <a:p>
                      <a:pPr marL="285750" indent="-285750">
                        <a:buFontTx/>
                        <a:buChar char="-"/>
                      </a:pPr>
                      <a:r>
                        <a:rPr lang="en-US" sz="3200" baseline="0" dirty="0" err="1" smtClean="0"/>
                        <a:t>Sắt</a:t>
                      </a:r>
                      <a:r>
                        <a:rPr lang="en-US" sz="3200" baseline="0" dirty="0" smtClean="0"/>
                        <a:t> </a:t>
                      </a:r>
                      <a:r>
                        <a:rPr lang="en-US" sz="3200" baseline="0" dirty="0" err="1" smtClean="0"/>
                        <a:t>cháy</a:t>
                      </a:r>
                      <a:r>
                        <a:rPr lang="en-US" sz="3200" baseline="0" dirty="0" smtClean="0"/>
                        <a:t> </a:t>
                      </a:r>
                      <a:r>
                        <a:rPr lang="en-US" sz="3200" baseline="0" dirty="0" err="1" smtClean="0"/>
                        <a:t>mạnh,sáng</a:t>
                      </a:r>
                      <a:r>
                        <a:rPr lang="en-US" sz="3200" baseline="0" dirty="0" smtClean="0"/>
                        <a:t> </a:t>
                      </a:r>
                      <a:r>
                        <a:rPr lang="en-US" sz="3200" baseline="0" dirty="0" err="1" smtClean="0"/>
                        <a:t>chói</a:t>
                      </a:r>
                      <a:r>
                        <a:rPr lang="en-US" sz="3200" baseline="0" dirty="0" smtClean="0"/>
                        <a:t>.</a:t>
                      </a:r>
                    </a:p>
                    <a:p>
                      <a:pPr marL="285750" indent="-285750">
                        <a:buFontTx/>
                        <a:buChar char="-"/>
                      </a:pPr>
                      <a:r>
                        <a:rPr lang="en-US" sz="3200" baseline="0" dirty="0" err="1" smtClean="0"/>
                        <a:t>Không</a:t>
                      </a:r>
                      <a:r>
                        <a:rPr lang="en-US" sz="3200" baseline="0" dirty="0" smtClean="0"/>
                        <a:t> </a:t>
                      </a:r>
                      <a:r>
                        <a:rPr lang="en-US" sz="3200" baseline="0" dirty="0" err="1" smtClean="0"/>
                        <a:t>có</a:t>
                      </a:r>
                      <a:r>
                        <a:rPr lang="en-US" sz="3200" baseline="0" dirty="0" smtClean="0"/>
                        <a:t> </a:t>
                      </a:r>
                      <a:r>
                        <a:rPr lang="en-US" sz="3200" baseline="0" dirty="0" err="1" smtClean="0"/>
                        <a:t>ngọn</a:t>
                      </a:r>
                      <a:r>
                        <a:rPr lang="en-US" sz="3200" baseline="0" dirty="0" smtClean="0"/>
                        <a:t> </a:t>
                      </a:r>
                      <a:r>
                        <a:rPr lang="en-US" sz="3200" baseline="0" dirty="0" err="1" smtClean="0"/>
                        <a:t>lửa,không</a:t>
                      </a:r>
                      <a:r>
                        <a:rPr lang="en-US" sz="3200" baseline="0" dirty="0" smtClean="0"/>
                        <a:t> </a:t>
                      </a:r>
                      <a:r>
                        <a:rPr lang="en-US" sz="3200" baseline="0" dirty="0" err="1" smtClean="0"/>
                        <a:t>có</a:t>
                      </a:r>
                      <a:r>
                        <a:rPr lang="en-US" sz="3200" baseline="0" dirty="0" smtClean="0"/>
                        <a:t> </a:t>
                      </a:r>
                      <a:r>
                        <a:rPr lang="en-US" sz="3200" baseline="0" dirty="0" err="1" smtClean="0"/>
                        <a:t>khói</a:t>
                      </a:r>
                      <a:r>
                        <a:rPr lang="en-US" sz="3200" baseline="0" dirty="0" smtClean="0"/>
                        <a:t>.</a:t>
                      </a:r>
                    </a:p>
                    <a:p>
                      <a:pPr marL="285750" indent="-285750">
                        <a:buFontTx/>
                        <a:buChar char="-"/>
                      </a:pPr>
                      <a:r>
                        <a:rPr lang="en-US" sz="3200" baseline="0" dirty="0" err="1" smtClean="0"/>
                        <a:t>Tạo</a:t>
                      </a:r>
                      <a:r>
                        <a:rPr lang="en-US" sz="3200" baseline="0" dirty="0" smtClean="0"/>
                        <a:t> </a:t>
                      </a:r>
                      <a:r>
                        <a:rPr lang="en-US" sz="3200" baseline="0" dirty="0" err="1" smtClean="0"/>
                        <a:t>các</a:t>
                      </a:r>
                      <a:r>
                        <a:rPr lang="en-US" sz="3200" baseline="0" dirty="0" smtClean="0"/>
                        <a:t> </a:t>
                      </a:r>
                      <a:r>
                        <a:rPr lang="en-US" sz="3200" baseline="0" dirty="0" err="1" smtClean="0"/>
                        <a:t>hạt</a:t>
                      </a:r>
                      <a:r>
                        <a:rPr lang="en-US" sz="3200" baseline="0" dirty="0" smtClean="0"/>
                        <a:t> </a:t>
                      </a:r>
                      <a:r>
                        <a:rPr lang="en-US" sz="3200" baseline="0" dirty="0" err="1" smtClean="0"/>
                        <a:t>nhỏ,nóng</a:t>
                      </a:r>
                      <a:r>
                        <a:rPr lang="en-US" sz="3200" baseline="0" dirty="0" smtClean="0"/>
                        <a:t> </a:t>
                      </a:r>
                      <a:r>
                        <a:rPr lang="en-US" sz="3200" baseline="0" dirty="0" err="1" smtClean="0"/>
                        <a:t>chảy,màu</a:t>
                      </a:r>
                      <a:r>
                        <a:rPr lang="en-US" sz="3200" baseline="0" dirty="0" smtClean="0"/>
                        <a:t> </a:t>
                      </a:r>
                      <a:r>
                        <a:rPr lang="en-US" sz="3200" baseline="0" dirty="0" err="1" smtClean="0"/>
                        <a:t>nâu</a:t>
                      </a:r>
                      <a:r>
                        <a:rPr lang="en-US" sz="3200" baseline="0" dirty="0" smtClean="0"/>
                        <a:t>.</a:t>
                      </a:r>
                      <a:endParaRPr lang="en-US" sz="32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3846182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5400" b="1" dirty="0" err="1" smtClean="0">
                <a:solidFill>
                  <a:srgbClr val="FF0000"/>
                </a:solidFill>
                <a:latin typeface="Times New Roman" pitchFamily="18" charset="0"/>
                <a:cs typeface="Times New Roman" pitchFamily="18" charset="0"/>
              </a:rPr>
              <a:t>Metan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cháy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trong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oxi</a:t>
            </a:r>
            <a:r>
              <a:rPr lang="en-US" sz="5400" b="1" dirty="0" smtClean="0">
                <a:solidFill>
                  <a:srgbClr val="FF0000"/>
                </a:solidFill>
                <a:latin typeface="Times New Roman" pitchFamily="18" charset="0"/>
                <a:cs typeface="Times New Roman" pitchFamily="18" charset="0"/>
              </a:rPr>
              <a:t> </a:t>
            </a:r>
            <a:endParaRPr lang="en-US" sz="5400" b="1" dirty="0">
              <a:solidFill>
                <a:srgbClr val="FF0000"/>
              </a:solidFill>
              <a:latin typeface="Times New Roman" pitchFamily="18" charset="0"/>
              <a:cs typeface="Times New Roman" pitchFamily="18" charset="0"/>
            </a:endParaRPr>
          </a:p>
        </p:txBody>
      </p:sp>
      <p:pic>
        <p:nvPicPr>
          <p:cNvPr id="4" name="Metan tác dụng với Oxi -CH4 + O2.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3400" y="1600200"/>
            <a:ext cx="8153400" cy="4525963"/>
          </a:xfrm>
        </p:spPr>
      </p:pic>
    </p:spTree>
    <p:extLst>
      <p:ext uri="{BB962C8B-B14F-4D97-AF65-F5344CB8AC3E}">
        <p14:creationId xmlns:p14="http://schemas.microsoft.com/office/powerpoint/2010/main" val="86837358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sz="5400" dirty="0" smtClean="0">
                <a:solidFill>
                  <a:srgbClr val="FF0000"/>
                </a:solidFill>
                <a:latin typeface="Times New Roman" pitchFamily="18" charset="0"/>
                <a:cs typeface="Times New Roman" pitchFamily="18" charset="0"/>
              </a:rPr>
              <a:t>3.</a:t>
            </a:r>
            <a:r>
              <a:rPr lang="en-US" sz="5400" u="sng" dirty="0" smtClean="0">
                <a:solidFill>
                  <a:srgbClr val="FF0000"/>
                </a:solidFill>
                <a:latin typeface="Times New Roman" pitchFamily="18" charset="0"/>
                <a:cs typeface="Times New Roman" pitchFamily="18" charset="0"/>
              </a:rPr>
              <a:t>Tác </a:t>
            </a:r>
            <a:r>
              <a:rPr lang="en-US" sz="5400" u="sng" dirty="0" err="1" smtClean="0">
                <a:solidFill>
                  <a:srgbClr val="FF0000"/>
                </a:solidFill>
                <a:latin typeface="Times New Roman" pitchFamily="18" charset="0"/>
                <a:cs typeface="Times New Roman" pitchFamily="18" charset="0"/>
              </a:rPr>
              <a:t>dụng</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với</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hợp</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chất</a:t>
            </a:r>
            <a:r>
              <a:rPr lang="en-US" sz="54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838200"/>
          </a:xfrm>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vi-VN" dirty="0" smtClean="0">
                <a:solidFill>
                  <a:schemeClr val="tx1"/>
                </a:solidFill>
                <a:latin typeface="Times New Roman" pitchFamily="18" charset="0"/>
                <a:cs typeface="Times New Roman" pitchFamily="18" charset="0"/>
              </a:rPr>
              <a:t>PTHH: </a:t>
            </a:r>
            <a:r>
              <a:rPr lang="en-US" dirty="0" smtClean="0">
                <a:solidFill>
                  <a:schemeClr val="tx1"/>
                </a:solidFill>
                <a:latin typeface="Times New Roman" pitchFamily="18" charset="0"/>
                <a:cs typeface="Times New Roman" pitchFamily="18" charset="0"/>
              </a:rPr>
              <a:t>CH</a:t>
            </a:r>
            <a:r>
              <a:rPr lang="en-US" baseline="-25000" dirty="0" smtClean="0">
                <a:solidFill>
                  <a:schemeClr val="tx1"/>
                </a:solidFill>
                <a:latin typeface="Times New Roman" pitchFamily="18" charset="0"/>
                <a:cs typeface="Times New Roman" pitchFamily="18" charset="0"/>
              </a:rPr>
              <a:t>4</a:t>
            </a:r>
            <a:r>
              <a:rPr lang="vi-VN"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 </a:t>
            </a:r>
            <a:r>
              <a:rPr lang="en-US" dirty="0" smtClean="0">
                <a:solidFill>
                  <a:srgbClr val="FF0000"/>
                </a:solidFill>
                <a:latin typeface="Times New Roman" pitchFamily="18" charset="0"/>
                <a:cs typeface="Times New Roman" pitchFamily="18" charset="0"/>
              </a:rPr>
              <a:t>2</a:t>
            </a:r>
            <a:r>
              <a:rPr lang="en-US" dirty="0" smtClean="0">
                <a:solidFill>
                  <a:schemeClr val="tx1"/>
                </a:solidFill>
                <a:latin typeface="Times New Roman" pitchFamily="18" charset="0"/>
                <a:cs typeface="Times New Roman" pitchFamily="18" charset="0"/>
              </a:rPr>
              <a:t>O</a:t>
            </a:r>
            <a:r>
              <a:rPr lang="en-US" baseline="-25000" dirty="0" smtClean="0">
                <a:solidFill>
                  <a:schemeClr val="tx1"/>
                </a:solidFill>
                <a:latin typeface="Times New Roman" pitchFamily="18" charset="0"/>
                <a:cs typeface="Times New Roman" pitchFamily="18" charset="0"/>
              </a:rPr>
              <a:t>2</a:t>
            </a:r>
            <a:r>
              <a:rPr lang="vi-VN" baseline="-25000" dirty="0" smtClean="0">
                <a:solidFill>
                  <a:schemeClr val="tx1"/>
                </a:solidFill>
                <a:latin typeface="Times New Roman" pitchFamily="18" charset="0"/>
                <a:cs typeface="Times New Roman" pitchFamily="18" charset="0"/>
              </a:rPr>
              <a:t>       </a:t>
            </a:r>
            <a:r>
              <a:rPr lang="vi-VN"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 </a:t>
            </a:r>
            <a:r>
              <a:rPr lang="vi-VN"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CO</a:t>
            </a:r>
            <a:r>
              <a:rPr lang="en-US" baseline="-25000" dirty="0" smtClean="0">
                <a:solidFill>
                  <a:schemeClr val="tx1"/>
                </a:solidFill>
                <a:latin typeface="Times New Roman" pitchFamily="18" charset="0"/>
                <a:cs typeface="Times New Roman" pitchFamily="18" charset="0"/>
              </a:rPr>
              <a:t>2</a:t>
            </a:r>
            <a:r>
              <a:rPr lang="vi-VN"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2</a:t>
            </a:r>
            <a:r>
              <a:rPr lang="en-US" dirty="0" smtClean="0">
                <a:solidFill>
                  <a:schemeClr val="tx1"/>
                </a:solidFill>
                <a:latin typeface="Times New Roman" pitchFamily="18" charset="0"/>
                <a:cs typeface="Times New Roman" pitchFamily="18" charset="0"/>
              </a:rPr>
              <a:t>H</a:t>
            </a:r>
            <a:r>
              <a:rPr lang="en-US" baseline="-25000" dirty="0" smtClean="0">
                <a:solidFill>
                  <a:schemeClr val="tx1"/>
                </a:solidFill>
                <a:latin typeface="Times New Roman" pitchFamily="18" charset="0"/>
                <a:cs typeface="Times New Roman" pitchFamily="18" charset="0"/>
              </a:rPr>
              <a:t>2</a:t>
            </a:r>
            <a:r>
              <a:rPr lang="en-US" dirty="0" smtClean="0">
                <a:solidFill>
                  <a:schemeClr val="tx1"/>
                </a:solidFill>
                <a:latin typeface="Times New Roman" pitchFamily="18" charset="0"/>
                <a:cs typeface="Times New Roman" pitchFamily="18" charset="0"/>
              </a:rPr>
              <a:t>O</a:t>
            </a:r>
            <a:endParaRPr lang="vi-VN" dirty="0" smtClean="0">
              <a:solidFill>
                <a:schemeClr val="tx1"/>
              </a:solidFill>
              <a:latin typeface="Times New Roman" pitchFamily="18" charset="0"/>
              <a:cs typeface="Times New Roman" pitchFamily="18" charset="0"/>
            </a:endParaRPr>
          </a:p>
          <a:p>
            <a:pPr marL="0" indent="0">
              <a:buNone/>
            </a:pPr>
            <a:endParaRPr lang="en-US" dirty="0" smtClean="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4329752" y="157092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a:rPr>
                            <m:t>𝐭</m:t>
                          </m:r>
                        </m:e>
                        <m:sup>
                          <m:r>
                            <a:rPr lang="en-US" b="1" i="0" smtClean="0">
                              <a:latin typeface="Cambria Math"/>
                            </a:rPr>
                            <m:t>𝐨</m:t>
                          </m:r>
                        </m:sup>
                      </m:sSup>
                    </m:oMath>
                  </m:oMathPara>
                </a14:m>
                <a:endParaRPr lang="en-US" b="1" dirty="0">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329752" y="1570924"/>
                <a:ext cx="457200" cy="369332"/>
              </a:xfrm>
              <a:prstGeom prst="rect">
                <a:avLst/>
              </a:prstGeom>
              <a:blipFill rotWithShape="0">
                <a:blip r:embed="rId2"/>
                <a:stretch>
                  <a:fillRect/>
                </a:stretch>
              </a:blipFill>
            </p:spPr>
            <p:txBody>
              <a:bodyPr/>
              <a:lstStyle/>
              <a:p>
                <a:r>
                  <a:rPr lang="en-US">
                    <a:noFill/>
                  </a:rPr>
                  <a:t> </a:t>
                </a:r>
              </a:p>
            </p:txBody>
          </p:sp>
        </mc:Fallback>
      </mc:AlternateContent>
      <p:sp>
        <p:nvSpPr>
          <p:cNvPr id="5" name="TextBox 4"/>
          <p:cNvSpPr txBox="1"/>
          <p:nvPr/>
        </p:nvSpPr>
        <p:spPr>
          <a:xfrm>
            <a:off x="1981200" y="3048000"/>
            <a:ext cx="6096000" cy="1569660"/>
          </a:xfrm>
          <a:prstGeom prst="rect">
            <a:avLst/>
          </a:prstGeom>
          <a:noFill/>
        </p:spPr>
        <p:txBody>
          <a:bodyPr wrap="square" rtlCol="0">
            <a:spAutoFit/>
          </a:bodyPr>
          <a:lstStyle/>
          <a:p>
            <a:r>
              <a:rPr lang="vi-VN" sz="3200" dirty="0" smtClean="0">
                <a:latin typeface="+mj-lt"/>
              </a:rPr>
              <a:t>CO   +   O</a:t>
            </a:r>
            <a:r>
              <a:rPr lang="vi-VN" sz="3200" baseline="-25000" dirty="0" smtClean="0">
                <a:latin typeface="+mj-lt"/>
              </a:rPr>
              <a:t>2 </a:t>
            </a:r>
            <a:r>
              <a:rPr lang="vi-VN" sz="3200" dirty="0" smtClean="0">
                <a:latin typeface="Times New Roman" pitchFamily="18" charset="0"/>
                <a:cs typeface="Times New Roman" pitchFamily="18" charset="0"/>
              </a:rPr>
              <a:t>→ CO</a:t>
            </a:r>
          </a:p>
          <a:p>
            <a:endParaRPr lang="vi-VN" sz="3200" dirty="0">
              <a:latin typeface="Times New Roman" pitchFamily="18" charset="0"/>
              <a:cs typeface="Times New Roman" pitchFamily="18" charset="0"/>
            </a:endParaRPr>
          </a:p>
          <a:p>
            <a:r>
              <a:rPr lang="vi-VN" sz="3200" dirty="0" smtClean="0">
                <a:latin typeface="Times New Roman" pitchFamily="18" charset="0"/>
                <a:cs typeface="Times New Roman" pitchFamily="18" charset="0"/>
              </a:rPr>
              <a:t>Fe(OH)</a:t>
            </a:r>
            <a:r>
              <a:rPr lang="vi-VN" sz="3200" baseline="-25000" dirty="0" smtClean="0">
                <a:latin typeface="Times New Roman" pitchFamily="18" charset="0"/>
                <a:cs typeface="Times New Roman" pitchFamily="18" charset="0"/>
              </a:rPr>
              <a:t>2</a:t>
            </a:r>
            <a:r>
              <a:rPr lang="vi-VN" sz="3200" dirty="0" smtClean="0">
                <a:latin typeface="Times New Roman" pitchFamily="18" charset="0"/>
                <a:cs typeface="Times New Roman" pitchFamily="18" charset="0"/>
              </a:rPr>
              <a:t>  +   O</a:t>
            </a:r>
            <a:r>
              <a:rPr lang="vi-VN" sz="3200" baseline="-25000" dirty="0" smtClean="0">
                <a:latin typeface="Times New Roman" pitchFamily="18" charset="0"/>
                <a:cs typeface="Times New Roman" pitchFamily="18" charset="0"/>
              </a:rPr>
              <a:t>2 </a:t>
            </a:r>
            <a:r>
              <a:rPr lang="vi-VN" sz="3200" dirty="0" smtClean="0">
                <a:latin typeface="Times New Roman" pitchFamily="18" charset="0"/>
                <a:cs typeface="Times New Roman" pitchFamily="18" charset="0"/>
              </a:rPr>
              <a:t>→   Fe</a:t>
            </a:r>
            <a:r>
              <a:rPr lang="vi-VN" sz="3200" baseline="-25000" dirty="0" smtClean="0">
                <a:latin typeface="Times New Roman" pitchFamily="18" charset="0"/>
                <a:cs typeface="Times New Roman" pitchFamily="18" charset="0"/>
              </a:rPr>
              <a:t>2</a:t>
            </a:r>
            <a:r>
              <a:rPr lang="vi-VN" sz="3200" dirty="0" smtClean="0">
                <a:latin typeface="Times New Roman" pitchFamily="18" charset="0"/>
                <a:cs typeface="Times New Roman" pitchFamily="18" charset="0"/>
              </a:rPr>
              <a:t>O</a:t>
            </a:r>
            <a:r>
              <a:rPr lang="vi-VN" sz="3200" baseline="-25000" dirty="0" smtClean="0">
                <a:latin typeface="Times New Roman" pitchFamily="18" charset="0"/>
                <a:cs typeface="Times New Roman" pitchFamily="18" charset="0"/>
              </a:rPr>
              <a:t>3</a:t>
            </a:r>
            <a:r>
              <a:rPr lang="vi-VN" sz="3200" dirty="0" smtClean="0">
                <a:latin typeface="Times New Roman" pitchFamily="18" charset="0"/>
                <a:cs typeface="Times New Roman" pitchFamily="18" charset="0"/>
              </a:rPr>
              <a:t>   +   H</a:t>
            </a:r>
            <a:r>
              <a:rPr lang="vi-VN" sz="3200" baseline="-25000" dirty="0" smtClean="0">
                <a:latin typeface="Times New Roman" pitchFamily="18" charset="0"/>
                <a:cs typeface="Times New Roman" pitchFamily="18" charset="0"/>
              </a:rPr>
              <a:t>2</a:t>
            </a:r>
            <a:r>
              <a:rPr lang="vi-VN" sz="3200" dirty="0" smtClean="0">
                <a:latin typeface="Times New Roman" pitchFamily="18" charset="0"/>
                <a:cs typeface="Times New Roman" pitchFamily="18" charset="0"/>
              </a:rPr>
              <a:t>O </a:t>
            </a:r>
            <a:r>
              <a:rPr lang="vi-VN" sz="3200" dirty="0" smtClean="0">
                <a:latin typeface="+mj-lt"/>
              </a:rPr>
              <a:t>   </a:t>
            </a:r>
            <a:endParaRPr lang="en-US" sz="3200" dirty="0">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4728949" y="3879209"/>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a:rPr>
                            <m:t>𝐭</m:t>
                          </m:r>
                        </m:e>
                        <m:sup>
                          <m:r>
                            <a:rPr lang="en-US" b="1" i="0" smtClean="0">
                              <a:latin typeface="Cambria Math"/>
                            </a:rPr>
                            <m:t>𝐨</m:t>
                          </m:r>
                        </m:sup>
                      </m:sSup>
                    </m:oMath>
                  </m:oMathPara>
                </a14:m>
                <a:endParaRPr lang="en-US" b="1" dirty="0">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28949" y="3879209"/>
                <a:ext cx="457200"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84008" y="2917926"/>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a:rPr>
                            <m:t>𝐭</m:t>
                          </m:r>
                        </m:e>
                        <m:sup>
                          <m:r>
                            <a:rPr lang="en-US" b="1" i="0" smtClean="0">
                              <a:latin typeface="Cambria Math"/>
                            </a:rPr>
                            <m:t>𝐨</m:t>
                          </m:r>
                        </m:sup>
                      </m:sSup>
                    </m:oMath>
                  </m:oMathPara>
                </a14:m>
                <a:endParaRPr lang="en-US" b="1" dirty="0">
                  <a:latin typeface="Times New Roman" pitchFamily="18" charset="0"/>
                  <a:cs typeface="Times New Roman"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984008" y="2917926"/>
                <a:ext cx="457200" cy="36933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63039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6000" dirty="0" smtClean="0">
                <a:solidFill>
                  <a:srgbClr val="FF0000"/>
                </a:solidFill>
                <a:latin typeface="Times New Roman" pitchFamily="18" charset="0"/>
                <a:cs typeface="Times New Roman" pitchFamily="18" charset="0"/>
              </a:rPr>
              <a:t>III. </a:t>
            </a:r>
            <a:r>
              <a:rPr lang="en-US" sz="6000" b="1" u="sng" dirty="0" err="1" smtClean="0">
                <a:solidFill>
                  <a:srgbClr val="FF0000"/>
                </a:solidFill>
                <a:latin typeface="Times New Roman" pitchFamily="18" charset="0"/>
                <a:cs typeface="Times New Roman" pitchFamily="18" charset="0"/>
              </a:rPr>
              <a:t>Kết</a:t>
            </a:r>
            <a:r>
              <a:rPr lang="en-US" sz="6000" b="1" u="sng" dirty="0" smtClean="0">
                <a:solidFill>
                  <a:srgbClr val="FF0000"/>
                </a:solidFill>
                <a:latin typeface="Times New Roman" pitchFamily="18" charset="0"/>
                <a:cs typeface="Times New Roman" pitchFamily="18" charset="0"/>
              </a:rPr>
              <a:t> </a:t>
            </a:r>
            <a:r>
              <a:rPr lang="en-US" sz="6000" b="1" u="sng" dirty="0" err="1" smtClean="0">
                <a:solidFill>
                  <a:srgbClr val="FF0000"/>
                </a:solidFill>
                <a:latin typeface="Times New Roman" pitchFamily="18" charset="0"/>
                <a:cs typeface="Times New Roman" pitchFamily="18" charset="0"/>
              </a:rPr>
              <a:t>luận</a:t>
            </a:r>
            <a:r>
              <a:rPr lang="en-US" sz="6000" dirty="0" smtClean="0">
                <a:solidFill>
                  <a:srgbClr val="FF0000"/>
                </a:solidFill>
                <a:latin typeface="Times New Roman" pitchFamily="18" charset="0"/>
                <a:cs typeface="Times New Roman" pitchFamily="18" charset="0"/>
              </a:rPr>
              <a:t>:</a:t>
            </a:r>
            <a:endParaRPr lang="en-US" sz="6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solidFill>
            <a:schemeClr val="accent5">
              <a:lumMod val="20000"/>
              <a:lumOff val="80000"/>
            </a:schemeClr>
          </a:solidFill>
        </p:spPr>
        <p:txBody>
          <a:bodyPr>
            <a:normAutofit/>
          </a:bodyPr>
          <a:lstStyle/>
          <a:p>
            <a:pPr>
              <a:buFontTx/>
              <a:buChar char="-"/>
            </a:pPr>
            <a:r>
              <a:rPr lang="en-US" sz="4000" dirty="0" smtClean="0">
                <a:latin typeface="Times New Roman" pitchFamily="18" charset="0"/>
                <a:cs typeface="Times New Roman" pitchFamily="18" charset="0"/>
              </a:rPr>
              <a:t>Khí oxi là một đơn chất phi kim rất hoạt động,</a:t>
            </a:r>
            <a:r>
              <a:rPr lang="vi-VN"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đặc biết ở nhiệt độ cao,</a:t>
            </a:r>
            <a:r>
              <a:rPr lang="vi-VN"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dễ dàng tham gia phản ứng hóa học với nhiều phi kim,</a:t>
            </a:r>
            <a:r>
              <a:rPr lang="vi-VN"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nhiều kim loại</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và hợp chất.</a:t>
            </a:r>
          </a:p>
          <a:p>
            <a:pPr>
              <a:buFontTx/>
              <a:buChar char="-"/>
            </a:pPr>
            <a:r>
              <a:rPr lang="en-US" sz="4000" dirty="0" smtClean="0">
                <a:latin typeface="Times New Roman" pitchFamily="18" charset="0"/>
                <a:cs typeface="Times New Roman" pitchFamily="18" charset="0"/>
              </a:rPr>
              <a:t>Trong các hợp chất hóa học,</a:t>
            </a:r>
            <a:r>
              <a:rPr lang="vi-VN"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nguyên tố oxi có hóa trị II.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3544104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Diagram 3"/>
              <p:cNvGraphicFramePr/>
              <p:nvPr>
                <p:extLst>
                  <p:ext uri="{D42A27DB-BD31-4B8C-83A1-F6EECF244321}">
                    <p14:modId xmlns:p14="http://schemas.microsoft.com/office/powerpoint/2010/main" val="1808241703"/>
                  </p:ext>
                </p:extLst>
              </p:nvPr>
            </p:nvGraphicFramePr>
            <p:xfrm>
              <a:off x="228600" y="228600"/>
              <a:ext cx="86868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Diagram 3"/>
              <p:cNvGraphicFramePr/>
              <p:nvPr>
                <p:extLst>
                  <p:ext uri="{D42A27DB-BD31-4B8C-83A1-F6EECF244321}">
                    <p14:modId xmlns:p14="http://schemas.microsoft.com/office/powerpoint/2010/main" val="1808241703"/>
                  </p:ext>
                </p:extLst>
              </p:nvPr>
            </p:nvGraphicFramePr>
            <p:xfrm>
              <a:off x="228600" y="228600"/>
              <a:ext cx="8686800" cy="662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4107986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155574" y="990600"/>
                <a:ext cx="8759825" cy="5334000"/>
              </a:xfrm>
            </p:spPr>
            <p:txBody>
              <a:bodyPr/>
              <a:lstStyle/>
              <a:p>
                <a:pPr marL="0" indent="0" algn="just">
                  <a:buNone/>
                </a:pPr>
                <a:r>
                  <a:rPr lang="en-US" b="1" dirty="0" smtClean="0">
                    <a:solidFill>
                      <a:srgbClr val="000000"/>
                    </a:solidFill>
                    <a:latin typeface="Times New Roman" pitchFamily="18" charset="0"/>
                    <a:cs typeface="Times New Roman" pitchFamily="18" charset="0"/>
                  </a:rPr>
                  <a:t>Bài </a:t>
                </a:r>
                <a:r>
                  <a:rPr lang="en-US" b="1" dirty="0">
                    <a:solidFill>
                      <a:srgbClr val="000000"/>
                    </a:solidFill>
                    <a:latin typeface="Times New Roman" pitchFamily="18" charset="0"/>
                    <a:cs typeface="Times New Roman" pitchFamily="18" charset="0"/>
                  </a:rPr>
                  <a:t>1</a:t>
                </a:r>
                <a:r>
                  <a:rPr lang="en-US" b="1" dirty="0" smtClean="0">
                    <a:solidFill>
                      <a:srgbClr val="000000"/>
                    </a:solidFill>
                    <a:latin typeface="Times New Roman" pitchFamily="18" charset="0"/>
                    <a:cs typeface="Times New Roman" pitchFamily="18" charset="0"/>
                  </a:rPr>
                  <a:t>: </a:t>
                </a:r>
                <a:r>
                  <a:rPr lang="vi-VN" dirty="0" smtClean="0">
                    <a:solidFill>
                      <a:srgbClr val="000000"/>
                    </a:solidFill>
                    <a:latin typeface="Times New Roman" pitchFamily="18" charset="0"/>
                    <a:cs typeface="Times New Roman" pitchFamily="18" charset="0"/>
                  </a:rPr>
                  <a:t>Nêu </a:t>
                </a:r>
                <a:r>
                  <a:rPr lang="vi-VN" dirty="0">
                    <a:solidFill>
                      <a:srgbClr val="000000"/>
                    </a:solidFill>
                    <a:latin typeface="Times New Roman" pitchFamily="18" charset="0"/>
                    <a:cs typeface="Times New Roman" pitchFamily="18" charset="0"/>
                  </a:rPr>
                  <a:t>các thí dụ chứng minh rằng oxi là một đơn chất rất hoạt động (đặc biệt ở nhiệt độ cao</a:t>
                </a:r>
                <a:r>
                  <a:rPr lang="vi-VN" dirty="0" smtClean="0">
                    <a:solidFill>
                      <a:srgbClr val="000000"/>
                    </a:solidFill>
                    <a:latin typeface="Times New Roman" pitchFamily="18" charset="0"/>
                    <a:cs typeface="Times New Roman" pitchFamily="18" charset="0"/>
                  </a:rPr>
                  <a:t>)</a:t>
                </a:r>
                <a:r>
                  <a:rPr lang="en-US" dirty="0" smtClean="0">
                    <a:solidFill>
                      <a:srgbClr val="000000"/>
                    </a:solidFill>
                    <a:latin typeface="Times New Roman" pitchFamily="18" charset="0"/>
                    <a:cs typeface="Times New Roman" pitchFamily="18" charset="0"/>
                  </a:rPr>
                  <a:t> ?</a:t>
                </a:r>
              </a:p>
              <a:p>
                <a:pPr algn="just">
                  <a:buFont typeface="Wingdings" pitchFamily="2" charset="2"/>
                  <a:buChar char="Ø"/>
                </a:pPr>
                <a:r>
                  <a:rPr lang="en-US" b="1" u="sng" dirty="0" smtClean="0">
                    <a:solidFill>
                      <a:srgbClr val="000000"/>
                    </a:solidFill>
                    <a:latin typeface="Times New Roman" pitchFamily="18" charset="0"/>
                    <a:cs typeface="Times New Roman" pitchFamily="18" charset="0"/>
                  </a:rPr>
                  <a:t> TRẢ LỜI :</a:t>
                </a:r>
                <a:endParaRPr lang="en-US" b="1" u="sng" dirty="0">
                  <a:solidFill>
                    <a:srgbClr val="00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Oxi là một đơn chất rất hoạt động (đặc biệt ở nhiệt độ cao), ví dụ:</a:t>
                </a:r>
              </a:p>
              <a:p>
                <a:pPr algn="just"/>
                <a:r>
                  <a:rPr lang="vi-VN" b="1" dirty="0">
                    <a:solidFill>
                      <a:srgbClr val="FF0000"/>
                    </a:solidFill>
                    <a:latin typeface="Times New Roman" pitchFamily="18" charset="0"/>
                    <a:cs typeface="Times New Roman" pitchFamily="18" charset="0"/>
                  </a:rPr>
                  <a:t>3Fe + 2O</a:t>
                </a:r>
                <a:r>
                  <a:rPr lang="vi-VN" b="1" baseline="-25000" dirty="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 </a:t>
                </a:r>
                <a14:m>
                  <m:oMath xmlns:m="http://schemas.openxmlformats.org/officeDocument/2006/math">
                    <m:groupChr>
                      <m:groupChrPr>
                        <m:chr m:val="→"/>
                        <m:vertJc m:val="bot"/>
                        <m:ctrlPr>
                          <a:rPr lang="vi-VN" b="1" i="1" smtClean="0">
                            <a:solidFill>
                              <a:srgbClr val="FF0000"/>
                            </a:solidFill>
                            <a:latin typeface="Cambria Math" panose="02040503050406030204" pitchFamily="18" charset="0"/>
                            <a:cs typeface="Times New Roman" pitchFamily="18" charset="0"/>
                          </a:rPr>
                        </m:ctrlPr>
                      </m:groupChrPr>
                      <m:e>
                        <m:r>
                          <m:rPr>
                            <m:brk m:alnAt="2"/>
                          </m:rPr>
                          <a:rPr lang="en-US" b="1" i="1" smtClean="0">
                            <a:solidFill>
                              <a:srgbClr val="FF0000"/>
                            </a:solidFill>
                            <a:latin typeface="Cambria Math"/>
                            <a:cs typeface="Times New Roman" pitchFamily="18" charset="0"/>
                          </a:rPr>
                          <m:t>𝒕</m:t>
                        </m:r>
                        <m:r>
                          <a:rPr lang="en-US" b="1" i="1" smtClean="0">
                            <a:solidFill>
                              <a:srgbClr val="FF0000"/>
                            </a:solidFill>
                            <a:latin typeface="Cambria Math"/>
                            <a:cs typeface="Times New Roman" pitchFamily="18" charset="0"/>
                          </a:rPr>
                          <m:t>𝒐</m:t>
                        </m:r>
                      </m:e>
                    </m:groupChr>
                  </m:oMath>
                </a14:m>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Fe</a:t>
                </a:r>
                <a:r>
                  <a:rPr lang="vi-VN" b="1" baseline="-25000" dirty="0">
                    <a:solidFill>
                      <a:srgbClr val="FF0000"/>
                    </a:solidFill>
                    <a:latin typeface="Times New Roman" pitchFamily="18" charset="0"/>
                    <a:cs typeface="Times New Roman" pitchFamily="18" charset="0"/>
                  </a:rPr>
                  <a:t>3</a:t>
                </a:r>
                <a:r>
                  <a:rPr lang="vi-VN" b="1" dirty="0">
                    <a:solidFill>
                      <a:srgbClr val="FF0000"/>
                    </a:solidFill>
                    <a:latin typeface="Times New Roman" pitchFamily="18" charset="0"/>
                    <a:cs typeface="Times New Roman" pitchFamily="18" charset="0"/>
                  </a:rPr>
                  <a:t>O</a:t>
                </a:r>
                <a:r>
                  <a:rPr lang="vi-VN" b="1" baseline="-25000" dirty="0">
                    <a:solidFill>
                      <a:srgbClr val="FF0000"/>
                    </a:solidFill>
                    <a:latin typeface="Times New Roman" pitchFamily="18" charset="0"/>
                    <a:cs typeface="Times New Roman" pitchFamily="18" charset="0"/>
                  </a:rPr>
                  <a:t>4</a:t>
                </a:r>
                <a:r>
                  <a:rPr lang="vi-VN" b="1" dirty="0">
                    <a:solidFill>
                      <a:srgbClr val="FF0000"/>
                    </a:solidFill>
                    <a:latin typeface="Times New Roman" pitchFamily="18" charset="0"/>
                    <a:cs typeface="Times New Roman" pitchFamily="18" charset="0"/>
                  </a:rPr>
                  <a:t>.</a:t>
                </a:r>
              </a:p>
              <a:p>
                <a:pPr algn="just"/>
                <a:r>
                  <a:rPr lang="vi-VN" b="1" dirty="0">
                    <a:solidFill>
                      <a:srgbClr val="FF0000"/>
                    </a:solidFill>
                    <a:latin typeface="Times New Roman" pitchFamily="18" charset="0"/>
                    <a:cs typeface="Times New Roman" pitchFamily="18" charset="0"/>
                  </a:rPr>
                  <a:t>S + O</a:t>
                </a:r>
                <a:r>
                  <a:rPr lang="vi-VN" b="1" baseline="-25000" dirty="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 </a:t>
                </a:r>
                <a14:m>
                  <m:oMath xmlns:m="http://schemas.openxmlformats.org/officeDocument/2006/math">
                    <m:groupChr>
                      <m:groupChrPr>
                        <m:chr m:val="→"/>
                        <m:vertJc m:val="bot"/>
                        <m:ctrlPr>
                          <a:rPr lang="vi-VN" b="1" i="1" smtClean="0">
                            <a:solidFill>
                              <a:srgbClr val="FF0000"/>
                            </a:solidFill>
                            <a:latin typeface="Cambria Math" panose="02040503050406030204" pitchFamily="18" charset="0"/>
                            <a:cs typeface="Times New Roman" pitchFamily="18" charset="0"/>
                          </a:rPr>
                        </m:ctrlPr>
                      </m:groupChrPr>
                      <m:e>
                        <m:r>
                          <m:rPr>
                            <m:brk m:alnAt="2"/>
                          </m:rPr>
                          <a:rPr lang="en-US" b="1" i="1" smtClean="0">
                            <a:solidFill>
                              <a:srgbClr val="FF0000"/>
                            </a:solidFill>
                            <a:latin typeface="Cambria Math"/>
                            <a:cs typeface="Times New Roman" pitchFamily="18" charset="0"/>
                          </a:rPr>
                          <m:t>𝒕</m:t>
                        </m:r>
                        <m:r>
                          <a:rPr lang="en-US" b="1" i="1" smtClean="0">
                            <a:solidFill>
                              <a:srgbClr val="FF0000"/>
                            </a:solidFill>
                            <a:latin typeface="Cambria Math"/>
                            <a:cs typeface="Times New Roman" pitchFamily="18" charset="0"/>
                          </a:rPr>
                          <m:t>𝒐</m:t>
                        </m:r>
                      </m:e>
                    </m:groupChr>
                  </m:oMath>
                </a14:m>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SO</a:t>
                </a:r>
                <a:r>
                  <a:rPr lang="vi-VN" b="1" baseline="-25000" dirty="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a:t>
                </a:r>
              </a:p>
              <a:p>
                <a:pPr marL="0" indent="0" algn="just">
                  <a:buNone/>
                </a:pPr>
                <a:endParaRPr lang="en-US" dirty="0">
                  <a:latin typeface="Times New Roman" pitchFamily="18" charset="0"/>
                  <a:cs typeface="Times New Roman" pitchFamily="18" charset="0"/>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155574" y="990600"/>
                <a:ext cx="8759825" cy="5334000"/>
              </a:xfrm>
              <a:blipFill rotWithShape="1">
                <a:blip r:embed="rId2"/>
                <a:stretch>
                  <a:fillRect l="-1811" t="-1600" r="-2925"/>
                </a:stretch>
              </a:blipFill>
            </p:spPr>
            <p:txBody>
              <a:bodyPr/>
              <a:lstStyle/>
              <a:p>
                <a:r>
                  <a:rPr lang="en-US">
                    <a:noFill/>
                  </a:rPr>
                  <a:t> </a:t>
                </a:r>
              </a:p>
            </p:txBody>
          </p:sp>
        </mc:Fallback>
      </mc:AlternateContent>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5" y="3217333"/>
            <a:ext cx="3471862" cy="314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152400"/>
            <a:ext cx="8229600" cy="762000"/>
          </a:xfrm>
        </p:spPr>
        <p:txBody>
          <a:bodyPr/>
          <a:lstStyle/>
          <a:p>
            <a:r>
              <a:rPr lang="en-US"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TẬP</a:t>
            </a:r>
            <a:endParaRPr lang="en-US"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1019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875</TotalTime>
  <Words>481</Words>
  <Application>Microsoft Office PowerPoint</Application>
  <PresentationFormat>On-screen Show (4:3)</PresentationFormat>
  <Paragraphs>92</Paragraphs>
  <Slides>11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Cambria Math</vt:lpstr>
      <vt:lpstr>Times New Roman</vt:lpstr>
      <vt:lpstr>Wingdings</vt:lpstr>
      <vt:lpstr>Office Theme</vt:lpstr>
      <vt:lpstr>PowerPoint Presentation</vt:lpstr>
      <vt:lpstr>2.Tác dụng với kim loại:</vt:lpstr>
      <vt:lpstr>Nhận xét: </vt:lpstr>
      <vt:lpstr>So sánh sắt cháy trong không khí và cháy trong oxi</vt:lpstr>
      <vt:lpstr>Metan cháy trong oxi </vt:lpstr>
      <vt:lpstr>3.Tác dụng với hợp chất:</vt:lpstr>
      <vt:lpstr>III. Kết luận:</vt:lpstr>
      <vt:lpstr>PowerPoint Presentation</vt:lpstr>
      <vt:lpstr>BÀI TẬP</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HÓA HỌC 8 </dc:title>
  <dc:creator>Windows 10</dc:creator>
  <cp:lastModifiedBy>Windows User</cp:lastModifiedBy>
  <cp:revision>75</cp:revision>
  <dcterms:created xsi:type="dcterms:W3CDTF">2017-09-01T09:24:11Z</dcterms:created>
  <dcterms:modified xsi:type="dcterms:W3CDTF">2022-01-17T14:16:47Z</dcterms:modified>
</cp:coreProperties>
</file>