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65" r:id="rId3"/>
    <p:sldId id="266" r:id="rId4"/>
    <p:sldId id="267" r:id="rId5"/>
    <p:sldId id="268" r:id="rId6"/>
    <p:sldId id="269" r:id="rId7"/>
    <p:sldId id="256" r:id="rId8"/>
    <p:sldId id="257" r:id="rId9"/>
    <p:sldId id="258" r:id="rId10"/>
    <p:sldId id="260" r:id="rId11"/>
    <p:sldId id="262" r:id="rId12"/>
    <p:sldId id="264" r:id="rId13"/>
    <p:sldId id="261" r:id="rId14"/>
    <p:sldId id="271" r:id="rId15"/>
    <p:sldId id="270" r:id="rId16"/>
    <p:sldId id="272" r:id="rId17"/>
    <p:sldId id="273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59" autoAdjust="0"/>
    <p:restoredTop sz="86364" autoAdjust="0"/>
  </p:normalViewPr>
  <p:slideViewPr>
    <p:cSldViewPr snapToGrid="0">
      <p:cViewPr>
        <p:scale>
          <a:sx n="48" d="100"/>
          <a:sy n="48" d="100"/>
        </p:scale>
        <p:origin x="780" y="3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5420" y="858982"/>
            <a:ext cx="436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16:   ÔN TẬP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1298" y="5394960"/>
            <a:ext cx="2855593" cy="146303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45007" y="5394960"/>
            <a:ext cx="3056415" cy="146303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394960"/>
            <a:ext cx="3194883" cy="146303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Nan-da.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334500" y="5394960"/>
            <a:ext cx="2774179" cy="146304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Mô-gôn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" y="2789727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66799" y="5551654"/>
            <a:ext cx="2774179" cy="123265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561005"/>
            <a:ext cx="2774179" cy="123265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34" y="2857500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189493" y="5561005"/>
            <a:ext cx="2774179" cy="115792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10" y="269394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288447" y="5562902"/>
            <a:ext cx="2774179" cy="115603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" y="2789727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None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66799" y="5551654"/>
            <a:ext cx="2774179" cy="123265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561005"/>
            <a:ext cx="2774179" cy="123265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Pa-li.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34" y="2857500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189493" y="5561005"/>
            <a:ext cx="2774179" cy="115792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10" y="269394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288447" y="5562902"/>
            <a:ext cx="2774179" cy="115603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-me.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980" y="1426942"/>
            <a:ext cx="10487892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1+2: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3+4: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VII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XIX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5+6: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618" y="540327"/>
            <a:ext cx="444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076" y="1595570"/>
            <a:ext cx="94923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đẩy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nảy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da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quá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thuộc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669" y="582892"/>
            <a:ext cx="1055288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1+2: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1187" y="414554"/>
            <a:ext cx="108116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tựu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hóa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biểu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Quốc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VII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XIX,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tựu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)…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823" y="2249348"/>
            <a:ext cx="1030224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263" y="460837"/>
            <a:ext cx="966216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5+6: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2836" y="676401"/>
            <a:ext cx="10543309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	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Giô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-ô-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-xi.		       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-ken-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W.Sếch-xpia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		                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M.Xéc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-van-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tét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47211" y="2262088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2836" y="3877528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128" y="826504"/>
            <a:ext cx="10280072" cy="36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:Trung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B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AutoNum type="alphaUcPeriod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múa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   B.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	              D.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83133" y="1852785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6047" y="3833985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2" y="890835"/>
            <a:ext cx="9850582" cy="427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Gup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B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     </a:t>
            </a:r>
            <a:endParaRPr lang="en-US" sz="3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D.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ở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Gúp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ta.              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</a:t>
            </a:r>
            <a:endParaRPr lang="en-US" sz="3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gôn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   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Nanda.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16182" y="1996477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16181" y="4679833"/>
            <a:ext cx="444137" cy="483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4" y="722336"/>
            <a:ext cx="11042073" cy="4662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TK X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XV. 	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TK XV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XVI. 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TK XV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XVII.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TK XVI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TK XVIII. 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Hin-đu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03564" y="2247704"/>
            <a:ext cx="507076" cy="55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17524" y="3810893"/>
            <a:ext cx="507076" cy="55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72" y="676401"/>
            <a:ext cx="10349345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9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Phơ-răng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B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Gốt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10: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-ô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-ô-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-xi.		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-ken-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W.Sếch-xpia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			           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M.Xéc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-van-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tét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8872" y="1712126"/>
            <a:ext cx="507076" cy="55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8872" y="4311635"/>
            <a:ext cx="507076" cy="559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9"/>
          <p:cNvSpPr txBox="1">
            <a:spLocks noChangeArrowheads="1"/>
          </p:cNvSpPr>
          <p:nvPr/>
        </p:nvSpPr>
        <p:spPr bwMode="auto">
          <a:xfrm>
            <a:off x="1940949" y="522305"/>
            <a:ext cx="71976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ruộng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ruộng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hoang</a:t>
            </a:r>
            <a:r>
              <a:rPr lang="en-US" dirty="0"/>
              <a:t> chia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82634" y="401001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0" y="5724063"/>
            <a:ext cx="296526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. </a:t>
            </a:r>
            <a:r>
              <a:rPr lang="en-US" dirty="0" smtClean="0"/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 smtClean="0"/>
              <a:t>.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03" y="2789726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36183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971912" y="5724062"/>
            <a:ext cx="3086807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dirty="0"/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655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28</cp:revision>
  <dcterms:created xsi:type="dcterms:W3CDTF">2018-05-01T14:03:50Z</dcterms:created>
  <dcterms:modified xsi:type="dcterms:W3CDTF">2022-10-26T13:50:29Z</dcterms:modified>
</cp:coreProperties>
</file>