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1" r:id="rId2"/>
    <p:sldMasterId id="2147483693" r:id="rId3"/>
  </p:sldMasterIdLst>
  <p:notesMasterIdLst>
    <p:notesMasterId r:id="rId58"/>
  </p:notesMasterIdLst>
  <p:sldIdLst>
    <p:sldId id="311" r:id="rId4"/>
    <p:sldId id="259" r:id="rId5"/>
    <p:sldId id="313" r:id="rId6"/>
    <p:sldId id="351" r:id="rId7"/>
    <p:sldId id="352" r:id="rId8"/>
    <p:sldId id="314" r:id="rId9"/>
    <p:sldId id="315" r:id="rId10"/>
    <p:sldId id="316" r:id="rId11"/>
    <p:sldId id="317" r:id="rId12"/>
    <p:sldId id="312" r:id="rId13"/>
    <p:sldId id="261" r:id="rId14"/>
    <p:sldId id="320" r:id="rId15"/>
    <p:sldId id="318" r:id="rId16"/>
    <p:sldId id="319" r:id="rId17"/>
    <p:sldId id="321" r:id="rId18"/>
    <p:sldId id="322" r:id="rId19"/>
    <p:sldId id="260" r:id="rId20"/>
    <p:sldId id="323" r:id="rId21"/>
    <p:sldId id="324" r:id="rId22"/>
    <p:sldId id="325" r:id="rId23"/>
    <p:sldId id="258" r:id="rId24"/>
    <p:sldId id="326" r:id="rId25"/>
    <p:sldId id="327" r:id="rId26"/>
    <p:sldId id="328" r:id="rId27"/>
    <p:sldId id="329" r:id="rId28"/>
    <p:sldId id="330" r:id="rId29"/>
    <p:sldId id="331" r:id="rId30"/>
    <p:sldId id="332" r:id="rId31"/>
    <p:sldId id="262" r:id="rId32"/>
    <p:sldId id="333" r:id="rId33"/>
    <p:sldId id="270" r:id="rId34"/>
    <p:sldId id="334" r:id="rId35"/>
    <p:sldId id="335" r:id="rId36"/>
    <p:sldId id="289" r:id="rId37"/>
    <p:sldId id="336" r:id="rId38"/>
    <p:sldId id="337" r:id="rId39"/>
    <p:sldId id="338" r:id="rId40"/>
    <p:sldId id="339" r:id="rId41"/>
    <p:sldId id="340" r:id="rId42"/>
    <p:sldId id="341" r:id="rId43"/>
    <p:sldId id="342" r:id="rId44"/>
    <p:sldId id="257" r:id="rId45"/>
    <p:sldId id="256" r:id="rId46"/>
    <p:sldId id="343" r:id="rId47"/>
    <p:sldId id="263" r:id="rId48"/>
    <p:sldId id="264" r:id="rId49"/>
    <p:sldId id="265" r:id="rId50"/>
    <p:sldId id="344" r:id="rId51"/>
    <p:sldId id="345" r:id="rId52"/>
    <p:sldId id="346" r:id="rId53"/>
    <p:sldId id="347" r:id="rId54"/>
    <p:sldId id="348" r:id="rId55"/>
    <p:sldId id="349" r:id="rId56"/>
    <p:sldId id="350" r:id="rId5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FED"/>
    <a:srgbClr val="D8F8D4"/>
    <a:srgbClr val="E6E6E6"/>
    <a:srgbClr val="B1B9B0"/>
    <a:srgbClr val="ECF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139DE8-1020-4DAD-836B-5EDFF4D24508}">
  <a:tblStyle styleId="{78139DE8-1020-4DAD-836B-5EDFF4D245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ctr">
              <a:buNone/>
            </a:pP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98176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28e9a30291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28e9a30291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endPar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404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538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90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72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698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2b1d98250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2b1d98250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2b1d98250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2b1d98250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33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28e9a30291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28e9a30291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1722926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698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28e9a30291_0_3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28e9a30291_0_3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73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890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117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533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086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56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851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28e9a30291_0_3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28e9a30291_0_3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18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5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28e9a30291_0_4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128e9a30291_0_4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2a11c65f34_0_17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2a11c65f34_0_17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449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28e9a30291_0_3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28e9a30291_0_3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15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2a11c65f34_0_17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2a11c65f34_0_17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007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74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28e9a30291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28e9a30291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422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147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1004464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607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3449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28e9a30291_0_3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28e9a30291_0_3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75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https://www.facebook.com/baokefb</a:t>
            </a:r>
            <a:endParaRPr lang="en-US" dirty="0"/>
          </a:p>
        </p:txBody>
      </p:sp>
    </p:spTree>
    <p:extLst>
      <p:ext uri="{BB962C8B-B14F-4D97-AF65-F5344CB8AC3E}">
        <p14:creationId xmlns:p14="http://schemas.microsoft.com/office/powerpoint/2010/main" val="4064841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https://www.facebook.com/baokefb</a:t>
            </a:r>
            <a:endParaRPr lang="en-US"/>
          </a:p>
        </p:txBody>
      </p:sp>
    </p:spTree>
    <p:extLst>
      <p:ext uri="{BB962C8B-B14F-4D97-AF65-F5344CB8AC3E}">
        <p14:creationId xmlns:p14="http://schemas.microsoft.com/office/powerpoint/2010/main" val="86053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ctr">
              <a:buNone/>
            </a:pPr>
            <a:endPar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49989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82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58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018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28e9a30291_0_3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28e9a30291_0_3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966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rot="5400000">
            <a:off x="1742658" y="-2208779"/>
            <a:ext cx="5497052" cy="9610132"/>
            <a:chOff x="3750750" y="2350500"/>
            <a:chExt cx="638650" cy="649825"/>
          </a:xfrm>
        </p:grpSpPr>
        <p:sp>
          <p:nvSpPr>
            <p:cNvPr id="22" name="Google Shape;22;p3"/>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p:nvPr/>
        </p:nvSpPr>
        <p:spPr>
          <a:xfrm>
            <a:off x="1487700" y="181050"/>
            <a:ext cx="6168600" cy="4781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834047" y="449483"/>
            <a:ext cx="5475900" cy="4244400"/>
          </a:xfrm>
          <a:prstGeom prst="ellipse">
            <a:avLst/>
          </a:pr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p:nvPr>
        </p:nvSpPr>
        <p:spPr>
          <a:xfrm>
            <a:off x="720000" y="2487025"/>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3527850" y="1183594"/>
            <a:ext cx="2088300" cy="132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7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2205600" y="3439575"/>
            <a:ext cx="4732800" cy="33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16"/>
        <p:cNvGrpSpPr/>
        <p:nvPr/>
      </p:nvGrpSpPr>
      <p:grpSpPr>
        <a:xfrm>
          <a:off x="0" y="0"/>
          <a:ext cx="0" cy="0"/>
          <a:chOff x="0" y="0"/>
          <a:chExt cx="0" cy="0"/>
        </a:xfrm>
      </p:grpSpPr>
      <p:grpSp>
        <p:nvGrpSpPr>
          <p:cNvPr id="417" name="Google Shape;417;p30"/>
          <p:cNvGrpSpPr/>
          <p:nvPr/>
        </p:nvGrpSpPr>
        <p:grpSpPr>
          <a:xfrm rot="5400000">
            <a:off x="1742658" y="-2208779"/>
            <a:ext cx="5497052" cy="9610132"/>
            <a:chOff x="3750750" y="2350500"/>
            <a:chExt cx="638650" cy="649825"/>
          </a:xfrm>
        </p:grpSpPr>
        <p:sp>
          <p:nvSpPr>
            <p:cNvPr id="418" name="Google Shape;418;p30"/>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30"/>
          <p:cNvSpPr/>
          <p:nvPr/>
        </p:nvSpPr>
        <p:spPr>
          <a:xfrm>
            <a:off x="1917750" y="514500"/>
            <a:ext cx="5308500" cy="411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p:cNvSpPr/>
          <p:nvPr/>
        </p:nvSpPr>
        <p:spPr>
          <a:xfrm>
            <a:off x="2215798" y="745500"/>
            <a:ext cx="4712400" cy="3652500"/>
          </a:xfrm>
          <a:prstGeom prst="ellipse">
            <a:avLst/>
          </a:pr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26"/>
        <p:cNvGrpSpPr/>
        <p:nvPr/>
      </p:nvGrpSpPr>
      <p:grpSpPr>
        <a:xfrm>
          <a:off x="0" y="0"/>
          <a:ext cx="0" cy="0"/>
          <a:chOff x="0" y="0"/>
          <a:chExt cx="0" cy="0"/>
        </a:xfrm>
      </p:grpSpPr>
      <p:grpSp>
        <p:nvGrpSpPr>
          <p:cNvPr id="427" name="Google Shape;427;p31"/>
          <p:cNvGrpSpPr/>
          <p:nvPr/>
        </p:nvGrpSpPr>
        <p:grpSpPr>
          <a:xfrm rot="-5400000">
            <a:off x="1742658" y="-2208779"/>
            <a:ext cx="5497052" cy="9610132"/>
            <a:chOff x="3750750" y="2350500"/>
            <a:chExt cx="638650" cy="649825"/>
          </a:xfrm>
        </p:grpSpPr>
        <p:sp>
          <p:nvSpPr>
            <p:cNvPr id="428" name="Google Shape;428;p31"/>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1"/>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1"/>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1"/>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710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425839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613750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295349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90805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311797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352517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72963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5"/>
          <p:cNvSpPr txBox="1">
            <a:spLocks noGrp="1"/>
          </p:cNvSpPr>
          <p:nvPr>
            <p:ph type="subTitle" idx="1"/>
          </p:nvPr>
        </p:nvSpPr>
        <p:spPr>
          <a:xfrm>
            <a:off x="994400" y="2808600"/>
            <a:ext cx="2631000" cy="402300"/>
          </a:xfrm>
          <a:prstGeom prst="rect">
            <a:avLst/>
          </a:prstGeom>
          <a:effectLst>
            <a:outerShdw dist="38100" dir="8220000" algn="bl" rotWithShape="0">
              <a:schemeClr val="accent6"/>
            </a:outerShdw>
          </a:effectLst>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b="1">
                <a:solidFill>
                  <a:schemeClr val="dk1"/>
                </a:solidFill>
                <a:latin typeface="Permanent Marker"/>
                <a:ea typeface="Permanent Marker"/>
                <a:cs typeface="Permanent Marker"/>
                <a:sym typeface="Permanent Marker"/>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2"/>
          </p:nvPr>
        </p:nvSpPr>
        <p:spPr>
          <a:xfrm>
            <a:off x="5518600" y="1323750"/>
            <a:ext cx="2631000" cy="402300"/>
          </a:xfrm>
          <a:prstGeom prst="rect">
            <a:avLst/>
          </a:prstGeom>
          <a:effectLst>
            <a:outerShdw dist="38100" dir="822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1"/>
                </a:solidFill>
                <a:latin typeface="Permanent Marker"/>
                <a:ea typeface="Permanent Marker"/>
                <a:cs typeface="Permanent Marker"/>
                <a:sym typeface="Permanent Mark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6" name="Google Shape;46;p5"/>
          <p:cNvSpPr txBox="1">
            <a:spLocks noGrp="1"/>
          </p:cNvSpPr>
          <p:nvPr>
            <p:ph type="subTitle" idx="3"/>
          </p:nvPr>
        </p:nvSpPr>
        <p:spPr>
          <a:xfrm>
            <a:off x="994406" y="3106250"/>
            <a:ext cx="2631000" cy="108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5"/>
          <p:cNvSpPr txBox="1">
            <a:spLocks noGrp="1"/>
          </p:cNvSpPr>
          <p:nvPr>
            <p:ph type="subTitle" idx="4"/>
          </p:nvPr>
        </p:nvSpPr>
        <p:spPr>
          <a:xfrm>
            <a:off x="5518594" y="1621400"/>
            <a:ext cx="2631000" cy="10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9" name="Google Shape;49;p5"/>
          <p:cNvGrpSpPr/>
          <p:nvPr/>
        </p:nvGrpSpPr>
        <p:grpSpPr>
          <a:xfrm rot="5400000">
            <a:off x="1742658" y="-2208779"/>
            <a:ext cx="5497052" cy="9610132"/>
            <a:chOff x="3750750" y="2350500"/>
            <a:chExt cx="638650" cy="649825"/>
          </a:xfrm>
        </p:grpSpPr>
        <p:sp>
          <p:nvSpPr>
            <p:cNvPr id="50" name="Google Shape;50;p5"/>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Google Shape;56;p5"/>
          <p:cNvPicPr preferRelativeResize="0"/>
          <p:nvPr/>
        </p:nvPicPr>
        <p:blipFill>
          <a:blip r:embed="rId2">
            <a:alphaModFix/>
          </a:blip>
          <a:stretch>
            <a:fillRect/>
          </a:stretch>
        </p:blipFill>
        <p:spPr>
          <a:xfrm>
            <a:off x="8576400" y="3103479"/>
            <a:ext cx="831800" cy="1546745"/>
          </a:xfrm>
          <a:prstGeom prst="rect">
            <a:avLst/>
          </a:prstGeom>
          <a:noFill/>
          <a:ln>
            <a:noFill/>
          </a:ln>
        </p:spPr>
      </p:pic>
      <p:pic>
        <p:nvPicPr>
          <p:cNvPr id="57" name="Google Shape;57;p5"/>
          <p:cNvPicPr preferRelativeResize="0"/>
          <p:nvPr/>
        </p:nvPicPr>
        <p:blipFill>
          <a:blip r:embed="rId3">
            <a:alphaModFix/>
          </a:blip>
          <a:stretch>
            <a:fillRect/>
          </a:stretch>
        </p:blipFill>
        <p:spPr>
          <a:xfrm rot="4326739">
            <a:off x="6869431" y="3414670"/>
            <a:ext cx="2113350" cy="1664600"/>
          </a:xfrm>
          <a:prstGeom prst="rect">
            <a:avLst/>
          </a:prstGeom>
          <a:noFill/>
          <a:ln>
            <a:noFill/>
          </a:ln>
        </p:spPr>
      </p:pic>
      <p:pic>
        <p:nvPicPr>
          <p:cNvPr id="59" name="Google Shape;59;p5"/>
          <p:cNvPicPr preferRelativeResize="0"/>
          <p:nvPr/>
        </p:nvPicPr>
        <p:blipFill>
          <a:blip r:embed="rId4">
            <a:alphaModFix/>
          </a:blip>
          <a:stretch>
            <a:fillRect/>
          </a:stretch>
        </p:blipFill>
        <p:spPr>
          <a:xfrm rot="1629344">
            <a:off x="7719385" y="2535076"/>
            <a:ext cx="1185478" cy="2197396"/>
          </a:xfrm>
          <a:prstGeom prst="rect">
            <a:avLst/>
          </a:prstGeom>
          <a:noFill/>
          <a:ln>
            <a:noFill/>
          </a:ln>
        </p:spPr>
      </p:pic>
      <p:pic>
        <p:nvPicPr>
          <p:cNvPr id="60" name="Google Shape;60;p5"/>
          <p:cNvPicPr preferRelativeResize="0"/>
          <p:nvPr/>
        </p:nvPicPr>
        <p:blipFill>
          <a:blip r:embed="rId5">
            <a:alphaModFix/>
          </a:blip>
          <a:stretch>
            <a:fillRect/>
          </a:stretch>
        </p:blipFill>
        <p:spPr>
          <a:xfrm rot="1439528">
            <a:off x="7777171" y="4339747"/>
            <a:ext cx="1950295" cy="1129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85640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2818717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983387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68517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376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676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63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233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8496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31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grpSp>
        <p:nvGrpSpPr>
          <p:cNvPr id="62" name="Google Shape;62;p6"/>
          <p:cNvGrpSpPr/>
          <p:nvPr/>
        </p:nvGrpSpPr>
        <p:grpSpPr>
          <a:xfrm rot="-5400000">
            <a:off x="1742658" y="-2208779"/>
            <a:ext cx="5497052" cy="9610132"/>
            <a:chOff x="3750750" y="2350500"/>
            <a:chExt cx="638650" cy="649825"/>
          </a:xfrm>
        </p:grpSpPr>
        <p:sp>
          <p:nvSpPr>
            <p:cNvPr id="63" name="Google Shape;63;p6"/>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631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545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578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935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25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grpSp>
        <p:nvGrpSpPr>
          <p:cNvPr id="71" name="Google Shape;71;p7"/>
          <p:cNvGrpSpPr/>
          <p:nvPr/>
        </p:nvGrpSpPr>
        <p:grpSpPr>
          <a:xfrm rot="5400000">
            <a:off x="1742658" y="-2208779"/>
            <a:ext cx="5497052" cy="9610132"/>
            <a:chOff x="3750750" y="2350500"/>
            <a:chExt cx="638650" cy="649825"/>
          </a:xfrm>
        </p:grpSpPr>
        <p:sp>
          <p:nvSpPr>
            <p:cNvPr id="72" name="Google Shape;72;p7"/>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7"/>
          <p:cNvSpPr txBox="1">
            <a:spLocks noGrp="1"/>
          </p:cNvSpPr>
          <p:nvPr>
            <p:ph type="title"/>
          </p:nvPr>
        </p:nvSpPr>
        <p:spPr>
          <a:xfrm>
            <a:off x="4883575" y="791650"/>
            <a:ext cx="3547200" cy="110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79" name="Google Shape;79;p7"/>
          <p:cNvSpPr txBox="1">
            <a:spLocks noGrp="1"/>
          </p:cNvSpPr>
          <p:nvPr>
            <p:ph type="body" idx="1"/>
          </p:nvPr>
        </p:nvSpPr>
        <p:spPr>
          <a:xfrm>
            <a:off x="4883575" y="2254550"/>
            <a:ext cx="3547200" cy="2189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sz="1400">
                <a:solidFill>
                  <a:srgbClr val="434343"/>
                </a:solidFill>
              </a:defRPr>
            </a:lvl1pPr>
            <a:lvl2pPr marL="914400" lvl="1" indent="-317500" algn="r" rtl="0">
              <a:lnSpc>
                <a:spcPct val="115000"/>
              </a:lnSpc>
              <a:spcBef>
                <a:spcPts val="0"/>
              </a:spcBef>
              <a:spcAft>
                <a:spcPts val="0"/>
              </a:spcAft>
              <a:buClr>
                <a:srgbClr val="434343"/>
              </a:buClr>
              <a:buSzPts val="1400"/>
              <a:buChar char="○"/>
              <a:defRPr>
                <a:solidFill>
                  <a:srgbClr val="434343"/>
                </a:solidFill>
              </a:defRPr>
            </a:lvl2pPr>
            <a:lvl3pPr marL="1371600" lvl="2" indent="-317500" algn="r" rtl="0">
              <a:lnSpc>
                <a:spcPct val="115000"/>
              </a:lnSpc>
              <a:spcBef>
                <a:spcPts val="0"/>
              </a:spcBef>
              <a:spcAft>
                <a:spcPts val="0"/>
              </a:spcAft>
              <a:buClr>
                <a:srgbClr val="434343"/>
              </a:buClr>
              <a:buSzPts val="1400"/>
              <a:buChar char="■"/>
              <a:defRPr>
                <a:solidFill>
                  <a:srgbClr val="434343"/>
                </a:solidFill>
              </a:defRPr>
            </a:lvl3pPr>
            <a:lvl4pPr marL="1828800" lvl="3" indent="-317500" algn="r" rtl="0">
              <a:lnSpc>
                <a:spcPct val="115000"/>
              </a:lnSpc>
              <a:spcBef>
                <a:spcPts val="0"/>
              </a:spcBef>
              <a:spcAft>
                <a:spcPts val="0"/>
              </a:spcAft>
              <a:buClr>
                <a:srgbClr val="434343"/>
              </a:buClr>
              <a:buSzPts val="1400"/>
              <a:buChar char="●"/>
              <a:defRPr>
                <a:solidFill>
                  <a:srgbClr val="434343"/>
                </a:solidFill>
              </a:defRPr>
            </a:lvl4pPr>
            <a:lvl5pPr marL="2286000" lvl="4" indent="-317500" algn="r" rtl="0">
              <a:lnSpc>
                <a:spcPct val="115000"/>
              </a:lnSpc>
              <a:spcBef>
                <a:spcPts val="0"/>
              </a:spcBef>
              <a:spcAft>
                <a:spcPts val="0"/>
              </a:spcAft>
              <a:buClr>
                <a:srgbClr val="434343"/>
              </a:buClr>
              <a:buSzPts val="1400"/>
              <a:buChar char="○"/>
              <a:defRPr>
                <a:solidFill>
                  <a:srgbClr val="434343"/>
                </a:solidFill>
              </a:defRPr>
            </a:lvl5pPr>
            <a:lvl6pPr marL="2743200" lvl="5" indent="-317500" algn="r" rtl="0">
              <a:lnSpc>
                <a:spcPct val="115000"/>
              </a:lnSpc>
              <a:spcBef>
                <a:spcPts val="0"/>
              </a:spcBef>
              <a:spcAft>
                <a:spcPts val="0"/>
              </a:spcAft>
              <a:buClr>
                <a:srgbClr val="434343"/>
              </a:buClr>
              <a:buSzPts val="1400"/>
              <a:buChar char="■"/>
              <a:defRPr>
                <a:solidFill>
                  <a:srgbClr val="434343"/>
                </a:solidFill>
              </a:defRPr>
            </a:lvl6pPr>
            <a:lvl7pPr marL="3200400" lvl="6" indent="-317500" algn="r" rtl="0">
              <a:lnSpc>
                <a:spcPct val="115000"/>
              </a:lnSpc>
              <a:spcBef>
                <a:spcPts val="0"/>
              </a:spcBef>
              <a:spcAft>
                <a:spcPts val="0"/>
              </a:spcAft>
              <a:buClr>
                <a:srgbClr val="434343"/>
              </a:buClr>
              <a:buSzPts val="1400"/>
              <a:buChar char="●"/>
              <a:defRPr>
                <a:solidFill>
                  <a:srgbClr val="434343"/>
                </a:solidFill>
              </a:defRPr>
            </a:lvl7pPr>
            <a:lvl8pPr marL="3657600" lvl="7" indent="-317500" algn="r" rtl="0">
              <a:lnSpc>
                <a:spcPct val="115000"/>
              </a:lnSpc>
              <a:spcBef>
                <a:spcPts val="0"/>
              </a:spcBef>
              <a:spcAft>
                <a:spcPts val="0"/>
              </a:spcAft>
              <a:buClr>
                <a:srgbClr val="434343"/>
              </a:buClr>
              <a:buSzPts val="1400"/>
              <a:buChar char="○"/>
              <a:defRPr>
                <a:solidFill>
                  <a:srgbClr val="434343"/>
                </a:solidFill>
              </a:defRPr>
            </a:lvl8pPr>
            <a:lvl9pPr marL="4114800" lvl="8" indent="-317500" algn="r"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80" name="Google Shape;80;p7"/>
          <p:cNvPicPr preferRelativeResize="0"/>
          <p:nvPr/>
        </p:nvPicPr>
        <p:blipFill>
          <a:blip r:embed="rId2">
            <a:alphaModFix/>
          </a:blip>
          <a:stretch>
            <a:fillRect/>
          </a:stretch>
        </p:blipFill>
        <p:spPr>
          <a:xfrm rot="6300002">
            <a:off x="-323805" y="3948690"/>
            <a:ext cx="1340863" cy="1056146"/>
          </a:xfrm>
          <a:prstGeom prst="rect">
            <a:avLst/>
          </a:prstGeom>
          <a:noFill/>
          <a:ln>
            <a:noFill/>
          </a:ln>
        </p:spPr>
      </p:pic>
      <p:pic>
        <p:nvPicPr>
          <p:cNvPr id="81" name="Google Shape;81;p7"/>
          <p:cNvPicPr preferRelativeResize="0"/>
          <p:nvPr/>
        </p:nvPicPr>
        <p:blipFill rotWithShape="1">
          <a:blip r:embed="rId3">
            <a:alphaModFix/>
          </a:blip>
          <a:srcRect r="65313" b="29908"/>
          <a:stretch/>
        </p:blipFill>
        <p:spPr>
          <a:xfrm>
            <a:off x="8099944" y="2410625"/>
            <a:ext cx="1186225" cy="2821276"/>
          </a:xfrm>
          <a:prstGeom prst="rect">
            <a:avLst/>
          </a:prstGeom>
          <a:noFill/>
          <a:ln>
            <a:noFill/>
          </a:ln>
        </p:spPr>
      </p:pic>
      <p:pic>
        <p:nvPicPr>
          <p:cNvPr id="82" name="Google Shape;82;p7"/>
          <p:cNvPicPr preferRelativeResize="0"/>
          <p:nvPr/>
        </p:nvPicPr>
        <p:blipFill>
          <a:blip r:embed="rId4">
            <a:alphaModFix/>
          </a:blip>
          <a:stretch>
            <a:fillRect/>
          </a:stretch>
        </p:blipFill>
        <p:spPr>
          <a:xfrm rot="-9309929">
            <a:off x="8669688" y="-130577"/>
            <a:ext cx="398479" cy="740959"/>
          </a:xfrm>
          <a:prstGeom prst="rect">
            <a:avLst/>
          </a:prstGeom>
          <a:noFill/>
          <a:ln>
            <a:noFill/>
          </a:ln>
        </p:spPr>
      </p:pic>
      <p:pic>
        <p:nvPicPr>
          <p:cNvPr id="83" name="Google Shape;83;p7"/>
          <p:cNvPicPr preferRelativeResize="0"/>
          <p:nvPr/>
        </p:nvPicPr>
        <p:blipFill>
          <a:blip r:embed="rId5">
            <a:alphaModFix/>
          </a:blip>
          <a:stretch>
            <a:fillRect/>
          </a:stretch>
        </p:blipFill>
        <p:spPr>
          <a:xfrm rot="-9159457">
            <a:off x="8685197" y="-320850"/>
            <a:ext cx="611531" cy="20465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grpSp>
        <p:nvGrpSpPr>
          <p:cNvPr id="102" name="Google Shape;102;p9"/>
          <p:cNvGrpSpPr/>
          <p:nvPr/>
        </p:nvGrpSpPr>
        <p:grpSpPr>
          <a:xfrm rot="5400000">
            <a:off x="1742658" y="-2208779"/>
            <a:ext cx="5497052" cy="9610132"/>
            <a:chOff x="3750750" y="2350500"/>
            <a:chExt cx="638650" cy="649825"/>
          </a:xfrm>
        </p:grpSpPr>
        <p:sp>
          <p:nvSpPr>
            <p:cNvPr id="103" name="Google Shape;103;p9"/>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9"/>
          <p:cNvSpPr/>
          <p:nvPr/>
        </p:nvSpPr>
        <p:spPr>
          <a:xfrm>
            <a:off x="1917750" y="514500"/>
            <a:ext cx="5308500" cy="411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215798" y="745500"/>
            <a:ext cx="4712400" cy="3652500"/>
          </a:xfrm>
          <a:prstGeom prst="ellipse">
            <a:avLst/>
          </a:pr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txBox="1">
            <a:spLocks noGrp="1"/>
          </p:cNvSpPr>
          <p:nvPr>
            <p:ph type="title"/>
          </p:nvPr>
        </p:nvSpPr>
        <p:spPr>
          <a:xfrm>
            <a:off x="1728750" y="1346075"/>
            <a:ext cx="5686500" cy="155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9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2" name="Google Shape;112;p9"/>
          <p:cNvSpPr txBox="1">
            <a:spLocks noGrp="1"/>
          </p:cNvSpPr>
          <p:nvPr>
            <p:ph type="subTitle" idx="1"/>
          </p:nvPr>
        </p:nvSpPr>
        <p:spPr>
          <a:xfrm>
            <a:off x="2257062" y="2898875"/>
            <a:ext cx="4629900" cy="11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3"/>
        <p:cNvGrpSpPr/>
        <p:nvPr/>
      </p:nvGrpSpPr>
      <p:grpSpPr>
        <a:xfrm>
          <a:off x="0" y="0"/>
          <a:ext cx="0" cy="0"/>
          <a:chOff x="0" y="0"/>
          <a:chExt cx="0" cy="0"/>
        </a:xfrm>
      </p:grpSpPr>
      <p:sp>
        <p:nvSpPr>
          <p:cNvPr id="114" name="Google Shape;114;p10"/>
          <p:cNvSpPr txBox="1">
            <a:spLocks noGrp="1"/>
          </p:cNvSpPr>
          <p:nvPr>
            <p:ph type="title"/>
          </p:nvPr>
        </p:nvSpPr>
        <p:spPr>
          <a:xfrm>
            <a:off x="4686300" y="927000"/>
            <a:ext cx="3839700" cy="215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32"/>
        <p:cNvGrpSpPr/>
        <p:nvPr/>
      </p:nvGrpSpPr>
      <p:grpSpPr>
        <a:xfrm>
          <a:off x="0" y="0"/>
          <a:ext cx="0" cy="0"/>
          <a:chOff x="0" y="0"/>
          <a:chExt cx="0" cy="0"/>
        </a:xfrm>
      </p:grpSpPr>
      <p:grpSp>
        <p:nvGrpSpPr>
          <p:cNvPr id="133" name="Google Shape;133;p13"/>
          <p:cNvGrpSpPr/>
          <p:nvPr/>
        </p:nvGrpSpPr>
        <p:grpSpPr>
          <a:xfrm rot="5400000">
            <a:off x="1742658" y="-2208779"/>
            <a:ext cx="5497052" cy="9610132"/>
            <a:chOff x="3750750" y="2350500"/>
            <a:chExt cx="638650" cy="649825"/>
          </a:xfrm>
        </p:grpSpPr>
        <p:sp>
          <p:nvSpPr>
            <p:cNvPr id="134" name="Google Shape;134;p13"/>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3"/>
          <p:cNvSpPr txBox="1">
            <a:spLocks noGrp="1"/>
          </p:cNvSpPr>
          <p:nvPr>
            <p:ph type="title" hasCustomPrompt="1"/>
          </p:nvPr>
        </p:nvSpPr>
        <p:spPr>
          <a:xfrm>
            <a:off x="1085200" y="1507072"/>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1" name="Google Shape;141;p13"/>
          <p:cNvSpPr txBox="1">
            <a:spLocks noGrp="1"/>
          </p:cNvSpPr>
          <p:nvPr>
            <p:ph type="subTitle" idx="1"/>
          </p:nvPr>
        </p:nvSpPr>
        <p:spPr>
          <a:xfrm>
            <a:off x="2124550" y="1696670"/>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hasCustomPrompt="1"/>
          </p:nvPr>
        </p:nvSpPr>
        <p:spPr>
          <a:xfrm>
            <a:off x="1085200" y="3097022"/>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 name="Google Shape;143;p13"/>
          <p:cNvSpPr txBox="1">
            <a:spLocks noGrp="1"/>
          </p:cNvSpPr>
          <p:nvPr>
            <p:ph type="subTitle" idx="3"/>
          </p:nvPr>
        </p:nvSpPr>
        <p:spPr>
          <a:xfrm>
            <a:off x="2124550" y="3286635"/>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13"/>
          <p:cNvSpPr txBox="1">
            <a:spLocks noGrp="1"/>
          </p:cNvSpPr>
          <p:nvPr>
            <p:ph type="title" idx="4" hasCustomPrompt="1"/>
          </p:nvPr>
        </p:nvSpPr>
        <p:spPr>
          <a:xfrm>
            <a:off x="1085200" y="2302047"/>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5" name="Google Shape;145;p13"/>
          <p:cNvSpPr txBox="1">
            <a:spLocks noGrp="1"/>
          </p:cNvSpPr>
          <p:nvPr>
            <p:ph type="subTitle" idx="5"/>
          </p:nvPr>
        </p:nvSpPr>
        <p:spPr>
          <a:xfrm>
            <a:off x="2124550" y="2491646"/>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title" idx="6" hasCustomPrompt="1"/>
          </p:nvPr>
        </p:nvSpPr>
        <p:spPr>
          <a:xfrm>
            <a:off x="1085200" y="3891997"/>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7" name="Google Shape;147;p13"/>
          <p:cNvSpPr txBox="1">
            <a:spLocks noGrp="1"/>
          </p:cNvSpPr>
          <p:nvPr>
            <p:ph type="subTitle" idx="7"/>
          </p:nvPr>
        </p:nvSpPr>
        <p:spPr>
          <a:xfrm>
            <a:off x="2124550" y="4081599"/>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 name="Google Shape;148;p13"/>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3"/>
          <p:cNvSpPr txBox="1">
            <a:spLocks noGrp="1"/>
          </p:cNvSpPr>
          <p:nvPr>
            <p:ph type="subTitle" idx="9"/>
          </p:nvPr>
        </p:nvSpPr>
        <p:spPr>
          <a:xfrm>
            <a:off x="2124550" y="1462975"/>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sp>
        <p:nvSpPr>
          <p:cNvPr id="150" name="Google Shape;150;p13"/>
          <p:cNvSpPr txBox="1">
            <a:spLocks noGrp="1"/>
          </p:cNvSpPr>
          <p:nvPr>
            <p:ph type="subTitle" idx="13"/>
          </p:nvPr>
        </p:nvSpPr>
        <p:spPr>
          <a:xfrm>
            <a:off x="2124550" y="3052908"/>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sp>
        <p:nvSpPr>
          <p:cNvPr id="151" name="Google Shape;151;p13"/>
          <p:cNvSpPr txBox="1">
            <a:spLocks noGrp="1"/>
          </p:cNvSpPr>
          <p:nvPr>
            <p:ph type="subTitle" idx="14"/>
          </p:nvPr>
        </p:nvSpPr>
        <p:spPr>
          <a:xfrm>
            <a:off x="2124550" y="2257941"/>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sp>
        <p:nvSpPr>
          <p:cNvPr id="152" name="Google Shape;152;p13"/>
          <p:cNvSpPr txBox="1">
            <a:spLocks noGrp="1"/>
          </p:cNvSpPr>
          <p:nvPr>
            <p:ph type="subTitle" idx="15"/>
          </p:nvPr>
        </p:nvSpPr>
        <p:spPr>
          <a:xfrm>
            <a:off x="2124550" y="3847874"/>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pic>
        <p:nvPicPr>
          <p:cNvPr id="153" name="Google Shape;153;p13"/>
          <p:cNvPicPr preferRelativeResize="0"/>
          <p:nvPr/>
        </p:nvPicPr>
        <p:blipFill>
          <a:blip r:embed="rId2">
            <a:alphaModFix/>
          </a:blip>
          <a:stretch>
            <a:fillRect/>
          </a:stretch>
        </p:blipFill>
        <p:spPr>
          <a:xfrm rot="-2944693">
            <a:off x="-1278346" y="1568689"/>
            <a:ext cx="2572372" cy="915551"/>
          </a:xfrm>
          <a:prstGeom prst="rect">
            <a:avLst/>
          </a:prstGeom>
          <a:noFill/>
          <a:ln>
            <a:noFill/>
          </a:ln>
        </p:spPr>
      </p:pic>
      <p:pic>
        <p:nvPicPr>
          <p:cNvPr id="154" name="Google Shape;154;p13"/>
          <p:cNvPicPr preferRelativeResize="0"/>
          <p:nvPr/>
        </p:nvPicPr>
        <p:blipFill rotWithShape="1">
          <a:blip r:embed="rId3">
            <a:alphaModFix/>
          </a:blip>
          <a:srcRect r="51081"/>
          <a:stretch/>
        </p:blipFill>
        <p:spPr>
          <a:xfrm>
            <a:off x="7547197" y="634050"/>
            <a:ext cx="1672999" cy="4025075"/>
          </a:xfrm>
          <a:prstGeom prst="rect">
            <a:avLst/>
          </a:prstGeom>
          <a:noFill/>
          <a:ln>
            <a:noFill/>
          </a:ln>
        </p:spPr>
      </p:pic>
      <p:pic>
        <p:nvPicPr>
          <p:cNvPr id="155" name="Google Shape;155;p13"/>
          <p:cNvPicPr preferRelativeResize="0"/>
          <p:nvPr/>
        </p:nvPicPr>
        <p:blipFill>
          <a:blip r:embed="rId4">
            <a:alphaModFix/>
          </a:blip>
          <a:stretch>
            <a:fillRect/>
          </a:stretch>
        </p:blipFill>
        <p:spPr>
          <a:xfrm rot="-18">
            <a:off x="-203269" y="2685421"/>
            <a:ext cx="844364" cy="2167685"/>
          </a:xfrm>
          <a:prstGeom prst="rect">
            <a:avLst/>
          </a:prstGeom>
          <a:noFill/>
          <a:ln>
            <a:noFill/>
          </a:ln>
        </p:spPr>
      </p:pic>
      <p:pic>
        <p:nvPicPr>
          <p:cNvPr id="156" name="Google Shape;156;p13"/>
          <p:cNvPicPr preferRelativeResize="0"/>
          <p:nvPr/>
        </p:nvPicPr>
        <p:blipFill rotWithShape="1">
          <a:blip r:embed="rId5">
            <a:alphaModFix/>
          </a:blip>
          <a:srcRect b="45711"/>
          <a:stretch/>
        </p:blipFill>
        <p:spPr>
          <a:xfrm rot="4797450">
            <a:off x="-476169" y="3870521"/>
            <a:ext cx="1774381" cy="1186260"/>
          </a:xfrm>
          <a:prstGeom prst="rect">
            <a:avLst/>
          </a:prstGeom>
          <a:noFill/>
          <a:ln>
            <a:noFill/>
          </a:ln>
        </p:spPr>
      </p:pic>
      <p:pic>
        <p:nvPicPr>
          <p:cNvPr id="157" name="Google Shape;157;p13"/>
          <p:cNvPicPr preferRelativeResize="0"/>
          <p:nvPr/>
        </p:nvPicPr>
        <p:blipFill>
          <a:blip r:embed="rId6">
            <a:alphaModFix/>
          </a:blip>
          <a:stretch>
            <a:fillRect/>
          </a:stretch>
        </p:blipFill>
        <p:spPr>
          <a:xfrm rot="9000013">
            <a:off x="278044" y="1513940"/>
            <a:ext cx="247346" cy="459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08"/>
        <p:cNvGrpSpPr/>
        <p:nvPr/>
      </p:nvGrpSpPr>
      <p:grpSpPr>
        <a:xfrm>
          <a:off x="0" y="0"/>
          <a:ext cx="0" cy="0"/>
          <a:chOff x="0" y="0"/>
          <a:chExt cx="0" cy="0"/>
        </a:xfrm>
      </p:grpSpPr>
      <p:grpSp>
        <p:nvGrpSpPr>
          <p:cNvPr id="209" name="Google Shape;209;p18"/>
          <p:cNvGrpSpPr/>
          <p:nvPr/>
        </p:nvGrpSpPr>
        <p:grpSpPr>
          <a:xfrm rot="5400000">
            <a:off x="1742658" y="-2208779"/>
            <a:ext cx="5497052" cy="9610132"/>
            <a:chOff x="3750750" y="2350500"/>
            <a:chExt cx="638650" cy="649825"/>
          </a:xfrm>
        </p:grpSpPr>
        <p:sp>
          <p:nvSpPr>
            <p:cNvPr id="210" name="Google Shape;210;p18"/>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8"/>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subTitle" idx="1"/>
          </p:nvPr>
        </p:nvSpPr>
        <p:spPr>
          <a:xfrm>
            <a:off x="876225" y="3210013"/>
            <a:ext cx="3381600" cy="84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18"/>
          <p:cNvSpPr txBox="1">
            <a:spLocks noGrp="1"/>
          </p:cNvSpPr>
          <p:nvPr>
            <p:ph type="title"/>
          </p:nvPr>
        </p:nvSpPr>
        <p:spPr>
          <a:xfrm>
            <a:off x="876300" y="1325663"/>
            <a:ext cx="3381600" cy="1679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18" name="Google Shape;218;p18"/>
          <p:cNvPicPr preferRelativeResize="0"/>
          <p:nvPr/>
        </p:nvPicPr>
        <p:blipFill rotWithShape="1">
          <a:blip r:embed="rId2">
            <a:alphaModFix/>
          </a:blip>
          <a:srcRect b="51052"/>
          <a:stretch/>
        </p:blipFill>
        <p:spPr>
          <a:xfrm>
            <a:off x="-273300" y="4553880"/>
            <a:ext cx="5704476" cy="636800"/>
          </a:xfrm>
          <a:prstGeom prst="rect">
            <a:avLst/>
          </a:prstGeom>
          <a:noFill/>
          <a:ln>
            <a:noFill/>
          </a:ln>
        </p:spPr>
      </p:pic>
      <p:pic>
        <p:nvPicPr>
          <p:cNvPr id="219" name="Google Shape;219;p18"/>
          <p:cNvPicPr preferRelativeResize="0"/>
          <p:nvPr/>
        </p:nvPicPr>
        <p:blipFill>
          <a:blip r:embed="rId3">
            <a:alphaModFix/>
          </a:blip>
          <a:stretch>
            <a:fillRect/>
          </a:stretch>
        </p:blipFill>
        <p:spPr>
          <a:xfrm>
            <a:off x="3777752" y="185497"/>
            <a:ext cx="584685" cy="435525"/>
          </a:xfrm>
          <a:prstGeom prst="rect">
            <a:avLst/>
          </a:prstGeom>
          <a:noFill/>
          <a:ln>
            <a:noFill/>
          </a:ln>
        </p:spPr>
      </p:pic>
      <p:pic>
        <p:nvPicPr>
          <p:cNvPr id="220" name="Google Shape;220;p18"/>
          <p:cNvPicPr preferRelativeResize="0"/>
          <p:nvPr/>
        </p:nvPicPr>
        <p:blipFill>
          <a:blip r:embed="rId4">
            <a:alphaModFix/>
          </a:blip>
          <a:stretch>
            <a:fillRect/>
          </a:stretch>
        </p:blipFill>
        <p:spPr>
          <a:xfrm rot="-1234355">
            <a:off x="-762307" y="-241704"/>
            <a:ext cx="3979213" cy="1116132"/>
          </a:xfrm>
          <a:prstGeom prst="rect">
            <a:avLst/>
          </a:prstGeom>
          <a:noFill/>
          <a:ln>
            <a:noFill/>
          </a:ln>
        </p:spPr>
      </p:pic>
      <p:pic>
        <p:nvPicPr>
          <p:cNvPr id="221" name="Google Shape;221;p18"/>
          <p:cNvPicPr preferRelativeResize="0"/>
          <p:nvPr/>
        </p:nvPicPr>
        <p:blipFill>
          <a:blip r:embed="rId5">
            <a:alphaModFix/>
          </a:blip>
          <a:stretch>
            <a:fillRect/>
          </a:stretch>
        </p:blipFill>
        <p:spPr>
          <a:xfrm rot="-2986076">
            <a:off x="-112976" y="-190371"/>
            <a:ext cx="643344" cy="1196273"/>
          </a:xfrm>
          <a:prstGeom prst="rect">
            <a:avLst/>
          </a:prstGeom>
          <a:noFill/>
          <a:ln>
            <a:noFill/>
          </a:ln>
        </p:spPr>
      </p:pic>
      <p:pic>
        <p:nvPicPr>
          <p:cNvPr id="222" name="Google Shape;222;p18"/>
          <p:cNvPicPr preferRelativeResize="0"/>
          <p:nvPr/>
        </p:nvPicPr>
        <p:blipFill>
          <a:blip r:embed="rId6">
            <a:alphaModFix/>
          </a:blip>
          <a:stretch>
            <a:fillRect/>
          </a:stretch>
        </p:blipFill>
        <p:spPr>
          <a:xfrm rot="-1949683">
            <a:off x="235046" y="-509701"/>
            <a:ext cx="881531" cy="1363878"/>
          </a:xfrm>
          <a:prstGeom prst="rect">
            <a:avLst/>
          </a:prstGeom>
          <a:noFill/>
          <a:ln>
            <a:noFill/>
          </a:ln>
        </p:spPr>
      </p:pic>
      <p:pic>
        <p:nvPicPr>
          <p:cNvPr id="223" name="Google Shape;223;p18"/>
          <p:cNvPicPr preferRelativeResize="0"/>
          <p:nvPr/>
        </p:nvPicPr>
        <p:blipFill>
          <a:blip r:embed="rId5">
            <a:alphaModFix/>
          </a:blip>
          <a:stretch>
            <a:fillRect/>
          </a:stretch>
        </p:blipFill>
        <p:spPr>
          <a:xfrm rot="-286077">
            <a:off x="647970" y="-631219"/>
            <a:ext cx="643344" cy="1196273"/>
          </a:xfrm>
          <a:prstGeom prst="rect">
            <a:avLst/>
          </a:prstGeom>
          <a:noFill/>
          <a:ln>
            <a:noFill/>
          </a:ln>
        </p:spPr>
      </p:pic>
      <p:pic>
        <p:nvPicPr>
          <p:cNvPr id="224" name="Google Shape;224;p18"/>
          <p:cNvPicPr preferRelativeResize="0"/>
          <p:nvPr/>
        </p:nvPicPr>
        <p:blipFill>
          <a:blip r:embed="rId6">
            <a:alphaModFix/>
          </a:blip>
          <a:stretch>
            <a:fillRect/>
          </a:stretch>
        </p:blipFill>
        <p:spPr>
          <a:xfrm rot="750316">
            <a:off x="1025721" y="-551265"/>
            <a:ext cx="881531" cy="1363878"/>
          </a:xfrm>
          <a:prstGeom prst="rect">
            <a:avLst/>
          </a:prstGeom>
          <a:noFill/>
          <a:ln>
            <a:noFill/>
          </a:ln>
        </p:spPr>
      </p:pic>
      <p:pic>
        <p:nvPicPr>
          <p:cNvPr id="225" name="Google Shape;225;p18"/>
          <p:cNvPicPr preferRelativeResize="0"/>
          <p:nvPr/>
        </p:nvPicPr>
        <p:blipFill rotWithShape="1">
          <a:blip r:embed="rId7">
            <a:alphaModFix/>
          </a:blip>
          <a:srcRect l="64765" b="12747"/>
          <a:stretch/>
        </p:blipFill>
        <p:spPr>
          <a:xfrm>
            <a:off x="-62300" y="1784575"/>
            <a:ext cx="1155924" cy="3368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
    <p:spTree>
      <p:nvGrpSpPr>
        <p:cNvPr id="1" name="Shape 256"/>
        <p:cNvGrpSpPr/>
        <p:nvPr/>
      </p:nvGrpSpPr>
      <p:grpSpPr>
        <a:xfrm>
          <a:off x="0" y="0"/>
          <a:ext cx="0" cy="0"/>
          <a:chOff x="0" y="0"/>
          <a:chExt cx="0" cy="0"/>
        </a:xfrm>
      </p:grpSpPr>
      <p:grpSp>
        <p:nvGrpSpPr>
          <p:cNvPr id="257" name="Google Shape;257;p21"/>
          <p:cNvGrpSpPr/>
          <p:nvPr/>
        </p:nvGrpSpPr>
        <p:grpSpPr>
          <a:xfrm rot="-5400000">
            <a:off x="1742658" y="-2208779"/>
            <a:ext cx="5497052" cy="9610132"/>
            <a:chOff x="3750750" y="2350500"/>
            <a:chExt cx="638650" cy="649825"/>
          </a:xfrm>
        </p:grpSpPr>
        <p:sp>
          <p:nvSpPr>
            <p:cNvPr id="258" name="Google Shape;258;p21"/>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1"/>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1"/>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1"/>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1"/>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1"/>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1"/>
          <p:cNvSpPr txBox="1">
            <a:spLocks noGrp="1"/>
          </p:cNvSpPr>
          <p:nvPr>
            <p:ph type="title"/>
          </p:nvPr>
        </p:nvSpPr>
        <p:spPr>
          <a:xfrm>
            <a:off x="715100" y="1824200"/>
            <a:ext cx="3503100" cy="57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 name="Google Shape;265;p21"/>
          <p:cNvSpPr txBox="1">
            <a:spLocks noGrp="1"/>
          </p:cNvSpPr>
          <p:nvPr>
            <p:ph type="subTitle" idx="1"/>
          </p:nvPr>
        </p:nvSpPr>
        <p:spPr>
          <a:xfrm>
            <a:off x="715100" y="2598763"/>
            <a:ext cx="3503100" cy="11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66" name="Google Shape;266;p21"/>
          <p:cNvPicPr preferRelativeResize="0"/>
          <p:nvPr/>
        </p:nvPicPr>
        <p:blipFill>
          <a:blip r:embed="rId2">
            <a:alphaModFix/>
          </a:blip>
          <a:stretch>
            <a:fillRect/>
          </a:stretch>
        </p:blipFill>
        <p:spPr>
          <a:xfrm rot="1640543">
            <a:off x="-209950" y="3306806"/>
            <a:ext cx="611531" cy="2046554"/>
          </a:xfrm>
          <a:prstGeom prst="rect">
            <a:avLst/>
          </a:prstGeom>
          <a:noFill/>
          <a:ln>
            <a:noFill/>
          </a:ln>
        </p:spPr>
      </p:pic>
      <p:pic>
        <p:nvPicPr>
          <p:cNvPr id="267" name="Google Shape;267;p21"/>
          <p:cNvPicPr preferRelativeResize="0"/>
          <p:nvPr/>
        </p:nvPicPr>
        <p:blipFill rotWithShape="1">
          <a:blip r:embed="rId3">
            <a:alphaModFix/>
          </a:blip>
          <a:srcRect t="21722"/>
          <a:stretch/>
        </p:blipFill>
        <p:spPr>
          <a:xfrm>
            <a:off x="145402" y="-99728"/>
            <a:ext cx="1934274" cy="555600"/>
          </a:xfrm>
          <a:prstGeom prst="rect">
            <a:avLst/>
          </a:prstGeom>
          <a:noFill/>
          <a:ln>
            <a:noFill/>
          </a:ln>
        </p:spPr>
      </p:pic>
      <p:pic>
        <p:nvPicPr>
          <p:cNvPr id="268" name="Google Shape;268;p21"/>
          <p:cNvPicPr preferRelativeResize="0"/>
          <p:nvPr/>
        </p:nvPicPr>
        <p:blipFill rotWithShape="1">
          <a:blip r:embed="rId4">
            <a:alphaModFix/>
          </a:blip>
          <a:srcRect t="15711"/>
          <a:stretch/>
        </p:blipFill>
        <p:spPr>
          <a:xfrm>
            <a:off x="1073627" y="-99728"/>
            <a:ext cx="2995177" cy="827225"/>
          </a:xfrm>
          <a:prstGeom prst="rect">
            <a:avLst/>
          </a:prstGeom>
          <a:noFill/>
          <a:ln>
            <a:noFill/>
          </a:ln>
        </p:spPr>
      </p:pic>
      <p:pic>
        <p:nvPicPr>
          <p:cNvPr id="269" name="Google Shape;269;p21"/>
          <p:cNvPicPr preferRelativeResize="0"/>
          <p:nvPr/>
        </p:nvPicPr>
        <p:blipFill>
          <a:blip r:embed="rId5">
            <a:alphaModFix/>
          </a:blip>
          <a:stretch>
            <a:fillRect/>
          </a:stretch>
        </p:blipFill>
        <p:spPr>
          <a:xfrm rot="-10153307">
            <a:off x="-269037" y="301562"/>
            <a:ext cx="729704" cy="1873344"/>
          </a:xfrm>
          <a:prstGeom prst="rect">
            <a:avLst/>
          </a:prstGeom>
          <a:noFill/>
          <a:ln>
            <a:noFill/>
          </a:ln>
        </p:spPr>
      </p:pic>
      <p:pic>
        <p:nvPicPr>
          <p:cNvPr id="270" name="Google Shape;270;p21"/>
          <p:cNvPicPr preferRelativeResize="0"/>
          <p:nvPr/>
        </p:nvPicPr>
        <p:blipFill>
          <a:blip r:embed="rId6">
            <a:alphaModFix/>
          </a:blip>
          <a:stretch>
            <a:fillRect/>
          </a:stretch>
        </p:blipFill>
        <p:spPr>
          <a:xfrm rot="1497182">
            <a:off x="-662433" y="4394596"/>
            <a:ext cx="2503516" cy="1425717"/>
          </a:xfrm>
          <a:prstGeom prst="rect">
            <a:avLst/>
          </a:prstGeom>
          <a:noFill/>
          <a:ln>
            <a:noFill/>
          </a:ln>
        </p:spPr>
      </p:pic>
      <p:pic>
        <p:nvPicPr>
          <p:cNvPr id="271" name="Google Shape;271;p21"/>
          <p:cNvPicPr preferRelativeResize="0"/>
          <p:nvPr/>
        </p:nvPicPr>
        <p:blipFill>
          <a:blip r:embed="rId7">
            <a:alphaModFix/>
          </a:blip>
          <a:stretch>
            <a:fillRect/>
          </a:stretch>
        </p:blipFill>
        <p:spPr>
          <a:xfrm rot="10550934">
            <a:off x="-60979" y="-24588"/>
            <a:ext cx="1091056" cy="703900"/>
          </a:xfrm>
          <a:prstGeom prst="rect">
            <a:avLst/>
          </a:prstGeom>
          <a:noFill/>
          <a:ln>
            <a:noFill/>
          </a:ln>
        </p:spPr>
      </p:pic>
      <p:pic>
        <p:nvPicPr>
          <p:cNvPr id="272" name="Google Shape;272;p21"/>
          <p:cNvPicPr preferRelativeResize="0"/>
          <p:nvPr/>
        </p:nvPicPr>
        <p:blipFill>
          <a:blip r:embed="rId8">
            <a:alphaModFix/>
          </a:blip>
          <a:stretch>
            <a:fillRect/>
          </a:stretch>
        </p:blipFill>
        <p:spPr>
          <a:xfrm rot="-6369956">
            <a:off x="-670824" y="62678"/>
            <a:ext cx="1428852" cy="827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a:effectLst>
            <a:outerShdw dist="38100" dir="9120000" algn="bl" rotWithShape="0">
              <a:schemeClr val="accent6"/>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Permanent Marker"/>
              <a:buNone/>
              <a:defRPr sz="3000">
                <a:solidFill>
                  <a:schemeClr val="dk1"/>
                </a:solidFill>
                <a:latin typeface="Permanent Marker"/>
                <a:ea typeface="Permanent Marker"/>
                <a:cs typeface="Permanent Marker"/>
                <a:sym typeface="Permanent Marker"/>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9" r:id="rId7"/>
    <p:sldLayoutId id="2147483664" r:id="rId8"/>
    <p:sldLayoutId id="2147483667" r:id="rId9"/>
    <p:sldLayoutId id="2147483676" r:id="rId10"/>
    <p:sldLayoutId id="2147483677" r:id="rId11"/>
    <p:sldLayoutId id="214748370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25EB4B6-BD15-4E68-8BFA-8A2D3AAA4790}" type="datetimeFigureOut">
              <a:rPr lang="en-US" smtClean="0"/>
              <a:t>9/2/2023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026279-CC7E-44C3-BE74-605769375488}" type="slidenum">
              <a:rPr lang="en-US" smtClean="0"/>
              <a:t>‹#›</a:t>
            </a:fld>
            <a:endParaRPr lang="en-US"/>
          </a:p>
        </p:txBody>
      </p:sp>
    </p:spTree>
    <p:extLst>
      <p:ext uri="{BB962C8B-B14F-4D97-AF65-F5344CB8AC3E}">
        <p14:creationId xmlns:p14="http://schemas.microsoft.com/office/powerpoint/2010/main" val="720631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9/2/2023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41422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40.png"/><Relationship Id="rId12"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6.png"/><Relationship Id="rId5" Type="http://schemas.openxmlformats.org/officeDocument/2006/relationships/image" Target="../media/image39.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8.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40.png"/><Relationship Id="rId12"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6.png"/><Relationship Id="rId5" Type="http://schemas.openxmlformats.org/officeDocument/2006/relationships/image" Target="../media/image39.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8.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9.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12"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1.png"/><Relationship Id="rId5" Type="http://schemas.openxmlformats.org/officeDocument/2006/relationships/image" Target="../media/image11.png"/><Relationship Id="rId10" Type="http://schemas.openxmlformats.org/officeDocument/2006/relationships/image" Target="../media/image48.png"/><Relationship Id="rId4" Type="http://schemas.openxmlformats.org/officeDocument/2006/relationships/image" Target="../media/image13.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5.png"/><Relationship Id="rId10" Type="http://schemas.openxmlformats.org/officeDocument/2006/relationships/image" Target="../media/image55.png"/><Relationship Id="rId4" Type="http://schemas.openxmlformats.org/officeDocument/2006/relationships/image" Target="../media/image24.pn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24.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8.png"/><Relationship Id="rId7"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8.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4.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9.png"/><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40.png"/><Relationship Id="rId12"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6.png"/><Relationship Id="rId5" Type="http://schemas.openxmlformats.org/officeDocument/2006/relationships/image" Target="../media/image39.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8.png"/><Relationship Id="rId1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2.png"/><Relationship Id="rId12" Type="http://schemas.microsoft.com/office/2007/relationships/hdphoto" Target="../media/hdphoto9.wdp"/><Relationship Id="rId2" Type="http://schemas.openxmlformats.org/officeDocument/2006/relationships/image" Target="../media/image59.jpg"/><Relationship Id="rId16" Type="http://schemas.openxmlformats.org/officeDocument/2006/relationships/image" Target="../media/image66.pn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slide" Target="slide43.xml"/><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63.png"/><Relationship Id="rId14" Type="http://schemas.microsoft.com/office/2007/relationships/hdphoto" Target="../media/hdphoto10.wdp"/></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3.png"/><Relationship Id="rId18" Type="http://schemas.openxmlformats.org/officeDocument/2006/relationships/image" Target="../media/image75.png"/><Relationship Id="rId26" Type="http://schemas.microsoft.com/office/2007/relationships/hdphoto" Target="../media/hdphoto17.wdp"/><Relationship Id="rId3" Type="http://schemas.openxmlformats.org/officeDocument/2006/relationships/image" Target="../media/image68.png"/><Relationship Id="rId21" Type="http://schemas.openxmlformats.org/officeDocument/2006/relationships/image" Target="../media/image77.png"/><Relationship Id="rId7" Type="http://schemas.openxmlformats.org/officeDocument/2006/relationships/image" Target="../media/image70.png"/><Relationship Id="rId12" Type="http://schemas.openxmlformats.org/officeDocument/2006/relationships/slide" Target="slide45.xml"/><Relationship Id="rId17" Type="http://schemas.openxmlformats.org/officeDocument/2006/relationships/slide" Target="slide44.xml"/><Relationship Id="rId25" Type="http://schemas.openxmlformats.org/officeDocument/2006/relationships/image" Target="../media/image80.png"/><Relationship Id="rId2" Type="http://schemas.openxmlformats.org/officeDocument/2006/relationships/image" Target="../media/image67.jpg"/><Relationship Id="rId16" Type="http://schemas.openxmlformats.org/officeDocument/2006/relationships/slide" Target="slide47.xml"/><Relationship Id="rId20" Type="http://schemas.microsoft.com/office/2007/relationships/hdphoto" Target="../media/hdphoto15.wdp"/><Relationship Id="rId29" Type="http://schemas.openxmlformats.org/officeDocument/2006/relationships/slide" Target="slide48.xml"/><Relationship Id="rId1" Type="http://schemas.openxmlformats.org/officeDocument/2006/relationships/slideLayout" Target="../slideLayouts/slideLayout13.xml"/><Relationship Id="rId6" Type="http://schemas.microsoft.com/office/2007/relationships/hdphoto" Target="../media/hdphoto12.wdp"/><Relationship Id="rId11" Type="http://schemas.microsoft.com/office/2007/relationships/hdphoto" Target="../media/hdphoto14.wdp"/><Relationship Id="rId24" Type="http://schemas.openxmlformats.org/officeDocument/2006/relationships/image" Target="../media/image79.png"/><Relationship Id="rId5" Type="http://schemas.openxmlformats.org/officeDocument/2006/relationships/image" Target="../media/image69.png"/><Relationship Id="rId15" Type="http://schemas.openxmlformats.org/officeDocument/2006/relationships/image" Target="../media/image74.png"/><Relationship Id="rId23" Type="http://schemas.openxmlformats.org/officeDocument/2006/relationships/image" Target="../media/image78.png"/><Relationship Id="rId28" Type="http://schemas.microsoft.com/office/2007/relationships/hdphoto" Target="../media/hdphoto18.wdp"/><Relationship Id="rId10" Type="http://schemas.openxmlformats.org/officeDocument/2006/relationships/image" Target="../media/image72.png"/><Relationship Id="rId19" Type="http://schemas.openxmlformats.org/officeDocument/2006/relationships/image" Target="../media/image76.png"/><Relationship Id="rId4" Type="http://schemas.microsoft.com/office/2007/relationships/hdphoto" Target="../media/hdphoto11.wdp"/><Relationship Id="rId9" Type="http://schemas.microsoft.com/office/2007/relationships/hdphoto" Target="../media/hdphoto13.wdp"/><Relationship Id="rId14" Type="http://schemas.openxmlformats.org/officeDocument/2006/relationships/slide" Target="slide46.xml"/><Relationship Id="rId22" Type="http://schemas.microsoft.com/office/2007/relationships/hdphoto" Target="../media/hdphoto16.wdp"/><Relationship Id="rId27"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21.wdp"/><Relationship Id="rId3" Type="http://schemas.openxmlformats.org/officeDocument/2006/relationships/slide" Target="slide43.xml"/><Relationship Id="rId7" Type="http://schemas.microsoft.com/office/2007/relationships/hdphoto" Target="../media/hdphoto6.wdp"/><Relationship Id="rId12" Type="http://schemas.openxmlformats.org/officeDocument/2006/relationships/image" Target="../media/image84.png"/><Relationship Id="rId2" Type="http://schemas.openxmlformats.org/officeDocument/2006/relationships/image" Target="../media/image59.jpg"/><Relationship Id="rId1" Type="http://schemas.openxmlformats.org/officeDocument/2006/relationships/slideLayout" Target="../slideLayouts/slideLayout13.xml"/><Relationship Id="rId6" Type="http://schemas.openxmlformats.org/officeDocument/2006/relationships/image" Target="../media/image61.png"/><Relationship Id="rId11" Type="http://schemas.microsoft.com/office/2007/relationships/hdphoto" Target="../media/hdphoto9.wdp"/><Relationship Id="rId5" Type="http://schemas.microsoft.com/office/2007/relationships/hdphoto" Target="../media/hdphoto19.wdp"/><Relationship Id="rId10" Type="http://schemas.openxmlformats.org/officeDocument/2006/relationships/image" Target="../media/image64.png"/><Relationship Id="rId4" Type="http://schemas.openxmlformats.org/officeDocument/2006/relationships/image" Target="../media/image82.png"/><Relationship Id="rId9" Type="http://schemas.microsoft.com/office/2007/relationships/hdphoto" Target="../media/hdphoto20.wdp"/></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21.wdp"/><Relationship Id="rId3" Type="http://schemas.openxmlformats.org/officeDocument/2006/relationships/slide" Target="slide43.xml"/><Relationship Id="rId7" Type="http://schemas.microsoft.com/office/2007/relationships/hdphoto" Target="../media/hdphoto6.wdp"/><Relationship Id="rId12" Type="http://schemas.openxmlformats.org/officeDocument/2006/relationships/image" Target="../media/image84.png"/><Relationship Id="rId2" Type="http://schemas.openxmlformats.org/officeDocument/2006/relationships/image" Target="../media/image59.jpg"/><Relationship Id="rId1" Type="http://schemas.openxmlformats.org/officeDocument/2006/relationships/slideLayout" Target="../slideLayouts/slideLayout13.xml"/><Relationship Id="rId6" Type="http://schemas.openxmlformats.org/officeDocument/2006/relationships/image" Target="../media/image61.png"/><Relationship Id="rId11" Type="http://schemas.microsoft.com/office/2007/relationships/hdphoto" Target="../media/hdphoto9.wdp"/><Relationship Id="rId5" Type="http://schemas.microsoft.com/office/2007/relationships/hdphoto" Target="../media/hdphoto19.wdp"/><Relationship Id="rId10" Type="http://schemas.openxmlformats.org/officeDocument/2006/relationships/image" Target="../media/image64.png"/><Relationship Id="rId4" Type="http://schemas.openxmlformats.org/officeDocument/2006/relationships/image" Target="../media/image82.png"/><Relationship Id="rId9" Type="http://schemas.microsoft.com/office/2007/relationships/hdphoto" Target="../media/hdphoto20.wdp"/></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21.wdp"/><Relationship Id="rId3" Type="http://schemas.openxmlformats.org/officeDocument/2006/relationships/slide" Target="slide43.xml"/><Relationship Id="rId7" Type="http://schemas.microsoft.com/office/2007/relationships/hdphoto" Target="../media/hdphoto6.wdp"/><Relationship Id="rId12" Type="http://schemas.openxmlformats.org/officeDocument/2006/relationships/image" Target="../media/image84.png"/><Relationship Id="rId2" Type="http://schemas.openxmlformats.org/officeDocument/2006/relationships/image" Target="../media/image59.jpg"/><Relationship Id="rId1" Type="http://schemas.openxmlformats.org/officeDocument/2006/relationships/slideLayout" Target="../slideLayouts/slideLayout13.xml"/><Relationship Id="rId6" Type="http://schemas.openxmlformats.org/officeDocument/2006/relationships/image" Target="../media/image61.png"/><Relationship Id="rId11" Type="http://schemas.microsoft.com/office/2007/relationships/hdphoto" Target="../media/hdphoto9.wdp"/><Relationship Id="rId5" Type="http://schemas.microsoft.com/office/2007/relationships/hdphoto" Target="../media/hdphoto19.wdp"/><Relationship Id="rId10" Type="http://schemas.openxmlformats.org/officeDocument/2006/relationships/image" Target="../media/image64.png"/><Relationship Id="rId4" Type="http://schemas.openxmlformats.org/officeDocument/2006/relationships/image" Target="../media/image82.png"/><Relationship Id="rId9" Type="http://schemas.microsoft.com/office/2007/relationships/hdphoto" Target="../media/hdphoto20.wdp"/></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4.png"/><Relationship Id="rId3" Type="http://schemas.openxmlformats.org/officeDocument/2006/relationships/image" Target="../media/image59.jpg"/><Relationship Id="rId7" Type="http://schemas.openxmlformats.org/officeDocument/2006/relationships/image" Target="../media/image61.png"/><Relationship Id="rId12" Type="http://schemas.microsoft.com/office/2007/relationships/hdphoto" Target="../media/hdphoto9.wdp"/><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microsoft.com/office/2007/relationships/hdphoto" Target="../media/hdphoto19.wdp"/><Relationship Id="rId11" Type="http://schemas.openxmlformats.org/officeDocument/2006/relationships/image" Target="../media/image64.png"/><Relationship Id="rId5" Type="http://schemas.openxmlformats.org/officeDocument/2006/relationships/image" Target="../media/image82.png"/><Relationship Id="rId10" Type="http://schemas.microsoft.com/office/2007/relationships/hdphoto" Target="../media/hdphoto20.wdp"/><Relationship Id="rId4" Type="http://schemas.openxmlformats.org/officeDocument/2006/relationships/slide" Target="slide43.xml"/><Relationship Id="rId9" Type="http://schemas.openxmlformats.org/officeDocument/2006/relationships/image" Target="../media/image83.png"/><Relationship Id="rId14" Type="http://schemas.microsoft.com/office/2007/relationships/hdphoto" Target="../media/hdphoto21.wdp"/></Relationships>
</file>

<file path=ppt/slides/_rels/slide48.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image" Target="../media/image92.png"/><Relationship Id="rId18" Type="http://schemas.openxmlformats.org/officeDocument/2006/relationships/image" Target="../media/image95.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slide" Target="slide52.xml"/><Relationship Id="rId17" Type="http://schemas.openxmlformats.org/officeDocument/2006/relationships/slide" Target="slide49.xml"/><Relationship Id="rId2" Type="http://schemas.openxmlformats.org/officeDocument/2006/relationships/image" Target="../media/image85.png"/><Relationship Id="rId16" Type="http://schemas.openxmlformats.org/officeDocument/2006/relationships/image" Target="../media/image94.png"/><Relationship Id="rId1" Type="http://schemas.openxmlformats.org/officeDocument/2006/relationships/slideLayout" Target="../slideLayouts/slideLayout24.xml"/><Relationship Id="rId6" Type="http://schemas.openxmlformats.org/officeDocument/2006/relationships/image" Target="../media/image89.png"/><Relationship Id="rId11" Type="http://schemas.openxmlformats.org/officeDocument/2006/relationships/slide" Target="slide54.xml"/><Relationship Id="rId5" Type="http://schemas.openxmlformats.org/officeDocument/2006/relationships/image" Target="../media/image88.png"/><Relationship Id="rId15" Type="http://schemas.openxmlformats.org/officeDocument/2006/relationships/image" Target="../media/image93.png"/><Relationship Id="rId10" Type="http://schemas.openxmlformats.org/officeDocument/2006/relationships/slide" Target="slide50.xml"/><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slide" Target="slide53.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4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48.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48.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48.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48.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7.pn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1FB34-7331-82F6-A6EA-BD0B85F6B62D}"/>
              </a:ext>
            </a:extLst>
          </p:cNvPr>
          <p:cNvPicPr>
            <a:picLocks noChangeAspect="1"/>
          </p:cNvPicPr>
          <p:nvPr/>
        </p:nvPicPr>
        <p:blipFill>
          <a:blip r:embed="rId3"/>
          <a:stretch>
            <a:fillRect/>
          </a:stretch>
        </p:blipFill>
        <p:spPr>
          <a:xfrm>
            <a:off x="0" y="1255"/>
            <a:ext cx="9144000" cy="5140990"/>
          </a:xfrm>
          <a:prstGeom prst="rect">
            <a:avLst/>
          </a:prstGeom>
        </p:spPr>
      </p:pic>
      <p:sp>
        <p:nvSpPr>
          <p:cNvPr id="10" name="Google Shape;450;p35">
            <a:extLst>
              <a:ext uri="{FF2B5EF4-FFF2-40B4-BE49-F238E27FC236}">
                <a16:creationId xmlns:a16="http://schemas.microsoft.com/office/drawing/2014/main" id="{2BDA8481-9771-BF1A-BDB6-5F5AC6123A4D}"/>
              </a:ext>
            </a:extLst>
          </p:cNvPr>
          <p:cNvSpPr txBox="1">
            <a:spLocks/>
          </p:cNvSpPr>
          <p:nvPr/>
        </p:nvSpPr>
        <p:spPr>
          <a:xfrm>
            <a:off x="261052" y="896202"/>
            <a:ext cx="5649951" cy="1997400"/>
          </a:xfrm>
          <a:prstGeom prst="rect">
            <a:avLst/>
          </a:prstGeom>
          <a:noFill/>
          <a:ln>
            <a:noFill/>
          </a:ln>
          <a:effectLst>
            <a:outerShdw dist="38100" dir="9120000" algn="bl" rotWithShape="0">
              <a:schemeClr val="accent6"/>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9600" b="1" i="1">
                <a:solidFill>
                  <a:schemeClr val="bg1">
                    <a:lumMod val="50000"/>
                  </a:schemeClr>
                </a:solidFill>
                <a:latin typeface="Times New Roman" panose="02020603050405020304" pitchFamily="18" charset="0"/>
                <a:cs typeface="Times New Roman" panose="02020603050405020304" pitchFamily="18" charset="0"/>
              </a:rPr>
              <a:t>Con hổ </a:t>
            </a:r>
          </a:p>
          <a:p>
            <a:pPr algn="ctr"/>
            <a:r>
              <a:rPr lang="en-US" sz="9600" b="1" i="1">
                <a:solidFill>
                  <a:schemeClr val="bg1">
                    <a:lumMod val="50000"/>
                  </a:schemeClr>
                </a:solidFill>
                <a:latin typeface="Times New Roman" panose="02020603050405020304" pitchFamily="18" charset="0"/>
                <a:cs typeface="Times New Roman" panose="02020603050405020304" pitchFamily="18" charset="0"/>
              </a:rPr>
              <a:t>có nghĩa</a:t>
            </a:r>
            <a:endParaRPr lang="en-US" sz="8800" b="1" i="1">
              <a:solidFill>
                <a:schemeClr val="bg1">
                  <a:lumMod val="50000"/>
                </a:schemeClr>
              </a:solidFill>
              <a:latin typeface="Times New Roman" panose="02020603050405020304" pitchFamily="18" charset="0"/>
              <a:cs typeface="Times New Roman" panose="02020603050405020304" pitchFamily="18" charset="0"/>
            </a:endParaRPr>
          </a:p>
        </p:txBody>
      </p:sp>
      <p:sp>
        <p:nvSpPr>
          <p:cNvPr id="2" name="Google Shape;513;p37">
            <a:extLst>
              <a:ext uri="{FF2B5EF4-FFF2-40B4-BE49-F238E27FC236}">
                <a16:creationId xmlns:a16="http://schemas.microsoft.com/office/drawing/2014/main" id="{6C3714A1-892D-3C49-8F05-02AA0D03888B}"/>
              </a:ext>
            </a:extLst>
          </p:cNvPr>
          <p:cNvSpPr/>
          <p:nvPr/>
        </p:nvSpPr>
        <p:spPr>
          <a:xfrm>
            <a:off x="1688028" y="3502199"/>
            <a:ext cx="2406253" cy="572700"/>
          </a:xfrm>
          <a:prstGeom prst="roundRect">
            <a:avLst>
              <a:gd name="adj" fmla="val 16667"/>
            </a:avLst>
          </a:prstGeom>
          <a:solidFill>
            <a:schemeClr val="accent3">
              <a:lumMod val="75000"/>
              <a:alpha val="46980"/>
            </a:schemeClr>
          </a:solidFill>
          <a:ln>
            <a:noFill/>
          </a:ln>
        </p:spPr>
        <p:txBody>
          <a:bodyPr spcFirstLastPara="1" wrap="square" lIns="91425" tIns="91425" rIns="91425" bIns="91425" anchor="ctr" anchorCtr="0">
            <a:noAutofit/>
          </a:bodyPr>
          <a:lstStyle/>
          <a:p>
            <a:pPr lvl="0" algn="ctr"/>
            <a:r>
              <a:rPr lang="en-US" sz="2800" b="1">
                <a:latin typeface="Times New Roman" panose="02020603050405020304" pitchFamily="18" charset="0"/>
                <a:cs typeface="Times New Roman" panose="02020603050405020304" pitchFamily="18" charset="0"/>
              </a:rPr>
              <a:t>Vũ Trinh</a:t>
            </a:r>
            <a:endParaRPr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153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38"/>
          <p:cNvPicPr preferRelativeResize="0"/>
          <p:nvPr/>
        </p:nvPicPr>
        <p:blipFill>
          <a:blip r:embed="rId3">
            <a:alphaModFix/>
          </a:blip>
          <a:stretch>
            <a:fillRect/>
          </a:stretch>
        </p:blipFill>
        <p:spPr>
          <a:xfrm rot="-10799995">
            <a:off x="-189138" y="3416180"/>
            <a:ext cx="2406952" cy="1895863"/>
          </a:xfrm>
          <a:prstGeom prst="rect">
            <a:avLst/>
          </a:prstGeom>
          <a:noFill/>
          <a:ln>
            <a:noFill/>
          </a:ln>
        </p:spPr>
      </p:pic>
      <p:pic>
        <p:nvPicPr>
          <p:cNvPr id="540" name="Google Shape;540;p38"/>
          <p:cNvPicPr preferRelativeResize="0"/>
          <p:nvPr/>
        </p:nvPicPr>
        <p:blipFill>
          <a:blip r:embed="rId4">
            <a:alphaModFix/>
          </a:blip>
          <a:stretch>
            <a:fillRect/>
          </a:stretch>
        </p:blipFill>
        <p:spPr>
          <a:xfrm rot="-1234352">
            <a:off x="-771975" y="-334431"/>
            <a:ext cx="3423115" cy="960150"/>
          </a:xfrm>
          <a:prstGeom prst="rect">
            <a:avLst/>
          </a:prstGeom>
          <a:noFill/>
          <a:ln>
            <a:noFill/>
          </a:ln>
        </p:spPr>
      </p:pic>
      <p:sp>
        <p:nvSpPr>
          <p:cNvPr id="541" name="Google Shape;541;p38"/>
          <p:cNvSpPr txBox="1">
            <a:spLocks noGrp="1"/>
          </p:cNvSpPr>
          <p:nvPr>
            <p:ph type="title"/>
          </p:nvPr>
        </p:nvSpPr>
        <p:spPr>
          <a:xfrm>
            <a:off x="1785282" y="1686408"/>
            <a:ext cx="5686500" cy="15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b="1">
                <a:latin typeface="Times New Roman" panose="02020603050405020304" pitchFamily="18" charset="0"/>
                <a:cs typeface="Times New Roman" panose="02020603050405020304" pitchFamily="18" charset="0"/>
              </a:rPr>
              <a:t>H</a:t>
            </a:r>
            <a:r>
              <a:rPr lang="en" sz="6600" b="1">
                <a:latin typeface="Times New Roman" panose="02020603050405020304" pitchFamily="18" charset="0"/>
                <a:cs typeface="Times New Roman" panose="02020603050405020304" pitchFamily="18" charset="0"/>
              </a:rPr>
              <a:t>ình thành kiến thức</a:t>
            </a:r>
            <a:endParaRPr sz="6600" b="1">
              <a:latin typeface="Times New Roman" panose="02020603050405020304" pitchFamily="18" charset="0"/>
              <a:cs typeface="Times New Roman" panose="02020603050405020304" pitchFamily="18" charset="0"/>
            </a:endParaRPr>
          </a:p>
        </p:txBody>
      </p:sp>
      <p:sp>
        <p:nvSpPr>
          <p:cNvPr id="543" name="Google Shape;543;p38"/>
          <p:cNvSpPr/>
          <p:nvPr/>
        </p:nvSpPr>
        <p:spPr>
          <a:xfrm>
            <a:off x="7363800" y="-8967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6174008" y="236375"/>
            <a:ext cx="960146" cy="960146"/>
            <a:chOff x="1037825" y="122625"/>
            <a:chExt cx="709800" cy="709800"/>
          </a:xfrm>
        </p:grpSpPr>
        <p:sp>
          <p:nvSpPr>
            <p:cNvPr id="545" name="Google Shape;545;p38"/>
            <p:cNvSpPr/>
            <p:nvPr/>
          </p:nvSpPr>
          <p:spPr>
            <a:xfrm>
              <a:off x="1037825" y="122625"/>
              <a:ext cx="709800" cy="709800"/>
            </a:xfrm>
            <a:prstGeom prst="ellipse">
              <a:avLst/>
            </a:prstGeom>
            <a:solidFill>
              <a:srgbClr val="FFFFFF">
                <a:alpha val="2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8"/>
          <p:cNvSpPr/>
          <p:nvPr/>
        </p:nvSpPr>
        <p:spPr>
          <a:xfrm>
            <a:off x="6991701" y="1194928"/>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2651292" y="808314"/>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4572757" y="234789"/>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38"/>
          <p:cNvPicPr preferRelativeResize="0"/>
          <p:nvPr/>
        </p:nvPicPr>
        <p:blipFill>
          <a:blip r:embed="rId5">
            <a:alphaModFix/>
          </a:blip>
          <a:stretch>
            <a:fillRect/>
          </a:stretch>
        </p:blipFill>
        <p:spPr>
          <a:xfrm>
            <a:off x="-242885" y="2289861"/>
            <a:ext cx="2514449" cy="2782952"/>
          </a:xfrm>
          <a:prstGeom prst="rect">
            <a:avLst/>
          </a:prstGeom>
          <a:noFill/>
          <a:ln>
            <a:noFill/>
          </a:ln>
        </p:spPr>
      </p:pic>
      <p:pic>
        <p:nvPicPr>
          <p:cNvPr id="552" name="Google Shape;552;p38"/>
          <p:cNvPicPr preferRelativeResize="0"/>
          <p:nvPr/>
        </p:nvPicPr>
        <p:blipFill rotWithShape="1">
          <a:blip r:embed="rId6">
            <a:alphaModFix/>
          </a:blip>
          <a:srcRect r="35408"/>
          <a:stretch/>
        </p:blipFill>
        <p:spPr>
          <a:xfrm>
            <a:off x="7134150" y="1086650"/>
            <a:ext cx="2208949" cy="4025075"/>
          </a:xfrm>
          <a:prstGeom prst="rect">
            <a:avLst/>
          </a:prstGeom>
          <a:noFill/>
          <a:ln>
            <a:noFill/>
          </a:ln>
        </p:spPr>
      </p:pic>
      <p:pic>
        <p:nvPicPr>
          <p:cNvPr id="553" name="Google Shape;553;p38"/>
          <p:cNvPicPr preferRelativeResize="0"/>
          <p:nvPr/>
        </p:nvPicPr>
        <p:blipFill>
          <a:blip r:embed="rId7">
            <a:alphaModFix/>
          </a:blip>
          <a:stretch>
            <a:fillRect/>
          </a:stretch>
        </p:blipFill>
        <p:spPr>
          <a:xfrm>
            <a:off x="7018086" y="-70725"/>
            <a:ext cx="3128852" cy="1997401"/>
          </a:xfrm>
          <a:prstGeom prst="rect">
            <a:avLst/>
          </a:prstGeom>
          <a:noFill/>
          <a:ln>
            <a:noFill/>
          </a:ln>
        </p:spPr>
      </p:pic>
      <p:pic>
        <p:nvPicPr>
          <p:cNvPr id="554" name="Google Shape;554;p38"/>
          <p:cNvPicPr preferRelativeResize="0"/>
          <p:nvPr/>
        </p:nvPicPr>
        <p:blipFill rotWithShape="1">
          <a:blip r:embed="rId8">
            <a:alphaModFix/>
          </a:blip>
          <a:srcRect r="13096" b="26199"/>
          <a:stretch/>
        </p:blipFill>
        <p:spPr>
          <a:xfrm>
            <a:off x="4281725" y="4300025"/>
            <a:ext cx="4957525" cy="960150"/>
          </a:xfrm>
          <a:prstGeom prst="rect">
            <a:avLst/>
          </a:prstGeom>
          <a:noFill/>
          <a:ln>
            <a:noFill/>
          </a:ln>
        </p:spPr>
      </p:pic>
      <p:pic>
        <p:nvPicPr>
          <p:cNvPr id="555" name="Google Shape;555;p38"/>
          <p:cNvPicPr preferRelativeResize="0"/>
          <p:nvPr/>
        </p:nvPicPr>
        <p:blipFill>
          <a:blip r:embed="rId9">
            <a:alphaModFix/>
          </a:blip>
          <a:stretch>
            <a:fillRect/>
          </a:stretch>
        </p:blipFill>
        <p:spPr>
          <a:xfrm rot="10544090">
            <a:off x="-49228" y="-98240"/>
            <a:ext cx="814657" cy="2091459"/>
          </a:xfrm>
          <a:prstGeom prst="rect">
            <a:avLst/>
          </a:prstGeom>
          <a:noFill/>
          <a:ln>
            <a:noFill/>
          </a:ln>
        </p:spPr>
      </p:pic>
      <p:pic>
        <p:nvPicPr>
          <p:cNvPr id="556" name="Google Shape;556;p38"/>
          <p:cNvPicPr preferRelativeResize="0"/>
          <p:nvPr/>
        </p:nvPicPr>
        <p:blipFill>
          <a:blip r:embed="rId10">
            <a:alphaModFix/>
          </a:blip>
          <a:stretch>
            <a:fillRect/>
          </a:stretch>
        </p:blipFill>
        <p:spPr>
          <a:xfrm rot="-1160074">
            <a:off x="680893" y="279030"/>
            <a:ext cx="1595250" cy="1496725"/>
          </a:xfrm>
          <a:prstGeom prst="rect">
            <a:avLst/>
          </a:prstGeom>
          <a:noFill/>
          <a:ln>
            <a:noFill/>
          </a:ln>
        </p:spPr>
      </p:pic>
      <p:pic>
        <p:nvPicPr>
          <p:cNvPr id="557" name="Google Shape;557;p38"/>
          <p:cNvPicPr preferRelativeResize="0"/>
          <p:nvPr/>
        </p:nvPicPr>
        <p:blipFill>
          <a:blip r:embed="rId3">
            <a:alphaModFix/>
          </a:blip>
          <a:stretch>
            <a:fillRect/>
          </a:stretch>
        </p:blipFill>
        <p:spPr>
          <a:xfrm rot="5819611">
            <a:off x="1067754" y="4181474"/>
            <a:ext cx="1520000" cy="1197248"/>
          </a:xfrm>
          <a:prstGeom prst="rect">
            <a:avLst/>
          </a:prstGeom>
          <a:noFill/>
          <a:ln>
            <a:noFill/>
          </a:ln>
        </p:spPr>
      </p:pic>
      <p:pic>
        <p:nvPicPr>
          <p:cNvPr id="558" name="Google Shape;558;p38"/>
          <p:cNvPicPr preferRelativeResize="0"/>
          <p:nvPr/>
        </p:nvPicPr>
        <p:blipFill>
          <a:blip r:embed="rId11">
            <a:alphaModFix/>
          </a:blip>
          <a:stretch>
            <a:fillRect/>
          </a:stretch>
        </p:blipFill>
        <p:spPr>
          <a:xfrm>
            <a:off x="5359664" y="236372"/>
            <a:ext cx="584685" cy="435525"/>
          </a:xfrm>
          <a:prstGeom prst="rect">
            <a:avLst/>
          </a:prstGeom>
          <a:noFill/>
          <a:ln>
            <a:noFill/>
          </a:ln>
        </p:spPr>
      </p:pic>
      <p:pic>
        <p:nvPicPr>
          <p:cNvPr id="559" name="Google Shape;559;p38"/>
          <p:cNvPicPr preferRelativeResize="0"/>
          <p:nvPr/>
        </p:nvPicPr>
        <p:blipFill>
          <a:blip r:embed="rId12">
            <a:alphaModFix/>
          </a:blip>
          <a:stretch>
            <a:fillRect/>
          </a:stretch>
        </p:blipFill>
        <p:spPr>
          <a:xfrm>
            <a:off x="4289116" y="718203"/>
            <a:ext cx="477850" cy="435540"/>
          </a:xfrm>
          <a:prstGeom prst="rect">
            <a:avLst/>
          </a:prstGeom>
          <a:noFill/>
          <a:ln>
            <a:noFill/>
          </a:ln>
        </p:spPr>
      </p:pic>
      <p:pic>
        <p:nvPicPr>
          <p:cNvPr id="560" name="Google Shape;560;p38"/>
          <p:cNvPicPr preferRelativeResize="0"/>
          <p:nvPr/>
        </p:nvPicPr>
        <p:blipFill>
          <a:blip r:embed="rId13">
            <a:alphaModFix/>
          </a:blip>
          <a:stretch>
            <a:fillRect/>
          </a:stretch>
        </p:blipFill>
        <p:spPr>
          <a:xfrm>
            <a:off x="5119750" y="828400"/>
            <a:ext cx="192003" cy="117250"/>
          </a:xfrm>
          <a:prstGeom prst="rect">
            <a:avLst/>
          </a:prstGeom>
          <a:noFill/>
          <a:ln>
            <a:noFill/>
          </a:ln>
        </p:spPr>
      </p:pic>
      <p:pic>
        <p:nvPicPr>
          <p:cNvPr id="561" name="Google Shape;561;p38"/>
          <p:cNvPicPr preferRelativeResize="0"/>
          <p:nvPr/>
        </p:nvPicPr>
        <p:blipFill>
          <a:blip r:embed="rId13">
            <a:alphaModFix/>
          </a:blip>
          <a:stretch>
            <a:fillRect/>
          </a:stretch>
        </p:blipFill>
        <p:spPr>
          <a:xfrm>
            <a:off x="5647122" y="1119033"/>
            <a:ext cx="297225" cy="181517"/>
          </a:xfrm>
          <a:prstGeom prst="rect">
            <a:avLst/>
          </a:prstGeom>
          <a:noFill/>
          <a:ln>
            <a:noFill/>
          </a:ln>
        </p:spPr>
      </p:pic>
    </p:spTree>
    <p:extLst>
      <p:ext uri="{BB962C8B-B14F-4D97-AF65-F5344CB8AC3E}">
        <p14:creationId xmlns:p14="http://schemas.microsoft.com/office/powerpoint/2010/main" val="300911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p:cTn id="7" dur="500" fill="hold"/>
                                        <p:tgtEl>
                                          <p:spTgt spid="539"/>
                                        </p:tgtEl>
                                        <p:attrNameLst>
                                          <p:attrName>ppt_w</p:attrName>
                                        </p:attrNameLst>
                                      </p:cBhvr>
                                      <p:tavLst>
                                        <p:tav tm="0">
                                          <p:val>
                                            <p:fltVal val="0"/>
                                          </p:val>
                                        </p:tav>
                                        <p:tav tm="100000">
                                          <p:val>
                                            <p:strVal val="#ppt_w"/>
                                          </p:val>
                                        </p:tav>
                                      </p:tavLst>
                                    </p:anim>
                                    <p:anim calcmode="lin" valueType="num">
                                      <p:cBhvr>
                                        <p:cTn id="8" dur="500" fill="hold"/>
                                        <p:tgtEl>
                                          <p:spTgt spid="539"/>
                                        </p:tgtEl>
                                        <p:attrNameLst>
                                          <p:attrName>ppt_h</p:attrName>
                                        </p:attrNameLst>
                                      </p:cBhvr>
                                      <p:tavLst>
                                        <p:tav tm="0">
                                          <p:val>
                                            <p:fltVal val="0"/>
                                          </p:val>
                                        </p:tav>
                                        <p:tav tm="100000">
                                          <p:val>
                                            <p:strVal val="#ppt_h"/>
                                          </p:val>
                                        </p:tav>
                                      </p:tavLst>
                                    </p:anim>
                                    <p:animEffect transition="in" filter="fade">
                                      <p:cBhvr>
                                        <p:cTn id="9" dur="500"/>
                                        <p:tgtEl>
                                          <p:spTgt spid="539"/>
                                        </p:tgtEl>
                                      </p:cBhvr>
                                    </p:animEffect>
                                  </p:childTnLst>
                                </p:cTn>
                              </p:par>
                              <p:par>
                                <p:cTn id="10" presetID="53" presetClass="entr" presetSubtype="16" fill="hold" nodeType="withEffect">
                                  <p:stCondLst>
                                    <p:cond delay="0"/>
                                  </p:stCondLst>
                                  <p:childTnLst>
                                    <p:set>
                                      <p:cBhvr>
                                        <p:cTn id="11" dur="1" fill="hold">
                                          <p:stCondLst>
                                            <p:cond delay="0"/>
                                          </p:stCondLst>
                                        </p:cTn>
                                        <p:tgtEl>
                                          <p:spTgt spid="540"/>
                                        </p:tgtEl>
                                        <p:attrNameLst>
                                          <p:attrName>style.visibility</p:attrName>
                                        </p:attrNameLst>
                                      </p:cBhvr>
                                      <p:to>
                                        <p:strVal val="visible"/>
                                      </p:to>
                                    </p:set>
                                    <p:anim calcmode="lin" valueType="num">
                                      <p:cBhvr>
                                        <p:cTn id="12" dur="500" fill="hold"/>
                                        <p:tgtEl>
                                          <p:spTgt spid="540"/>
                                        </p:tgtEl>
                                        <p:attrNameLst>
                                          <p:attrName>ppt_w</p:attrName>
                                        </p:attrNameLst>
                                      </p:cBhvr>
                                      <p:tavLst>
                                        <p:tav tm="0">
                                          <p:val>
                                            <p:fltVal val="0"/>
                                          </p:val>
                                        </p:tav>
                                        <p:tav tm="100000">
                                          <p:val>
                                            <p:strVal val="#ppt_w"/>
                                          </p:val>
                                        </p:tav>
                                      </p:tavLst>
                                    </p:anim>
                                    <p:anim calcmode="lin" valueType="num">
                                      <p:cBhvr>
                                        <p:cTn id="13" dur="500" fill="hold"/>
                                        <p:tgtEl>
                                          <p:spTgt spid="540"/>
                                        </p:tgtEl>
                                        <p:attrNameLst>
                                          <p:attrName>ppt_h</p:attrName>
                                        </p:attrNameLst>
                                      </p:cBhvr>
                                      <p:tavLst>
                                        <p:tav tm="0">
                                          <p:val>
                                            <p:fltVal val="0"/>
                                          </p:val>
                                        </p:tav>
                                        <p:tav tm="100000">
                                          <p:val>
                                            <p:strVal val="#ppt_h"/>
                                          </p:val>
                                        </p:tav>
                                      </p:tavLst>
                                    </p:anim>
                                    <p:animEffect transition="in" filter="fade">
                                      <p:cBhvr>
                                        <p:cTn id="14" dur="500"/>
                                        <p:tgtEl>
                                          <p:spTgt spid="5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p:cTn id="17" dur="500" fill="hold"/>
                                        <p:tgtEl>
                                          <p:spTgt spid="541"/>
                                        </p:tgtEl>
                                        <p:attrNameLst>
                                          <p:attrName>ppt_w</p:attrName>
                                        </p:attrNameLst>
                                      </p:cBhvr>
                                      <p:tavLst>
                                        <p:tav tm="0">
                                          <p:val>
                                            <p:fltVal val="0"/>
                                          </p:val>
                                        </p:tav>
                                        <p:tav tm="100000">
                                          <p:val>
                                            <p:strVal val="#ppt_w"/>
                                          </p:val>
                                        </p:tav>
                                      </p:tavLst>
                                    </p:anim>
                                    <p:anim calcmode="lin" valueType="num">
                                      <p:cBhvr>
                                        <p:cTn id="18" dur="500" fill="hold"/>
                                        <p:tgtEl>
                                          <p:spTgt spid="541"/>
                                        </p:tgtEl>
                                        <p:attrNameLst>
                                          <p:attrName>ppt_h</p:attrName>
                                        </p:attrNameLst>
                                      </p:cBhvr>
                                      <p:tavLst>
                                        <p:tav tm="0">
                                          <p:val>
                                            <p:fltVal val="0"/>
                                          </p:val>
                                        </p:tav>
                                        <p:tav tm="100000">
                                          <p:val>
                                            <p:strVal val="#ppt_h"/>
                                          </p:val>
                                        </p:tav>
                                      </p:tavLst>
                                    </p:anim>
                                    <p:animEffect transition="in" filter="fade">
                                      <p:cBhvr>
                                        <p:cTn id="19" dur="500"/>
                                        <p:tgtEl>
                                          <p:spTgt spid="5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3"/>
                                        </p:tgtEl>
                                        <p:attrNameLst>
                                          <p:attrName>style.visibility</p:attrName>
                                        </p:attrNameLst>
                                      </p:cBhvr>
                                      <p:to>
                                        <p:strVal val="visible"/>
                                      </p:to>
                                    </p:set>
                                    <p:anim calcmode="lin" valueType="num">
                                      <p:cBhvr>
                                        <p:cTn id="22" dur="500" fill="hold"/>
                                        <p:tgtEl>
                                          <p:spTgt spid="543"/>
                                        </p:tgtEl>
                                        <p:attrNameLst>
                                          <p:attrName>ppt_w</p:attrName>
                                        </p:attrNameLst>
                                      </p:cBhvr>
                                      <p:tavLst>
                                        <p:tav tm="0">
                                          <p:val>
                                            <p:fltVal val="0"/>
                                          </p:val>
                                        </p:tav>
                                        <p:tav tm="100000">
                                          <p:val>
                                            <p:strVal val="#ppt_w"/>
                                          </p:val>
                                        </p:tav>
                                      </p:tavLst>
                                    </p:anim>
                                    <p:anim calcmode="lin" valueType="num">
                                      <p:cBhvr>
                                        <p:cTn id="23" dur="500" fill="hold"/>
                                        <p:tgtEl>
                                          <p:spTgt spid="543"/>
                                        </p:tgtEl>
                                        <p:attrNameLst>
                                          <p:attrName>ppt_h</p:attrName>
                                        </p:attrNameLst>
                                      </p:cBhvr>
                                      <p:tavLst>
                                        <p:tav tm="0">
                                          <p:val>
                                            <p:fltVal val="0"/>
                                          </p:val>
                                        </p:tav>
                                        <p:tav tm="100000">
                                          <p:val>
                                            <p:strVal val="#ppt_h"/>
                                          </p:val>
                                        </p:tav>
                                      </p:tavLst>
                                    </p:anim>
                                    <p:animEffect transition="in" filter="fade">
                                      <p:cBhvr>
                                        <p:cTn id="24" dur="500"/>
                                        <p:tgtEl>
                                          <p:spTgt spid="543"/>
                                        </p:tgtEl>
                                      </p:cBhvr>
                                    </p:animEffect>
                                  </p:childTnLst>
                                </p:cTn>
                              </p:par>
                              <p:par>
                                <p:cTn id="25" presetID="53" presetClass="entr" presetSubtype="16" fill="hold" nodeType="withEffect">
                                  <p:stCondLst>
                                    <p:cond delay="0"/>
                                  </p:stCondLst>
                                  <p:childTnLst>
                                    <p:set>
                                      <p:cBhvr>
                                        <p:cTn id="26" dur="1" fill="hold">
                                          <p:stCondLst>
                                            <p:cond delay="0"/>
                                          </p:stCondLst>
                                        </p:cTn>
                                        <p:tgtEl>
                                          <p:spTgt spid="544"/>
                                        </p:tgtEl>
                                        <p:attrNameLst>
                                          <p:attrName>style.visibility</p:attrName>
                                        </p:attrNameLst>
                                      </p:cBhvr>
                                      <p:to>
                                        <p:strVal val="visible"/>
                                      </p:to>
                                    </p:set>
                                    <p:anim calcmode="lin" valueType="num">
                                      <p:cBhvr>
                                        <p:cTn id="27" dur="500" fill="hold"/>
                                        <p:tgtEl>
                                          <p:spTgt spid="544"/>
                                        </p:tgtEl>
                                        <p:attrNameLst>
                                          <p:attrName>ppt_w</p:attrName>
                                        </p:attrNameLst>
                                      </p:cBhvr>
                                      <p:tavLst>
                                        <p:tav tm="0">
                                          <p:val>
                                            <p:fltVal val="0"/>
                                          </p:val>
                                        </p:tav>
                                        <p:tav tm="100000">
                                          <p:val>
                                            <p:strVal val="#ppt_w"/>
                                          </p:val>
                                        </p:tav>
                                      </p:tavLst>
                                    </p:anim>
                                    <p:anim calcmode="lin" valueType="num">
                                      <p:cBhvr>
                                        <p:cTn id="28" dur="500" fill="hold"/>
                                        <p:tgtEl>
                                          <p:spTgt spid="544"/>
                                        </p:tgtEl>
                                        <p:attrNameLst>
                                          <p:attrName>ppt_h</p:attrName>
                                        </p:attrNameLst>
                                      </p:cBhvr>
                                      <p:tavLst>
                                        <p:tav tm="0">
                                          <p:val>
                                            <p:fltVal val="0"/>
                                          </p:val>
                                        </p:tav>
                                        <p:tav tm="100000">
                                          <p:val>
                                            <p:strVal val="#ppt_h"/>
                                          </p:val>
                                        </p:tav>
                                      </p:tavLst>
                                    </p:anim>
                                    <p:animEffect transition="in" filter="fade">
                                      <p:cBhvr>
                                        <p:cTn id="29" dur="500"/>
                                        <p:tgtEl>
                                          <p:spTgt spid="5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48"/>
                                        </p:tgtEl>
                                        <p:attrNameLst>
                                          <p:attrName>style.visibility</p:attrName>
                                        </p:attrNameLst>
                                      </p:cBhvr>
                                      <p:to>
                                        <p:strVal val="visible"/>
                                      </p:to>
                                    </p:set>
                                    <p:anim calcmode="lin" valueType="num">
                                      <p:cBhvr>
                                        <p:cTn id="32" dur="500" fill="hold"/>
                                        <p:tgtEl>
                                          <p:spTgt spid="548"/>
                                        </p:tgtEl>
                                        <p:attrNameLst>
                                          <p:attrName>ppt_w</p:attrName>
                                        </p:attrNameLst>
                                      </p:cBhvr>
                                      <p:tavLst>
                                        <p:tav tm="0">
                                          <p:val>
                                            <p:fltVal val="0"/>
                                          </p:val>
                                        </p:tav>
                                        <p:tav tm="100000">
                                          <p:val>
                                            <p:strVal val="#ppt_w"/>
                                          </p:val>
                                        </p:tav>
                                      </p:tavLst>
                                    </p:anim>
                                    <p:anim calcmode="lin" valueType="num">
                                      <p:cBhvr>
                                        <p:cTn id="33" dur="500" fill="hold"/>
                                        <p:tgtEl>
                                          <p:spTgt spid="548"/>
                                        </p:tgtEl>
                                        <p:attrNameLst>
                                          <p:attrName>ppt_h</p:attrName>
                                        </p:attrNameLst>
                                      </p:cBhvr>
                                      <p:tavLst>
                                        <p:tav tm="0">
                                          <p:val>
                                            <p:fltVal val="0"/>
                                          </p:val>
                                        </p:tav>
                                        <p:tav tm="100000">
                                          <p:val>
                                            <p:strVal val="#ppt_h"/>
                                          </p:val>
                                        </p:tav>
                                      </p:tavLst>
                                    </p:anim>
                                    <p:animEffect transition="in" filter="fade">
                                      <p:cBhvr>
                                        <p:cTn id="34" dur="500"/>
                                        <p:tgtEl>
                                          <p:spTgt spid="54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49"/>
                                        </p:tgtEl>
                                        <p:attrNameLst>
                                          <p:attrName>style.visibility</p:attrName>
                                        </p:attrNameLst>
                                      </p:cBhvr>
                                      <p:to>
                                        <p:strVal val="visible"/>
                                      </p:to>
                                    </p:set>
                                    <p:anim calcmode="lin" valueType="num">
                                      <p:cBhvr>
                                        <p:cTn id="37" dur="500" fill="hold"/>
                                        <p:tgtEl>
                                          <p:spTgt spid="549"/>
                                        </p:tgtEl>
                                        <p:attrNameLst>
                                          <p:attrName>ppt_w</p:attrName>
                                        </p:attrNameLst>
                                      </p:cBhvr>
                                      <p:tavLst>
                                        <p:tav tm="0">
                                          <p:val>
                                            <p:fltVal val="0"/>
                                          </p:val>
                                        </p:tav>
                                        <p:tav tm="100000">
                                          <p:val>
                                            <p:strVal val="#ppt_w"/>
                                          </p:val>
                                        </p:tav>
                                      </p:tavLst>
                                    </p:anim>
                                    <p:anim calcmode="lin" valueType="num">
                                      <p:cBhvr>
                                        <p:cTn id="38" dur="500" fill="hold"/>
                                        <p:tgtEl>
                                          <p:spTgt spid="549"/>
                                        </p:tgtEl>
                                        <p:attrNameLst>
                                          <p:attrName>ppt_h</p:attrName>
                                        </p:attrNameLst>
                                      </p:cBhvr>
                                      <p:tavLst>
                                        <p:tav tm="0">
                                          <p:val>
                                            <p:fltVal val="0"/>
                                          </p:val>
                                        </p:tav>
                                        <p:tav tm="100000">
                                          <p:val>
                                            <p:strVal val="#ppt_h"/>
                                          </p:val>
                                        </p:tav>
                                      </p:tavLst>
                                    </p:anim>
                                    <p:animEffect transition="in" filter="fade">
                                      <p:cBhvr>
                                        <p:cTn id="39" dur="500"/>
                                        <p:tgtEl>
                                          <p:spTgt spid="54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50"/>
                                        </p:tgtEl>
                                        <p:attrNameLst>
                                          <p:attrName>style.visibility</p:attrName>
                                        </p:attrNameLst>
                                      </p:cBhvr>
                                      <p:to>
                                        <p:strVal val="visible"/>
                                      </p:to>
                                    </p:set>
                                    <p:anim calcmode="lin" valueType="num">
                                      <p:cBhvr>
                                        <p:cTn id="42" dur="500" fill="hold"/>
                                        <p:tgtEl>
                                          <p:spTgt spid="550"/>
                                        </p:tgtEl>
                                        <p:attrNameLst>
                                          <p:attrName>ppt_w</p:attrName>
                                        </p:attrNameLst>
                                      </p:cBhvr>
                                      <p:tavLst>
                                        <p:tav tm="0">
                                          <p:val>
                                            <p:fltVal val="0"/>
                                          </p:val>
                                        </p:tav>
                                        <p:tav tm="100000">
                                          <p:val>
                                            <p:strVal val="#ppt_w"/>
                                          </p:val>
                                        </p:tav>
                                      </p:tavLst>
                                    </p:anim>
                                    <p:anim calcmode="lin" valueType="num">
                                      <p:cBhvr>
                                        <p:cTn id="43" dur="500" fill="hold"/>
                                        <p:tgtEl>
                                          <p:spTgt spid="550"/>
                                        </p:tgtEl>
                                        <p:attrNameLst>
                                          <p:attrName>ppt_h</p:attrName>
                                        </p:attrNameLst>
                                      </p:cBhvr>
                                      <p:tavLst>
                                        <p:tav tm="0">
                                          <p:val>
                                            <p:fltVal val="0"/>
                                          </p:val>
                                        </p:tav>
                                        <p:tav tm="100000">
                                          <p:val>
                                            <p:strVal val="#ppt_h"/>
                                          </p:val>
                                        </p:tav>
                                      </p:tavLst>
                                    </p:anim>
                                    <p:animEffect transition="in" filter="fade">
                                      <p:cBhvr>
                                        <p:cTn id="44" dur="500"/>
                                        <p:tgtEl>
                                          <p:spTgt spid="550"/>
                                        </p:tgtEl>
                                      </p:cBhvr>
                                    </p:animEffect>
                                  </p:childTnLst>
                                </p:cTn>
                              </p:par>
                              <p:par>
                                <p:cTn id="45" presetID="53" presetClass="entr" presetSubtype="16" fill="hold" nodeType="withEffect">
                                  <p:stCondLst>
                                    <p:cond delay="0"/>
                                  </p:stCondLst>
                                  <p:childTnLst>
                                    <p:set>
                                      <p:cBhvr>
                                        <p:cTn id="46" dur="1" fill="hold">
                                          <p:stCondLst>
                                            <p:cond delay="0"/>
                                          </p:stCondLst>
                                        </p:cTn>
                                        <p:tgtEl>
                                          <p:spTgt spid="551"/>
                                        </p:tgtEl>
                                        <p:attrNameLst>
                                          <p:attrName>style.visibility</p:attrName>
                                        </p:attrNameLst>
                                      </p:cBhvr>
                                      <p:to>
                                        <p:strVal val="visible"/>
                                      </p:to>
                                    </p:set>
                                    <p:anim calcmode="lin" valueType="num">
                                      <p:cBhvr>
                                        <p:cTn id="47" dur="500" fill="hold"/>
                                        <p:tgtEl>
                                          <p:spTgt spid="551"/>
                                        </p:tgtEl>
                                        <p:attrNameLst>
                                          <p:attrName>ppt_w</p:attrName>
                                        </p:attrNameLst>
                                      </p:cBhvr>
                                      <p:tavLst>
                                        <p:tav tm="0">
                                          <p:val>
                                            <p:fltVal val="0"/>
                                          </p:val>
                                        </p:tav>
                                        <p:tav tm="100000">
                                          <p:val>
                                            <p:strVal val="#ppt_w"/>
                                          </p:val>
                                        </p:tav>
                                      </p:tavLst>
                                    </p:anim>
                                    <p:anim calcmode="lin" valueType="num">
                                      <p:cBhvr>
                                        <p:cTn id="48" dur="500" fill="hold"/>
                                        <p:tgtEl>
                                          <p:spTgt spid="551"/>
                                        </p:tgtEl>
                                        <p:attrNameLst>
                                          <p:attrName>ppt_h</p:attrName>
                                        </p:attrNameLst>
                                      </p:cBhvr>
                                      <p:tavLst>
                                        <p:tav tm="0">
                                          <p:val>
                                            <p:fltVal val="0"/>
                                          </p:val>
                                        </p:tav>
                                        <p:tav tm="100000">
                                          <p:val>
                                            <p:strVal val="#ppt_h"/>
                                          </p:val>
                                        </p:tav>
                                      </p:tavLst>
                                    </p:anim>
                                    <p:animEffect transition="in" filter="fade">
                                      <p:cBhvr>
                                        <p:cTn id="49" dur="500"/>
                                        <p:tgtEl>
                                          <p:spTgt spid="551"/>
                                        </p:tgtEl>
                                      </p:cBhvr>
                                    </p:animEffect>
                                  </p:childTnLst>
                                </p:cTn>
                              </p:par>
                              <p:par>
                                <p:cTn id="50" presetID="53" presetClass="entr" presetSubtype="16" fill="hold" nodeType="withEffect">
                                  <p:stCondLst>
                                    <p:cond delay="0"/>
                                  </p:stCondLst>
                                  <p:childTnLst>
                                    <p:set>
                                      <p:cBhvr>
                                        <p:cTn id="51" dur="1" fill="hold">
                                          <p:stCondLst>
                                            <p:cond delay="0"/>
                                          </p:stCondLst>
                                        </p:cTn>
                                        <p:tgtEl>
                                          <p:spTgt spid="552"/>
                                        </p:tgtEl>
                                        <p:attrNameLst>
                                          <p:attrName>style.visibility</p:attrName>
                                        </p:attrNameLst>
                                      </p:cBhvr>
                                      <p:to>
                                        <p:strVal val="visible"/>
                                      </p:to>
                                    </p:set>
                                    <p:anim calcmode="lin" valueType="num">
                                      <p:cBhvr>
                                        <p:cTn id="52" dur="500" fill="hold"/>
                                        <p:tgtEl>
                                          <p:spTgt spid="552"/>
                                        </p:tgtEl>
                                        <p:attrNameLst>
                                          <p:attrName>ppt_w</p:attrName>
                                        </p:attrNameLst>
                                      </p:cBhvr>
                                      <p:tavLst>
                                        <p:tav tm="0">
                                          <p:val>
                                            <p:fltVal val="0"/>
                                          </p:val>
                                        </p:tav>
                                        <p:tav tm="100000">
                                          <p:val>
                                            <p:strVal val="#ppt_w"/>
                                          </p:val>
                                        </p:tav>
                                      </p:tavLst>
                                    </p:anim>
                                    <p:anim calcmode="lin" valueType="num">
                                      <p:cBhvr>
                                        <p:cTn id="53" dur="500" fill="hold"/>
                                        <p:tgtEl>
                                          <p:spTgt spid="552"/>
                                        </p:tgtEl>
                                        <p:attrNameLst>
                                          <p:attrName>ppt_h</p:attrName>
                                        </p:attrNameLst>
                                      </p:cBhvr>
                                      <p:tavLst>
                                        <p:tav tm="0">
                                          <p:val>
                                            <p:fltVal val="0"/>
                                          </p:val>
                                        </p:tav>
                                        <p:tav tm="100000">
                                          <p:val>
                                            <p:strVal val="#ppt_h"/>
                                          </p:val>
                                        </p:tav>
                                      </p:tavLst>
                                    </p:anim>
                                    <p:animEffect transition="in" filter="fade">
                                      <p:cBhvr>
                                        <p:cTn id="54" dur="500"/>
                                        <p:tgtEl>
                                          <p:spTgt spid="552"/>
                                        </p:tgtEl>
                                      </p:cBhvr>
                                    </p:animEffect>
                                  </p:childTnLst>
                                </p:cTn>
                              </p:par>
                              <p:par>
                                <p:cTn id="55" presetID="53" presetClass="entr" presetSubtype="16" fill="hold" nodeType="withEffect">
                                  <p:stCondLst>
                                    <p:cond delay="0"/>
                                  </p:stCondLst>
                                  <p:childTnLst>
                                    <p:set>
                                      <p:cBhvr>
                                        <p:cTn id="56" dur="1" fill="hold">
                                          <p:stCondLst>
                                            <p:cond delay="0"/>
                                          </p:stCondLst>
                                        </p:cTn>
                                        <p:tgtEl>
                                          <p:spTgt spid="553"/>
                                        </p:tgtEl>
                                        <p:attrNameLst>
                                          <p:attrName>style.visibility</p:attrName>
                                        </p:attrNameLst>
                                      </p:cBhvr>
                                      <p:to>
                                        <p:strVal val="visible"/>
                                      </p:to>
                                    </p:set>
                                    <p:anim calcmode="lin" valueType="num">
                                      <p:cBhvr>
                                        <p:cTn id="57" dur="500" fill="hold"/>
                                        <p:tgtEl>
                                          <p:spTgt spid="553"/>
                                        </p:tgtEl>
                                        <p:attrNameLst>
                                          <p:attrName>ppt_w</p:attrName>
                                        </p:attrNameLst>
                                      </p:cBhvr>
                                      <p:tavLst>
                                        <p:tav tm="0">
                                          <p:val>
                                            <p:fltVal val="0"/>
                                          </p:val>
                                        </p:tav>
                                        <p:tav tm="100000">
                                          <p:val>
                                            <p:strVal val="#ppt_w"/>
                                          </p:val>
                                        </p:tav>
                                      </p:tavLst>
                                    </p:anim>
                                    <p:anim calcmode="lin" valueType="num">
                                      <p:cBhvr>
                                        <p:cTn id="58" dur="500" fill="hold"/>
                                        <p:tgtEl>
                                          <p:spTgt spid="553"/>
                                        </p:tgtEl>
                                        <p:attrNameLst>
                                          <p:attrName>ppt_h</p:attrName>
                                        </p:attrNameLst>
                                      </p:cBhvr>
                                      <p:tavLst>
                                        <p:tav tm="0">
                                          <p:val>
                                            <p:fltVal val="0"/>
                                          </p:val>
                                        </p:tav>
                                        <p:tav tm="100000">
                                          <p:val>
                                            <p:strVal val="#ppt_h"/>
                                          </p:val>
                                        </p:tav>
                                      </p:tavLst>
                                    </p:anim>
                                    <p:animEffect transition="in" filter="fade">
                                      <p:cBhvr>
                                        <p:cTn id="59" dur="500"/>
                                        <p:tgtEl>
                                          <p:spTgt spid="553"/>
                                        </p:tgtEl>
                                      </p:cBhvr>
                                    </p:animEffect>
                                  </p:childTnLst>
                                </p:cTn>
                              </p:par>
                              <p:par>
                                <p:cTn id="60" presetID="53" presetClass="entr" presetSubtype="16" fill="hold" nodeType="withEffect">
                                  <p:stCondLst>
                                    <p:cond delay="0"/>
                                  </p:stCondLst>
                                  <p:childTnLst>
                                    <p:set>
                                      <p:cBhvr>
                                        <p:cTn id="61" dur="1" fill="hold">
                                          <p:stCondLst>
                                            <p:cond delay="0"/>
                                          </p:stCondLst>
                                        </p:cTn>
                                        <p:tgtEl>
                                          <p:spTgt spid="554"/>
                                        </p:tgtEl>
                                        <p:attrNameLst>
                                          <p:attrName>style.visibility</p:attrName>
                                        </p:attrNameLst>
                                      </p:cBhvr>
                                      <p:to>
                                        <p:strVal val="visible"/>
                                      </p:to>
                                    </p:set>
                                    <p:anim calcmode="lin" valueType="num">
                                      <p:cBhvr>
                                        <p:cTn id="62" dur="500" fill="hold"/>
                                        <p:tgtEl>
                                          <p:spTgt spid="554"/>
                                        </p:tgtEl>
                                        <p:attrNameLst>
                                          <p:attrName>ppt_w</p:attrName>
                                        </p:attrNameLst>
                                      </p:cBhvr>
                                      <p:tavLst>
                                        <p:tav tm="0">
                                          <p:val>
                                            <p:fltVal val="0"/>
                                          </p:val>
                                        </p:tav>
                                        <p:tav tm="100000">
                                          <p:val>
                                            <p:strVal val="#ppt_w"/>
                                          </p:val>
                                        </p:tav>
                                      </p:tavLst>
                                    </p:anim>
                                    <p:anim calcmode="lin" valueType="num">
                                      <p:cBhvr>
                                        <p:cTn id="63" dur="500" fill="hold"/>
                                        <p:tgtEl>
                                          <p:spTgt spid="554"/>
                                        </p:tgtEl>
                                        <p:attrNameLst>
                                          <p:attrName>ppt_h</p:attrName>
                                        </p:attrNameLst>
                                      </p:cBhvr>
                                      <p:tavLst>
                                        <p:tav tm="0">
                                          <p:val>
                                            <p:fltVal val="0"/>
                                          </p:val>
                                        </p:tav>
                                        <p:tav tm="100000">
                                          <p:val>
                                            <p:strVal val="#ppt_h"/>
                                          </p:val>
                                        </p:tav>
                                      </p:tavLst>
                                    </p:anim>
                                    <p:animEffect transition="in" filter="fade">
                                      <p:cBhvr>
                                        <p:cTn id="64" dur="500"/>
                                        <p:tgtEl>
                                          <p:spTgt spid="554"/>
                                        </p:tgtEl>
                                      </p:cBhvr>
                                    </p:animEffect>
                                  </p:childTnLst>
                                </p:cTn>
                              </p:par>
                              <p:par>
                                <p:cTn id="65" presetID="53" presetClass="entr" presetSubtype="16" fill="hold" nodeType="withEffect">
                                  <p:stCondLst>
                                    <p:cond delay="0"/>
                                  </p:stCondLst>
                                  <p:childTnLst>
                                    <p:set>
                                      <p:cBhvr>
                                        <p:cTn id="66" dur="1" fill="hold">
                                          <p:stCondLst>
                                            <p:cond delay="0"/>
                                          </p:stCondLst>
                                        </p:cTn>
                                        <p:tgtEl>
                                          <p:spTgt spid="555"/>
                                        </p:tgtEl>
                                        <p:attrNameLst>
                                          <p:attrName>style.visibility</p:attrName>
                                        </p:attrNameLst>
                                      </p:cBhvr>
                                      <p:to>
                                        <p:strVal val="visible"/>
                                      </p:to>
                                    </p:set>
                                    <p:anim calcmode="lin" valueType="num">
                                      <p:cBhvr>
                                        <p:cTn id="67" dur="500" fill="hold"/>
                                        <p:tgtEl>
                                          <p:spTgt spid="555"/>
                                        </p:tgtEl>
                                        <p:attrNameLst>
                                          <p:attrName>ppt_w</p:attrName>
                                        </p:attrNameLst>
                                      </p:cBhvr>
                                      <p:tavLst>
                                        <p:tav tm="0">
                                          <p:val>
                                            <p:fltVal val="0"/>
                                          </p:val>
                                        </p:tav>
                                        <p:tav tm="100000">
                                          <p:val>
                                            <p:strVal val="#ppt_w"/>
                                          </p:val>
                                        </p:tav>
                                      </p:tavLst>
                                    </p:anim>
                                    <p:anim calcmode="lin" valueType="num">
                                      <p:cBhvr>
                                        <p:cTn id="68" dur="500" fill="hold"/>
                                        <p:tgtEl>
                                          <p:spTgt spid="555"/>
                                        </p:tgtEl>
                                        <p:attrNameLst>
                                          <p:attrName>ppt_h</p:attrName>
                                        </p:attrNameLst>
                                      </p:cBhvr>
                                      <p:tavLst>
                                        <p:tav tm="0">
                                          <p:val>
                                            <p:fltVal val="0"/>
                                          </p:val>
                                        </p:tav>
                                        <p:tav tm="100000">
                                          <p:val>
                                            <p:strVal val="#ppt_h"/>
                                          </p:val>
                                        </p:tav>
                                      </p:tavLst>
                                    </p:anim>
                                    <p:animEffect transition="in" filter="fade">
                                      <p:cBhvr>
                                        <p:cTn id="69" dur="500"/>
                                        <p:tgtEl>
                                          <p:spTgt spid="555"/>
                                        </p:tgtEl>
                                      </p:cBhvr>
                                    </p:animEffect>
                                  </p:childTnLst>
                                </p:cTn>
                              </p:par>
                              <p:par>
                                <p:cTn id="70" presetID="53" presetClass="entr" presetSubtype="16" fill="hold" nodeType="withEffect">
                                  <p:stCondLst>
                                    <p:cond delay="0"/>
                                  </p:stCondLst>
                                  <p:childTnLst>
                                    <p:set>
                                      <p:cBhvr>
                                        <p:cTn id="71" dur="1" fill="hold">
                                          <p:stCondLst>
                                            <p:cond delay="0"/>
                                          </p:stCondLst>
                                        </p:cTn>
                                        <p:tgtEl>
                                          <p:spTgt spid="556"/>
                                        </p:tgtEl>
                                        <p:attrNameLst>
                                          <p:attrName>style.visibility</p:attrName>
                                        </p:attrNameLst>
                                      </p:cBhvr>
                                      <p:to>
                                        <p:strVal val="visible"/>
                                      </p:to>
                                    </p:set>
                                    <p:anim calcmode="lin" valueType="num">
                                      <p:cBhvr>
                                        <p:cTn id="72" dur="500" fill="hold"/>
                                        <p:tgtEl>
                                          <p:spTgt spid="556"/>
                                        </p:tgtEl>
                                        <p:attrNameLst>
                                          <p:attrName>ppt_w</p:attrName>
                                        </p:attrNameLst>
                                      </p:cBhvr>
                                      <p:tavLst>
                                        <p:tav tm="0">
                                          <p:val>
                                            <p:fltVal val="0"/>
                                          </p:val>
                                        </p:tav>
                                        <p:tav tm="100000">
                                          <p:val>
                                            <p:strVal val="#ppt_w"/>
                                          </p:val>
                                        </p:tav>
                                      </p:tavLst>
                                    </p:anim>
                                    <p:anim calcmode="lin" valueType="num">
                                      <p:cBhvr>
                                        <p:cTn id="73" dur="500" fill="hold"/>
                                        <p:tgtEl>
                                          <p:spTgt spid="556"/>
                                        </p:tgtEl>
                                        <p:attrNameLst>
                                          <p:attrName>ppt_h</p:attrName>
                                        </p:attrNameLst>
                                      </p:cBhvr>
                                      <p:tavLst>
                                        <p:tav tm="0">
                                          <p:val>
                                            <p:fltVal val="0"/>
                                          </p:val>
                                        </p:tav>
                                        <p:tav tm="100000">
                                          <p:val>
                                            <p:strVal val="#ppt_h"/>
                                          </p:val>
                                        </p:tav>
                                      </p:tavLst>
                                    </p:anim>
                                    <p:animEffect transition="in" filter="fade">
                                      <p:cBhvr>
                                        <p:cTn id="74" dur="500"/>
                                        <p:tgtEl>
                                          <p:spTgt spid="556"/>
                                        </p:tgtEl>
                                      </p:cBhvr>
                                    </p:animEffect>
                                  </p:childTnLst>
                                </p:cTn>
                              </p:par>
                              <p:par>
                                <p:cTn id="75" presetID="53" presetClass="entr" presetSubtype="16" fill="hold" nodeType="withEffect">
                                  <p:stCondLst>
                                    <p:cond delay="0"/>
                                  </p:stCondLst>
                                  <p:childTnLst>
                                    <p:set>
                                      <p:cBhvr>
                                        <p:cTn id="76" dur="1" fill="hold">
                                          <p:stCondLst>
                                            <p:cond delay="0"/>
                                          </p:stCondLst>
                                        </p:cTn>
                                        <p:tgtEl>
                                          <p:spTgt spid="557"/>
                                        </p:tgtEl>
                                        <p:attrNameLst>
                                          <p:attrName>style.visibility</p:attrName>
                                        </p:attrNameLst>
                                      </p:cBhvr>
                                      <p:to>
                                        <p:strVal val="visible"/>
                                      </p:to>
                                    </p:set>
                                    <p:anim calcmode="lin" valueType="num">
                                      <p:cBhvr>
                                        <p:cTn id="77" dur="500" fill="hold"/>
                                        <p:tgtEl>
                                          <p:spTgt spid="557"/>
                                        </p:tgtEl>
                                        <p:attrNameLst>
                                          <p:attrName>ppt_w</p:attrName>
                                        </p:attrNameLst>
                                      </p:cBhvr>
                                      <p:tavLst>
                                        <p:tav tm="0">
                                          <p:val>
                                            <p:fltVal val="0"/>
                                          </p:val>
                                        </p:tav>
                                        <p:tav tm="100000">
                                          <p:val>
                                            <p:strVal val="#ppt_w"/>
                                          </p:val>
                                        </p:tav>
                                      </p:tavLst>
                                    </p:anim>
                                    <p:anim calcmode="lin" valueType="num">
                                      <p:cBhvr>
                                        <p:cTn id="78" dur="500" fill="hold"/>
                                        <p:tgtEl>
                                          <p:spTgt spid="557"/>
                                        </p:tgtEl>
                                        <p:attrNameLst>
                                          <p:attrName>ppt_h</p:attrName>
                                        </p:attrNameLst>
                                      </p:cBhvr>
                                      <p:tavLst>
                                        <p:tav tm="0">
                                          <p:val>
                                            <p:fltVal val="0"/>
                                          </p:val>
                                        </p:tav>
                                        <p:tav tm="100000">
                                          <p:val>
                                            <p:strVal val="#ppt_h"/>
                                          </p:val>
                                        </p:tav>
                                      </p:tavLst>
                                    </p:anim>
                                    <p:animEffect transition="in" filter="fade">
                                      <p:cBhvr>
                                        <p:cTn id="79" dur="500"/>
                                        <p:tgtEl>
                                          <p:spTgt spid="557"/>
                                        </p:tgtEl>
                                      </p:cBhvr>
                                    </p:animEffect>
                                  </p:childTnLst>
                                </p:cTn>
                              </p:par>
                              <p:par>
                                <p:cTn id="80" presetID="53" presetClass="entr" presetSubtype="16" fill="hold" nodeType="withEffect">
                                  <p:stCondLst>
                                    <p:cond delay="0"/>
                                  </p:stCondLst>
                                  <p:childTnLst>
                                    <p:set>
                                      <p:cBhvr>
                                        <p:cTn id="81" dur="1" fill="hold">
                                          <p:stCondLst>
                                            <p:cond delay="0"/>
                                          </p:stCondLst>
                                        </p:cTn>
                                        <p:tgtEl>
                                          <p:spTgt spid="558"/>
                                        </p:tgtEl>
                                        <p:attrNameLst>
                                          <p:attrName>style.visibility</p:attrName>
                                        </p:attrNameLst>
                                      </p:cBhvr>
                                      <p:to>
                                        <p:strVal val="visible"/>
                                      </p:to>
                                    </p:set>
                                    <p:anim calcmode="lin" valueType="num">
                                      <p:cBhvr>
                                        <p:cTn id="82" dur="500" fill="hold"/>
                                        <p:tgtEl>
                                          <p:spTgt spid="558"/>
                                        </p:tgtEl>
                                        <p:attrNameLst>
                                          <p:attrName>ppt_w</p:attrName>
                                        </p:attrNameLst>
                                      </p:cBhvr>
                                      <p:tavLst>
                                        <p:tav tm="0">
                                          <p:val>
                                            <p:fltVal val="0"/>
                                          </p:val>
                                        </p:tav>
                                        <p:tav tm="100000">
                                          <p:val>
                                            <p:strVal val="#ppt_w"/>
                                          </p:val>
                                        </p:tav>
                                      </p:tavLst>
                                    </p:anim>
                                    <p:anim calcmode="lin" valueType="num">
                                      <p:cBhvr>
                                        <p:cTn id="83" dur="500" fill="hold"/>
                                        <p:tgtEl>
                                          <p:spTgt spid="558"/>
                                        </p:tgtEl>
                                        <p:attrNameLst>
                                          <p:attrName>ppt_h</p:attrName>
                                        </p:attrNameLst>
                                      </p:cBhvr>
                                      <p:tavLst>
                                        <p:tav tm="0">
                                          <p:val>
                                            <p:fltVal val="0"/>
                                          </p:val>
                                        </p:tav>
                                        <p:tav tm="100000">
                                          <p:val>
                                            <p:strVal val="#ppt_h"/>
                                          </p:val>
                                        </p:tav>
                                      </p:tavLst>
                                    </p:anim>
                                    <p:animEffect transition="in" filter="fade">
                                      <p:cBhvr>
                                        <p:cTn id="84" dur="500"/>
                                        <p:tgtEl>
                                          <p:spTgt spid="558"/>
                                        </p:tgtEl>
                                      </p:cBhvr>
                                    </p:animEffect>
                                  </p:childTnLst>
                                </p:cTn>
                              </p:par>
                              <p:par>
                                <p:cTn id="85" presetID="53" presetClass="entr" presetSubtype="16" fill="hold" nodeType="withEffect">
                                  <p:stCondLst>
                                    <p:cond delay="0"/>
                                  </p:stCondLst>
                                  <p:childTnLst>
                                    <p:set>
                                      <p:cBhvr>
                                        <p:cTn id="86" dur="1" fill="hold">
                                          <p:stCondLst>
                                            <p:cond delay="0"/>
                                          </p:stCondLst>
                                        </p:cTn>
                                        <p:tgtEl>
                                          <p:spTgt spid="559"/>
                                        </p:tgtEl>
                                        <p:attrNameLst>
                                          <p:attrName>style.visibility</p:attrName>
                                        </p:attrNameLst>
                                      </p:cBhvr>
                                      <p:to>
                                        <p:strVal val="visible"/>
                                      </p:to>
                                    </p:set>
                                    <p:anim calcmode="lin" valueType="num">
                                      <p:cBhvr>
                                        <p:cTn id="87" dur="500" fill="hold"/>
                                        <p:tgtEl>
                                          <p:spTgt spid="559"/>
                                        </p:tgtEl>
                                        <p:attrNameLst>
                                          <p:attrName>ppt_w</p:attrName>
                                        </p:attrNameLst>
                                      </p:cBhvr>
                                      <p:tavLst>
                                        <p:tav tm="0">
                                          <p:val>
                                            <p:fltVal val="0"/>
                                          </p:val>
                                        </p:tav>
                                        <p:tav tm="100000">
                                          <p:val>
                                            <p:strVal val="#ppt_w"/>
                                          </p:val>
                                        </p:tav>
                                      </p:tavLst>
                                    </p:anim>
                                    <p:anim calcmode="lin" valueType="num">
                                      <p:cBhvr>
                                        <p:cTn id="88" dur="500" fill="hold"/>
                                        <p:tgtEl>
                                          <p:spTgt spid="559"/>
                                        </p:tgtEl>
                                        <p:attrNameLst>
                                          <p:attrName>ppt_h</p:attrName>
                                        </p:attrNameLst>
                                      </p:cBhvr>
                                      <p:tavLst>
                                        <p:tav tm="0">
                                          <p:val>
                                            <p:fltVal val="0"/>
                                          </p:val>
                                        </p:tav>
                                        <p:tav tm="100000">
                                          <p:val>
                                            <p:strVal val="#ppt_h"/>
                                          </p:val>
                                        </p:tav>
                                      </p:tavLst>
                                    </p:anim>
                                    <p:animEffect transition="in" filter="fade">
                                      <p:cBhvr>
                                        <p:cTn id="89" dur="500"/>
                                        <p:tgtEl>
                                          <p:spTgt spid="559"/>
                                        </p:tgtEl>
                                      </p:cBhvr>
                                    </p:animEffect>
                                  </p:childTnLst>
                                </p:cTn>
                              </p:par>
                              <p:par>
                                <p:cTn id="90" presetID="53" presetClass="entr" presetSubtype="16" fill="hold" nodeType="withEffect">
                                  <p:stCondLst>
                                    <p:cond delay="0"/>
                                  </p:stCondLst>
                                  <p:childTnLst>
                                    <p:set>
                                      <p:cBhvr>
                                        <p:cTn id="91" dur="1" fill="hold">
                                          <p:stCondLst>
                                            <p:cond delay="0"/>
                                          </p:stCondLst>
                                        </p:cTn>
                                        <p:tgtEl>
                                          <p:spTgt spid="560"/>
                                        </p:tgtEl>
                                        <p:attrNameLst>
                                          <p:attrName>style.visibility</p:attrName>
                                        </p:attrNameLst>
                                      </p:cBhvr>
                                      <p:to>
                                        <p:strVal val="visible"/>
                                      </p:to>
                                    </p:set>
                                    <p:anim calcmode="lin" valueType="num">
                                      <p:cBhvr>
                                        <p:cTn id="92" dur="500" fill="hold"/>
                                        <p:tgtEl>
                                          <p:spTgt spid="560"/>
                                        </p:tgtEl>
                                        <p:attrNameLst>
                                          <p:attrName>ppt_w</p:attrName>
                                        </p:attrNameLst>
                                      </p:cBhvr>
                                      <p:tavLst>
                                        <p:tav tm="0">
                                          <p:val>
                                            <p:fltVal val="0"/>
                                          </p:val>
                                        </p:tav>
                                        <p:tav tm="100000">
                                          <p:val>
                                            <p:strVal val="#ppt_w"/>
                                          </p:val>
                                        </p:tav>
                                      </p:tavLst>
                                    </p:anim>
                                    <p:anim calcmode="lin" valueType="num">
                                      <p:cBhvr>
                                        <p:cTn id="93" dur="500" fill="hold"/>
                                        <p:tgtEl>
                                          <p:spTgt spid="560"/>
                                        </p:tgtEl>
                                        <p:attrNameLst>
                                          <p:attrName>ppt_h</p:attrName>
                                        </p:attrNameLst>
                                      </p:cBhvr>
                                      <p:tavLst>
                                        <p:tav tm="0">
                                          <p:val>
                                            <p:fltVal val="0"/>
                                          </p:val>
                                        </p:tav>
                                        <p:tav tm="100000">
                                          <p:val>
                                            <p:strVal val="#ppt_h"/>
                                          </p:val>
                                        </p:tav>
                                      </p:tavLst>
                                    </p:anim>
                                    <p:animEffect transition="in" filter="fade">
                                      <p:cBhvr>
                                        <p:cTn id="94" dur="500"/>
                                        <p:tgtEl>
                                          <p:spTgt spid="560"/>
                                        </p:tgtEl>
                                      </p:cBhvr>
                                    </p:animEffect>
                                  </p:childTnLst>
                                </p:cTn>
                              </p:par>
                              <p:par>
                                <p:cTn id="95" presetID="53" presetClass="entr" presetSubtype="16" fill="hold" nodeType="withEffect">
                                  <p:stCondLst>
                                    <p:cond delay="0"/>
                                  </p:stCondLst>
                                  <p:childTnLst>
                                    <p:set>
                                      <p:cBhvr>
                                        <p:cTn id="96" dur="1" fill="hold">
                                          <p:stCondLst>
                                            <p:cond delay="0"/>
                                          </p:stCondLst>
                                        </p:cTn>
                                        <p:tgtEl>
                                          <p:spTgt spid="561"/>
                                        </p:tgtEl>
                                        <p:attrNameLst>
                                          <p:attrName>style.visibility</p:attrName>
                                        </p:attrNameLst>
                                      </p:cBhvr>
                                      <p:to>
                                        <p:strVal val="visible"/>
                                      </p:to>
                                    </p:set>
                                    <p:anim calcmode="lin" valueType="num">
                                      <p:cBhvr>
                                        <p:cTn id="97" dur="500" fill="hold"/>
                                        <p:tgtEl>
                                          <p:spTgt spid="561"/>
                                        </p:tgtEl>
                                        <p:attrNameLst>
                                          <p:attrName>ppt_w</p:attrName>
                                        </p:attrNameLst>
                                      </p:cBhvr>
                                      <p:tavLst>
                                        <p:tav tm="0">
                                          <p:val>
                                            <p:fltVal val="0"/>
                                          </p:val>
                                        </p:tav>
                                        <p:tav tm="100000">
                                          <p:val>
                                            <p:strVal val="#ppt_w"/>
                                          </p:val>
                                        </p:tav>
                                      </p:tavLst>
                                    </p:anim>
                                    <p:anim calcmode="lin" valueType="num">
                                      <p:cBhvr>
                                        <p:cTn id="98" dur="500" fill="hold"/>
                                        <p:tgtEl>
                                          <p:spTgt spid="561"/>
                                        </p:tgtEl>
                                        <p:attrNameLst>
                                          <p:attrName>ppt_h</p:attrName>
                                        </p:attrNameLst>
                                      </p:cBhvr>
                                      <p:tavLst>
                                        <p:tav tm="0">
                                          <p:val>
                                            <p:fltVal val="0"/>
                                          </p:val>
                                        </p:tav>
                                        <p:tav tm="100000">
                                          <p:val>
                                            <p:strVal val="#ppt_h"/>
                                          </p:val>
                                        </p:tav>
                                      </p:tavLst>
                                    </p:anim>
                                    <p:animEffect transition="in" filter="fade">
                                      <p:cBhvr>
                                        <p:cTn id="99"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43" grpId="0" animBg="1"/>
      <p:bldP spid="548" grpId="0" animBg="1"/>
      <p:bldP spid="549" grpId="0" animBg="1"/>
      <p:bldP spid="5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2" name="Picture 1" descr="A tiger walking on a black background&#10;&#10;Description automatically generated with medium confidence">
            <a:extLst>
              <a:ext uri="{FF2B5EF4-FFF2-40B4-BE49-F238E27FC236}">
                <a16:creationId xmlns:a16="http://schemas.microsoft.com/office/drawing/2014/main" id="{979A4317-0732-971C-8F20-00AB65DB3A0B}"/>
              </a:ext>
            </a:extLst>
          </p:cNvPr>
          <p:cNvPicPr>
            <a:picLocks noChangeAspect="1"/>
          </p:cNvPicPr>
          <p:nvPr/>
        </p:nvPicPr>
        <p:blipFill>
          <a:blip r:embed="rId3"/>
          <a:stretch>
            <a:fillRect/>
          </a:stretch>
        </p:blipFill>
        <p:spPr>
          <a:xfrm>
            <a:off x="5337142" y="2581674"/>
            <a:ext cx="4221522" cy="2778277"/>
          </a:xfrm>
          <a:prstGeom prst="rect">
            <a:avLst/>
          </a:prstGeom>
        </p:spPr>
      </p:pic>
      <p:pic>
        <p:nvPicPr>
          <p:cNvPr id="582" name="Google Shape;582;p40"/>
          <p:cNvPicPr preferRelativeResize="0"/>
          <p:nvPr/>
        </p:nvPicPr>
        <p:blipFill rotWithShape="1">
          <a:blip r:embed="rId4">
            <a:alphaModFix/>
          </a:blip>
          <a:srcRect l="33884"/>
          <a:stretch/>
        </p:blipFill>
        <p:spPr>
          <a:xfrm rot="-8294132">
            <a:off x="203212" y="3562312"/>
            <a:ext cx="1783452" cy="1721976"/>
          </a:xfrm>
          <a:prstGeom prst="rect">
            <a:avLst/>
          </a:prstGeom>
          <a:noFill/>
          <a:ln>
            <a:noFill/>
          </a:ln>
        </p:spPr>
      </p:pic>
      <p:grpSp>
        <p:nvGrpSpPr>
          <p:cNvPr id="583" name="Google Shape;583;p40"/>
          <p:cNvGrpSpPr/>
          <p:nvPr/>
        </p:nvGrpSpPr>
        <p:grpSpPr>
          <a:xfrm>
            <a:off x="3853996" y="744068"/>
            <a:ext cx="1436007" cy="1436007"/>
            <a:chOff x="1168475" y="253275"/>
            <a:chExt cx="448500" cy="448500"/>
          </a:xfrm>
        </p:grpSpPr>
        <p:sp>
          <p:nvSpPr>
            <p:cNvPr id="584" name="Google Shape;584;p40"/>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40"/>
          <p:cNvSpPr txBox="1">
            <a:spLocks noGrp="1"/>
          </p:cNvSpPr>
          <p:nvPr>
            <p:ph type="title"/>
          </p:nvPr>
        </p:nvSpPr>
        <p:spPr>
          <a:xfrm>
            <a:off x="2025682" y="2653144"/>
            <a:ext cx="505619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Đọc và tìm hiểu chung</a:t>
            </a:r>
            <a:endParaRPr b="1">
              <a:latin typeface="Times New Roman" panose="02020603050405020304" pitchFamily="18" charset="0"/>
              <a:cs typeface="Times New Roman" panose="02020603050405020304" pitchFamily="18" charset="0"/>
            </a:endParaRPr>
          </a:p>
        </p:txBody>
      </p:sp>
      <p:sp>
        <p:nvSpPr>
          <p:cNvPr id="587" name="Google Shape;587;p40"/>
          <p:cNvSpPr txBox="1">
            <a:spLocks noGrp="1"/>
          </p:cNvSpPr>
          <p:nvPr>
            <p:ph type="title" idx="2"/>
          </p:nvPr>
        </p:nvSpPr>
        <p:spPr>
          <a:xfrm>
            <a:off x="3527850" y="799521"/>
            <a:ext cx="2088300" cy="13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1">
                <a:latin typeface="Times New Roman" panose="02020603050405020304" pitchFamily="18" charset="0"/>
                <a:cs typeface="Times New Roman" panose="02020603050405020304" pitchFamily="18" charset="0"/>
              </a:rPr>
              <a:t>I</a:t>
            </a:r>
            <a:endParaRPr b="1" i="1">
              <a:latin typeface="Times New Roman" panose="02020603050405020304" pitchFamily="18" charset="0"/>
              <a:cs typeface="Times New Roman" panose="02020603050405020304" pitchFamily="18" charset="0"/>
            </a:endParaRPr>
          </a:p>
        </p:txBody>
      </p:sp>
      <p:sp>
        <p:nvSpPr>
          <p:cNvPr id="589" name="Google Shape;589;p40"/>
          <p:cNvSpPr/>
          <p:nvPr/>
        </p:nvSpPr>
        <p:spPr>
          <a:xfrm>
            <a:off x="6618375" y="-402450"/>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40"/>
          <p:cNvGrpSpPr/>
          <p:nvPr/>
        </p:nvGrpSpPr>
        <p:grpSpPr>
          <a:xfrm rot="-749411">
            <a:off x="-74996" y="197960"/>
            <a:ext cx="2725187" cy="595908"/>
            <a:chOff x="1502100" y="1441775"/>
            <a:chExt cx="596300" cy="153750"/>
          </a:xfrm>
        </p:grpSpPr>
        <p:sp>
          <p:nvSpPr>
            <p:cNvPr id="591" name="Google Shape;591;p40"/>
            <p:cNvSpPr/>
            <p:nvPr/>
          </p:nvSpPr>
          <p:spPr>
            <a:xfrm>
              <a:off x="1502100" y="1441775"/>
              <a:ext cx="596300" cy="153550"/>
            </a:xfrm>
            <a:custGeom>
              <a:avLst/>
              <a:gdLst/>
              <a:ahLst/>
              <a:cxnLst/>
              <a:rect l="l" t="t" r="r" b="b"/>
              <a:pathLst>
                <a:path w="23852" h="6142" extrusionOk="0">
                  <a:moveTo>
                    <a:pt x="0" y="0"/>
                  </a:moveTo>
                  <a:cubicBezTo>
                    <a:pt x="1788" y="2567"/>
                    <a:pt x="4423" y="4534"/>
                    <a:pt x="7417" y="5484"/>
                  </a:cubicBezTo>
                  <a:cubicBezTo>
                    <a:pt x="8800" y="5921"/>
                    <a:pt x="10252" y="6141"/>
                    <a:pt x="11703" y="6141"/>
                  </a:cubicBezTo>
                  <a:cubicBezTo>
                    <a:pt x="13431" y="6141"/>
                    <a:pt x="15159" y="5829"/>
                    <a:pt x="16768" y="5202"/>
                  </a:cubicBezTo>
                  <a:cubicBezTo>
                    <a:pt x="19540" y="4132"/>
                    <a:pt x="21858" y="2207"/>
                    <a:pt x="23851" y="0"/>
                  </a:cubicBezTo>
                  <a:lnTo>
                    <a:pt x="23141" y="0"/>
                  </a:lnTo>
                  <a:cubicBezTo>
                    <a:pt x="21311" y="1925"/>
                    <a:pt x="19206" y="3568"/>
                    <a:pt x="16751" y="4534"/>
                  </a:cubicBezTo>
                  <a:cubicBezTo>
                    <a:pt x="15155" y="5161"/>
                    <a:pt x="13443" y="5472"/>
                    <a:pt x="11731" y="5472"/>
                  </a:cubicBezTo>
                  <a:cubicBezTo>
                    <a:pt x="10287" y="5472"/>
                    <a:pt x="8843" y="5250"/>
                    <a:pt x="7469" y="4808"/>
                  </a:cubicBezTo>
                  <a:cubicBezTo>
                    <a:pt x="4757" y="3944"/>
                    <a:pt x="2344" y="2233"/>
                    <a:pt x="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1502100" y="1441975"/>
              <a:ext cx="596300" cy="153550"/>
            </a:xfrm>
            <a:custGeom>
              <a:avLst/>
              <a:gdLst/>
              <a:ahLst/>
              <a:cxnLst/>
              <a:rect l="l" t="t" r="r" b="b"/>
              <a:pathLst>
                <a:path w="23852" h="6142" extrusionOk="0">
                  <a:moveTo>
                    <a:pt x="0" y="1"/>
                  </a:moveTo>
                  <a:cubicBezTo>
                    <a:pt x="1788" y="2567"/>
                    <a:pt x="4440" y="4535"/>
                    <a:pt x="7426" y="5484"/>
                  </a:cubicBezTo>
                  <a:cubicBezTo>
                    <a:pt x="8804" y="5922"/>
                    <a:pt x="10256" y="6142"/>
                    <a:pt x="11707" y="6142"/>
                  </a:cubicBezTo>
                  <a:cubicBezTo>
                    <a:pt x="13436" y="6142"/>
                    <a:pt x="15164" y="5830"/>
                    <a:pt x="16768" y="5202"/>
                  </a:cubicBezTo>
                  <a:cubicBezTo>
                    <a:pt x="19540" y="4133"/>
                    <a:pt x="21858" y="2208"/>
                    <a:pt x="23851" y="1"/>
                  </a:cubicBezTo>
                  <a:lnTo>
                    <a:pt x="23261" y="1"/>
                  </a:lnTo>
                  <a:cubicBezTo>
                    <a:pt x="22868" y="506"/>
                    <a:pt x="22423" y="976"/>
                    <a:pt x="21969" y="1421"/>
                  </a:cubicBezTo>
                  <a:cubicBezTo>
                    <a:pt x="21353" y="2003"/>
                    <a:pt x="20703" y="2516"/>
                    <a:pt x="20044" y="3038"/>
                  </a:cubicBezTo>
                  <a:cubicBezTo>
                    <a:pt x="19446" y="3508"/>
                    <a:pt x="18804" y="3987"/>
                    <a:pt x="18102" y="4312"/>
                  </a:cubicBezTo>
                  <a:cubicBezTo>
                    <a:pt x="16094" y="5221"/>
                    <a:pt x="13873" y="5927"/>
                    <a:pt x="11677" y="5927"/>
                  </a:cubicBezTo>
                  <a:cubicBezTo>
                    <a:pt x="11020" y="5927"/>
                    <a:pt x="10365" y="5864"/>
                    <a:pt x="9719" y="5724"/>
                  </a:cubicBezTo>
                  <a:cubicBezTo>
                    <a:pt x="7238" y="5185"/>
                    <a:pt x="4774" y="4321"/>
                    <a:pt x="2832" y="2687"/>
                  </a:cubicBezTo>
                  <a:cubicBezTo>
                    <a:pt x="2387" y="2311"/>
                    <a:pt x="1977" y="1891"/>
                    <a:pt x="1574" y="1472"/>
                  </a:cubicBezTo>
                  <a:cubicBezTo>
                    <a:pt x="1138" y="1010"/>
                    <a:pt x="693" y="53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 name="Google Shape;593;p40"/>
          <p:cNvSpPr/>
          <p:nvPr/>
        </p:nvSpPr>
        <p:spPr>
          <a:xfrm>
            <a:off x="5776201" y="1213105"/>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2567692" y="810841"/>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034932" y="1907091"/>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0"/>
          <p:cNvPicPr preferRelativeResize="0"/>
          <p:nvPr/>
        </p:nvPicPr>
        <p:blipFill>
          <a:blip r:embed="rId5">
            <a:alphaModFix/>
          </a:blip>
          <a:stretch>
            <a:fillRect/>
          </a:stretch>
        </p:blipFill>
        <p:spPr>
          <a:xfrm rot="656582">
            <a:off x="-466345" y="73013"/>
            <a:ext cx="2966190" cy="5143499"/>
          </a:xfrm>
          <a:prstGeom prst="rect">
            <a:avLst/>
          </a:prstGeom>
          <a:noFill/>
          <a:ln>
            <a:noFill/>
          </a:ln>
        </p:spPr>
      </p:pic>
      <p:pic>
        <p:nvPicPr>
          <p:cNvPr id="597" name="Google Shape;597;p40"/>
          <p:cNvPicPr preferRelativeResize="0"/>
          <p:nvPr/>
        </p:nvPicPr>
        <p:blipFill>
          <a:blip r:embed="rId6">
            <a:alphaModFix/>
          </a:blip>
          <a:stretch>
            <a:fillRect/>
          </a:stretch>
        </p:blipFill>
        <p:spPr>
          <a:xfrm rot="-1991653">
            <a:off x="537" y="3913091"/>
            <a:ext cx="1141050" cy="1263190"/>
          </a:xfrm>
          <a:prstGeom prst="rect">
            <a:avLst/>
          </a:prstGeom>
          <a:noFill/>
          <a:ln>
            <a:noFill/>
          </a:ln>
        </p:spPr>
      </p:pic>
      <p:pic>
        <p:nvPicPr>
          <p:cNvPr id="598" name="Google Shape;598;p40"/>
          <p:cNvPicPr preferRelativeResize="0"/>
          <p:nvPr/>
        </p:nvPicPr>
        <p:blipFill>
          <a:blip r:embed="rId7">
            <a:alphaModFix/>
          </a:blip>
          <a:stretch>
            <a:fillRect/>
          </a:stretch>
        </p:blipFill>
        <p:spPr>
          <a:xfrm rot="10660528">
            <a:off x="880439" y="4037642"/>
            <a:ext cx="1141074" cy="1359096"/>
          </a:xfrm>
          <a:prstGeom prst="rect">
            <a:avLst/>
          </a:prstGeom>
          <a:noFill/>
          <a:ln>
            <a:noFill/>
          </a:ln>
        </p:spPr>
      </p:pic>
      <p:pic>
        <p:nvPicPr>
          <p:cNvPr id="599" name="Google Shape;599;p40"/>
          <p:cNvPicPr preferRelativeResize="0"/>
          <p:nvPr/>
        </p:nvPicPr>
        <p:blipFill rotWithShape="1">
          <a:blip r:embed="rId8">
            <a:alphaModFix/>
          </a:blip>
          <a:srcRect r="1748"/>
          <a:stretch/>
        </p:blipFill>
        <p:spPr>
          <a:xfrm rot="298809">
            <a:off x="4999700" y="4515138"/>
            <a:ext cx="5604772" cy="1300975"/>
          </a:xfrm>
          <a:prstGeom prst="rect">
            <a:avLst/>
          </a:prstGeom>
          <a:noFill/>
          <a:ln>
            <a:noFill/>
          </a:ln>
        </p:spPr>
      </p:pic>
      <p:pic>
        <p:nvPicPr>
          <p:cNvPr id="600" name="Google Shape;600;p40"/>
          <p:cNvPicPr preferRelativeResize="0"/>
          <p:nvPr/>
        </p:nvPicPr>
        <p:blipFill>
          <a:blip r:embed="rId9">
            <a:alphaModFix/>
          </a:blip>
          <a:stretch>
            <a:fillRect/>
          </a:stretch>
        </p:blipFill>
        <p:spPr>
          <a:xfrm rot="-18">
            <a:off x="8299631" y="3703808"/>
            <a:ext cx="844364" cy="2167685"/>
          </a:xfrm>
          <a:prstGeom prst="rect">
            <a:avLst/>
          </a:prstGeom>
          <a:noFill/>
          <a:ln>
            <a:noFill/>
          </a:ln>
        </p:spPr>
      </p:pic>
      <p:pic>
        <p:nvPicPr>
          <p:cNvPr id="601" name="Google Shape;601;p40"/>
          <p:cNvPicPr preferRelativeResize="0"/>
          <p:nvPr/>
        </p:nvPicPr>
        <p:blipFill rotWithShape="1">
          <a:blip r:embed="rId10">
            <a:alphaModFix/>
          </a:blip>
          <a:srcRect b="45711"/>
          <a:stretch/>
        </p:blipFill>
        <p:spPr>
          <a:xfrm rot="4797450">
            <a:off x="6574706" y="3951558"/>
            <a:ext cx="1774381" cy="1186260"/>
          </a:xfrm>
          <a:prstGeom prst="rect">
            <a:avLst/>
          </a:prstGeom>
          <a:noFill/>
          <a:ln>
            <a:noFill/>
          </a:ln>
        </p:spPr>
      </p:pic>
      <p:pic>
        <p:nvPicPr>
          <p:cNvPr id="602" name="Google Shape;602;p40"/>
          <p:cNvPicPr preferRelativeResize="0"/>
          <p:nvPr/>
        </p:nvPicPr>
        <p:blipFill>
          <a:blip r:embed="rId11">
            <a:alphaModFix/>
          </a:blip>
          <a:stretch>
            <a:fillRect/>
          </a:stretch>
        </p:blipFill>
        <p:spPr>
          <a:xfrm rot="-9619311">
            <a:off x="7850144" y="-286788"/>
            <a:ext cx="551316" cy="1845027"/>
          </a:xfrm>
          <a:prstGeom prst="rect">
            <a:avLst/>
          </a:prstGeom>
          <a:noFill/>
          <a:ln>
            <a:noFill/>
          </a:ln>
        </p:spPr>
      </p:pic>
      <p:pic>
        <p:nvPicPr>
          <p:cNvPr id="603" name="Google Shape;603;p40"/>
          <p:cNvPicPr preferRelativeResize="0"/>
          <p:nvPr/>
        </p:nvPicPr>
        <p:blipFill>
          <a:blip r:embed="rId12">
            <a:alphaModFix/>
          </a:blip>
          <a:stretch>
            <a:fillRect/>
          </a:stretch>
        </p:blipFill>
        <p:spPr>
          <a:xfrm rot="-2888025">
            <a:off x="8163475" y="138700"/>
            <a:ext cx="534585" cy="994049"/>
          </a:xfrm>
          <a:prstGeom prst="rect">
            <a:avLst/>
          </a:prstGeom>
          <a:noFill/>
          <a:ln>
            <a:noFill/>
          </a:ln>
        </p:spPr>
      </p:pic>
      <p:pic>
        <p:nvPicPr>
          <p:cNvPr id="605" name="Google Shape;605;p40"/>
          <p:cNvPicPr preferRelativeResize="0"/>
          <p:nvPr/>
        </p:nvPicPr>
        <p:blipFill>
          <a:blip r:embed="rId13">
            <a:alphaModFix/>
          </a:blip>
          <a:stretch>
            <a:fillRect/>
          </a:stretch>
        </p:blipFill>
        <p:spPr>
          <a:xfrm rot="1393596">
            <a:off x="5129327" y="580574"/>
            <a:ext cx="584685" cy="435525"/>
          </a:xfrm>
          <a:prstGeom prst="rect">
            <a:avLst/>
          </a:prstGeom>
          <a:noFill/>
          <a:ln>
            <a:noFill/>
          </a:ln>
        </p:spPr>
      </p:pic>
      <p:pic>
        <p:nvPicPr>
          <p:cNvPr id="606" name="Google Shape;606;p40"/>
          <p:cNvPicPr preferRelativeResize="0"/>
          <p:nvPr/>
        </p:nvPicPr>
        <p:blipFill>
          <a:blip r:embed="rId14">
            <a:alphaModFix/>
          </a:blip>
          <a:stretch>
            <a:fillRect/>
          </a:stretch>
        </p:blipFill>
        <p:spPr>
          <a:xfrm>
            <a:off x="5372666" y="1787255"/>
            <a:ext cx="477850" cy="435540"/>
          </a:xfrm>
          <a:prstGeom prst="rect">
            <a:avLst/>
          </a:prstGeom>
          <a:noFill/>
          <a:ln>
            <a:noFill/>
          </a:ln>
        </p:spPr>
      </p:pic>
      <p:pic>
        <p:nvPicPr>
          <p:cNvPr id="607" name="Google Shape;607;p40"/>
          <p:cNvPicPr preferRelativeResize="0"/>
          <p:nvPr/>
        </p:nvPicPr>
        <p:blipFill>
          <a:blip r:embed="rId15">
            <a:alphaModFix/>
          </a:blip>
          <a:stretch>
            <a:fillRect/>
          </a:stretch>
        </p:blipFill>
        <p:spPr>
          <a:xfrm>
            <a:off x="3148450" y="1483102"/>
            <a:ext cx="192003" cy="117250"/>
          </a:xfrm>
          <a:prstGeom prst="rect">
            <a:avLst/>
          </a:prstGeom>
          <a:noFill/>
          <a:ln>
            <a:noFill/>
          </a:ln>
        </p:spPr>
      </p:pic>
      <p:pic>
        <p:nvPicPr>
          <p:cNvPr id="608" name="Google Shape;608;p40"/>
          <p:cNvPicPr preferRelativeResize="0"/>
          <p:nvPr/>
        </p:nvPicPr>
        <p:blipFill>
          <a:blip r:embed="rId15">
            <a:alphaModFix/>
          </a:blip>
          <a:stretch>
            <a:fillRect/>
          </a:stretch>
        </p:blipFill>
        <p:spPr>
          <a:xfrm>
            <a:off x="3662760" y="773035"/>
            <a:ext cx="297225" cy="1815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82"/>
                                        </p:tgtEl>
                                        <p:attrNameLst>
                                          <p:attrName>style.visibility</p:attrName>
                                        </p:attrNameLst>
                                      </p:cBhvr>
                                      <p:to>
                                        <p:strVal val="visible"/>
                                      </p:to>
                                    </p:set>
                                    <p:anim calcmode="lin" valueType="num">
                                      <p:cBhvr>
                                        <p:cTn id="13" dur="1000" fill="hold"/>
                                        <p:tgtEl>
                                          <p:spTgt spid="582"/>
                                        </p:tgtEl>
                                        <p:attrNameLst>
                                          <p:attrName>ppt_w</p:attrName>
                                        </p:attrNameLst>
                                      </p:cBhvr>
                                      <p:tavLst>
                                        <p:tav tm="0">
                                          <p:val>
                                            <p:fltVal val="0"/>
                                          </p:val>
                                        </p:tav>
                                        <p:tav tm="100000">
                                          <p:val>
                                            <p:strVal val="#ppt_w"/>
                                          </p:val>
                                        </p:tav>
                                      </p:tavLst>
                                    </p:anim>
                                    <p:anim calcmode="lin" valueType="num">
                                      <p:cBhvr>
                                        <p:cTn id="14" dur="1000" fill="hold"/>
                                        <p:tgtEl>
                                          <p:spTgt spid="582"/>
                                        </p:tgtEl>
                                        <p:attrNameLst>
                                          <p:attrName>ppt_h</p:attrName>
                                        </p:attrNameLst>
                                      </p:cBhvr>
                                      <p:tavLst>
                                        <p:tav tm="0">
                                          <p:val>
                                            <p:fltVal val="0"/>
                                          </p:val>
                                        </p:tav>
                                        <p:tav tm="100000">
                                          <p:val>
                                            <p:strVal val="#ppt_h"/>
                                          </p:val>
                                        </p:tav>
                                      </p:tavLst>
                                    </p:anim>
                                    <p:anim calcmode="lin" valueType="num">
                                      <p:cBhvr>
                                        <p:cTn id="15" dur="1000" fill="hold"/>
                                        <p:tgtEl>
                                          <p:spTgt spid="582"/>
                                        </p:tgtEl>
                                        <p:attrNameLst>
                                          <p:attrName>style.rotation</p:attrName>
                                        </p:attrNameLst>
                                      </p:cBhvr>
                                      <p:tavLst>
                                        <p:tav tm="0">
                                          <p:val>
                                            <p:fltVal val="90"/>
                                          </p:val>
                                        </p:tav>
                                        <p:tav tm="100000">
                                          <p:val>
                                            <p:fltVal val="0"/>
                                          </p:val>
                                        </p:tav>
                                      </p:tavLst>
                                    </p:anim>
                                    <p:animEffect transition="in" filter="fade">
                                      <p:cBhvr>
                                        <p:cTn id="16" dur="1000"/>
                                        <p:tgtEl>
                                          <p:spTgt spid="582"/>
                                        </p:tgtEl>
                                      </p:cBhvr>
                                    </p:animEffect>
                                  </p:childTnLst>
                                </p:cTn>
                              </p:par>
                              <p:par>
                                <p:cTn id="17" presetID="31" presetClass="entr" presetSubtype="0" fill="hold" nodeType="withEffect">
                                  <p:stCondLst>
                                    <p:cond delay="0"/>
                                  </p:stCondLst>
                                  <p:childTnLst>
                                    <p:set>
                                      <p:cBhvr>
                                        <p:cTn id="18" dur="1" fill="hold">
                                          <p:stCondLst>
                                            <p:cond delay="0"/>
                                          </p:stCondLst>
                                        </p:cTn>
                                        <p:tgtEl>
                                          <p:spTgt spid="583"/>
                                        </p:tgtEl>
                                        <p:attrNameLst>
                                          <p:attrName>style.visibility</p:attrName>
                                        </p:attrNameLst>
                                      </p:cBhvr>
                                      <p:to>
                                        <p:strVal val="visible"/>
                                      </p:to>
                                    </p:set>
                                    <p:anim calcmode="lin" valueType="num">
                                      <p:cBhvr>
                                        <p:cTn id="19" dur="1000" fill="hold"/>
                                        <p:tgtEl>
                                          <p:spTgt spid="583"/>
                                        </p:tgtEl>
                                        <p:attrNameLst>
                                          <p:attrName>ppt_w</p:attrName>
                                        </p:attrNameLst>
                                      </p:cBhvr>
                                      <p:tavLst>
                                        <p:tav tm="0">
                                          <p:val>
                                            <p:fltVal val="0"/>
                                          </p:val>
                                        </p:tav>
                                        <p:tav tm="100000">
                                          <p:val>
                                            <p:strVal val="#ppt_w"/>
                                          </p:val>
                                        </p:tav>
                                      </p:tavLst>
                                    </p:anim>
                                    <p:anim calcmode="lin" valueType="num">
                                      <p:cBhvr>
                                        <p:cTn id="20" dur="1000" fill="hold"/>
                                        <p:tgtEl>
                                          <p:spTgt spid="583"/>
                                        </p:tgtEl>
                                        <p:attrNameLst>
                                          <p:attrName>ppt_h</p:attrName>
                                        </p:attrNameLst>
                                      </p:cBhvr>
                                      <p:tavLst>
                                        <p:tav tm="0">
                                          <p:val>
                                            <p:fltVal val="0"/>
                                          </p:val>
                                        </p:tav>
                                        <p:tav tm="100000">
                                          <p:val>
                                            <p:strVal val="#ppt_h"/>
                                          </p:val>
                                        </p:tav>
                                      </p:tavLst>
                                    </p:anim>
                                    <p:anim calcmode="lin" valueType="num">
                                      <p:cBhvr>
                                        <p:cTn id="21" dur="1000" fill="hold"/>
                                        <p:tgtEl>
                                          <p:spTgt spid="583"/>
                                        </p:tgtEl>
                                        <p:attrNameLst>
                                          <p:attrName>style.rotation</p:attrName>
                                        </p:attrNameLst>
                                      </p:cBhvr>
                                      <p:tavLst>
                                        <p:tav tm="0">
                                          <p:val>
                                            <p:fltVal val="90"/>
                                          </p:val>
                                        </p:tav>
                                        <p:tav tm="100000">
                                          <p:val>
                                            <p:fltVal val="0"/>
                                          </p:val>
                                        </p:tav>
                                      </p:tavLst>
                                    </p:anim>
                                    <p:animEffect transition="in" filter="fade">
                                      <p:cBhvr>
                                        <p:cTn id="22" dur="1000"/>
                                        <p:tgtEl>
                                          <p:spTgt spid="58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86"/>
                                        </p:tgtEl>
                                        <p:attrNameLst>
                                          <p:attrName>style.visibility</p:attrName>
                                        </p:attrNameLst>
                                      </p:cBhvr>
                                      <p:to>
                                        <p:strVal val="visible"/>
                                      </p:to>
                                    </p:set>
                                    <p:anim calcmode="lin" valueType="num">
                                      <p:cBhvr>
                                        <p:cTn id="25" dur="1000" fill="hold"/>
                                        <p:tgtEl>
                                          <p:spTgt spid="586"/>
                                        </p:tgtEl>
                                        <p:attrNameLst>
                                          <p:attrName>ppt_w</p:attrName>
                                        </p:attrNameLst>
                                      </p:cBhvr>
                                      <p:tavLst>
                                        <p:tav tm="0">
                                          <p:val>
                                            <p:fltVal val="0"/>
                                          </p:val>
                                        </p:tav>
                                        <p:tav tm="100000">
                                          <p:val>
                                            <p:strVal val="#ppt_w"/>
                                          </p:val>
                                        </p:tav>
                                      </p:tavLst>
                                    </p:anim>
                                    <p:anim calcmode="lin" valueType="num">
                                      <p:cBhvr>
                                        <p:cTn id="26" dur="1000" fill="hold"/>
                                        <p:tgtEl>
                                          <p:spTgt spid="586"/>
                                        </p:tgtEl>
                                        <p:attrNameLst>
                                          <p:attrName>ppt_h</p:attrName>
                                        </p:attrNameLst>
                                      </p:cBhvr>
                                      <p:tavLst>
                                        <p:tav tm="0">
                                          <p:val>
                                            <p:fltVal val="0"/>
                                          </p:val>
                                        </p:tav>
                                        <p:tav tm="100000">
                                          <p:val>
                                            <p:strVal val="#ppt_h"/>
                                          </p:val>
                                        </p:tav>
                                      </p:tavLst>
                                    </p:anim>
                                    <p:anim calcmode="lin" valueType="num">
                                      <p:cBhvr>
                                        <p:cTn id="27" dur="1000" fill="hold"/>
                                        <p:tgtEl>
                                          <p:spTgt spid="586"/>
                                        </p:tgtEl>
                                        <p:attrNameLst>
                                          <p:attrName>style.rotation</p:attrName>
                                        </p:attrNameLst>
                                      </p:cBhvr>
                                      <p:tavLst>
                                        <p:tav tm="0">
                                          <p:val>
                                            <p:fltVal val="90"/>
                                          </p:val>
                                        </p:tav>
                                        <p:tav tm="100000">
                                          <p:val>
                                            <p:fltVal val="0"/>
                                          </p:val>
                                        </p:tav>
                                      </p:tavLst>
                                    </p:anim>
                                    <p:animEffect transition="in" filter="fade">
                                      <p:cBhvr>
                                        <p:cTn id="28" dur="1000"/>
                                        <p:tgtEl>
                                          <p:spTgt spid="58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87"/>
                                        </p:tgtEl>
                                        <p:attrNameLst>
                                          <p:attrName>style.visibility</p:attrName>
                                        </p:attrNameLst>
                                      </p:cBhvr>
                                      <p:to>
                                        <p:strVal val="visible"/>
                                      </p:to>
                                    </p:set>
                                    <p:anim calcmode="lin" valueType="num">
                                      <p:cBhvr>
                                        <p:cTn id="31" dur="1000" fill="hold"/>
                                        <p:tgtEl>
                                          <p:spTgt spid="587"/>
                                        </p:tgtEl>
                                        <p:attrNameLst>
                                          <p:attrName>ppt_w</p:attrName>
                                        </p:attrNameLst>
                                      </p:cBhvr>
                                      <p:tavLst>
                                        <p:tav tm="0">
                                          <p:val>
                                            <p:fltVal val="0"/>
                                          </p:val>
                                        </p:tav>
                                        <p:tav tm="100000">
                                          <p:val>
                                            <p:strVal val="#ppt_w"/>
                                          </p:val>
                                        </p:tav>
                                      </p:tavLst>
                                    </p:anim>
                                    <p:anim calcmode="lin" valueType="num">
                                      <p:cBhvr>
                                        <p:cTn id="32" dur="1000" fill="hold"/>
                                        <p:tgtEl>
                                          <p:spTgt spid="587"/>
                                        </p:tgtEl>
                                        <p:attrNameLst>
                                          <p:attrName>ppt_h</p:attrName>
                                        </p:attrNameLst>
                                      </p:cBhvr>
                                      <p:tavLst>
                                        <p:tav tm="0">
                                          <p:val>
                                            <p:fltVal val="0"/>
                                          </p:val>
                                        </p:tav>
                                        <p:tav tm="100000">
                                          <p:val>
                                            <p:strVal val="#ppt_h"/>
                                          </p:val>
                                        </p:tav>
                                      </p:tavLst>
                                    </p:anim>
                                    <p:anim calcmode="lin" valueType="num">
                                      <p:cBhvr>
                                        <p:cTn id="33" dur="1000" fill="hold"/>
                                        <p:tgtEl>
                                          <p:spTgt spid="587"/>
                                        </p:tgtEl>
                                        <p:attrNameLst>
                                          <p:attrName>style.rotation</p:attrName>
                                        </p:attrNameLst>
                                      </p:cBhvr>
                                      <p:tavLst>
                                        <p:tav tm="0">
                                          <p:val>
                                            <p:fltVal val="90"/>
                                          </p:val>
                                        </p:tav>
                                        <p:tav tm="100000">
                                          <p:val>
                                            <p:fltVal val="0"/>
                                          </p:val>
                                        </p:tav>
                                      </p:tavLst>
                                    </p:anim>
                                    <p:animEffect transition="in" filter="fade">
                                      <p:cBhvr>
                                        <p:cTn id="34" dur="1000"/>
                                        <p:tgtEl>
                                          <p:spTgt spid="58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589"/>
                                        </p:tgtEl>
                                        <p:attrNameLst>
                                          <p:attrName>style.visibility</p:attrName>
                                        </p:attrNameLst>
                                      </p:cBhvr>
                                      <p:to>
                                        <p:strVal val="visible"/>
                                      </p:to>
                                    </p:set>
                                    <p:anim calcmode="lin" valueType="num">
                                      <p:cBhvr>
                                        <p:cTn id="37" dur="1000" fill="hold"/>
                                        <p:tgtEl>
                                          <p:spTgt spid="589"/>
                                        </p:tgtEl>
                                        <p:attrNameLst>
                                          <p:attrName>ppt_w</p:attrName>
                                        </p:attrNameLst>
                                      </p:cBhvr>
                                      <p:tavLst>
                                        <p:tav tm="0">
                                          <p:val>
                                            <p:fltVal val="0"/>
                                          </p:val>
                                        </p:tav>
                                        <p:tav tm="100000">
                                          <p:val>
                                            <p:strVal val="#ppt_w"/>
                                          </p:val>
                                        </p:tav>
                                      </p:tavLst>
                                    </p:anim>
                                    <p:anim calcmode="lin" valueType="num">
                                      <p:cBhvr>
                                        <p:cTn id="38" dur="1000" fill="hold"/>
                                        <p:tgtEl>
                                          <p:spTgt spid="589"/>
                                        </p:tgtEl>
                                        <p:attrNameLst>
                                          <p:attrName>ppt_h</p:attrName>
                                        </p:attrNameLst>
                                      </p:cBhvr>
                                      <p:tavLst>
                                        <p:tav tm="0">
                                          <p:val>
                                            <p:fltVal val="0"/>
                                          </p:val>
                                        </p:tav>
                                        <p:tav tm="100000">
                                          <p:val>
                                            <p:strVal val="#ppt_h"/>
                                          </p:val>
                                        </p:tav>
                                      </p:tavLst>
                                    </p:anim>
                                    <p:anim calcmode="lin" valueType="num">
                                      <p:cBhvr>
                                        <p:cTn id="39" dur="1000" fill="hold"/>
                                        <p:tgtEl>
                                          <p:spTgt spid="589"/>
                                        </p:tgtEl>
                                        <p:attrNameLst>
                                          <p:attrName>style.rotation</p:attrName>
                                        </p:attrNameLst>
                                      </p:cBhvr>
                                      <p:tavLst>
                                        <p:tav tm="0">
                                          <p:val>
                                            <p:fltVal val="90"/>
                                          </p:val>
                                        </p:tav>
                                        <p:tav tm="100000">
                                          <p:val>
                                            <p:fltVal val="0"/>
                                          </p:val>
                                        </p:tav>
                                      </p:tavLst>
                                    </p:anim>
                                    <p:animEffect transition="in" filter="fade">
                                      <p:cBhvr>
                                        <p:cTn id="40" dur="1000"/>
                                        <p:tgtEl>
                                          <p:spTgt spid="589"/>
                                        </p:tgtEl>
                                      </p:cBhvr>
                                    </p:animEffect>
                                  </p:childTnLst>
                                </p:cTn>
                              </p:par>
                              <p:par>
                                <p:cTn id="41" presetID="31" presetClass="entr" presetSubtype="0" fill="hold" nodeType="withEffect">
                                  <p:stCondLst>
                                    <p:cond delay="0"/>
                                  </p:stCondLst>
                                  <p:childTnLst>
                                    <p:set>
                                      <p:cBhvr>
                                        <p:cTn id="42" dur="1" fill="hold">
                                          <p:stCondLst>
                                            <p:cond delay="0"/>
                                          </p:stCondLst>
                                        </p:cTn>
                                        <p:tgtEl>
                                          <p:spTgt spid="590"/>
                                        </p:tgtEl>
                                        <p:attrNameLst>
                                          <p:attrName>style.visibility</p:attrName>
                                        </p:attrNameLst>
                                      </p:cBhvr>
                                      <p:to>
                                        <p:strVal val="visible"/>
                                      </p:to>
                                    </p:set>
                                    <p:anim calcmode="lin" valueType="num">
                                      <p:cBhvr>
                                        <p:cTn id="43" dur="1000" fill="hold"/>
                                        <p:tgtEl>
                                          <p:spTgt spid="590"/>
                                        </p:tgtEl>
                                        <p:attrNameLst>
                                          <p:attrName>ppt_w</p:attrName>
                                        </p:attrNameLst>
                                      </p:cBhvr>
                                      <p:tavLst>
                                        <p:tav tm="0">
                                          <p:val>
                                            <p:fltVal val="0"/>
                                          </p:val>
                                        </p:tav>
                                        <p:tav tm="100000">
                                          <p:val>
                                            <p:strVal val="#ppt_w"/>
                                          </p:val>
                                        </p:tav>
                                      </p:tavLst>
                                    </p:anim>
                                    <p:anim calcmode="lin" valueType="num">
                                      <p:cBhvr>
                                        <p:cTn id="44" dur="1000" fill="hold"/>
                                        <p:tgtEl>
                                          <p:spTgt spid="590"/>
                                        </p:tgtEl>
                                        <p:attrNameLst>
                                          <p:attrName>ppt_h</p:attrName>
                                        </p:attrNameLst>
                                      </p:cBhvr>
                                      <p:tavLst>
                                        <p:tav tm="0">
                                          <p:val>
                                            <p:fltVal val="0"/>
                                          </p:val>
                                        </p:tav>
                                        <p:tav tm="100000">
                                          <p:val>
                                            <p:strVal val="#ppt_h"/>
                                          </p:val>
                                        </p:tav>
                                      </p:tavLst>
                                    </p:anim>
                                    <p:anim calcmode="lin" valueType="num">
                                      <p:cBhvr>
                                        <p:cTn id="45" dur="1000" fill="hold"/>
                                        <p:tgtEl>
                                          <p:spTgt spid="590"/>
                                        </p:tgtEl>
                                        <p:attrNameLst>
                                          <p:attrName>style.rotation</p:attrName>
                                        </p:attrNameLst>
                                      </p:cBhvr>
                                      <p:tavLst>
                                        <p:tav tm="0">
                                          <p:val>
                                            <p:fltVal val="90"/>
                                          </p:val>
                                        </p:tav>
                                        <p:tav tm="100000">
                                          <p:val>
                                            <p:fltVal val="0"/>
                                          </p:val>
                                        </p:tav>
                                      </p:tavLst>
                                    </p:anim>
                                    <p:animEffect transition="in" filter="fade">
                                      <p:cBhvr>
                                        <p:cTn id="46" dur="1000"/>
                                        <p:tgtEl>
                                          <p:spTgt spid="59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93"/>
                                        </p:tgtEl>
                                        <p:attrNameLst>
                                          <p:attrName>style.visibility</p:attrName>
                                        </p:attrNameLst>
                                      </p:cBhvr>
                                      <p:to>
                                        <p:strVal val="visible"/>
                                      </p:to>
                                    </p:set>
                                    <p:anim calcmode="lin" valueType="num">
                                      <p:cBhvr>
                                        <p:cTn id="49" dur="1000" fill="hold"/>
                                        <p:tgtEl>
                                          <p:spTgt spid="593"/>
                                        </p:tgtEl>
                                        <p:attrNameLst>
                                          <p:attrName>ppt_w</p:attrName>
                                        </p:attrNameLst>
                                      </p:cBhvr>
                                      <p:tavLst>
                                        <p:tav tm="0">
                                          <p:val>
                                            <p:fltVal val="0"/>
                                          </p:val>
                                        </p:tav>
                                        <p:tav tm="100000">
                                          <p:val>
                                            <p:strVal val="#ppt_w"/>
                                          </p:val>
                                        </p:tav>
                                      </p:tavLst>
                                    </p:anim>
                                    <p:anim calcmode="lin" valueType="num">
                                      <p:cBhvr>
                                        <p:cTn id="50" dur="1000" fill="hold"/>
                                        <p:tgtEl>
                                          <p:spTgt spid="593"/>
                                        </p:tgtEl>
                                        <p:attrNameLst>
                                          <p:attrName>ppt_h</p:attrName>
                                        </p:attrNameLst>
                                      </p:cBhvr>
                                      <p:tavLst>
                                        <p:tav tm="0">
                                          <p:val>
                                            <p:fltVal val="0"/>
                                          </p:val>
                                        </p:tav>
                                        <p:tav tm="100000">
                                          <p:val>
                                            <p:strVal val="#ppt_h"/>
                                          </p:val>
                                        </p:tav>
                                      </p:tavLst>
                                    </p:anim>
                                    <p:anim calcmode="lin" valueType="num">
                                      <p:cBhvr>
                                        <p:cTn id="51" dur="1000" fill="hold"/>
                                        <p:tgtEl>
                                          <p:spTgt spid="593"/>
                                        </p:tgtEl>
                                        <p:attrNameLst>
                                          <p:attrName>style.rotation</p:attrName>
                                        </p:attrNameLst>
                                      </p:cBhvr>
                                      <p:tavLst>
                                        <p:tav tm="0">
                                          <p:val>
                                            <p:fltVal val="90"/>
                                          </p:val>
                                        </p:tav>
                                        <p:tav tm="100000">
                                          <p:val>
                                            <p:fltVal val="0"/>
                                          </p:val>
                                        </p:tav>
                                      </p:tavLst>
                                    </p:anim>
                                    <p:animEffect transition="in" filter="fade">
                                      <p:cBhvr>
                                        <p:cTn id="52" dur="1000"/>
                                        <p:tgtEl>
                                          <p:spTgt spid="59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594"/>
                                        </p:tgtEl>
                                        <p:attrNameLst>
                                          <p:attrName>style.visibility</p:attrName>
                                        </p:attrNameLst>
                                      </p:cBhvr>
                                      <p:to>
                                        <p:strVal val="visible"/>
                                      </p:to>
                                    </p:set>
                                    <p:anim calcmode="lin" valueType="num">
                                      <p:cBhvr>
                                        <p:cTn id="55" dur="1000" fill="hold"/>
                                        <p:tgtEl>
                                          <p:spTgt spid="594"/>
                                        </p:tgtEl>
                                        <p:attrNameLst>
                                          <p:attrName>ppt_w</p:attrName>
                                        </p:attrNameLst>
                                      </p:cBhvr>
                                      <p:tavLst>
                                        <p:tav tm="0">
                                          <p:val>
                                            <p:fltVal val="0"/>
                                          </p:val>
                                        </p:tav>
                                        <p:tav tm="100000">
                                          <p:val>
                                            <p:strVal val="#ppt_w"/>
                                          </p:val>
                                        </p:tav>
                                      </p:tavLst>
                                    </p:anim>
                                    <p:anim calcmode="lin" valueType="num">
                                      <p:cBhvr>
                                        <p:cTn id="56" dur="1000" fill="hold"/>
                                        <p:tgtEl>
                                          <p:spTgt spid="594"/>
                                        </p:tgtEl>
                                        <p:attrNameLst>
                                          <p:attrName>ppt_h</p:attrName>
                                        </p:attrNameLst>
                                      </p:cBhvr>
                                      <p:tavLst>
                                        <p:tav tm="0">
                                          <p:val>
                                            <p:fltVal val="0"/>
                                          </p:val>
                                        </p:tav>
                                        <p:tav tm="100000">
                                          <p:val>
                                            <p:strVal val="#ppt_h"/>
                                          </p:val>
                                        </p:tav>
                                      </p:tavLst>
                                    </p:anim>
                                    <p:anim calcmode="lin" valueType="num">
                                      <p:cBhvr>
                                        <p:cTn id="57" dur="1000" fill="hold"/>
                                        <p:tgtEl>
                                          <p:spTgt spid="594"/>
                                        </p:tgtEl>
                                        <p:attrNameLst>
                                          <p:attrName>style.rotation</p:attrName>
                                        </p:attrNameLst>
                                      </p:cBhvr>
                                      <p:tavLst>
                                        <p:tav tm="0">
                                          <p:val>
                                            <p:fltVal val="90"/>
                                          </p:val>
                                        </p:tav>
                                        <p:tav tm="100000">
                                          <p:val>
                                            <p:fltVal val="0"/>
                                          </p:val>
                                        </p:tav>
                                      </p:tavLst>
                                    </p:anim>
                                    <p:animEffect transition="in" filter="fade">
                                      <p:cBhvr>
                                        <p:cTn id="58" dur="1000"/>
                                        <p:tgtEl>
                                          <p:spTgt spid="594"/>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595"/>
                                        </p:tgtEl>
                                        <p:attrNameLst>
                                          <p:attrName>style.visibility</p:attrName>
                                        </p:attrNameLst>
                                      </p:cBhvr>
                                      <p:to>
                                        <p:strVal val="visible"/>
                                      </p:to>
                                    </p:set>
                                    <p:anim calcmode="lin" valueType="num">
                                      <p:cBhvr>
                                        <p:cTn id="61" dur="1000" fill="hold"/>
                                        <p:tgtEl>
                                          <p:spTgt spid="595"/>
                                        </p:tgtEl>
                                        <p:attrNameLst>
                                          <p:attrName>ppt_w</p:attrName>
                                        </p:attrNameLst>
                                      </p:cBhvr>
                                      <p:tavLst>
                                        <p:tav tm="0">
                                          <p:val>
                                            <p:fltVal val="0"/>
                                          </p:val>
                                        </p:tav>
                                        <p:tav tm="100000">
                                          <p:val>
                                            <p:strVal val="#ppt_w"/>
                                          </p:val>
                                        </p:tav>
                                      </p:tavLst>
                                    </p:anim>
                                    <p:anim calcmode="lin" valueType="num">
                                      <p:cBhvr>
                                        <p:cTn id="62" dur="1000" fill="hold"/>
                                        <p:tgtEl>
                                          <p:spTgt spid="595"/>
                                        </p:tgtEl>
                                        <p:attrNameLst>
                                          <p:attrName>ppt_h</p:attrName>
                                        </p:attrNameLst>
                                      </p:cBhvr>
                                      <p:tavLst>
                                        <p:tav tm="0">
                                          <p:val>
                                            <p:fltVal val="0"/>
                                          </p:val>
                                        </p:tav>
                                        <p:tav tm="100000">
                                          <p:val>
                                            <p:strVal val="#ppt_h"/>
                                          </p:val>
                                        </p:tav>
                                      </p:tavLst>
                                    </p:anim>
                                    <p:anim calcmode="lin" valueType="num">
                                      <p:cBhvr>
                                        <p:cTn id="63" dur="1000" fill="hold"/>
                                        <p:tgtEl>
                                          <p:spTgt spid="595"/>
                                        </p:tgtEl>
                                        <p:attrNameLst>
                                          <p:attrName>style.rotation</p:attrName>
                                        </p:attrNameLst>
                                      </p:cBhvr>
                                      <p:tavLst>
                                        <p:tav tm="0">
                                          <p:val>
                                            <p:fltVal val="90"/>
                                          </p:val>
                                        </p:tav>
                                        <p:tav tm="100000">
                                          <p:val>
                                            <p:fltVal val="0"/>
                                          </p:val>
                                        </p:tav>
                                      </p:tavLst>
                                    </p:anim>
                                    <p:animEffect transition="in" filter="fade">
                                      <p:cBhvr>
                                        <p:cTn id="64" dur="1000"/>
                                        <p:tgtEl>
                                          <p:spTgt spid="595"/>
                                        </p:tgtEl>
                                      </p:cBhvr>
                                    </p:animEffect>
                                  </p:childTnLst>
                                </p:cTn>
                              </p:par>
                              <p:par>
                                <p:cTn id="65" presetID="31" presetClass="entr" presetSubtype="0" fill="hold" nodeType="withEffect">
                                  <p:stCondLst>
                                    <p:cond delay="0"/>
                                  </p:stCondLst>
                                  <p:childTnLst>
                                    <p:set>
                                      <p:cBhvr>
                                        <p:cTn id="66" dur="1" fill="hold">
                                          <p:stCondLst>
                                            <p:cond delay="0"/>
                                          </p:stCondLst>
                                        </p:cTn>
                                        <p:tgtEl>
                                          <p:spTgt spid="596"/>
                                        </p:tgtEl>
                                        <p:attrNameLst>
                                          <p:attrName>style.visibility</p:attrName>
                                        </p:attrNameLst>
                                      </p:cBhvr>
                                      <p:to>
                                        <p:strVal val="visible"/>
                                      </p:to>
                                    </p:set>
                                    <p:anim calcmode="lin" valueType="num">
                                      <p:cBhvr>
                                        <p:cTn id="67" dur="1000" fill="hold"/>
                                        <p:tgtEl>
                                          <p:spTgt spid="596"/>
                                        </p:tgtEl>
                                        <p:attrNameLst>
                                          <p:attrName>ppt_w</p:attrName>
                                        </p:attrNameLst>
                                      </p:cBhvr>
                                      <p:tavLst>
                                        <p:tav tm="0">
                                          <p:val>
                                            <p:fltVal val="0"/>
                                          </p:val>
                                        </p:tav>
                                        <p:tav tm="100000">
                                          <p:val>
                                            <p:strVal val="#ppt_w"/>
                                          </p:val>
                                        </p:tav>
                                      </p:tavLst>
                                    </p:anim>
                                    <p:anim calcmode="lin" valueType="num">
                                      <p:cBhvr>
                                        <p:cTn id="68" dur="1000" fill="hold"/>
                                        <p:tgtEl>
                                          <p:spTgt spid="596"/>
                                        </p:tgtEl>
                                        <p:attrNameLst>
                                          <p:attrName>ppt_h</p:attrName>
                                        </p:attrNameLst>
                                      </p:cBhvr>
                                      <p:tavLst>
                                        <p:tav tm="0">
                                          <p:val>
                                            <p:fltVal val="0"/>
                                          </p:val>
                                        </p:tav>
                                        <p:tav tm="100000">
                                          <p:val>
                                            <p:strVal val="#ppt_h"/>
                                          </p:val>
                                        </p:tav>
                                      </p:tavLst>
                                    </p:anim>
                                    <p:anim calcmode="lin" valueType="num">
                                      <p:cBhvr>
                                        <p:cTn id="69" dur="1000" fill="hold"/>
                                        <p:tgtEl>
                                          <p:spTgt spid="596"/>
                                        </p:tgtEl>
                                        <p:attrNameLst>
                                          <p:attrName>style.rotation</p:attrName>
                                        </p:attrNameLst>
                                      </p:cBhvr>
                                      <p:tavLst>
                                        <p:tav tm="0">
                                          <p:val>
                                            <p:fltVal val="90"/>
                                          </p:val>
                                        </p:tav>
                                        <p:tav tm="100000">
                                          <p:val>
                                            <p:fltVal val="0"/>
                                          </p:val>
                                        </p:tav>
                                      </p:tavLst>
                                    </p:anim>
                                    <p:animEffect transition="in" filter="fade">
                                      <p:cBhvr>
                                        <p:cTn id="70" dur="1000"/>
                                        <p:tgtEl>
                                          <p:spTgt spid="596"/>
                                        </p:tgtEl>
                                      </p:cBhvr>
                                    </p:animEffect>
                                  </p:childTnLst>
                                </p:cTn>
                              </p:par>
                              <p:par>
                                <p:cTn id="71" presetID="31" presetClass="entr" presetSubtype="0" fill="hold" nodeType="withEffect">
                                  <p:stCondLst>
                                    <p:cond delay="0"/>
                                  </p:stCondLst>
                                  <p:childTnLst>
                                    <p:set>
                                      <p:cBhvr>
                                        <p:cTn id="72" dur="1" fill="hold">
                                          <p:stCondLst>
                                            <p:cond delay="0"/>
                                          </p:stCondLst>
                                        </p:cTn>
                                        <p:tgtEl>
                                          <p:spTgt spid="597"/>
                                        </p:tgtEl>
                                        <p:attrNameLst>
                                          <p:attrName>style.visibility</p:attrName>
                                        </p:attrNameLst>
                                      </p:cBhvr>
                                      <p:to>
                                        <p:strVal val="visible"/>
                                      </p:to>
                                    </p:set>
                                    <p:anim calcmode="lin" valueType="num">
                                      <p:cBhvr>
                                        <p:cTn id="73" dur="1000" fill="hold"/>
                                        <p:tgtEl>
                                          <p:spTgt spid="597"/>
                                        </p:tgtEl>
                                        <p:attrNameLst>
                                          <p:attrName>ppt_w</p:attrName>
                                        </p:attrNameLst>
                                      </p:cBhvr>
                                      <p:tavLst>
                                        <p:tav tm="0">
                                          <p:val>
                                            <p:fltVal val="0"/>
                                          </p:val>
                                        </p:tav>
                                        <p:tav tm="100000">
                                          <p:val>
                                            <p:strVal val="#ppt_w"/>
                                          </p:val>
                                        </p:tav>
                                      </p:tavLst>
                                    </p:anim>
                                    <p:anim calcmode="lin" valueType="num">
                                      <p:cBhvr>
                                        <p:cTn id="74" dur="1000" fill="hold"/>
                                        <p:tgtEl>
                                          <p:spTgt spid="597"/>
                                        </p:tgtEl>
                                        <p:attrNameLst>
                                          <p:attrName>ppt_h</p:attrName>
                                        </p:attrNameLst>
                                      </p:cBhvr>
                                      <p:tavLst>
                                        <p:tav tm="0">
                                          <p:val>
                                            <p:fltVal val="0"/>
                                          </p:val>
                                        </p:tav>
                                        <p:tav tm="100000">
                                          <p:val>
                                            <p:strVal val="#ppt_h"/>
                                          </p:val>
                                        </p:tav>
                                      </p:tavLst>
                                    </p:anim>
                                    <p:anim calcmode="lin" valueType="num">
                                      <p:cBhvr>
                                        <p:cTn id="75" dur="1000" fill="hold"/>
                                        <p:tgtEl>
                                          <p:spTgt spid="597"/>
                                        </p:tgtEl>
                                        <p:attrNameLst>
                                          <p:attrName>style.rotation</p:attrName>
                                        </p:attrNameLst>
                                      </p:cBhvr>
                                      <p:tavLst>
                                        <p:tav tm="0">
                                          <p:val>
                                            <p:fltVal val="90"/>
                                          </p:val>
                                        </p:tav>
                                        <p:tav tm="100000">
                                          <p:val>
                                            <p:fltVal val="0"/>
                                          </p:val>
                                        </p:tav>
                                      </p:tavLst>
                                    </p:anim>
                                    <p:animEffect transition="in" filter="fade">
                                      <p:cBhvr>
                                        <p:cTn id="76" dur="1000"/>
                                        <p:tgtEl>
                                          <p:spTgt spid="597"/>
                                        </p:tgtEl>
                                      </p:cBhvr>
                                    </p:animEffect>
                                  </p:childTnLst>
                                </p:cTn>
                              </p:par>
                              <p:par>
                                <p:cTn id="77" presetID="31" presetClass="entr" presetSubtype="0" fill="hold" nodeType="withEffect">
                                  <p:stCondLst>
                                    <p:cond delay="0"/>
                                  </p:stCondLst>
                                  <p:childTnLst>
                                    <p:set>
                                      <p:cBhvr>
                                        <p:cTn id="78" dur="1" fill="hold">
                                          <p:stCondLst>
                                            <p:cond delay="0"/>
                                          </p:stCondLst>
                                        </p:cTn>
                                        <p:tgtEl>
                                          <p:spTgt spid="598"/>
                                        </p:tgtEl>
                                        <p:attrNameLst>
                                          <p:attrName>style.visibility</p:attrName>
                                        </p:attrNameLst>
                                      </p:cBhvr>
                                      <p:to>
                                        <p:strVal val="visible"/>
                                      </p:to>
                                    </p:set>
                                    <p:anim calcmode="lin" valueType="num">
                                      <p:cBhvr>
                                        <p:cTn id="79" dur="1000" fill="hold"/>
                                        <p:tgtEl>
                                          <p:spTgt spid="598"/>
                                        </p:tgtEl>
                                        <p:attrNameLst>
                                          <p:attrName>ppt_w</p:attrName>
                                        </p:attrNameLst>
                                      </p:cBhvr>
                                      <p:tavLst>
                                        <p:tav tm="0">
                                          <p:val>
                                            <p:fltVal val="0"/>
                                          </p:val>
                                        </p:tav>
                                        <p:tav tm="100000">
                                          <p:val>
                                            <p:strVal val="#ppt_w"/>
                                          </p:val>
                                        </p:tav>
                                      </p:tavLst>
                                    </p:anim>
                                    <p:anim calcmode="lin" valueType="num">
                                      <p:cBhvr>
                                        <p:cTn id="80" dur="1000" fill="hold"/>
                                        <p:tgtEl>
                                          <p:spTgt spid="598"/>
                                        </p:tgtEl>
                                        <p:attrNameLst>
                                          <p:attrName>ppt_h</p:attrName>
                                        </p:attrNameLst>
                                      </p:cBhvr>
                                      <p:tavLst>
                                        <p:tav tm="0">
                                          <p:val>
                                            <p:fltVal val="0"/>
                                          </p:val>
                                        </p:tav>
                                        <p:tav tm="100000">
                                          <p:val>
                                            <p:strVal val="#ppt_h"/>
                                          </p:val>
                                        </p:tav>
                                      </p:tavLst>
                                    </p:anim>
                                    <p:anim calcmode="lin" valueType="num">
                                      <p:cBhvr>
                                        <p:cTn id="81" dur="1000" fill="hold"/>
                                        <p:tgtEl>
                                          <p:spTgt spid="598"/>
                                        </p:tgtEl>
                                        <p:attrNameLst>
                                          <p:attrName>style.rotation</p:attrName>
                                        </p:attrNameLst>
                                      </p:cBhvr>
                                      <p:tavLst>
                                        <p:tav tm="0">
                                          <p:val>
                                            <p:fltVal val="90"/>
                                          </p:val>
                                        </p:tav>
                                        <p:tav tm="100000">
                                          <p:val>
                                            <p:fltVal val="0"/>
                                          </p:val>
                                        </p:tav>
                                      </p:tavLst>
                                    </p:anim>
                                    <p:animEffect transition="in" filter="fade">
                                      <p:cBhvr>
                                        <p:cTn id="82" dur="1000"/>
                                        <p:tgtEl>
                                          <p:spTgt spid="598"/>
                                        </p:tgtEl>
                                      </p:cBhvr>
                                    </p:animEffect>
                                  </p:childTnLst>
                                </p:cTn>
                              </p:par>
                              <p:par>
                                <p:cTn id="83" presetID="31" presetClass="entr" presetSubtype="0" fill="hold" nodeType="withEffect">
                                  <p:stCondLst>
                                    <p:cond delay="0"/>
                                  </p:stCondLst>
                                  <p:childTnLst>
                                    <p:set>
                                      <p:cBhvr>
                                        <p:cTn id="84" dur="1" fill="hold">
                                          <p:stCondLst>
                                            <p:cond delay="0"/>
                                          </p:stCondLst>
                                        </p:cTn>
                                        <p:tgtEl>
                                          <p:spTgt spid="599"/>
                                        </p:tgtEl>
                                        <p:attrNameLst>
                                          <p:attrName>style.visibility</p:attrName>
                                        </p:attrNameLst>
                                      </p:cBhvr>
                                      <p:to>
                                        <p:strVal val="visible"/>
                                      </p:to>
                                    </p:set>
                                    <p:anim calcmode="lin" valueType="num">
                                      <p:cBhvr>
                                        <p:cTn id="85" dur="1000" fill="hold"/>
                                        <p:tgtEl>
                                          <p:spTgt spid="599"/>
                                        </p:tgtEl>
                                        <p:attrNameLst>
                                          <p:attrName>ppt_w</p:attrName>
                                        </p:attrNameLst>
                                      </p:cBhvr>
                                      <p:tavLst>
                                        <p:tav tm="0">
                                          <p:val>
                                            <p:fltVal val="0"/>
                                          </p:val>
                                        </p:tav>
                                        <p:tav tm="100000">
                                          <p:val>
                                            <p:strVal val="#ppt_w"/>
                                          </p:val>
                                        </p:tav>
                                      </p:tavLst>
                                    </p:anim>
                                    <p:anim calcmode="lin" valueType="num">
                                      <p:cBhvr>
                                        <p:cTn id="86" dur="1000" fill="hold"/>
                                        <p:tgtEl>
                                          <p:spTgt spid="599"/>
                                        </p:tgtEl>
                                        <p:attrNameLst>
                                          <p:attrName>ppt_h</p:attrName>
                                        </p:attrNameLst>
                                      </p:cBhvr>
                                      <p:tavLst>
                                        <p:tav tm="0">
                                          <p:val>
                                            <p:fltVal val="0"/>
                                          </p:val>
                                        </p:tav>
                                        <p:tav tm="100000">
                                          <p:val>
                                            <p:strVal val="#ppt_h"/>
                                          </p:val>
                                        </p:tav>
                                      </p:tavLst>
                                    </p:anim>
                                    <p:anim calcmode="lin" valueType="num">
                                      <p:cBhvr>
                                        <p:cTn id="87" dur="1000" fill="hold"/>
                                        <p:tgtEl>
                                          <p:spTgt spid="599"/>
                                        </p:tgtEl>
                                        <p:attrNameLst>
                                          <p:attrName>style.rotation</p:attrName>
                                        </p:attrNameLst>
                                      </p:cBhvr>
                                      <p:tavLst>
                                        <p:tav tm="0">
                                          <p:val>
                                            <p:fltVal val="90"/>
                                          </p:val>
                                        </p:tav>
                                        <p:tav tm="100000">
                                          <p:val>
                                            <p:fltVal val="0"/>
                                          </p:val>
                                        </p:tav>
                                      </p:tavLst>
                                    </p:anim>
                                    <p:animEffect transition="in" filter="fade">
                                      <p:cBhvr>
                                        <p:cTn id="88" dur="1000"/>
                                        <p:tgtEl>
                                          <p:spTgt spid="599"/>
                                        </p:tgtEl>
                                      </p:cBhvr>
                                    </p:animEffect>
                                  </p:childTnLst>
                                </p:cTn>
                              </p:par>
                              <p:par>
                                <p:cTn id="89" presetID="31" presetClass="entr" presetSubtype="0" fill="hold" nodeType="withEffect">
                                  <p:stCondLst>
                                    <p:cond delay="0"/>
                                  </p:stCondLst>
                                  <p:childTnLst>
                                    <p:set>
                                      <p:cBhvr>
                                        <p:cTn id="90" dur="1" fill="hold">
                                          <p:stCondLst>
                                            <p:cond delay="0"/>
                                          </p:stCondLst>
                                        </p:cTn>
                                        <p:tgtEl>
                                          <p:spTgt spid="600"/>
                                        </p:tgtEl>
                                        <p:attrNameLst>
                                          <p:attrName>style.visibility</p:attrName>
                                        </p:attrNameLst>
                                      </p:cBhvr>
                                      <p:to>
                                        <p:strVal val="visible"/>
                                      </p:to>
                                    </p:set>
                                    <p:anim calcmode="lin" valueType="num">
                                      <p:cBhvr>
                                        <p:cTn id="91" dur="1000" fill="hold"/>
                                        <p:tgtEl>
                                          <p:spTgt spid="600"/>
                                        </p:tgtEl>
                                        <p:attrNameLst>
                                          <p:attrName>ppt_w</p:attrName>
                                        </p:attrNameLst>
                                      </p:cBhvr>
                                      <p:tavLst>
                                        <p:tav tm="0">
                                          <p:val>
                                            <p:fltVal val="0"/>
                                          </p:val>
                                        </p:tav>
                                        <p:tav tm="100000">
                                          <p:val>
                                            <p:strVal val="#ppt_w"/>
                                          </p:val>
                                        </p:tav>
                                      </p:tavLst>
                                    </p:anim>
                                    <p:anim calcmode="lin" valueType="num">
                                      <p:cBhvr>
                                        <p:cTn id="92" dur="1000" fill="hold"/>
                                        <p:tgtEl>
                                          <p:spTgt spid="600"/>
                                        </p:tgtEl>
                                        <p:attrNameLst>
                                          <p:attrName>ppt_h</p:attrName>
                                        </p:attrNameLst>
                                      </p:cBhvr>
                                      <p:tavLst>
                                        <p:tav tm="0">
                                          <p:val>
                                            <p:fltVal val="0"/>
                                          </p:val>
                                        </p:tav>
                                        <p:tav tm="100000">
                                          <p:val>
                                            <p:strVal val="#ppt_h"/>
                                          </p:val>
                                        </p:tav>
                                      </p:tavLst>
                                    </p:anim>
                                    <p:anim calcmode="lin" valueType="num">
                                      <p:cBhvr>
                                        <p:cTn id="93" dur="1000" fill="hold"/>
                                        <p:tgtEl>
                                          <p:spTgt spid="600"/>
                                        </p:tgtEl>
                                        <p:attrNameLst>
                                          <p:attrName>style.rotation</p:attrName>
                                        </p:attrNameLst>
                                      </p:cBhvr>
                                      <p:tavLst>
                                        <p:tav tm="0">
                                          <p:val>
                                            <p:fltVal val="90"/>
                                          </p:val>
                                        </p:tav>
                                        <p:tav tm="100000">
                                          <p:val>
                                            <p:fltVal val="0"/>
                                          </p:val>
                                        </p:tav>
                                      </p:tavLst>
                                    </p:anim>
                                    <p:animEffect transition="in" filter="fade">
                                      <p:cBhvr>
                                        <p:cTn id="94" dur="1000"/>
                                        <p:tgtEl>
                                          <p:spTgt spid="600"/>
                                        </p:tgtEl>
                                      </p:cBhvr>
                                    </p:animEffect>
                                  </p:childTnLst>
                                </p:cTn>
                              </p:par>
                              <p:par>
                                <p:cTn id="95" presetID="31" presetClass="entr" presetSubtype="0" fill="hold" nodeType="withEffect">
                                  <p:stCondLst>
                                    <p:cond delay="0"/>
                                  </p:stCondLst>
                                  <p:childTnLst>
                                    <p:set>
                                      <p:cBhvr>
                                        <p:cTn id="96" dur="1" fill="hold">
                                          <p:stCondLst>
                                            <p:cond delay="0"/>
                                          </p:stCondLst>
                                        </p:cTn>
                                        <p:tgtEl>
                                          <p:spTgt spid="601"/>
                                        </p:tgtEl>
                                        <p:attrNameLst>
                                          <p:attrName>style.visibility</p:attrName>
                                        </p:attrNameLst>
                                      </p:cBhvr>
                                      <p:to>
                                        <p:strVal val="visible"/>
                                      </p:to>
                                    </p:set>
                                    <p:anim calcmode="lin" valueType="num">
                                      <p:cBhvr>
                                        <p:cTn id="97" dur="1000" fill="hold"/>
                                        <p:tgtEl>
                                          <p:spTgt spid="601"/>
                                        </p:tgtEl>
                                        <p:attrNameLst>
                                          <p:attrName>ppt_w</p:attrName>
                                        </p:attrNameLst>
                                      </p:cBhvr>
                                      <p:tavLst>
                                        <p:tav tm="0">
                                          <p:val>
                                            <p:fltVal val="0"/>
                                          </p:val>
                                        </p:tav>
                                        <p:tav tm="100000">
                                          <p:val>
                                            <p:strVal val="#ppt_w"/>
                                          </p:val>
                                        </p:tav>
                                      </p:tavLst>
                                    </p:anim>
                                    <p:anim calcmode="lin" valueType="num">
                                      <p:cBhvr>
                                        <p:cTn id="98" dur="1000" fill="hold"/>
                                        <p:tgtEl>
                                          <p:spTgt spid="601"/>
                                        </p:tgtEl>
                                        <p:attrNameLst>
                                          <p:attrName>ppt_h</p:attrName>
                                        </p:attrNameLst>
                                      </p:cBhvr>
                                      <p:tavLst>
                                        <p:tav tm="0">
                                          <p:val>
                                            <p:fltVal val="0"/>
                                          </p:val>
                                        </p:tav>
                                        <p:tav tm="100000">
                                          <p:val>
                                            <p:strVal val="#ppt_h"/>
                                          </p:val>
                                        </p:tav>
                                      </p:tavLst>
                                    </p:anim>
                                    <p:anim calcmode="lin" valueType="num">
                                      <p:cBhvr>
                                        <p:cTn id="99" dur="1000" fill="hold"/>
                                        <p:tgtEl>
                                          <p:spTgt spid="601"/>
                                        </p:tgtEl>
                                        <p:attrNameLst>
                                          <p:attrName>style.rotation</p:attrName>
                                        </p:attrNameLst>
                                      </p:cBhvr>
                                      <p:tavLst>
                                        <p:tav tm="0">
                                          <p:val>
                                            <p:fltVal val="90"/>
                                          </p:val>
                                        </p:tav>
                                        <p:tav tm="100000">
                                          <p:val>
                                            <p:fltVal val="0"/>
                                          </p:val>
                                        </p:tav>
                                      </p:tavLst>
                                    </p:anim>
                                    <p:animEffect transition="in" filter="fade">
                                      <p:cBhvr>
                                        <p:cTn id="100" dur="1000"/>
                                        <p:tgtEl>
                                          <p:spTgt spid="601"/>
                                        </p:tgtEl>
                                      </p:cBhvr>
                                    </p:animEffect>
                                  </p:childTnLst>
                                </p:cTn>
                              </p:par>
                              <p:par>
                                <p:cTn id="101" presetID="31" presetClass="entr" presetSubtype="0" fill="hold" nodeType="withEffect">
                                  <p:stCondLst>
                                    <p:cond delay="0"/>
                                  </p:stCondLst>
                                  <p:childTnLst>
                                    <p:set>
                                      <p:cBhvr>
                                        <p:cTn id="102" dur="1" fill="hold">
                                          <p:stCondLst>
                                            <p:cond delay="0"/>
                                          </p:stCondLst>
                                        </p:cTn>
                                        <p:tgtEl>
                                          <p:spTgt spid="602"/>
                                        </p:tgtEl>
                                        <p:attrNameLst>
                                          <p:attrName>style.visibility</p:attrName>
                                        </p:attrNameLst>
                                      </p:cBhvr>
                                      <p:to>
                                        <p:strVal val="visible"/>
                                      </p:to>
                                    </p:set>
                                    <p:anim calcmode="lin" valueType="num">
                                      <p:cBhvr>
                                        <p:cTn id="103" dur="1000" fill="hold"/>
                                        <p:tgtEl>
                                          <p:spTgt spid="602"/>
                                        </p:tgtEl>
                                        <p:attrNameLst>
                                          <p:attrName>ppt_w</p:attrName>
                                        </p:attrNameLst>
                                      </p:cBhvr>
                                      <p:tavLst>
                                        <p:tav tm="0">
                                          <p:val>
                                            <p:fltVal val="0"/>
                                          </p:val>
                                        </p:tav>
                                        <p:tav tm="100000">
                                          <p:val>
                                            <p:strVal val="#ppt_w"/>
                                          </p:val>
                                        </p:tav>
                                      </p:tavLst>
                                    </p:anim>
                                    <p:anim calcmode="lin" valueType="num">
                                      <p:cBhvr>
                                        <p:cTn id="104" dur="1000" fill="hold"/>
                                        <p:tgtEl>
                                          <p:spTgt spid="602"/>
                                        </p:tgtEl>
                                        <p:attrNameLst>
                                          <p:attrName>ppt_h</p:attrName>
                                        </p:attrNameLst>
                                      </p:cBhvr>
                                      <p:tavLst>
                                        <p:tav tm="0">
                                          <p:val>
                                            <p:fltVal val="0"/>
                                          </p:val>
                                        </p:tav>
                                        <p:tav tm="100000">
                                          <p:val>
                                            <p:strVal val="#ppt_h"/>
                                          </p:val>
                                        </p:tav>
                                      </p:tavLst>
                                    </p:anim>
                                    <p:anim calcmode="lin" valueType="num">
                                      <p:cBhvr>
                                        <p:cTn id="105" dur="1000" fill="hold"/>
                                        <p:tgtEl>
                                          <p:spTgt spid="602"/>
                                        </p:tgtEl>
                                        <p:attrNameLst>
                                          <p:attrName>style.rotation</p:attrName>
                                        </p:attrNameLst>
                                      </p:cBhvr>
                                      <p:tavLst>
                                        <p:tav tm="0">
                                          <p:val>
                                            <p:fltVal val="90"/>
                                          </p:val>
                                        </p:tav>
                                        <p:tav tm="100000">
                                          <p:val>
                                            <p:fltVal val="0"/>
                                          </p:val>
                                        </p:tav>
                                      </p:tavLst>
                                    </p:anim>
                                    <p:animEffect transition="in" filter="fade">
                                      <p:cBhvr>
                                        <p:cTn id="106" dur="1000"/>
                                        <p:tgtEl>
                                          <p:spTgt spid="602"/>
                                        </p:tgtEl>
                                      </p:cBhvr>
                                    </p:animEffect>
                                  </p:childTnLst>
                                </p:cTn>
                              </p:par>
                              <p:par>
                                <p:cTn id="107" presetID="31" presetClass="entr" presetSubtype="0" fill="hold" nodeType="withEffect">
                                  <p:stCondLst>
                                    <p:cond delay="0"/>
                                  </p:stCondLst>
                                  <p:childTnLst>
                                    <p:set>
                                      <p:cBhvr>
                                        <p:cTn id="108" dur="1" fill="hold">
                                          <p:stCondLst>
                                            <p:cond delay="0"/>
                                          </p:stCondLst>
                                        </p:cTn>
                                        <p:tgtEl>
                                          <p:spTgt spid="603"/>
                                        </p:tgtEl>
                                        <p:attrNameLst>
                                          <p:attrName>style.visibility</p:attrName>
                                        </p:attrNameLst>
                                      </p:cBhvr>
                                      <p:to>
                                        <p:strVal val="visible"/>
                                      </p:to>
                                    </p:set>
                                    <p:anim calcmode="lin" valueType="num">
                                      <p:cBhvr>
                                        <p:cTn id="109" dur="1000" fill="hold"/>
                                        <p:tgtEl>
                                          <p:spTgt spid="603"/>
                                        </p:tgtEl>
                                        <p:attrNameLst>
                                          <p:attrName>ppt_w</p:attrName>
                                        </p:attrNameLst>
                                      </p:cBhvr>
                                      <p:tavLst>
                                        <p:tav tm="0">
                                          <p:val>
                                            <p:fltVal val="0"/>
                                          </p:val>
                                        </p:tav>
                                        <p:tav tm="100000">
                                          <p:val>
                                            <p:strVal val="#ppt_w"/>
                                          </p:val>
                                        </p:tav>
                                      </p:tavLst>
                                    </p:anim>
                                    <p:anim calcmode="lin" valueType="num">
                                      <p:cBhvr>
                                        <p:cTn id="110" dur="1000" fill="hold"/>
                                        <p:tgtEl>
                                          <p:spTgt spid="603"/>
                                        </p:tgtEl>
                                        <p:attrNameLst>
                                          <p:attrName>ppt_h</p:attrName>
                                        </p:attrNameLst>
                                      </p:cBhvr>
                                      <p:tavLst>
                                        <p:tav tm="0">
                                          <p:val>
                                            <p:fltVal val="0"/>
                                          </p:val>
                                        </p:tav>
                                        <p:tav tm="100000">
                                          <p:val>
                                            <p:strVal val="#ppt_h"/>
                                          </p:val>
                                        </p:tav>
                                      </p:tavLst>
                                    </p:anim>
                                    <p:anim calcmode="lin" valueType="num">
                                      <p:cBhvr>
                                        <p:cTn id="111" dur="1000" fill="hold"/>
                                        <p:tgtEl>
                                          <p:spTgt spid="603"/>
                                        </p:tgtEl>
                                        <p:attrNameLst>
                                          <p:attrName>style.rotation</p:attrName>
                                        </p:attrNameLst>
                                      </p:cBhvr>
                                      <p:tavLst>
                                        <p:tav tm="0">
                                          <p:val>
                                            <p:fltVal val="90"/>
                                          </p:val>
                                        </p:tav>
                                        <p:tav tm="100000">
                                          <p:val>
                                            <p:fltVal val="0"/>
                                          </p:val>
                                        </p:tav>
                                      </p:tavLst>
                                    </p:anim>
                                    <p:animEffect transition="in" filter="fade">
                                      <p:cBhvr>
                                        <p:cTn id="112" dur="1000"/>
                                        <p:tgtEl>
                                          <p:spTgt spid="603"/>
                                        </p:tgtEl>
                                      </p:cBhvr>
                                    </p:animEffect>
                                  </p:childTnLst>
                                </p:cTn>
                              </p:par>
                              <p:par>
                                <p:cTn id="113" presetID="31" presetClass="entr" presetSubtype="0" fill="hold" nodeType="withEffect">
                                  <p:stCondLst>
                                    <p:cond delay="0"/>
                                  </p:stCondLst>
                                  <p:childTnLst>
                                    <p:set>
                                      <p:cBhvr>
                                        <p:cTn id="114" dur="1" fill="hold">
                                          <p:stCondLst>
                                            <p:cond delay="0"/>
                                          </p:stCondLst>
                                        </p:cTn>
                                        <p:tgtEl>
                                          <p:spTgt spid="605"/>
                                        </p:tgtEl>
                                        <p:attrNameLst>
                                          <p:attrName>style.visibility</p:attrName>
                                        </p:attrNameLst>
                                      </p:cBhvr>
                                      <p:to>
                                        <p:strVal val="visible"/>
                                      </p:to>
                                    </p:set>
                                    <p:anim calcmode="lin" valueType="num">
                                      <p:cBhvr>
                                        <p:cTn id="115" dur="1000" fill="hold"/>
                                        <p:tgtEl>
                                          <p:spTgt spid="605"/>
                                        </p:tgtEl>
                                        <p:attrNameLst>
                                          <p:attrName>ppt_w</p:attrName>
                                        </p:attrNameLst>
                                      </p:cBhvr>
                                      <p:tavLst>
                                        <p:tav tm="0">
                                          <p:val>
                                            <p:fltVal val="0"/>
                                          </p:val>
                                        </p:tav>
                                        <p:tav tm="100000">
                                          <p:val>
                                            <p:strVal val="#ppt_w"/>
                                          </p:val>
                                        </p:tav>
                                      </p:tavLst>
                                    </p:anim>
                                    <p:anim calcmode="lin" valueType="num">
                                      <p:cBhvr>
                                        <p:cTn id="116" dur="1000" fill="hold"/>
                                        <p:tgtEl>
                                          <p:spTgt spid="605"/>
                                        </p:tgtEl>
                                        <p:attrNameLst>
                                          <p:attrName>ppt_h</p:attrName>
                                        </p:attrNameLst>
                                      </p:cBhvr>
                                      <p:tavLst>
                                        <p:tav tm="0">
                                          <p:val>
                                            <p:fltVal val="0"/>
                                          </p:val>
                                        </p:tav>
                                        <p:tav tm="100000">
                                          <p:val>
                                            <p:strVal val="#ppt_h"/>
                                          </p:val>
                                        </p:tav>
                                      </p:tavLst>
                                    </p:anim>
                                    <p:anim calcmode="lin" valueType="num">
                                      <p:cBhvr>
                                        <p:cTn id="117" dur="1000" fill="hold"/>
                                        <p:tgtEl>
                                          <p:spTgt spid="605"/>
                                        </p:tgtEl>
                                        <p:attrNameLst>
                                          <p:attrName>style.rotation</p:attrName>
                                        </p:attrNameLst>
                                      </p:cBhvr>
                                      <p:tavLst>
                                        <p:tav tm="0">
                                          <p:val>
                                            <p:fltVal val="90"/>
                                          </p:val>
                                        </p:tav>
                                        <p:tav tm="100000">
                                          <p:val>
                                            <p:fltVal val="0"/>
                                          </p:val>
                                        </p:tav>
                                      </p:tavLst>
                                    </p:anim>
                                    <p:animEffect transition="in" filter="fade">
                                      <p:cBhvr>
                                        <p:cTn id="118" dur="1000"/>
                                        <p:tgtEl>
                                          <p:spTgt spid="605"/>
                                        </p:tgtEl>
                                      </p:cBhvr>
                                    </p:animEffect>
                                  </p:childTnLst>
                                </p:cTn>
                              </p:par>
                              <p:par>
                                <p:cTn id="119" presetID="31" presetClass="entr" presetSubtype="0" fill="hold" nodeType="withEffect">
                                  <p:stCondLst>
                                    <p:cond delay="0"/>
                                  </p:stCondLst>
                                  <p:childTnLst>
                                    <p:set>
                                      <p:cBhvr>
                                        <p:cTn id="120" dur="1" fill="hold">
                                          <p:stCondLst>
                                            <p:cond delay="0"/>
                                          </p:stCondLst>
                                        </p:cTn>
                                        <p:tgtEl>
                                          <p:spTgt spid="606"/>
                                        </p:tgtEl>
                                        <p:attrNameLst>
                                          <p:attrName>style.visibility</p:attrName>
                                        </p:attrNameLst>
                                      </p:cBhvr>
                                      <p:to>
                                        <p:strVal val="visible"/>
                                      </p:to>
                                    </p:set>
                                    <p:anim calcmode="lin" valueType="num">
                                      <p:cBhvr>
                                        <p:cTn id="121" dur="1000" fill="hold"/>
                                        <p:tgtEl>
                                          <p:spTgt spid="606"/>
                                        </p:tgtEl>
                                        <p:attrNameLst>
                                          <p:attrName>ppt_w</p:attrName>
                                        </p:attrNameLst>
                                      </p:cBhvr>
                                      <p:tavLst>
                                        <p:tav tm="0">
                                          <p:val>
                                            <p:fltVal val="0"/>
                                          </p:val>
                                        </p:tav>
                                        <p:tav tm="100000">
                                          <p:val>
                                            <p:strVal val="#ppt_w"/>
                                          </p:val>
                                        </p:tav>
                                      </p:tavLst>
                                    </p:anim>
                                    <p:anim calcmode="lin" valueType="num">
                                      <p:cBhvr>
                                        <p:cTn id="122" dur="1000" fill="hold"/>
                                        <p:tgtEl>
                                          <p:spTgt spid="606"/>
                                        </p:tgtEl>
                                        <p:attrNameLst>
                                          <p:attrName>ppt_h</p:attrName>
                                        </p:attrNameLst>
                                      </p:cBhvr>
                                      <p:tavLst>
                                        <p:tav tm="0">
                                          <p:val>
                                            <p:fltVal val="0"/>
                                          </p:val>
                                        </p:tav>
                                        <p:tav tm="100000">
                                          <p:val>
                                            <p:strVal val="#ppt_h"/>
                                          </p:val>
                                        </p:tav>
                                      </p:tavLst>
                                    </p:anim>
                                    <p:anim calcmode="lin" valueType="num">
                                      <p:cBhvr>
                                        <p:cTn id="123" dur="1000" fill="hold"/>
                                        <p:tgtEl>
                                          <p:spTgt spid="606"/>
                                        </p:tgtEl>
                                        <p:attrNameLst>
                                          <p:attrName>style.rotation</p:attrName>
                                        </p:attrNameLst>
                                      </p:cBhvr>
                                      <p:tavLst>
                                        <p:tav tm="0">
                                          <p:val>
                                            <p:fltVal val="90"/>
                                          </p:val>
                                        </p:tav>
                                        <p:tav tm="100000">
                                          <p:val>
                                            <p:fltVal val="0"/>
                                          </p:val>
                                        </p:tav>
                                      </p:tavLst>
                                    </p:anim>
                                    <p:animEffect transition="in" filter="fade">
                                      <p:cBhvr>
                                        <p:cTn id="124" dur="1000"/>
                                        <p:tgtEl>
                                          <p:spTgt spid="606"/>
                                        </p:tgtEl>
                                      </p:cBhvr>
                                    </p:animEffect>
                                  </p:childTnLst>
                                </p:cTn>
                              </p:par>
                              <p:par>
                                <p:cTn id="125" presetID="31" presetClass="entr" presetSubtype="0" fill="hold" nodeType="withEffect">
                                  <p:stCondLst>
                                    <p:cond delay="0"/>
                                  </p:stCondLst>
                                  <p:childTnLst>
                                    <p:set>
                                      <p:cBhvr>
                                        <p:cTn id="126" dur="1" fill="hold">
                                          <p:stCondLst>
                                            <p:cond delay="0"/>
                                          </p:stCondLst>
                                        </p:cTn>
                                        <p:tgtEl>
                                          <p:spTgt spid="607"/>
                                        </p:tgtEl>
                                        <p:attrNameLst>
                                          <p:attrName>style.visibility</p:attrName>
                                        </p:attrNameLst>
                                      </p:cBhvr>
                                      <p:to>
                                        <p:strVal val="visible"/>
                                      </p:to>
                                    </p:set>
                                    <p:anim calcmode="lin" valueType="num">
                                      <p:cBhvr>
                                        <p:cTn id="127" dur="1000" fill="hold"/>
                                        <p:tgtEl>
                                          <p:spTgt spid="607"/>
                                        </p:tgtEl>
                                        <p:attrNameLst>
                                          <p:attrName>ppt_w</p:attrName>
                                        </p:attrNameLst>
                                      </p:cBhvr>
                                      <p:tavLst>
                                        <p:tav tm="0">
                                          <p:val>
                                            <p:fltVal val="0"/>
                                          </p:val>
                                        </p:tav>
                                        <p:tav tm="100000">
                                          <p:val>
                                            <p:strVal val="#ppt_w"/>
                                          </p:val>
                                        </p:tav>
                                      </p:tavLst>
                                    </p:anim>
                                    <p:anim calcmode="lin" valueType="num">
                                      <p:cBhvr>
                                        <p:cTn id="128" dur="1000" fill="hold"/>
                                        <p:tgtEl>
                                          <p:spTgt spid="607"/>
                                        </p:tgtEl>
                                        <p:attrNameLst>
                                          <p:attrName>ppt_h</p:attrName>
                                        </p:attrNameLst>
                                      </p:cBhvr>
                                      <p:tavLst>
                                        <p:tav tm="0">
                                          <p:val>
                                            <p:fltVal val="0"/>
                                          </p:val>
                                        </p:tav>
                                        <p:tav tm="100000">
                                          <p:val>
                                            <p:strVal val="#ppt_h"/>
                                          </p:val>
                                        </p:tav>
                                      </p:tavLst>
                                    </p:anim>
                                    <p:anim calcmode="lin" valueType="num">
                                      <p:cBhvr>
                                        <p:cTn id="129" dur="1000" fill="hold"/>
                                        <p:tgtEl>
                                          <p:spTgt spid="607"/>
                                        </p:tgtEl>
                                        <p:attrNameLst>
                                          <p:attrName>style.rotation</p:attrName>
                                        </p:attrNameLst>
                                      </p:cBhvr>
                                      <p:tavLst>
                                        <p:tav tm="0">
                                          <p:val>
                                            <p:fltVal val="90"/>
                                          </p:val>
                                        </p:tav>
                                        <p:tav tm="100000">
                                          <p:val>
                                            <p:fltVal val="0"/>
                                          </p:val>
                                        </p:tav>
                                      </p:tavLst>
                                    </p:anim>
                                    <p:animEffect transition="in" filter="fade">
                                      <p:cBhvr>
                                        <p:cTn id="130" dur="1000"/>
                                        <p:tgtEl>
                                          <p:spTgt spid="607"/>
                                        </p:tgtEl>
                                      </p:cBhvr>
                                    </p:animEffect>
                                  </p:childTnLst>
                                </p:cTn>
                              </p:par>
                              <p:par>
                                <p:cTn id="131" presetID="31" presetClass="entr" presetSubtype="0" fill="hold" nodeType="withEffect">
                                  <p:stCondLst>
                                    <p:cond delay="0"/>
                                  </p:stCondLst>
                                  <p:childTnLst>
                                    <p:set>
                                      <p:cBhvr>
                                        <p:cTn id="132" dur="1" fill="hold">
                                          <p:stCondLst>
                                            <p:cond delay="0"/>
                                          </p:stCondLst>
                                        </p:cTn>
                                        <p:tgtEl>
                                          <p:spTgt spid="608"/>
                                        </p:tgtEl>
                                        <p:attrNameLst>
                                          <p:attrName>style.visibility</p:attrName>
                                        </p:attrNameLst>
                                      </p:cBhvr>
                                      <p:to>
                                        <p:strVal val="visible"/>
                                      </p:to>
                                    </p:set>
                                    <p:anim calcmode="lin" valueType="num">
                                      <p:cBhvr>
                                        <p:cTn id="133" dur="1000" fill="hold"/>
                                        <p:tgtEl>
                                          <p:spTgt spid="608"/>
                                        </p:tgtEl>
                                        <p:attrNameLst>
                                          <p:attrName>ppt_w</p:attrName>
                                        </p:attrNameLst>
                                      </p:cBhvr>
                                      <p:tavLst>
                                        <p:tav tm="0">
                                          <p:val>
                                            <p:fltVal val="0"/>
                                          </p:val>
                                        </p:tav>
                                        <p:tav tm="100000">
                                          <p:val>
                                            <p:strVal val="#ppt_w"/>
                                          </p:val>
                                        </p:tav>
                                      </p:tavLst>
                                    </p:anim>
                                    <p:anim calcmode="lin" valueType="num">
                                      <p:cBhvr>
                                        <p:cTn id="134" dur="1000" fill="hold"/>
                                        <p:tgtEl>
                                          <p:spTgt spid="608"/>
                                        </p:tgtEl>
                                        <p:attrNameLst>
                                          <p:attrName>ppt_h</p:attrName>
                                        </p:attrNameLst>
                                      </p:cBhvr>
                                      <p:tavLst>
                                        <p:tav tm="0">
                                          <p:val>
                                            <p:fltVal val="0"/>
                                          </p:val>
                                        </p:tav>
                                        <p:tav tm="100000">
                                          <p:val>
                                            <p:strVal val="#ppt_h"/>
                                          </p:val>
                                        </p:tav>
                                      </p:tavLst>
                                    </p:anim>
                                    <p:anim calcmode="lin" valueType="num">
                                      <p:cBhvr>
                                        <p:cTn id="135" dur="1000" fill="hold"/>
                                        <p:tgtEl>
                                          <p:spTgt spid="608"/>
                                        </p:tgtEl>
                                        <p:attrNameLst>
                                          <p:attrName>style.rotation</p:attrName>
                                        </p:attrNameLst>
                                      </p:cBhvr>
                                      <p:tavLst>
                                        <p:tav tm="0">
                                          <p:val>
                                            <p:fltVal val="90"/>
                                          </p:val>
                                        </p:tav>
                                        <p:tav tm="100000">
                                          <p:val>
                                            <p:fltVal val="0"/>
                                          </p:val>
                                        </p:tav>
                                      </p:tavLst>
                                    </p:anim>
                                    <p:animEffect transition="in" filter="fade">
                                      <p:cBhvr>
                                        <p:cTn id="136" dur="1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587" grpId="0"/>
      <p:bldP spid="589" grpId="0" animBg="1"/>
      <p:bldP spid="593" grpId="0" animBg="1"/>
      <p:bldP spid="594" grpId="0" animBg="1"/>
      <p:bldP spid="59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720000" y="354168"/>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29724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I. Đọc và tìm hiểu chung</a:t>
            </a:r>
            <a:endParaRPr sz="40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7930599" y="116052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395448" y="2734896"/>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5891450" y="3847639"/>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5648434" y="4372936"/>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482940" y="1255038"/>
            <a:ext cx="297225" cy="181517"/>
          </a:xfrm>
          <a:prstGeom prst="rect">
            <a:avLst/>
          </a:prstGeom>
          <a:noFill/>
          <a:ln>
            <a:noFill/>
          </a:ln>
        </p:spPr>
      </p:pic>
      <p:sp>
        <p:nvSpPr>
          <p:cNvPr id="4" name="Google Shape;689;p44">
            <a:extLst>
              <a:ext uri="{FF2B5EF4-FFF2-40B4-BE49-F238E27FC236}">
                <a16:creationId xmlns:a16="http://schemas.microsoft.com/office/drawing/2014/main" id="{8237E3E0-B078-C5CA-F222-D8B34DDD19EB}"/>
              </a:ext>
            </a:extLst>
          </p:cNvPr>
          <p:cNvSpPr txBox="1">
            <a:spLocks/>
          </p:cNvSpPr>
          <p:nvPr/>
        </p:nvSpPr>
        <p:spPr>
          <a:xfrm>
            <a:off x="4258541" y="2413523"/>
            <a:ext cx="3672058" cy="484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i="1">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cách đọc diễn cảm, ngắt nghỉ đúng chỗ</a:t>
            </a:r>
            <a:endParaRPr lang="en-US" sz="2800">
              <a:solidFill>
                <a:schemeClr val="accent6"/>
              </a:solidFill>
              <a:effectLst/>
              <a:latin typeface=".VnTime"/>
              <a:ea typeface="Times New Roman" panose="02020603050405020304" pitchFamily="18" charset="0"/>
              <a:cs typeface="Times New Roman" panose="02020603050405020304" pitchFamily="18" charset="0"/>
            </a:endParaRPr>
          </a:p>
        </p:txBody>
      </p:sp>
      <p:sp>
        <p:nvSpPr>
          <p:cNvPr id="5" name="Google Shape;690;p44">
            <a:extLst>
              <a:ext uri="{FF2B5EF4-FFF2-40B4-BE49-F238E27FC236}">
                <a16:creationId xmlns:a16="http://schemas.microsoft.com/office/drawing/2014/main" id="{F93FD6F3-637A-6F71-03CD-5F6C84DF55A6}"/>
              </a:ext>
            </a:extLst>
          </p:cNvPr>
          <p:cNvSpPr txBox="1">
            <a:spLocks/>
          </p:cNvSpPr>
          <p:nvPr/>
        </p:nvSpPr>
        <p:spPr>
          <a:xfrm>
            <a:off x="4289729" y="3823009"/>
            <a:ext cx="2893102" cy="484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i="1">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Báo cáo dự án về tác giả, tác phẩm</a:t>
            </a:r>
            <a:endParaRPr lang="en-US" sz="2800">
              <a:solidFill>
                <a:schemeClr val="accent6"/>
              </a:solidFill>
              <a:effectLst/>
              <a:latin typeface=".VnTime"/>
              <a:ea typeface="Times New Roman" panose="02020603050405020304" pitchFamily="18" charset="0"/>
              <a:cs typeface="Times New Roman" panose="02020603050405020304" pitchFamily="18" charset="0"/>
            </a:endParaRPr>
          </a:p>
        </p:txBody>
      </p:sp>
      <p:pic>
        <p:nvPicPr>
          <p:cNvPr id="6" name="Google Shape;692;p44">
            <a:extLst>
              <a:ext uri="{FF2B5EF4-FFF2-40B4-BE49-F238E27FC236}">
                <a16:creationId xmlns:a16="http://schemas.microsoft.com/office/drawing/2014/main" id="{9D80568A-58AF-9990-12E1-C4E2F9F0F6DF}"/>
              </a:ext>
            </a:extLst>
          </p:cNvPr>
          <p:cNvPicPr preferRelativeResize="0"/>
          <p:nvPr/>
        </p:nvPicPr>
        <p:blipFill>
          <a:blip r:embed="rId6">
            <a:alphaModFix/>
          </a:blip>
          <a:stretch>
            <a:fillRect/>
          </a:stretch>
        </p:blipFill>
        <p:spPr>
          <a:xfrm>
            <a:off x="2829636" y="1506510"/>
            <a:ext cx="1058924" cy="1045334"/>
          </a:xfrm>
          <a:prstGeom prst="rect">
            <a:avLst/>
          </a:prstGeom>
          <a:noFill/>
          <a:ln>
            <a:noFill/>
          </a:ln>
        </p:spPr>
      </p:pic>
      <p:pic>
        <p:nvPicPr>
          <p:cNvPr id="7" name="Google Shape;694;p44">
            <a:extLst>
              <a:ext uri="{FF2B5EF4-FFF2-40B4-BE49-F238E27FC236}">
                <a16:creationId xmlns:a16="http://schemas.microsoft.com/office/drawing/2014/main" id="{119054E2-8275-454F-3CFA-250BF9F99AE4}"/>
              </a:ext>
            </a:extLst>
          </p:cNvPr>
          <p:cNvPicPr preferRelativeResize="0"/>
          <p:nvPr/>
        </p:nvPicPr>
        <p:blipFill>
          <a:blip r:embed="rId7">
            <a:alphaModFix/>
          </a:blip>
          <a:stretch>
            <a:fillRect/>
          </a:stretch>
        </p:blipFill>
        <p:spPr>
          <a:xfrm>
            <a:off x="3177979" y="3390553"/>
            <a:ext cx="1111750" cy="1066850"/>
          </a:xfrm>
          <a:prstGeom prst="rect">
            <a:avLst/>
          </a:prstGeom>
          <a:noFill/>
          <a:ln>
            <a:noFill/>
          </a:ln>
        </p:spPr>
      </p:pic>
      <p:pic>
        <p:nvPicPr>
          <p:cNvPr id="8" name="Picture 7">
            <a:extLst>
              <a:ext uri="{FF2B5EF4-FFF2-40B4-BE49-F238E27FC236}">
                <a16:creationId xmlns:a16="http://schemas.microsoft.com/office/drawing/2014/main" id="{17F8055B-3761-DA5E-97DE-DFA86666FA83}"/>
              </a:ext>
            </a:extLst>
          </p:cNvPr>
          <p:cNvPicPr>
            <a:picLocks noChangeAspect="1"/>
          </p:cNvPicPr>
          <p:nvPr/>
        </p:nvPicPr>
        <p:blipFill>
          <a:blip r:embed="rId8"/>
          <a:stretch>
            <a:fillRect/>
          </a:stretch>
        </p:blipFill>
        <p:spPr>
          <a:xfrm>
            <a:off x="-24999" y="2053969"/>
            <a:ext cx="2727840" cy="3188161"/>
          </a:xfrm>
          <a:prstGeom prst="rect">
            <a:avLst/>
          </a:prstGeom>
        </p:spPr>
      </p:pic>
      <p:pic>
        <p:nvPicPr>
          <p:cNvPr id="9" name="Google Shape;58;p5">
            <a:extLst>
              <a:ext uri="{FF2B5EF4-FFF2-40B4-BE49-F238E27FC236}">
                <a16:creationId xmlns:a16="http://schemas.microsoft.com/office/drawing/2014/main" id="{403AFA31-032A-107D-5F9D-F71CF6548374}"/>
              </a:ext>
            </a:extLst>
          </p:cNvPr>
          <p:cNvPicPr preferRelativeResize="0"/>
          <p:nvPr/>
        </p:nvPicPr>
        <p:blipFill rotWithShape="1">
          <a:blip r:embed="rId9">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50861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720000" y="354168"/>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29724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1. Đọc</a:t>
            </a:r>
            <a:endParaRPr sz="40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00514" y="235398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5696516" y="3466728"/>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5453500" y="3992025"/>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grpSp>
        <p:nvGrpSpPr>
          <p:cNvPr id="11" name="组合 11">
            <a:extLst>
              <a:ext uri="{FF2B5EF4-FFF2-40B4-BE49-F238E27FC236}">
                <a16:creationId xmlns:a16="http://schemas.microsoft.com/office/drawing/2014/main" id="{CCAA3D1D-4A8C-6EA3-257D-17D1BE834752}"/>
              </a:ext>
            </a:extLst>
          </p:cNvPr>
          <p:cNvGrpSpPr/>
          <p:nvPr/>
        </p:nvGrpSpPr>
        <p:grpSpPr>
          <a:xfrm>
            <a:off x="3431298" y="1429472"/>
            <a:ext cx="4679121" cy="2284550"/>
            <a:chOff x="-677" y="2519"/>
            <a:chExt cx="12360" cy="6137"/>
          </a:xfrm>
          <a:solidFill>
            <a:srgbClr val="5E8381">
              <a:lumMod val="20000"/>
              <a:lumOff val="80000"/>
            </a:srgbClr>
          </a:solidFill>
        </p:grpSpPr>
        <p:sp>
          <p:nvSpPr>
            <p:cNvPr id="12" name="椭圆形标注 12">
              <a:extLst>
                <a:ext uri="{FF2B5EF4-FFF2-40B4-BE49-F238E27FC236}">
                  <a16:creationId xmlns:a16="http://schemas.microsoft.com/office/drawing/2014/main" id="{E5AB6D3F-00CC-E674-2426-C6A4EAABB640}"/>
                </a:ext>
              </a:extLst>
            </p:cNvPr>
            <p:cNvSpPr/>
            <p:nvPr/>
          </p:nvSpPr>
          <p:spPr>
            <a:xfrm flipH="1">
              <a:off x="-677" y="2519"/>
              <a:ext cx="12360" cy="6137"/>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C2E5F3"/>
                </a:solidFill>
                <a:effectLst/>
                <a:uLnTx/>
                <a:uFillTx/>
                <a:latin typeface="思源黑体 CN Light" panose="020B0300000000000000" charset="-122"/>
                <a:ea typeface="思源黑体 CN Light" panose="020B0300000000000000" charset="-122"/>
                <a:cs typeface="+mn-cs"/>
              </a:endParaRPr>
            </a:p>
          </p:txBody>
        </p:sp>
        <p:sp>
          <p:nvSpPr>
            <p:cNvPr id="13" name="文本框 13">
              <a:extLst>
                <a:ext uri="{FF2B5EF4-FFF2-40B4-BE49-F238E27FC236}">
                  <a16:creationId xmlns:a16="http://schemas.microsoft.com/office/drawing/2014/main" id="{1E4E2F9C-13B3-7F60-250B-6A8E7B524ED4}"/>
                </a:ext>
              </a:extLst>
            </p:cNvPr>
            <p:cNvSpPr txBox="1"/>
            <p:nvPr/>
          </p:nvSpPr>
          <p:spPr>
            <a:xfrm>
              <a:off x="-132" y="3808"/>
              <a:ext cx="11269" cy="289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tx1">
                      <a:lumMod val="50000"/>
                    </a:schemeClr>
                  </a:solidFill>
                  <a:effectLst/>
                  <a:latin typeface="Times New Roman" panose="02020603050405020304" pitchFamily="18" charset="0"/>
                  <a:ea typeface="Times New Roman" panose="02020603050405020304" pitchFamily="18" charset="0"/>
                </a:rPr>
                <a:t>HS biết cách đọc văn bản: chậm rãi, rõ ràng</a:t>
              </a:r>
              <a:endParaRPr kumimoji="0" lang="en-US" sz="3200" b="0" i="0" u="none" strike="noStrike" kern="1200" cap="none" spc="0" normalizeH="0" baseline="0" noProof="0">
                <a:ln>
                  <a:noFill/>
                </a:ln>
                <a:solidFill>
                  <a:schemeClr val="tx1">
                    <a:lumMod val="50000"/>
                  </a:schemeClr>
                </a:solidFill>
                <a:effectLst/>
                <a:uLnTx/>
                <a:uFillTx/>
                <a:latin typeface=".VnTime"/>
                <a:ea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E796A421-3729-D982-F8EC-AFE71E092140}"/>
              </a:ext>
            </a:extLst>
          </p:cNvPr>
          <p:cNvPicPr>
            <a:picLocks noChangeAspect="1"/>
          </p:cNvPicPr>
          <p:nvPr/>
        </p:nvPicPr>
        <p:blipFill>
          <a:blip r:embed="rId6"/>
          <a:stretch>
            <a:fillRect/>
          </a:stretch>
        </p:blipFill>
        <p:spPr>
          <a:xfrm>
            <a:off x="-24999" y="2053969"/>
            <a:ext cx="2777529" cy="3188161"/>
          </a:xfrm>
          <a:prstGeom prst="rect">
            <a:avLst/>
          </a:prstGeom>
        </p:spPr>
      </p:pic>
      <p:pic>
        <p:nvPicPr>
          <p:cNvPr id="15" name="Google Shape;58;p5">
            <a:extLst>
              <a:ext uri="{FF2B5EF4-FFF2-40B4-BE49-F238E27FC236}">
                <a16:creationId xmlns:a16="http://schemas.microsoft.com/office/drawing/2014/main" id="{9A4C1389-3EE8-FC0D-0042-392863BA9E5F}"/>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2354040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2. Tìm hiểu chung</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sp>
        <p:nvSpPr>
          <p:cNvPr id="2" name="Google Shape;433;p29">
            <a:extLst>
              <a:ext uri="{FF2B5EF4-FFF2-40B4-BE49-F238E27FC236}">
                <a16:creationId xmlns:a16="http://schemas.microsoft.com/office/drawing/2014/main" id="{C69C7DE7-BD07-B762-E2C4-A650B5E14DCE}"/>
              </a:ext>
            </a:extLst>
          </p:cNvPr>
          <p:cNvSpPr txBox="1">
            <a:spLocks/>
          </p:cNvSpPr>
          <p:nvPr/>
        </p:nvSpPr>
        <p:spPr>
          <a:xfrm>
            <a:off x="3661794" y="1841788"/>
            <a:ext cx="3747185" cy="501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100"/>
              <a:buFont typeface="Mukta Medium"/>
              <a:buNone/>
              <a:defRPr sz="2500" b="1" i="0" u="none" strike="noStrike" cap="none">
                <a:solidFill>
                  <a:schemeClr val="dk1"/>
                </a:solidFill>
                <a:latin typeface="Mukta"/>
                <a:ea typeface="Mukta"/>
                <a:cs typeface="Mukta"/>
                <a:sym typeface="Mukta"/>
              </a:defRPr>
            </a:lvl1pPr>
            <a:lvl2pPr marL="914400" marR="0" lvl="1"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2pPr>
            <a:lvl3pPr marL="1371600" marR="0" lvl="2"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3pPr>
            <a:lvl4pPr marL="1828800" marR="0" lvl="3"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4pPr>
            <a:lvl5pPr marL="2286000" marR="0" lvl="4"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5pPr>
            <a:lvl6pPr marL="2743200" marR="0" lvl="5"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6pPr>
            <a:lvl7pPr marL="3200400" marR="0" lvl="6"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7pPr>
            <a:lvl8pPr marL="3657600" marR="0" lvl="7"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8pPr>
            <a:lvl9pPr marL="4114800" marR="0" lvl="8"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9pPr>
          </a:lstStyle>
          <a:p>
            <a:pPr marL="0" marR="0" lvl="0" indent="0" algn="l" defTabSz="914400" rtl="0" eaLnBrk="1" fontAlgn="auto" latinLnBrk="0" hangingPunct="1">
              <a:lnSpc>
                <a:spcPct val="100000"/>
              </a:lnSpc>
              <a:spcBef>
                <a:spcPts val="0"/>
              </a:spcBef>
              <a:spcAft>
                <a:spcPts val="0"/>
              </a:spcAft>
              <a:buClr>
                <a:srgbClr val="522E17"/>
              </a:buClr>
              <a:buSzPts val="2100"/>
              <a:buFont typeface="Mukta Medium"/>
              <a:buNone/>
              <a:tabLst/>
              <a:defRPr/>
            </a:pPr>
            <a:r>
              <a:rPr kumimoji="0" lang="en-US" sz="2800" b="1" i="0" u="none" strike="noStrike" kern="0" cap="none" spc="0" normalizeH="0" baseline="0" noProof="0">
                <a:ln>
                  <a:noFill/>
                </a:ln>
                <a:solidFill>
                  <a:srgbClr val="522E17"/>
                </a:solidFill>
                <a:effectLst/>
                <a:uLnTx/>
                <a:uFillTx/>
                <a:latin typeface="Times New Roman" panose="02020603050405020304" pitchFamily="18" charset="0"/>
                <a:cs typeface="Times New Roman" panose="02020603050405020304" pitchFamily="18" charset="0"/>
                <a:sym typeface="Mukta"/>
              </a:rPr>
              <a:t>Tác giả “Vũ Trinh”</a:t>
            </a:r>
          </a:p>
        </p:txBody>
      </p:sp>
      <p:sp>
        <p:nvSpPr>
          <p:cNvPr id="4" name="Google Shape;439;p29">
            <a:extLst>
              <a:ext uri="{FF2B5EF4-FFF2-40B4-BE49-F238E27FC236}">
                <a16:creationId xmlns:a16="http://schemas.microsoft.com/office/drawing/2014/main" id="{4DBE38CD-0E9B-47C6-658C-B95C1EDF6376}"/>
              </a:ext>
            </a:extLst>
          </p:cNvPr>
          <p:cNvSpPr txBox="1">
            <a:spLocks/>
          </p:cNvSpPr>
          <p:nvPr/>
        </p:nvSpPr>
        <p:spPr>
          <a:xfrm>
            <a:off x="4363234" y="3635994"/>
            <a:ext cx="3747185" cy="501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100"/>
              <a:buFont typeface="Mukta Medium"/>
              <a:buNone/>
              <a:defRPr sz="2500" b="1" i="0" u="none" strike="noStrike" cap="none">
                <a:solidFill>
                  <a:schemeClr val="dk1"/>
                </a:solidFill>
                <a:latin typeface="Mukta"/>
                <a:ea typeface="Mukta"/>
                <a:cs typeface="Mukta"/>
                <a:sym typeface="Mukta"/>
              </a:defRPr>
            </a:lvl1pPr>
            <a:lvl2pPr marL="914400" marR="0" lvl="1"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2pPr>
            <a:lvl3pPr marL="1371600" marR="0" lvl="2"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3pPr>
            <a:lvl4pPr marL="1828800" marR="0" lvl="3"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4pPr>
            <a:lvl5pPr marL="2286000" marR="0" lvl="4"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5pPr>
            <a:lvl6pPr marL="2743200" marR="0" lvl="5"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6pPr>
            <a:lvl7pPr marL="3200400" marR="0" lvl="6"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7pPr>
            <a:lvl8pPr marL="3657600" marR="0" lvl="7"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8pPr>
            <a:lvl9pPr marL="4114800" marR="0" lvl="8"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9pPr>
          </a:lstStyle>
          <a:p>
            <a:pPr marL="0" marR="0" lvl="0" indent="0" algn="l" defTabSz="914400" rtl="0" eaLnBrk="1" fontAlgn="auto" latinLnBrk="0" hangingPunct="1">
              <a:lnSpc>
                <a:spcPct val="100000"/>
              </a:lnSpc>
              <a:spcBef>
                <a:spcPts val="0"/>
              </a:spcBef>
              <a:spcAft>
                <a:spcPts val="0"/>
              </a:spcAft>
              <a:buClr>
                <a:srgbClr val="522E17"/>
              </a:buClr>
              <a:buSzPts val="2100"/>
              <a:buFont typeface="Mukta Medium"/>
              <a:buNone/>
              <a:tabLst/>
              <a:defRPr/>
            </a:pPr>
            <a:r>
              <a:rPr kumimoji="0" lang="en-US" sz="2800" b="1" i="0" u="none" strike="noStrike" kern="0" cap="none" spc="0" normalizeH="0" baseline="0" noProof="0">
                <a:ln>
                  <a:noFill/>
                </a:ln>
                <a:solidFill>
                  <a:srgbClr val="522E17"/>
                </a:solidFill>
                <a:effectLst/>
                <a:uLnTx/>
                <a:uFillTx/>
                <a:latin typeface="Times New Roman" panose="02020603050405020304" pitchFamily="18" charset="0"/>
                <a:cs typeface="Times New Roman" panose="02020603050405020304" pitchFamily="18" charset="0"/>
                <a:sym typeface="Mukta"/>
              </a:rPr>
              <a:t>Tác phẩm</a:t>
            </a:r>
          </a:p>
          <a:p>
            <a:pPr marL="0" marR="0" lvl="0" indent="0" algn="l" defTabSz="914400" rtl="0" eaLnBrk="1" fontAlgn="auto" latinLnBrk="0" hangingPunct="1">
              <a:lnSpc>
                <a:spcPct val="100000"/>
              </a:lnSpc>
              <a:spcBef>
                <a:spcPts val="0"/>
              </a:spcBef>
              <a:spcAft>
                <a:spcPts val="0"/>
              </a:spcAft>
              <a:buClr>
                <a:srgbClr val="522E17"/>
              </a:buClr>
              <a:buSzPts val="2100"/>
              <a:buFont typeface="Mukta Medium"/>
              <a:buNone/>
              <a:tabLst/>
              <a:defRPr/>
            </a:pPr>
            <a:r>
              <a:rPr kumimoji="0" lang="en-US" sz="2800" b="1" i="0" u="none" strike="noStrike" kern="0" cap="none" spc="0" normalizeH="0" baseline="0" noProof="0">
                <a:ln>
                  <a:noFill/>
                </a:ln>
                <a:solidFill>
                  <a:srgbClr val="522E17"/>
                </a:solidFill>
                <a:effectLst/>
                <a:uLnTx/>
                <a:uFillTx/>
                <a:latin typeface="Times New Roman" panose="02020603050405020304" pitchFamily="18" charset="0"/>
                <a:cs typeface="Times New Roman" panose="02020603050405020304" pitchFamily="18" charset="0"/>
                <a:sym typeface="Mukta"/>
              </a:rPr>
              <a:t> “Con hổ có nghĩa”</a:t>
            </a:r>
          </a:p>
        </p:txBody>
      </p:sp>
      <p:sp>
        <p:nvSpPr>
          <p:cNvPr id="6" name="Google Shape;441;p29">
            <a:extLst>
              <a:ext uri="{FF2B5EF4-FFF2-40B4-BE49-F238E27FC236}">
                <a16:creationId xmlns:a16="http://schemas.microsoft.com/office/drawing/2014/main" id="{9AEBC2B4-D803-7DB8-941E-96D08108107C}"/>
              </a:ext>
            </a:extLst>
          </p:cNvPr>
          <p:cNvSpPr txBox="1">
            <a:spLocks/>
          </p:cNvSpPr>
          <p:nvPr/>
        </p:nvSpPr>
        <p:spPr>
          <a:xfrm>
            <a:off x="2773870" y="1835151"/>
            <a:ext cx="852000" cy="618600"/>
          </a:xfrm>
          <a:prstGeom prst="rect">
            <a:avLst/>
          </a:prstGeom>
          <a:solidFill>
            <a:srgbClr val="DD6A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Mukta"/>
              <a:buNone/>
              <a:defRPr sz="4300" b="1" i="0" u="none" strike="noStrike" cap="none">
                <a:solidFill>
                  <a:srgbClr val="FFFFFF"/>
                </a:solidFill>
                <a:latin typeface="Mukta"/>
                <a:ea typeface="Mukta"/>
                <a:cs typeface="Mukta"/>
                <a:sym typeface="Mukta"/>
              </a:defRPr>
            </a:lvl1pPr>
            <a:lvl2pPr marR="0" lvl="1"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9pPr>
          </a:lstStyle>
          <a:p>
            <a:pPr marL="0" marR="0" lvl="0" indent="0" algn="ctr" defTabSz="914400" rtl="0" eaLnBrk="1" fontAlgn="auto" latinLnBrk="0" hangingPunct="1">
              <a:lnSpc>
                <a:spcPct val="100000"/>
              </a:lnSpc>
              <a:spcBef>
                <a:spcPts val="0"/>
              </a:spcBef>
              <a:spcAft>
                <a:spcPts val="0"/>
              </a:spcAft>
              <a:buClr>
                <a:srgbClr val="522E17"/>
              </a:buClr>
              <a:buSzPts val="4000"/>
              <a:buFont typeface="Mukta"/>
              <a:buNone/>
              <a:tabLst/>
              <a:defRPr/>
            </a:pPr>
            <a:r>
              <a:rPr kumimoji="0" lang="en" sz="4300" b="1" i="0" u="none" strike="noStrike" kern="0" cap="none" spc="0" normalizeH="0" baseline="0" noProof="0">
                <a:ln>
                  <a:noFill/>
                </a:ln>
                <a:solidFill>
                  <a:srgbClr val="FFFFFF"/>
                </a:solidFill>
                <a:effectLst/>
                <a:uLnTx/>
                <a:uFillTx/>
                <a:latin typeface="Mukta"/>
                <a:sym typeface="Mukta"/>
              </a:rPr>
              <a:t>a</a:t>
            </a:r>
          </a:p>
        </p:txBody>
      </p:sp>
      <p:sp>
        <p:nvSpPr>
          <p:cNvPr id="7" name="Google Shape;443;p29">
            <a:extLst>
              <a:ext uri="{FF2B5EF4-FFF2-40B4-BE49-F238E27FC236}">
                <a16:creationId xmlns:a16="http://schemas.microsoft.com/office/drawing/2014/main" id="{763DB761-7792-353E-880B-3937CFDD3D2D}"/>
              </a:ext>
            </a:extLst>
          </p:cNvPr>
          <p:cNvSpPr txBox="1">
            <a:spLocks/>
          </p:cNvSpPr>
          <p:nvPr/>
        </p:nvSpPr>
        <p:spPr>
          <a:xfrm>
            <a:off x="3346290" y="3308069"/>
            <a:ext cx="852000" cy="618600"/>
          </a:xfrm>
          <a:prstGeom prst="rect">
            <a:avLst/>
          </a:prstGeom>
          <a:solidFill>
            <a:srgbClr val="DD6A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Mukta"/>
              <a:buNone/>
              <a:defRPr sz="4300" b="1" i="0" u="none" strike="noStrike" cap="none">
                <a:solidFill>
                  <a:srgbClr val="FFFFFF"/>
                </a:solidFill>
                <a:latin typeface="Mukta"/>
                <a:ea typeface="Mukta"/>
                <a:cs typeface="Mukta"/>
                <a:sym typeface="Mukta"/>
              </a:defRPr>
            </a:lvl1pPr>
            <a:lvl2pPr marR="0" lvl="1"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9pPr>
          </a:lstStyle>
          <a:p>
            <a:pPr marL="0" marR="0" lvl="0" indent="0" algn="ctr" defTabSz="914400" rtl="0" eaLnBrk="1" fontAlgn="auto" latinLnBrk="0" hangingPunct="1">
              <a:lnSpc>
                <a:spcPct val="100000"/>
              </a:lnSpc>
              <a:spcBef>
                <a:spcPts val="0"/>
              </a:spcBef>
              <a:spcAft>
                <a:spcPts val="0"/>
              </a:spcAft>
              <a:buClr>
                <a:srgbClr val="522E17"/>
              </a:buClr>
              <a:buSzPts val="4000"/>
              <a:buFont typeface="Mukta"/>
              <a:buNone/>
              <a:tabLst/>
              <a:defRPr/>
            </a:pPr>
            <a:r>
              <a:rPr kumimoji="0" lang="en" sz="4300" b="1" i="0" u="none" strike="noStrike" kern="0" cap="none" spc="0" normalizeH="0" baseline="0" noProof="0">
                <a:ln>
                  <a:noFill/>
                </a:ln>
                <a:solidFill>
                  <a:srgbClr val="FFFFFF"/>
                </a:solidFill>
                <a:effectLst/>
                <a:uLnTx/>
                <a:uFillTx/>
                <a:latin typeface="Mukta"/>
                <a:sym typeface="Mukta"/>
              </a:rPr>
              <a:t>b</a:t>
            </a:r>
          </a:p>
        </p:txBody>
      </p:sp>
      <p:pic>
        <p:nvPicPr>
          <p:cNvPr id="8" name="Picture 7">
            <a:extLst>
              <a:ext uri="{FF2B5EF4-FFF2-40B4-BE49-F238E27FC236}">
                <a16:creationId xmlns:a16="http://schemas.microsoft.com/office/drawing/2014/main" id="{6F769AFE-C757-7554-E384-BFCB599D4A97}"/>
              </a:ext>
            </a:extLst>
          </p:cNvPr>
          <p:cNvPicPr>
            <a:picLocks noChangeAspect="1"/>
          </p:cNvPicPr>
          <p:nvPr/>
        </p:nvPicPr>
        <p:blipFill>
          <a:blip r:embed="rId6"/>
          <a:stretch>
            <a:fillRect/>
          </a:stretch>
        </p:blipFill>
        <p:spPr>
          <a:xfrm>
            <a:off x="-24999" y="2053969"/>
            <a:ext cx="2633925" cy="3188161"/>
          </a:xfrm>
          <a:prstGeom prst="rect">
            <a:avLst/>
          </a:prstGeom>
        </p:spPr>
      </p:pic>
      <p:pic>
        <p:nvPicPr>
          <p:cNvPr id="9" name="Google Shape;58;p5">
            <a:extLst>
              <a:ext uri="{FF2B5EF4-FFF2-40B4-BE49-F238E27FC236}">
                <a16:creationId xmlns:a16="http://schemas.microsoft.com/office/drawing/2014/main" id="{95A4A01B-12B6-2C9B-4BA8-75651B8C977C}"/>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331294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a. </a:t>
            </a:r>
            <a:r>
              <a:rPr lang="en-US" sz="3600" b="1">
                <a:latin typeface="Times New Roman" panose="02020603050405020304" pitchFamily="18" charset="0"/>
                <a:cs typeface="Times New Roman" panose="02020603050405020304" pitchFamily="18" charset="0"/>
              </a:rPr>
              <a:t>T</a:t>
            </a:r>
            <a:r>
              <a:rPr lang="en" sz="3600" b="1">
                <a:latin typeface="Times New Roman" panose="02020603050405020304" pitchFamily="18" charset="0"/>
                <a:cs typeface="Times New Roman" panose="02020603050405020304" pitchFamily="18" charset="0"/>
              </a:rPr>
              <a:t>ác giả “Vũ Trinh"</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grpSp>
        <p:nvGrpSpPr>
          <p:cNvPr id="33" name="Google Shape;91;p16">
            <a:extLst>
              <a:ext uri="{FF2B5EF4-FFF2-40B4-BE49-F238E27FC236}">
                <a16:creationId xmlns:a16="http://schemas.microsoft.com/office/drawing/2014/main" id="{476F1D9C-A2E9-8561-BE02-DF002A67D6BB}"/>
              </a:ext>
            </a:extLst>
          </p:cNvPr>
          <p:cNvGrpSpPr/>
          <p:nvPr/>
        </p:nvGrpSpPr>
        <p:grpSpPr>
          <a:xfrm>
            <a:off x="617334" y="1612547"/>
            <a:ext cx="2614696" cy="3360754"/>
            <a:chOff x="891486" y="1070976"/>
            <a:chExt cx="2806205" cy="3661043"/>
          </a:xfrm>
        </p:grpSpPr>
        <p:sp>
          <p:nvSpPr>
            <p:cNvPr id="34" name="Google Shape;92;p16">
              <a:extLst>
                <a:ext uri="{FF2B5EF4-FFF2-40B4-BE49-F238E27FC236}">
                  <a16:creationId xmlns:a16="http://schemas.microsoft.com/office/drawing/2014/main" id="{FB61C0F5-C256-64C0-75E0-7ED783577B35}"/>
                </a:ext>
              </a:extLst>
            </p:cNvPr>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rgbClr val="27C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93;p16">
              <a:extLst>
                <a:ext uri="{FF2B5EF4-FFF2-40B4-BE49-F238E27FC236}">
                  <a16:creationId xmlns:a16="http://schemas.microsoft.com/office/drawing/2014/main" id="{7188FEDA-1364-F3BD-EC98-E2371A90ED0E}"/>
                </a:ext>
              </a:extLst>
            </p:cNvPr>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94;p16">
              <a:extLst>
                <a:ext uri="{FF2B5EF4-FFF2-40B4-BE49-F238E27FC236}">
                  <a16:creationId xmlns:a16="http://schemas.microsoft.com/office/drawing/2014/main" id="{CF831A17-8AF1-9446-4B49-43269A24F642}"/>
                </a:ext>
              </a:extLst>
            </p:cNvPr>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rgbClr val="27C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95;p16">
              <a:extLst>
                <a:ext uri="{FF2B5EF4-FFF2-40B4-BE49-F238E27FC236}">
                  <a16:creationId xmlns:a16="http://schemas.microsoft.com/office/drawing/2014/main" id="{60A99662-0341-1EF5-0FB9-C084A0F4C322}"/>
                </a:ext>
              </a:extLst>
            </p:cNvPr>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96;p16">
              <a:extLst>
                <a:ext uri="{FF2B5EF4-FFF2-40B4-BE49-F238E27FC236}">
                  <a16:creationId xmlns:a16="http://schemas.microsoft.com/office/drawing/2014/main" id="{127B2D7C-A41A-65EC-11CE-ACCCCC577BBB}"/>
                </a:ext>
              </a:extLst>
            </p:cNvPr>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97;p16">
              <a:extLst>
                <a:ext uri="{FF2B5EF4-FFF2-40B4-BE49-F238E27FC236}">
                  <a16:creationId xmlns:a16="http://schemas.microsoft.com/office/drawing/2014/main" id="{3FCF21F5-12A1-70F4-EE34-19F9784D83FC}"/>
                </a:ext>
              </a:extLst>
            </p:cNvPr>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98;p16">
              <a:extLst>
                <a:ext uri="{FF2B5EF4-FFF2-40B4-BE49-F238E27FC236}">
                  <a16:creationId xmlns:a16="http://schemas.microsoft.com/office/drawing/2014/main" id="{F31E0E89-9B18-435A-B6BA-42F64AB96288}"/>
                </a:ext>
              </a:extLst>
            </p:cNvPr>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rgbClr val="27C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99;p16">
              <a:extLst>
                <a:ext uri="{FF2B5EF4-FFF2-40B4-BE49-F238E27FC236}">
                  <a16:creationId xmlns:a16="http://schemas.microsoft.com/office/drawing/2014/main" id="{285E0CF3-16DF-AFBF-A87E-F7CC9F5F6900}"/>
                </a:ext>
              </a:extLst>
            </p:cNvPr>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0;p16">
              <a:extLst>
                <a:ext uri="{FF2B5EF4-FFF2-40B4-BE49-F238E27FC236}">
                  <a16:creationId xmlns:a16="http://schemas.microsoft.com/office/drawing/2014/main" id="{B2354A61-9D7F-38AA-039C-5B2744F17897}"/>
                </a:ext>
              </a:extLst>
            </p:cNvPr>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1;p16">
              <a:extLst>
                <a:ext uri="{FF2B5EF4-FFF2-40B4-BE49-F238E27FC236}">
                  <a16:creationId xmlns:a16="http://schemas.microsoft.com/office/drawing/2014/main" id="{D3DD1FB7-DBA9-BFF7-DCFA-68D0415A6B2B}"/>
                </a:ext>
              </a:extLst>
            </p:cNvPr>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2;p16">
              <a:extLst>
                <a:ext uri="{FF2B5EF4-FFF2-40B4-BE49-F238E27FC236}">
                  <a16:creationId xmlns:a16="http://schemas.microsoft.com/office/drawing/2014/main" id="{4ED29102-745A-C17B-890B-B7602F329A4B}"/>
                </a:ext>
              </a:extLst>
            </p:cNvPr>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03;p16">
              <a:extLst>
                <a:ext uri="{FF2B5EF4-FFF2-40B4-BE49-F238E27FC236}">
                  <a16:creationId xmlns:a16="http://schemas.microsoft.com/office/drawing/2014/main" id="{EA46CFD9-BF9F-B510-D961-73719B90F975}"/>
                </a:ext>
              </a:extLst>
            </p:cNvPr>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04;p16">
              <a:extLst>
                <a:ext uri="{FF2B5EF4-FFF2-40B4-BE49-F238E27FC236}">
                  <a16:creationId xmlns:a16="http://schemas.microsoft.com/office/drawing/2014/main" id="{6D5E215B-F83C-C714-86F9-6CC23A088882}"/>
                </a:ext>
              </a:extLst>
            </p:cNvPr>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05;p16">
              <a:extLst>
                <a:ext uri="{FF2B5EF4-FFF2-40B4-BE49-F238E27FC236}">
                  <a16:creationId xmlns:a16="http://schemas.microsoft.com/office/drawing/2014/main" id="{C939FE4E-27C8-E170-7305-45A68318F32C}"/>
                </a:ext>
              </a:extLst>
            </p:cNvPr>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06;p16">
              <a:extLst>
                <a:ext uri="{FF2B5EF4-FFF2-40B4-BE49-F238E27FC236}">
                  <a16:creationId xmlns:a16="http://schemas.microsoft.com/office/drawing/2014/main" id="{52AC5DF5-FFF0-51D4-90B1-8697C34EDF0E}"/>
                </a:ext>
              </a:extLst>
            </p:cNvPr>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07;p16">
              <a:extLst>
                <a:ext uri="{FF2B5EF4-FFF2-40B4-BE49-F238E27FC236}">
                  <a16:creationId xmlns:a16="http://schemas.microsoft.com/office/drawing/2014/main" id="{4B9C5614-08C6-82BE-0BD2-88E2F4028B63}"/>
                </a:ext>
              </a:extLst>
            </p:cNvPr>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08;p16">
              <a:extLst>
                <a:ext uri="{FF2B5EF4-FFF2-40B4-BE49-F238E27FC236}">
                  <a16:creationId xmlns:a16="http://schemas.microsoft.com/office/drawing/2014/main" id="{79470648-B11D-CD44-AB2B-CC978526BDFA}"/>
                </a:ext>
              </a:extLst>
            </p:cNvPr>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09;p16">
              <a:extLst>
                <a:ext uri="{FF2B5EF4-FFF2-40B4-BE49-F238E27FC236}">
                  <a16:creationId xmlns:a16="http://schemas.microsoft.com/office/drawing/2014/main" id="{13A3A9A9-97AF-940A-36EA-6168F366F19C}"/>
                </a:ext>
              </a:extLst>
            </p:cNvPr>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10;p16">
              <a:extLst>
                <a:ext uri="{FF2B5EF4-FFF2-40B4-BE49-F238E27FC236}">
                  <a16:creationId xmlns:a16="http://schemas.microsoft.com/office/drawing/2014/main" id="{EAA8BCBF-869C-10B3-CD3B-BA183B70BA44}"/>
                </a:ext>
              </a:extLst>
            </p:cNvPr>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111;p16">
              <a:extLst>
                <a:ext uri="{FF2B5EF4-FFF2-40B4-BE49-F238E27FC236}">
                  <a16:creationId xmlns:a16="http://schemas.microsoft.com/office/drawing/2014/main" id="{5591463C-697F-27D5-0E32-9417A666D416}"/>
                </a:ext>
              </a:extLst>
            </p:cNvPr>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112;p16">
              <a:extLst>
                <a:ext uri="{FF2B5EF4-FFF2-40B4-BE49-F238E27FC236}">
                  <a16:creationId xmlns:a16="http://schemas.microsoft.com/office/drawing/2014/main" id="{C9167108-1602-5D1E-A573-526BFCC8E4CA}"/>
                </a:ext>
              </a:extLst>
            </p:cNvPr>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113;p16">
              <a:extLst>
                <a:ext uri="{FF2B5EF4-FFF2-40B4-BE49-F238E27FC236}">
                  <a16:creationId xmlns:a16="http://schemas.microsoft.com/office/drawing/2014/main" id="{DA5B1C56-C7EF-523D-C699-2182D01E8F94}"/>
                </a:ext>
              </a:extLst>
            </p:cNvPr>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114;p16">
              <a:extLst>
                <a:ext uri="{FF2B5EF4-FFF2-40B4-BE49-F238E27FC236}">
                  <a16:creationId xmlns:a16="http://schemas.microsoft.com/office/drawing/2014/main" id="{D5F4B445-ECDE-E368-F859-551E7E3D9150}"/>
                </a:ext>
              </a:extLst>
            </p:cNvPr>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115;p16">
              <a:extLst>
                <a:ext uri="{FF2B5EF4-FFF2-40B4-BE49-F238E27FC236}">
                  <a16:creationId xmlns:a16="http://schemas.microsoft.com/office/drawing/2014/main" id="{E8E4EEC2-7AB4-FB06-87F5-2DB5EF63A1A8}"/>
                </a:ext>
              </a:extLst>
            </p:cNvPr>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116;p16">
              <a:extLst>
                <a:ext uri="{FF2B5EF4-FFF2-40B4-BE49-F238E27FC236}">
                  <a16:creationId xmlns:a16="http://schemas.microsoft.com/office/drawing/2014/main" id="{19B937DA-0A00-B946-721D-1A3450B19537}"/>
                </a:ext>
              </a:extLst>
            </p:cNvPr>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117;p16">
              <a:extLst>
                <a:ext uri="{FF2B5EF4-FFF2-40B4-BE49-F238E27FC236}">
                  <a16:creationId xmlns:a16="http://schemas.microsoft.com/office/drawing/2014/main" id="{3955A979-8815-0A72-C3E9-30CA82A5814E}"/>
                </a:ext>
              </a:extLst>
            </p:cNvPr>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118;p16">
              <a:extLst>
                <a:ext uri="{FF2B5EF4-FFF2-40B4-BE49-F238E27FC236}">
                  <a16:creationId xmlns:a16="http://schemas.microsoft.com/office/drawing/2014/main" id="{1DCCE8B0-0986-2461-915D-C5505A1C4215}"/>
                </a:ext>
              </a:extLst>
            </p:cNvPr>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6" name="Google Shape;119;p16">
              <a:extLst>
                <a:ext uri="{FF2B5EF4-FFF2-40B4-BE49-F238E27FC236}">
                  <a16:creationId xmlns:a16="http://schemas.microsoft.com/office/drawing/2014/main" id="{0AC3BB1C-BF58-4803-50D0-E70608565267}"/>
                </a:ext>
              </a:extLst>
            </p:cNvPr>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120;p16">
              <a:extLst>
                <a:ext uri="{FF2B5EF4-FFF2-40B4-BE49-F238E27FC236}">
                  <a16:creationId xmlns:a16="http://schemas.microsoft.com/office/drawing/2014/main" id="{E075CCAA-25E7-10F8-E261-F33EEC28DF87}"/>
                </a:ext>
              </a:extLst>
            </p:cNvPr>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121;p16">
              <a:extLst>
                <a:ext uri="{FF2B5EF4-FFF2-40B4-BE49-F238E27FC236}">
                  <a16:creationId xmlns:a16="http://schemas.microsoft.com/office/drawing/2014/main" id="{B3DF33B4-BF6A-A345-B43E-20290E605296}"/>
                </a:ext>
              </a:extLst>
            </p:cNvPr>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122;p16">
              <a:extLst>
                <a:ext uri="{FF2B5EF4-FFF2-40B4-BE49-F238E27FC236}">
                  <a16:creationId xmlns:a16="http://schemas.microsoft.com/office/drawing/2014/main" id="{5EB521E8-D6FE-4629-DF3E-E9A3429FB096}"/>
                </a:ext>
              </a:extLst>
            </p:cNvPr>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123;p16">
              <a:extLst>
                <a:ext uri="{FF2B5EF4-FFF2-40B4-BE49-F238E27FC236}">
                  <a16:creationId xmlns:a16="http://schemas.microsoft.com/office/drawing/2014/main" id="{28DA3F92-35AE-9987-1347-6EF7CF22B5AC}"/>
                </a:ext>
              </a:extLst>
            </p:cNvPr>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Google Shape;124;p16">
              <a:extLst>
                <a:ext uri="{FF2B5EF4-FFF2-40B4-BE49-F238E27FC236}">
                  <a16:creationId xmlns:a16="http://schemas.microsoft.com/office/drawing/2014/main" id="{A5E0977D-97E3-FEE6-B5D7-A6D06F47BE5B}"/>
                </a:ext>
              </a:extLst>
            </p:cNvPr>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2" name="Google Shape;125;p16">
              <a:extLst>
                <a:ext uri="{FF2B5EF4-FFF2-40B4-BE49-F238E27FC236}">
                  <a16:creationId xmlns:a16="http://schemas.microsoft.com/office/drawing/2014/main" id="{E7B373AD-8507-2B1A-C020-0AD7A074458B}"/>
                </a:ext>
              </a:extLst>
            </p:cNvPr>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3" name="Google Shape;126;p16">
              <a:extLst>
                <a:ext uri="{FF2B5EF4-FFF2-40B4-BE49-F238E27FC236}">
                  <a16:creationId xmlns:a16="http://schemas.microsoft.com/office/drawing/2014/main" id="{D8873D8B-8F3A-E152-E930-B01FD34250EF}"/>
                </a:ext>
              </a:extLst>
            </p:cNvPr>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4" name="Google Shape;127;p16">
              <a:extLst>
                <a:ext uri="{FF2B5EF4-FFF2-40B4-BE49-F238E27FC236}">
                  <a16:creationId xmlns:a16="http://schemas.microsoft.com/office/drawing/2014/main" id="{E88634BE-8793-A2B0-BEC9-3C15661CA646}"/>
                </a:ext>
              </a:extLst>
            </p:cNvPr>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5" name="Google Shape;128;p16">
              <a:extLst>
                <a:ext uri="{FF2B5EF4-FFF2-40B4-BE49-F238E27FC236}">
                  <a16:creationId xmlns:a16="http://schemas.microsoft.com/office/drawing/2014/main" id="{0AFB65E0-FFE0-8C58-2236-E1BAE5AE52DF}"/>
                </a:ext>
              </a:extLst>
            </p:cNvPr>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6" name="Google Shape;129;p16">
              <a:extLst>
                <a:ext uri="{FF2B5EF4-FFF2-40B4-BE49-F238E27FC236}">
                  <a16:creationId xmlns:a16="http://schemas.microsoft.com/office/drawing/2014/main" id="{8EA29A51-FE3C-F6A4-C7E3-C473BEFFA0F8}"/>
                </a:ext>
              </a:extLst>
            </p:cNvPr>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7" name="Google Shape;130;p16">
              <a:extLst>
                <a:ext uri="{FF2B5EF4-FFF2-40B4-BE49-F238E27FC236}">
                  <a16:creationId xmlns:a16="http://schemas.microsoft.com/office/drawing/2014/main" id="{5938BEAA-31A3-9411-BA67-3693174EAC41}"/>
                </a:ext>
              </a:extLst>
            </p:cNvPr>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131;p16">
              <a:extLst>
                <a:ext uri="{FF2B5EF4-FFF2-40B4-BE49-F238E27FC236}">
                  <a16:creationId xmlns:a16="http://schemas.microsoft.com/office/drawing/2014/main" id="{F309EAA1-B04B-03AB-5583-8BCD73E5945E}"/>
                </a:ext>
              </a:extLst>
            </p:cNvPr>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132;p16">
              <a:extLst>
                <a:ext uri="{FF2B5EF4-FFF2-40B4-BE49-F238E27FC236}">
                  <a16:creationId xmlns:a16="http://schemas.microsoft.com/office/drawing/2014/main" id="{255BF14C-72E8-AD73-4204-6415068C4CFA}"/>
                </a:ext>
              </a:extLst>
            </p:cNvPr>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133;p16">
              <a:extLst>
                <a:ext uri="{FF2B5EF4-FFF2-40B4-BE49-F238E27FC236}">
                  <a16:creationId xmlns:a16="http://schemas.microsoft.com/office/drawing/2014/main" id="{79B4CE20-998C-2DA1-1821-FAAACE231E54}"/>
                </a:ext>
              </a:extLst>
            </p:cNvPr>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134;p16">
              <a:extLst>
                <a:ext uri="{FF2B5EF4-FFF2-40B4-BE49-F238E27FC236}">
                  <a16:creationId xmlns:a16="http://schemas.microsoft.com/office/drawing/2014/main" id="{F52D62EA-B141-5E95-481E-1BB16FF01974}"/>
                </a:ext>
              </a:extLst>
            </p:cNvPr>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135;p16">
              <a:extLst>
                <a:ext uri="{FF2B5EF4-FFF2-40B4-BE49-F238E27FC236}">
                  <a16:creationId xmlns:a16="http://schemas.microsoft.com/office/drawing/2014/main" id="{5552AB2D-CA9D-5FF8-0D18-AF15BE56F541}"/>
                </a:ext>
              </a:extLst>
            </p:cNvPr>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5" name="Google Shape;138;p16">
            <a:extLst>
              <a:ext uri="{FF2B5EF4-FFF2-40B4-BE49-F238E27FC236}">
                <a16:creationId xmlns:a16="http://schemas.microsoft.com/office/drawing/2014/main" id="{45CD77FA-CF86-4464-ADC8-BC1A65122A4B}"/>
              </a:ext>
            </a:extLst>
          </p:cNvPr>
          <p:cNvSpPr txBox="1"/>
          <p:nvPr/>
        </p:nvSpPr>
        <p:spPr>
          <a:xfrm>
            <a:off x="4520600" y="1386542"/>
            <a:ext cx="3196800"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Vũ Trinh (1759-1828)</a:t>
            </a:r>
            <a:endParaRPr lang="en-US" sz="2400">
              <a:effectLst/>
              <a:latin typeface=".VnTime"/>
              <a:ea typeface="Times New Roman" panose="02020603050405020304" pitchFamily="18" charset="0"/>
              <a:cs typeface="Times New Roman" panose="02020603050405020304" pitchFamily="18" charset="0"/>
            </a:endParaRPr>
          </a:p>
        </p:txBody>
      </p:sp>
      <p:grpSp>
        <p:nvGrpSpPr>
          <p:cNvPr id="476" name="Google Shape;139;p16">
            <a:extLst>
              <a:ext uri="{FF2B5EF4-FFF2-40B4-BE49-F238E27FC236}">
                <a16:creationId xmlns:a16="http://schemas.microsoft.com/office/drawing/2014/main" id="{EC917EE2-2300-3475-54EB-0C805568B02B}"/>
              </a:ext>
            </a:extLst>
          </p:cNvPr>
          <p:cNvGrpSpPr/>
          <p:nvPr/>
        </p:nvGrpSpPr>
        <p:grpSpPr>
          <a:xfrm>
            <a:off x="3688578" y="1476013"/>
            <a:ext cx="4073100" cy="719700"/>
            <a:chOff x="4212225" y="1311200"/>
            <a:chExt cx="4073100" cy="719700"/>
          </a:xfrm>
        </p:grpSpPr>
        <p:sp>
          <p:nvSpPr>
            <p:cNvPr id="477" name="Google Shape;140;p16">
              <a:extLst>
                <a:ext uri="{FF2B5EF4-FFF2-40B4-BE49-F238E27FC236}">
                  <a16:creationId xmlns:a16="http://schemas.microsoft.com/office/drawing/2014/main" id="{73B4DFD9-8D09-25D7-15C5-8BE945447031}"/>
                </a:ext>
              </a:extLst>
            </p:cNvPr>
            <p:cNvSpPr/>
            <p:nvPr/>
          </p:nvSpPr>
          <p:spPr>
            <a:xfrm>
              <a:off x="4212225" y="1311200"/>
              <a:ext cx="719700" cy="719700"/>
            </a:xfrm>
            <a:prstGeom prst="roundRect">
              <a:avLst>
                <a:gd name="adj" fmla="val 16667"/>
              </a:avLst>
            </a:prstGeom>
            <a:solidFill>
              <a:srgbClr val="5F0F4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01</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78" name="Google Shape;141;p16">
              <a:extLst>
                <a:ext uri="{FF2B5EF4-FFF2-40B4-BE49-F238E27FC236}">
                  <a16:creationId xmlns:a16="http://schemas.microsoft.com/office/drawing/2014/main" id="{D7B31189-C916-7D2C-E56B-28630EE6DAE7}"/>
                </a:ext>
              </a:extLst>
            </p:cNvPr>
            <p:cNvCxnSpPr>
              <a:stCxn id="477" idx="3"/>
            </p:cNvCxnSpPr>
            <p:nvPr/>
          </p:nvCxnSpPr>
          <p:spPr>
            <a:xfrm>
              <a:off x="4931925" y="1671050"/>
              <a:ext cx="3353400" cy="0"/>
            </a:xfrm>
            <a:prstGeom prst="straightConnector1">
              <a:avLst/>
            </a:prstGeom>
            <a:noFill/>
            <a:ln w="19050" cap="flat" cmpd="sng">
              <a:solidFill>
                <a:srgbClr val="5F0F40"/>
              </a:solidFill>
              <a:prstDash val="solid"/>
              <a:round/>
              <a:headEnd type="none" w="med" len="med"/>
              <a:tailEnd type="none" w="med" len="med"/>
            </a:ln>
          </p:spPr>
        </p:cxnSp>
      </p:grpSp>
      <p:sp>
        <p:nvSpPr>
          <p:cNvPr id="481" name="Google Shape;144;p16">
            <a:extLst>
              <a:ext uri="{FF2B5EF4-FFF2-40B4-BE49-F238E27FC236}">
                <a16:creationId xmlns:a16="http://schemas.microsoft.com/office/drawing/2014/main" id="{DEC32A3E-EBC0-ABCA-7E8E-F09C29184CA9}"/>
              </a:ext>
            </a:extLst>
          </p:cNvPr>
          <p:cNvSpPr txBox="1"/>
          <p:nvPr/>
        </p:nvSpPr>
        <p:spPr>
          <a:xfrm>
            <a:off x="4543929" y="2229529"/>
            <a:ext cx="3196800"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Quê: trấn Kinh Bắc (nay là tỉnh Bắc Ninh)</a:t>
            </a:r>
            <a:endParaRPr lang="en-US" sz="2400">
              <a:effectLst/>
              <a:latin typeface=".VnTime"/>
              <a:ea typeface="Times New Roman" panose="02020603050405020304" pitchFamily="18" charset="0"/>
              <a:cs typeface="Times New Roman" panose="02020603050405020304" pitchFamily="18" charset="0"/>
            </a:endParaRPr>
          </a:p>
        </p:txBody>
      </p:sp>
      <p:grpSp>
        <p:nvGrpSpPr>
          <p:cNvPr id="482" name="Google Shape;145;p16">
            <a:extLst>
              <a:ext uri="{FF2B5EF4-FFF2-40B4-BE49-F238E27FC236}">
                <a16:creationId xmlns:a16="http://schemas.microsoft.com/office/drawing/2014/main" id="{09990505-4185-B670-AC3E-A5F1ED127570}"/>
              </a:ext>
            </a:extLst>
          </p:cNvPr>
          <p:cNvGrpSpPr/>
          <p:nvPr/>
        </p:nvGrpSpPr>
        <p:grpSpPr>
          <a:xfrm>
            <a:off x="3703371" y="2408982"/>
            <a:ext cx="4073100" cy="719700"/>
            <a:chOff x="4212225" y="2167700"/>
            <a:chExt cx="4073100" cy="719700"/>
          </a:xfrm>
        </p:grpSpPr>
        <p:sp>
          <p:nvSpPr>
            <p:cNvPr id="483" name="Google Shape;146;p16">
              <a:extLst>
                <a:ext uri="{FF2B5EF4-FFF2-40B4-BE49-F238E27FC236}">
                  <a16:creationId xmlns:a16="http://schemas.microsoft.com/office/drawing/2014/main" id="{BD6AFFA7-3215-DF90-B98A-207E68BE5682}"/>
                </a:ext>
              </a:extLst>
            </p:cNvPr>
            <p:cNvSpPr/>
            <p:nvPr/>
          </p:nvSpPr>
          <p:spPr>
            <a:xfrm>
              <a:off x="4212225" y="2167700"/>
              <a:ext cx="719700" cy="719700"/>
            </a:xfrm>
            <a:prstGeom prst="roundRect">
              <a:avLst>
                <a:gd name="adj" fmla="val 16667"/>
              </a:avLst>
            </a:prstGeom>
            <a:solidFill>
              <a:srgbClr val="9A031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02</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84" name="Google Shape;147;p16">
              <a:extLst>
                <a:ext uri="{FF2B5EF4-FFF2-40B4-BE49-F238E27FC236}">
                  <a16:creationId xmlns:a16="http://schemas.microsoft.com/office/drawing/2014/main" id="{73BC5974-B264-0399-B906-2ADA7AF26A9A}"/>
                </a:ext>
              </a:extLst>
            </p:cNvPr>
            <p:cNvCxnSpPr>
              <a:stCxn id="483" idx="3"/>
            </p:cNvCxnSpPr>
            <p:nvPr/>
          </p:nvCxnSpPr>
          <p:spPr>
            <a:xfrm>
              <a:off x="4931925" y="2527550"/>
              <a:ext cx="3353400" cy="0"/>
            </a:xfrm>
            <a:prstGeom prst="straightConnector1">
              <a:avLst/>
            </a:prstGeom>
            <a:noFill/>
            <a:ln w="19050" cap="flat" cmpd="sng">
              <a:solidFill>
                <a:srgbClr val="9A031E"/>
              </a:solidFill>
              <a:prstDash val="solid"/>
              <a:round/>
              <a:headEnd type="none" w="med" len="med"/>
              <a:tailEnd type="none" w="med" len="med"/>
            </a:ln>
          </p:spPr>
        </p:cxnSp>
      </p:grpSp>
      <p:sp>
        <p:nvSpPr>
          <p:cNvPr id="487" name="Google Shape;150;p16">
            <a:extLst>
              <a:ext uri="{FF2B5EF4-FFF2-40B4-BE49-F238E27FC236}">
                <a16:creationId xmlns:a16="http://schemas.microsoft.com/office/drawing/2014/main" id="{5EA065DC-A6B3-36CA-97E6-7E4E47ACA91F}"/>
              </a:ext>
            </a:extLst>
          </p:cNvPr>
          <p:cNvSpPr txBox="1"/>
          <p:nvPr/>
        </p:nvSpPr>
        <p:spPr>
          <a:xfrm>
            <a:off x="4521899" y="3190669"/>
            <a:ext cx="2950538"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Ông sáng tác thơ và văn xuôi</a:t>
            </a:r>
            <a:endParaRPr lang="en-US" sz="2400">
              <a:effectLst/>
              <a:latin typeface=".VnTime"/>
              <a:ea typeface="Times New Roman" panose="02020603050405020304" pitchFamily="18" charset="0"/>
              <a:cs typeface="Times New Roman" panose="02020603050405020304" pitchFamily="18" charset="0"/>
            </a:endParaRPr>
          </a:p>
        </p:txBody>
      </p:sp>
      <p:grpSp>
        <p:nvGrpSpPr>
          <p:cNvPr id="488" name="Google Shape;151;p16">
            <a:extLst>
              <a:ext uri="{FF2B5EF4-FFF2-40B4-BE49-F238E27FC236}">
                <a16:creationId xmlns:a16="http://schemas.microsoft.com/office/drawing/2014/main" id="{2B4D724E-DCFE-F5FD-FC70-29A4970A885E}"/>
              </a:ext>
            </a:extLst>
          </p:cNvPr>
          <p:cNvGrpSpPr/>
          <p:nvPr/>
        </p:nvGrpSpPr>
        <p:grpSpPr>
          <a:xfrm>
            <a:off x="3674775" y="3400369"/>
            <a:ext cx="4073100" cy="719700"/>
            <a:chOff x="4212225" y="3024200"/>
            <a:chExt cx="4073100" cy="719700"/>
          </a:xfrm>
        </p:grpSpPr>
        <p:sp>
          <p:nvSpPr>
            <p:cNvPr id="489" name="Google Shape;152;p16">
              <a:extLst>
                <a:ext uri="{FF2B5EF4-FFF2-40B4-BE49-F238E27FC236}">
                  <a16:creationId xmlns:a16="http://schemas.microsoft.com/office/drawing/2014/main" id="{BE9202E8-DF7B-9DB5-F5A0-1297F3388CEA}"/>
                </a:ext>
              </a:extLst>
            </p:cNvPr>
            <p:cNvSpPr/>
            <p:nvPr/>
          </p:nvSpPr>
          <p:spPr>
            <a:xfrm>
              <a:off x="4212225" y="3024200"/>
              <a:ext cx="719700" cy="719700"/>
            </a:xfrm>
            <a:prstGeom prst="roundRect">
              <a:avLst>
                <a:gd name="adj" fmla="val 16667"/>
              </a:avLst>
            </a:prstGeom>
            <a:solidFill>
              <a:srgbClr val="E3641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03</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90" name="Google Shape;153;p16">
              <a:extLst>
                <a:ext uri="{FF2B5EF4-FFF2-40B4-BE49-F238E27FC236}">
                  <a16:creationId xmlns:a16="http://schemas.microsoft.com/office/drawing/2014/main" id="{BB8C414B-E264-BE7A-A2E1-DCA69E8489C8}"/>
                </a:ext>
              </a:extLst>
            </p:cNvPr>
            <p:cNvCxnSpPr>
              <a:stCxn id="489" idx="3"/>
            </p:cNvCxnSpPr>
            <p:nvPr/>
          </p:nvCxnSpPr>
          <p:spPr>
            <a:xfrm>
              <a:off x="4931925" y="3384050"/>
              <a:ext cx="3353400" cy="0"/>
            </a:xfrm>
            <a:prstGeom prst="straightConnector1">
              <a:avLst/>
            </a:prstGeom>
            <a:noFill/>
            <a:ln w="19050" cap="flat" cmpd="sng">
              <a:solidFill>
                <a:srgbClr val="E36414"/>
              </a:solidFill>
              <a:prstDash val="solid"/>
              <a:round/>
              <a:headEnd type="none" w="med" len="med"/>
              <a:tailEnd type="none" w="med" len="med"/>
            </a:ln>
          </p:spPr>
        </p:cxnSp>
      </p:grpSp>
      <p:sp>
        <p:nvSpPr>
          <p:cNvPr id="493" name="Google Shape;156;p16">
            <a:extLst>
              <a:ext uri="{FF2B5EF4-FFF2-40B4-BE49-F238E27FC236}">
                <a16:creationId xmlns:a16="http://schemas.microsoft.com/office/drawing/2014/main" id="{3ADED446-9907-502F-B0C1-CA06B4521355}"/>
              </a:ext>
            </a:extLst>
          </p:cNvPr>
          <p:cNvSpPr txBox="1"/>
          <p:nvPr/>
        </p:nvSpPr>
        <p:spPr>
          <a:xfrm>
            <a:off x="4465320" y="4135331"/>
            <a:ext cx="3196800"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Tác phẩm tiêu biểu:Lan Trì kiến văn lục</a:t>
            </a:r>
            <a:endParaRPr lang="en-US" sz="2400">
              <a:effectLst/>
              <a:latin typeface=".VnTime"/>
              <a:ea typeface="Times New Roman" panose="02020603050405020304" pitchFamily="18" charset="0"/>
              <a:cs typeface="Times New Roman" panose="02020603050405020304" pitchFamily="18" charset="0"/>
            </a:endParaRPr>
          </a:p>
        </p:txBody>
      </p:sp>
      <p:grpSp>
        <p:nvGrpSpPr>
          <p:cNvPr id="494" name="Google Shape;157;p16">
            <a:extLst>
              <a:ext uri="{FF2B5EF4-FFF2-40B4-BE49-F238E27FC236}">
                <a16:creationId xmlns:a16="http://schemas.microsoft.com/office/drawing/2014/main" id="{82DFFE08-EB85-22CE-AF2F-807991D70204}"/>
              </a:ext>
            </a:extLst>
          </p:cNvPr>
          <p:cNvGrpSpPr/>
          <p:nvPr/>
        </p:nvGrpSpPr>
        <p:grpSpPr>
          <a:xfrm>
            <a:off x="3671438" y="4345032"/>
            <a:ext cx="4073100" cy="719700"/>
            <a:chOff x="4212225" y="3880700"/>
            <a:chExt cx="4073100" cy="719700"/>
          </a:xfrm>
        </p:grpSpPr>
        <p:sp>
          <p:nvSpPr>
            <p:cNvPr id="495" name="Google Shape;158;p16">
              <a:extLst>
                <a:ext uri="{FF2B5EF4-FFF2-40B4-BE49-F238E27FC236}">
                  <a16:creationId xmlns:a16="http://schemas.microsoft.com/office/drawing/2014/main" id="{F6635D1F-6DB1-7EF0-79FE-503E75A3C1B2}"/>
                </a:ext>
              </a:extLst>
            </p:cNvPr>
            <p:cNvSpPr/>
            <p:nvPr/>
          </p:nvSpPr>
          <p:spPr>
            <a:xfrm>
              <a:off x="4212225" y="3880700"/>
              <a:ext cx="719700" cy="719700"/>
            </a:xfrm>
            <a:prstGeom prst="roundRect">
              <a:avLst>
                <a:gd name="adj" fmla="val 16667"/>
              </a:avLst>
            </a:prstGeom>
            <a:solidFill>
              <a:srgbClr val="27C2A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04</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96" name="Google Shape;159;p16">
              <a:extLst>
                <a:ext uri="{FF2B5EF4-FFF2-40B4-BE49-F238E27FC236}">
                  <a16:creationId xmlns:a16="http://schemas.microsoft.com/office/drawing/2014/main" id="{16B7477B-5875-C09A-D57D-85BDC74B2721}"/>
                </a:ext>
              </a:extLst>
            </p:cNvPr>
            <p:cNvCxnSpPr>
              <a:stCxn id="495" idx="3"/>
            </p:cNvCxnSpPr>
            <p:nvPr/>
          </p:nvCxnSpPr>
          <p:spPr>
            <a:xfrm>
              <a:off x="4931925" y="4240550"/>
              <a:ext cx="3353400" cy="0"/>
            </a:xfrm>
            <a:prstGeom prst="straightConnector1">
              <a:avLst/>
            </a:prstGeom>
            <a:noFill/>
            <a:ln w="19050" cap="flat" cmpd="sng">
              <a:solidFill>
                <a:srgbClr val="27C2A4"/>
              </a:solidFill>
              <a:prstDash val="solid"/>
              <a:round/>
              <a:headEnd type="none" w="med" len="med"/>
              <a:tailEnd type="none" w="med" len="med"/>
            </a:ln>
          </p:spPr>
        </p:cxnSp>
      </p:grpSp>
    </p:spTree>
    <p:extLst>
      <p:ext uri="{BB962C8B-B14F-4D97-AF65-F5344CB8AC3E}">
        <p14:creationId xmlns:p14="http://schemas.microsoft.com/office/powerpoint/2010/main" val="3557854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75"/>
                                        </p:tgtEl>
                                        <p:attrNameLst>
                                          <p:attrName>style.visibility</p:attrName>
                                        </p:attrNameLst>
                                      </p:cBhvr>
                                      <p:to>
                                        <p:strVal val="visible"/>
                                      </p:to>
                                    </p:set>
                                    <p:animEffect transition="in" filter="barn(inVertical)">
                                      <p:cBhvr>
                                        <p:cTn id="13" dur="500"/>
                                        <p:tgtEl>
                                          <p:spTgt spid="475"/>
                                        </p:tgtEl>
                                      </p:cBhvr>
                                    </p:animEffect>
                                  </p:childTnLst>
                                </p:cTn>
                              </p:par>
                              <p:par>
                                <p:cTn id="14" presetID="16" presetClass="entr" presetSubtype="21" fill="hold" nodeType="withEffect">
                                  <p:stCondLst>
                                    <p:cond delay="0"/>
                                  </p:stCondLst>
                                  <p:childTnLst>
                                    <p:set>
                                      <p:cBhvr>
                                        <p:cTn id="15" dur="1" fill="hold">
                                          <p:stCondLst>
                                            <p:cond delay="0"/>
                                          </p:stCondLst>
                                        </p:cTn>
                                        <p:tgtEl>
                                          <p:spTgt spid="476"/>
                                        </p:tgtEl>
                                        <p:attrNameLst>
                                          <p:attrName>style.visibility</p:attrName>
                                        </p:attrNameLst>
                                      </p:cBhvr>
                                      <p:to>
                                        <p:strVal val="visible"/>
                                      </p:to>
                                    </p:set>
                                    <p:animEffect transition="in" filter="barn(inVertical)">
                                      <p:cBhvr>
                                        <p:cTn id="16" dur="500"/>
                                        <p:tgtEl>
                                          <p:spTgt spid="47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82"/>
                                        </p:tgtEl>
                                        <p:attrNameLst>
                                          <p:attrName>style.visibility</p:attrName>
                                        </p:attrNameLst>
                                      </p:cBhvr>
                                      <p:to>
                                        <p:strVal val="visible"/>
                                      </p:to>
                                    </p:set>
                                    <p:animEffect transition="in" filter="barn(inVertical)">
                                      <p:cBhvr>
                                        <p:cTn id="21" dur="500"/>
                                        <p:tgtEl>
                                          <p:spTgt spid="48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1"/>
                                        </p:tgtEl>
                                        <p:attrNameLst>
                                          <p:attrName>style.visibility</p:attrName>
                                        </p:attrNameLst>
                                      </p:cBhvr>
                                      <p:to>
                                        <p:strVal val="visible"/>
                                      </p:to>
                                    </p:set>
                                    <p:animEffect transition="in" filter="barn(inVertical)">
                                      <p:cBhvr>
                                        <p:cTn id="24" dur="500"/>
                                        <p:tgtEl>
                                          <p:spTgt spid="48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88"/>
                                        </p:tgtEl>
                                        <p:attrNameLst>
                                          <p:attrName>style.visibility</p:attrName>
                                        </p:attrNameLst>
                                      </p:cBhvr>
                                      <p:to>
                                        <p:strVal val="visible"/>
                                      </p:to>
                                    </p:set>
                                    <p:animEffect transition="in" filter="barn(inVertical)">
                                      <p:cBhvr>
                                        <p:cTn id="29" dur="500"/>
                                        <p:tgtEl>
                                          <p:spTgt spid="48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7"/>
                                        </p:tgtEl>
                                        <p:attrNameLst>
                                          <p:attrName>style.visibility</p:attrName>
                                        </p:attrNameLst>
                                      </p:cBhvr>
                                      <p:to>
                                        <p:strVal val="visible"/>
                                      </p:to>
                                    </p:set>
                                    <p:animEffect transition="in" filter="barn(inVertical)">
                                      <p:cBhvr>
                                        <p:cTn id="32" dur="500"/>
                                        <p:tgtEl>
                                          <p:spTgt spid="48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94"/>
                                        </p:tgtEl>
                                        <p:attrNameLst>
                                          <p:attrName>style.visibility</p:attrName>
                                        </p:attrNameLst>
                                      </p:cBhvr>
                                      <p:to>
                                        <p:strVal val="visible"/>
                                      </p:to>
                                    </p:set>
                                    <p:animEffect transition="in" filter="barn(inVertical)">
                                      <p:cBhvr>
                                        <p:cTn id="37" dur="500"/>
                                        <p:tgtEl>
                                          <p:spTgt spid="49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93"/>
                                        </p:tgtEl>
                                        <p:attrNameLst>
                                          <p:attrName>style.visibility</p:attrName>
                                        </p:attrNameLst>
                                      </p:cBhvr>
                                      <p:to>
                                        <p:strVal val="visible"/>
                                      </p:to>
                                    </p:set>
                                    <p:animEffect transition="in" filter="barn(inVertical)">
                                      <p:cBhvr>
                                        <p:cTn id="40"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481" grpId="0"/>
      <p:bldP spid="487" grpId="0"/>
      <p:bldP spid="4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b) </a:t>
            </a:r>
            <a:r>
              <a:rPr lang="en-US" sz="3600" b="1">
                <a:latin typeface="Times New Roman" panose="02020603050405020304" pitchFamily="18" charset="0"/>
                <a:cs typeface="Times New Roman" panose="02020603050405020304" pitchFamily="18" charset="0"/>
              </a:rPr>
              <a:t>T</a:t>
            </a:r>
            <a:r>
              <a:rPr lang="en" sz="3600" b="1">
                <a:latin typeface="Times New Roman" panose="02020603050405020304" pitchFamily="18" charset="0"/>
                <a:cs typeface="Times New Roman" panose="02020603050405020304" pitchFamily="18" charset="0"/>
              </a:rPr>
              <a:t>ác phẩm </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sp>
        <p:nvSpPr>
          <p:cNvPr id="2" name="Google Shape;947;p30">
            <a:extLst>
              <a:ext uri="{FF2B5EF4-FFF2-40B4-BE49-F238E27FC236}">
                <a16:creationId xmlns:a16="http://schemas.microsoft.com/office/drawing/2014/main" id="{35E02AC3-D808-BB30-7397-BD7C2BEBE6EF}"/>
              </a:ext>
            </a:extLst>
          </p:cNvPr>
          <p:cNvSpPr/>
          <p:nvPr/>
        </p:nvSpPr>
        <p:spPr>
          <a:xfrm rot="-5400000">
            <a:off x="3272542" y="201187"/>
            <a:ext cx="826800" cy="5804773"/>
          </a:xfrm>
          <a:prstGeom prst="round2SameRect">
            <a:avLst>
              <a:gd name="adj1" fmla="val 21919"/>
              <a:gd name="adj2" fmla="val 0"/>
            </a:avLst>
          </a:pr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Google Shape;948;p30">
            <a:extLst>
              <a:ext uri="{FF2B5EF4-FFF2-40B4-BE49-F238E27FC236}">
                <a16:creationId xmlns:a16="http://schemas.microsoft.com/office/drawing/2014/main" id="{8D6AB9EC-2E7E-387F-1B59-57D4D52CAB41}"/>
              </a:ext>
            </a:extLst>
          </p:cNvPr>
          <p:cNvSpPr/>
          <p:nvPr/>
        </p:nvSpPr>
        <p:spPr>
          <a:xfrm rot="-5400000">
            <a:off x="3881805" y="568099"/>
            <a:ext cx="826800" cy="7023300"/>
          </a:xfrm>
          <a:prstGeom prst="round2SameRect">
            <a:avLst>
              <a:gd name="adj1" fmla="val 21919"/>
              <a:gd name="adj2" fmla="val 0"/>
            </a:avLst>
          </a:pr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 name="Google Shape;949;p30">
            <a:extLst>
              <a:ext uri="{FF2B5EF4-FFF2-40B4-BE49-F238E27FC236}">
                <a16:creationId xmlns:a16="http://schemas.microsoft.com/office/drawing/2014/main" id="{6FF96A69-40AD-F2B1-1F8B-12E3AF87FB1D}"/>
              </a:ext>
            </a:extLst>
          </p:cNvPr>
          <p:cNvSpPr/>
          <p:nvPr/>
        </p:nvSpPr>
        <p:spPr>
          <a:xfrm rot="-5400000">
            <a:off x="2953925" y="-456371"/>
            <a:ext cx="826800" cy="5167540"/>
          </a:xfrm>
          <a:prstGeom prst="round2SameRect">
            <a:avLst>
              <a:gd name="adj1" fmla="val 21919"/>
              <a:gd name="adj2" fmla="val 0"/>
            </a:avLst>
          </a:pr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5" name="Google Shape;980;p30">
            <a:extLst>
              <a:ext uri="{FF2B5EF4-FFF2-40B4-BE49-F238E27FC236}">
                <a16:creationId xmlns:a16="http://schemas.microsoft.com/office/drawing/2014/main" id="{329BC2ED-5A47-79D3-4EDC-26F5F20BC958}"/>
              </a:ext>
            </a:extLst>
          </p:cNvPr>
          <p:cNvGrpSpPr/>
          <p:nvPr/>
        </p:nvGrpSpPr>
        <p:grpSpPr>
          <a:xfrm>
            <a:off x="1665379" y="1745596"/>
            <a:ext cx="4418297" cy="763599"/>
            <a:chOff x="1339025" y="1605352"/>
            <a:chExt cx="3196800" cy="763599"/>
          </a:xfrm>
        </p:grpSpPr>
        <p:sp>
          <p:nvSpPr>
            <p:cNvPr id="6" name="Google Shape;981;p30">
              <a:extLst>
                <a:ext uri="{FF2B5EF4-FFF2-40B4-BE49-F238E27FC236}">
                  <a16:creationId xmlns:a16="http://schemas.microsoft.com/office/drawing/2014/main" id="{8CBCD264-8F30-310B-45D2-FFD4595E2E15}"/>
                </a:ext>
              </a:extLst>
            </p:cNvPr>
            <p:cNvSpPr txBox="1"/>
            <p:nvPr/>
          </p:nvSpPr>
          <p:spPr>
            <a:xfrm>
              <a:off x="1339025" y="1605352"/>
              <a:ext cx="3196800" cy="456600"/>
            </a:xfrm>
            <a:prstGeom prst="rect">
              <a:avLst/>
            </a:prstGeom>
            <a:noFill/>
            <a:ln>
              <a:noFill/>
            </a:ln>
          </p:spPr>
          <p:txBody>
            <a:bodyPr spcFirstLastPara="1" wrap="square" lIns="91425" tIns="91425" rIns="91425" bIns="91425" anchor="b" anchorCtr="0">
              <a:noAutofit/>
            </a:bodyPr>
            <a:lstStyle/>
            <a:p>
              <a:r>
                <a:rPr lang="en-US" sz="20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X</a:t>
              </a:r>
              <a:r>
                <a:rPr lang="en" sz="20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uất xứ</a:t>
              </a:r>
              <a:endParaRPr sz="20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7" name="Google Shape;982;p30">
              <a:extLst>
                <a:ext uri="{FF2B5EF4-FFF2-40B4-BE49-F238E27FC236}">
                  <a16:creationId xmlns:a16="http://schemas.microsoft.com/office/drawing/2014/main" id="{6202FCC0-20C6-1E36-94DF-C6E9A9634E5C}"/>
                </a:ext>
              </a:extLst>
            </p:cNvPr>
            <p:cNvSpPr txBox="1"/>
            <p:nvPr/>
          </p:nvSpPr>
          <p:spPr>
            <a:xfrm>
              <a:off x="1339025" y="1949550"/>
              <a:ext cx="3196800" cy="419400"/>
            </a:xfrm>
            <a:prstGeom prst="rect">
              <a:avLst/>
            </a:prstGeom>
            <a:noFill/>
            <a:ln>
              <a:noFill/>
            </a:ln>
          </p:spPr>
          <p:txBody>
            <a:bodyPr spcFirstLastPara="1" wrap="square" lIns="91425" tIns="91425" rIns="91425" bIns="91425" anchor="ctr" anchorCtr="0">
              <a:noAutofit/>
            </a:bodyPr>
            <a:lstStyle/>
            <a:p>
              <a:pPr algn="just">
                <a:lnSpc>
                  <a:spcPct val="150000"/>
                </a:lnSpc>
              </a:pPr>
              <a:r>
                <a:rPr lang="en-US" sz="20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trích từ tập “Lan trì kiến văn lục”.</a:t>
              </a:r>
            </a:p>
          </p:txBody>
        </p:sp>
      </p:grpSp>
      <p:grpSp>
        <p:nvGrpSpPr>
          <p:cNvPr id="8" name="Google Shape;983;p30">
            <a:extLst>
              <a:ext uri="{FF2B5EF4-FFF2-40B4-BE49-F238E27FC236}">
                <a16:creationId xmlns:a16="http://schemas.microsoft.com/office/drawing/2014/main" id="{05716F03-9770-C718-6255-A28854330FB2}"/>
              </a:ext>
            </a:extLst>
          </p:cNvPr>
          <p:cNvGrpSpPr/>
          <p:nvPr/>
        </p:nvGrpSpPr>
        <p:grpSpPr>
          <a:xfrm>
            <a:off x="1665380" y="2721774"/>
            <a:ext cx="4418400" cy="763599"/>
            <a:chOff x="1339025" y="2581525"/>
            <a:chExt cx="4418400" cy="763599"/>
          </a:xfrm>
        </p:grpSpPr>
        <p:sp>
          <p:nvSpPr>
            <p:cNvPr id="9" name="Google Shape;984;p30">
              <a:extLst>
                <a:ext uri="{FF2B5EF4-FFF2-40B4-BE49-F238E27FC236}">
                  <a16:creationId xmlns:a16="http://schemas.microsoft.com/office/drawing/2014/main" id="{342D4ADF-D460-9598-EAA3-86367FDCA35B}"/>
                </a:ext>
              </a:extLst>
            </p:cNvPr>
            <p:cNvSpPr txBox="1"/>
            <p:nvPr/>
          </p:nvSpPr>
          <p:spPr>
            <a:xfrm>
              <a:off x="1339025" y="2581525"/>
              <a:ext cx="4418400" cy="456600"/>
            </a:xfrm>
            <a:prstGeom prst="rect">
              <a:avLst/>
            </a:prstGeom>
            <a:noFill/>
            <a:ln>
              <a:noFill/>
            </a:ln>
          </p:spPr>
          <p:txBody>
            <a:bodyPr spcFirstLastPara="1" wrap="square" lIns="91425" tIns="91425" rIns="91425" bIns="91425" anchor="b" anchorCtr="0">
              <a:noAutofit/>
            </a:bodyPr>
            <a:lstStyle/>
            <a:p>
              <a:r>
                <a:rPr lang="en" sz="24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Phương thức biểu đạt</a:t>
              </a:r>
              <a:endParaRPr sz="24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0" name="Google Shape;985;p30">
              <a:extLst>
                <a:ext uri="{FF2B5EF4-FFF2-40B4-BE49-F238E27FC236}">
                  <a16:creationId xmlns:a16="http://schemas.microsoft.com/office/drawing/2014/main" id="{E6C88AA2-B78C-D409-317A-928EA8D37CBC}"/>
                </a:ext>
              </a:extLst>
            </p:cNvPr>
            <p:cNvSpPr txBox="1"/>
            <p:nvPr/>
          </p:nvSpPr>
          <p:spPr>
            <a:xfrm>
              <a:off x="1339025" y="2925724"/>
              <a:ext cx="4418400" cy="419400"/>
            </a:xfrm>
            <a:prstGeom prst="rect">
              <a:avLst/>
            </a:prstGeom>
            <a:noFill/>
            <a:ln>
              <a:noFill/>
            </a:ln>
          </p:spPr>
          <p:txBody>
            <a:bodyPr spcFirstLastPara="1" wrap="square" lIns="91425" tIns="91425" rIns="91425" bIns="91425" anchor="ctr" anchorCtr="0">
              <a:noAutofit/>
            </a:bodyPr>
            <a:lstStyle/>
            <a:p>
              <a:pPr algn="just">
                <a:lnSpc>
                  <a:spcPct val="150000"/>
                </a:lnSpc>
              </a:pPr>
              <a:r>
                <a:rPr lang="en-US" sz="20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tự sự.</a:t>
              </a:r>
            </a:p>
          </p:txBody>
        </p:sp>
      </p:grpSp>
      <p:grpSp>
        <p:nvGrpSpPr>
          <p:cNvPr id="11" name="Google Shape;986;p30">
            <a:extLst>
              <a:ext uri="{FF2B5EF4-FFF2-40B4-BE49-F238E27FC236}">
                <a16:creationId xmlns:a16="http://schemas.microsoft.com/office/drawing/2014/main" id="{8466ED68-0CBB-81F0-7643-2D360631404A}"/>
              </a:ext>
            </a:extLst>
          </p:cNvPr>
          <p:cNvGrpSpPr/>
          <p:nvPr/>
        </p:nvGrpSpPr>
        <p:grpSpPr>
          <a:xfrm>
            <a:off x="1665380" y="3697949"/>
            <a:ext cx="4418400" cy="763599"/>
            <a:chOff x="1339025" y="3557700"/>
            <a:chExt cx="4418400" cy="763599"/>
          </a:xfrm>
        </p:grpSpPr>
        <p:sp>
          <p:nvSpPr>
            <p:cNvPr id="12" name="Google Shape;987;p30">
              <a:extLst>
                <a:ext uri="{FF2B5EF4-FFF2-40B4-BE49-F238E27FC236}">
                  <a16:creationId xmlns:a16="http://schemas.microsoft.com/office/drawing/2014/main" id="{DB1E75FF-AB76-A762-EEF2-011507C2D516}"/>
                </a:ext>
              </a:extLst>
            </p:cNvPr>
            <p:cNvSpPr txBox="1"/>
            <p:nvPr/>
          </p:nvSpPr>
          <p:spPr>
            <a:xfrm>
              <a:off x="1339025" y="3557700"/>
              <a:ext cx="4418400" cy="456600"/>
            </a:xfrm>
            <a:prstGeom prst="rect">
              <a:avLst/>
            </a:prstGeom>
            <a:noFill/>
            <a:ln>
              <a:noFill/>
            </a:ln>
          </p:spPr>
          <p:txBody>
            <a:bodyPr spcFirstLastPara="1" wrap="square" lIns="91425" tIns="91425" rIns="91425" bIns="91425" anchor="b" anchorCtr="0">
              <a:noAutofit/>
            </a:bodyPr>
            <a:lstStyle/>
            <a:p>
              <a:r>
                <a:rPr lang="en" sz="24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Ngôi kể</a:t>
              </a:r>
              <a:endParaRPr sz="24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3" name="Google Shape;988;p30">
              <a:extLst>
                <a:ext uri="{FF2B5EF4-FFF2-40B4-BE49-F238E27FC236}">
                  <a16:creationId xmlns:a16="http://schemas.microsoft.com/office/drawing/2014/main" id="{DC765492-3A12-B514-39F1-FA906165D892}"/>
                </a:ext>
              </a:extLst>
            </p:cNvPr>
            <p:cNvSpPr txBox="1"/>
            <p:nvPr/>
          </p:nvSpPr>
          <p:spPr>
            <a:xfrm>
              <a:off x="1339025" y="3901899"/>
              <a:ext cx="4418400" cy="419400"/>
            </a:xfrm>
            <a:prstGeom prst="rect">
              <a:avLst/>
            </a:prstGeom>
            <a:noFill/>
            <a:ln>
              <a:noFill/>
            </a:ln>
          </p:spPr>
          <p:txBody>
            <a:bodyPr spcFirstLastPara="1" wrap="square" lIns="91425" tIns="91425" rIns="91425" bIns="91425" anchor="ctr" anchorCtr="0">
              <a:noAutofit/>
            </a:bodyPr>
            <a:lstStyle/>
            <a:p>
              <a:pPr algn="just">
                <a:lnSpc>
                  <a:spcPct val="150000"/>
                </a:lnSpc>
              </a:pPr>
              <a:r>
                <a:rPr lang="en-US" sz="20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ngôi thứ ba </a:t>
              </a:r>
            </a:p>
          </p:txBody>
        </p:sp>
      </p:grpSp>
      <p:grpSp>
        <p:nvGrpSpPr>
          <p:cNvPr id="14" name="Google Shape;989;p30">
            <a:extLst>
              <a:ext uri="{FF2B5EF4-FFF2-40B4-BE49-F238E27FC236}">
                <a16:creationId xmlns:a16="http://schemas.microsoft.com/office/drawing/2014/main" id="{6C54C917-D702-D206-C232-350EBD6F12A2}"/>
              </a:ext>
            </a:extLst>
          </p:cNvPr>
          <p:cNvGrpSpPr/>
          <p:nvPr/>
        </p:nvGrpSpPr>
        <p:grpSpPr>
          <a:xfrm>
            <a:off x="1042380" y="1999987"/>
            <a:ext cx="485000" cy="254800"/>
            <a:chOff x="716025" y="1859738"/>
            <a:chExt cx="485000" cy="254800"/>
          </a:xfrm>
        </p:grpSpPr>
        <p:sp>
          <p:nvSpPr>
            <p:cNvPr id="15" name="Google Shape;990;p30">
              <a:extLst>
                <a:ext uri="{FF2B5EF4-FFF2-40B4-BE49-F238E27FC236}">
                  <a16:creationId xmlns:a16="http://schemas.microsoft.com/office/drawing/2014/main" id="{64EE1F07-D002-F226-B8A3-FF94D3BF7387}"/>
                </a:ext>
              </a:extLst>
            </p:cNvPr>
            <p:cNvSpPr/>
            <p:nvPr/>
          </p:nvSpPr>
          <p:spPr>
            <a:xfrm>
              <a:off x="716025" y="1859738"/>
              <a:ext cx="485000" cy="254800"/>
            </a:xfrm>
            <a:custGeom>
              <a:avLst/>
              <a:gdLst/>
              <a:ahLst/>
              <a:cxnLst/>
              <a:rect l="l" t="t" r="r" b="b"/>
              <a:pathLst>
                <a:path w="19400" h="10192" extrusionOk="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16" name="Google Shape;991;p30">
              <a:extLst>
                <a:ext uri="{FF2B5EF4-FFF2-40B4-BE49-F238E27FC236}">
                  <a16:creationId xmlns:a16="http://schemas.microsoft.com/office/drawing/2014/main" id="{DE4C47F8-42E3-322F-0103-5B9954CA6B8B}"/>
                </a:ext>
              </a:extLst>
            </p:cNvPr>
            <p:cNvSpPr/>
            <p:nvPr/>
          </p:nvSpPr>
          <p:spPr>
            <a:xfrm>
              <a:off x="882000" y="1916313"/>
              <a:ext cx="147075" cy="141600"/>
            </a:xfrm>
            <a:custGeom>
              <a:avLst/>
              <a:gdLst/>
              <a:ahLst/>
              <a:cxnLst/>
              <a:rect l="l" t="t" r="r" b="b"/>
              <a:pathLst>
                <a:path w="5883" h="5664" extrusionOk="0">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grpSp>
      <p:grpSp>
        <p:nvGrpSpPr>
          <p:cNvPr id="17" name="Google Shape;992;p30">
            <a:extLst>
              <a:ext uri="{FF2B5EF4-FFF2-40B4-BE49-F238E27FC236}">
                <a16:creationId xmlns:a16="http://schemas.microsoft.com/office/drawing/2014/main" id="{1F5CFBB5-37C1-7644-1243-45AA3EA21853}"/>
              </a:ext>
            </a:extLst>
          </p:cNvPr>
          <p:cNvGrpSpPr/>
          <p:nvPr/>
        </p:nvGrpSpPr>
        <p:grpSpPr>
          <a:xfrm>
            <a:off x="1043005" y="3838187"/>
            <a:ext cx="483750" cy="483125"/>
            <a:chOff x="716650" y="3697938"/>
            <a:chExt cx="483750" cy="483125"/>
          </a:xfrm>
        </p:grpSpPr>
        <p:sp>
          <p:nvSpPr>
            <p:cNvPr id="18" name="Google Shape;993;p30">
              <a:extLst>
                <a:ext uri="{FF2B5EF4-FFF2-40B4-BE49-F238E27FC236}">
                  <a16:creationId xmlns:a16="http://schemas.microsoft.com/office/drawing/2014/main" id="{2AB653BE-0773-0A31-FE72-031AA86C79D3}"/>
                </a:ext>
              </a:extLst>
            </p:cNvPr>
            <p:cNvSpPr/>
            <p:nvPr/>
          </p:nvSpPr>
          <p:spPr>
            <a:xfrm>
              <a:off x="944100" y="3754538"/>
              <a:ext cx="127375" cy="127350"/>
            </a:xfrm>
            <a:custGeom>
              <a:avLst/>
              <a:gdLst/>
              <a:ahLst/>
              <a:cxnLst/>
              <a:rect l="l" t="t" r="r" b="b"/>
              <a:pathLst>
                <a:path w="5095" h="5094" extrusionOk="0">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19" name="Google Shape;994;p30">
              <a:extLst>
                <a:ext uri="{FF2B5EF4-FFF2-40B4-BE49-F238E27FC236}">
                  <a16:creationId xmlns:a16="http://schemas.microsoft.com/office/drawing/2014/main" id="{D0DEE3B3-9D56-DB19-98DD-283868957004}"/>
                </a:ext>
              </a:extLst>
            </p:cNvPr>
            <p:cNvSpPr/>
            <p:nvPr/>
          </p:nvSpPr>
          <p:spPr>
            <a:xfrm>
              <a:off x="780750" y="3697938"/>
              <a:ext cx="368700" cy="483125"/>
            </a:xfrm>
            <a:custGeom>
              <a:avLst/>
              <a:gdLst/>
              <a:ahLst/>
              <a:cxnLst/>
              <a:rect l="l" t="t" r="r" b="b"/>
              <a:pathLst>
                <a:path w="14748" h="19325" extrusionOk="0">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0" name="Google Shape;995;p30">
              <a:extLst>
                <a:ext uri="{FF2B5EF4-FFF2-40B4-BE49-F238E27FC236}">
                  <a16:creationId xmlns:a16="http://schemas.microsoft.com/office/drawing/2014/main" id="{EEF806EA-9538-E216-1B4E-2B01716F0F67}"/>
                </a:ext>
              </a:extLst>
            </p:cNvPr>
            <p:cNvSpPr/>
            <p:nvPr/>
          </p:nvSpPr>
          <p:spPr>
            <a:xfrm>
              <a:off x="716650" y="3867763"/>
              <a:ext cx="56650" cy="28325"/>
            </a:xfrm>
            <a:custGeom>
              <a:avLst/>
              <a:gdLst/>
              <a:ahLst/>
              <a:cxnLst/>
              <a:rect l="l" t="t" r="r" b="b"/>
              <a:pathLst>
                <a:path w="2266" h="1133" extrusionOk="0">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1" name="Google Shape;996;p30">
              <a:extLst>
                <a:ext uri="{FF2B5EF4-FFF2-40B4-BE49-F238E27FC236}">
                  <a16:creationId xmlns:a16="http://schemas.microsoft.com/office/drawing/2014/main" id="{245DF915-8AE9-B565-FA43-D61F927AECE5}"/>
                </a:ext>
              </a:extLst>
            </p:cNvPr>
            <p:cNvSpPr/>
            <p:nvPr/>
          </p:nvSpPr>
          <p:spPr>
            <a:xfrm>
              <a:off x="719600" y="3772988"/>
              <a:ext cx="50750" cy="48025"/>
            </a:xfrm>
            <a:custGeom>
              <a:avLst/>
              <a:gdLst/>
              <a:ahLst/>
              <a:cxnLst/>
              <a:rect l="l" t="t" r="r" b="b"/>
              <a:pathLst>
                <a:path w="2030" h="1921" extrusionOk="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2" name="Google Shape;997;p30">
              <a:extLst>
                <a:ext uri="{FF2B5EF4-FFF2-40B4-BE49-F238E27FC236}">
                  <a16:creationId xmlns:a16="http://schemas.microsoft.com/office/drawing/2014/main" id="{0367729B-DC8A-A629-BE06-5860C6EFF7AF}"/>
                </a:ext>
              </a:extLst>
            </p:cNvPr>
            <p:cNvSpPr/>
            <p:nvPr/>
          </p:nvSpPr>
          <p:spPr>
            <a:xfrm>
              <a:off x="719150" y="3942838"/>
              <a:ext cx="51200" cy="48350"/>
            </a:xfrm>
            <a:custGeom>
              <a:avLst/>
              <a:gdLst/>
              <a:ahLst/>
              <a:cxnLst/>
              <a:rect l="l" t="t" r="r" b="b"/>
              <a:pathLst>
                <a:path w="2048" h="1934" extrusionOk="0">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3" name="Google Shape;998;p30">
              <a:extLst>
                <a:ext uri="{FF2B5EF4-FFF2-40B4-BE49-F238E27FC236}">
                  <a16:creationId xmlns:a16="http://schemas.microsoft.com/office/drawing/2014/main" id="{183EE5F1-77EE-B9DD-4D9B-4C6F60F4FF56}"/>
                </a:ext>
              </a:extLst>
            </p:cNvPr>
            <p:cNvSpPr/>
            <p:nvPr/>
          </p:nvSpPr>
          <p:spPr>
            <a:xfrm>
              <a:off x="1143150" y="3867763"/>
              <a:ext cx="56650" cy="28325"/>
            </a:xfrm>
            <a:custGeom>
              <a:avLst/>
              <a:gdLst/>
              <a:ahLst/>
              <a:cxnLst/>
              <a:rect l="l" t="t" r="r" b="b"/>
              <a:pathLst>
                <a:path w="2266" h="1133" extrusionOk="0">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4" name="Google Shape;999;p30">
              <a:extLst>
                <a:ext uri="{FF2B5EF4-FFF2-40B4-BE49-F238E27FC236}">
                  <a16:creationId xmlns:a16="http://schemas.microsoft.com/office/drawing/2014/main" id="{751980E0-5DE5-AF4E-78D7-DB177B54726C}"/>
                </a:ext>
              </a:extLst>
            </p:cNvPr>
            <p:cNvSpPr/>
            <p:nvPr/>
          </p:nvSpPr>
          <p:spPr>
            <a:xfrm>
              <a:off x="1142550" y="3772988"/>
              <a:ext cx="54300" cy="48225"/>
            </a:xfrm>
            <a:custGeom>
              <a:avLst/>
              <a:gdLst/>
              <a:ahLst/>
              <a:cxnLst/>
              <a:rect l="l" t="t" r="r" b="b"/>
              <a:pathLst>
                <a:path w="2172" h="1929" extrusionOk="0">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5" name="Google Shape;1000;p30">
              <a:extLst>
                <a:ext uri="{FF2B5EF4-FFF2-40B4-BE49-F238E27FC236}">
                  <a16:creationId xmlns:a16="http://schemas.microsoft.com/office/drawing/2014/main" id="{C7005627-3C67-E440-3AD4-936B3F218A75}"/>
                </a:ext>
              </a:extLst>
            </p:cNvPr>
            <p:cNvSpPr/>
            <p:nvPr/>
          </p:nvSpPr>
          <p:spPr>
            <a:xfrm>
              <a:off x="1146100" y="3942838"/>
              <a:ext cx="54300" cy="48225"/>
            </a:xfrm>
            <a:custGeom>
              <a:avLst/>
              <a:gdLst/>
              <a:ahLst/>
              <a:cxnLst/>
              <a:rect l="l" t="t" r="r" b="b"/>
              <a:pathLst>
                <a:path w="2172" h="1929" extrusionOk="0">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grpSp>
      <p:sp>
        <p:nvSpPr>
          <p:cNvPr id="26" name="Google Shape;1001;p30">
            <a:extLst>
              <a:ext uri="{FF2B5EF4-FFF2-40B4-BE49-F238E27FC236}">
                <a16:creationId xmlns:a16="http://schemas.microsoft.com/office/drawing/2014/main" id="{6950FFDC-2CEA-41CF-F4B4-FA65BB2F5F49}"/>
              </a:ext>
            </a:extLst>
          </p:cNvPr>
          <p:cNvSpPr/>
          <p:nvPr/>
        </p:nvSpPr>
        <p:spPr>
          <a:xfrm>
            <a:off x="1042392" y="2865848"/>
            <a:ext cx="484979" cy="475444"/>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pic>
        <p:nvPicPr>
          <p:cNvPr id="30" name="Picture 29" descr="A tiger walking on a black background&#10;&#10;Description automatically generated with medium confidence">
            <a:extLst>
              <a:ext uri="{FF2B5EF4-FFF2-40B4-BE49-F238E27FC236}">
                <a16:creationId xmlns:a16="http://schemas.microsoft.com/office/drawing/2014/main" id="{B1128E3D-DD80-A90E-B5E3-4DE375FC9383}"/>
              </a:ext>
            </a:extLst>
          </p:cNvPr>
          <p:cNvPicPr>
            <a:picLocks noChangeAspect="1"/>
          </p:cNvPicPr>
          <p:nvPr/>
        </p:nvPicPr>
        <p:blipFill>
          <a:blip r:embed="rId10"/>
          <a:stretch>
            <a:fillRect/>
          </a:stretch>
        </p:blipFill>
        <p:spPr>
          <a:xfrm>
            <a:off x="5367859" y="2789608"/>
            <a:ext cx="4221522" cy="2778277"/>
          </a:xfrm>
          <a:prstGeom prst="rect">
            <a:avLst/>
          </a:prstGeom>
        </p:spPr>
      </p:pic>
    </p:spTree>
    <p:extLst>
      <p:ext uri="{BB962C8B-B14F-4D97-AF65-F5344CB8AC3E}">
        <p14:creationId xmlns:p14="http://schemas.microsoft.com/office/powerpoint/2010/main" val="153414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39"/>
          <p:cNvPicPr preferRelativeResize="0"/>
          <p:nvPr/>
        </p:nvPicPr>
        <p:blipFill>
          <a:blip r:embed="rId3">
            <a:alphaModFix/>
          </a:blip>
          <a:stretch>
            <a:fillRect/>
          </a:stretch>
        </p:blipFill>
        <p:spPr>
          <a:xfrm rot="8503716">
            <a:off x="381752" y="-696678"/>
            <a:ext cx="1378678" cy="2555475"/>
          </a:xfrm>
          <a:prstGeom prst="rect">
            <a:avLst/>
          </a:prstGeom>
          <a:noFill/>
          <a:ln>
            <a:noFill/>
          </a:ln>
        </p:spPr>
      </p:pic>
      <p:sp>
        <p:nvSpPr>
          <p:cNvPr id="567" name="Google Shape;567;p39"/>
          <p:cNvSpPr/>
          <p:nvPr/>
        </p:nvSpPr>
        <p:spPr>
          <a:xfrm>
            <a:off x="940038" y="1537602"/>
            <a:ext cx="3547200" cy="788100"/>
          </a:xfrm>
          <a:prstGeom prst="roundRect">
            <a:avLst>
              <a:gd name="adj" fmla="val 11344"/>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8" name="Google Shape;568;p39"/>
          <p:cNvPicPr preferRelativeResize="0"/>
          <p:nvPr/>
        </p:nvPicPr>
        <p:blipFill>
          <a:blip r:embed="rId4">
            <a:alphaModFix/>
          </a:blip>
          <a:stretch>
            <a:fillRect/>
          </a:stretch>
        </p:blipFill>
        <p:spPr>
          <a:xfrm>
            <a:off x="4737046" y="2701677"/>
            <a:ext cx="3763749" cy="2059300"/>
          </a:xfrm>
          <a:prstGeom prst="rect">
            <a:avLst/>
          </a:prstGeom>
          <a:noFill/>
          <a:ln>
            <a:noFill/>
          </a:ln>
        </p:spPr>
      </p:pic>
      <p:pic>
        <p:nvPicPr>
          <p:cNvPr id="569" name="Google Shape;569;p39"/>
          <p:cNvPicPr preferRelativeResize="0"/>
          <p:nvPr/>
        </p:nvPicPr>
        <p:blipFill>
          <a:blip r:embed="rId5">
            <a:alphaModFix/>
          </a:blip>
          <a:stretch>
            <a:fillRect/>
          </a:stretch>
        </p:blipFill>
        <p:spPr>
          <a:xfrm>
            <a:off x="4737046" y="589950"/>
            <a:ext cx="1415450" cy="2534652"/>
          </a:xfrm>
          <a:prstGeom prst="rect">
            <a:avLst/>
          </a:prstGeom>
          <a:noFill/>
          <a:ln>
            <a:noFill/>
          </a:ln>
        </p:spPr>
      </p:pic>
      <p:pic>
        <p:nvPicPr>
          <p:cNvPr id="570" name="Google Shape;570;p39"/>
          <p:cNvPicPr preferRelativeResize="0"/>
          <p:nvPr/>
        </p:nvPicPr>
        <p:blipFill>
          <a:blip r:embed="rId5">
            <a:alphaModFix/>
          </a:blip>
          <a:stretch>
            <a:fillRect/>
          </a:stretch>
        </p:blipFill>
        <p:spPr>
          <a:xfrm>
            <a:off x="5816346" y="200700"/>
            <a:ext cx="1605149" cy="2874350"/>
          </a:xfrm>
          <a:prstGeom prst="rect">
            <a:avLst/>
          </a:prstGeom>
          <a:noFill/>
          <a:ln>
            <a:noFill/>
          </a:ln>
        </p:spPr>
      </p:pic>
      <p:pic>
        <p:nvPicPr>
          <p:cNvPr id="571" name="Google Shape;571;p39"/>
          <p:cNvPicPr preferRelativeResize="0"/>
          <p:nvPr/>
        </p:nvPicPr>
        <p:blipFill>
          <a:blip r:embed="rId5">
            <a:alphaModFix/>
          </a:blip>
          <a:stretch>
            <a:fillRect/>
          </a:stretch>
        </p:blipFill>
        <p:spPr>
          <a:xfrm>
            <a:off x="7085346" y="540400"/>
            <a:ext cx="1415450" cy="2534652"/>
          </a:xfrm>
          <a:prstGeom prst="rect">
            <a:avLst/>
          </a:prstGeom>
          <a:noFill/>
          <a:ln>
            <a:noFill/>
          </a:ln>
        </p:spPr>
      </p:pic>
      <p:pic>
        <p:nvPicPr>
          <p:cNvPr id="572" name="Google Shape;572;p39"/>
          <p:cNvPicPr preferRelativeResize="0"/>
          <p:nvPr/>
        </p:nvPicPr>
        <p:blipFill>
          <a:blip r:embed="rId6">
            <a:alphaModFix/>
          </a:blip>
          <a:stretch>
            <a:fillRect/>
          </a:stretch>
        </p:blipFill>
        <p:spPr>
          <a:xfrm>
            <a:off x="7459201" y="1544213"/>
            <a:ext cx="1644335" cy="1986575"/>
          </a:xfrm>
          <a:prstGeom prst="rect">
            <a:avLst/>
          </a:prstGeom>
          <a:noFill/>
          <a:ln>
            <a:noFill/>
          </a:ln>
        </p:spPr>
      </p:pic>
      <p:sp>
        <p:nvSpPr>
          <p:cNvPr id="573" name="Google Shape;573;p39"/>
          <p:cNvSpPr txBox="1">
            <a:spLocks noGrp="1"/>
          </p:cNvSpPr>
          <p:nvPr>
            <p:ph type="title"/>
          </p:nvPr>
        </p:nvSpPr>
        <p:spPr>
          <a:xfrm>
            <a:off x="962088" y="1647427"/>
            <a:ext cx="35031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Tóm tắt – </a:t>
            </a:r>
            <a:br>
              <a:rPr lang="en"/>
            </a:br>
            <a:r>
              <a:rPr lang="en"/>
              <a:t>Câu chuyện 1</a:t>
            </a:r>
            <a:endParaRPr/>
          </a:p>
        </p:txBody>
      </p:sp>
      <p:sp>
        <p:nvSpPr>
          <p:cNvPr id="574" name="Google Shape;574;p39"/>
          <p:cNvSpPr txBox="1">
            <a:spLocks noGrp="1"/>
          </p:cNvSpPr>
          <p:nvPr>
            <p:ph type="subTitle" idx="1"/>
          </p:nvPr>
        </p:nvSpPr>
        <p:spPr>
          <a:xfrm>
            <a:off x="293535" y="2362803"/>
            <a:ext cx="4256584" cy="1195200"/>
          </a:xfrm>
          <a:prstGeom prst="rect">
            <a:avLst/>
          </a:prstGeom>
        </p:spPr>
        <p:txBody>
          <a:bodyPr spcFirstLastPara="1" wrap="square" lIns="91425" tIns="91425" rIns="91425" bIns="91425" anchor="t"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Hổ cái đau đẻ, hổ đực đi tìm bà đỡ Trần ở huyện Đông Triều. Bà đỡ cho hổ cái uống thuốc, xoa bóp bụng và giúp hổ đẻ được. Hổ đực mừng rỡ và đền ơn bà cục bạc.</a:t>
            </a:r>
            <a:endParaRPr lang="en-US" sz="2400">
              <a:effectLst/>
              <a:latin typeface=".VnTime"/>
              <a:ea typeface="Times New Roman" panose="02020603050405020304" pitchFamily="18" charset="0"/>
              <a:cs typeface="Times New Roman" panose="02020603050405020304" pitchFamily="18" charset="0"/>
            </a:endParaRPr>
          </a:p>
        </p:txBody>
      </p:sp>
      <p:pic>
        <p:nvPicPr>
          <p:cNvPr id="2" name="Picture 1" descr="A tiger walking on a black background&#10;&#10;Description automatically generated with medium confidence">
            <a:extLst>
              <a:ext uri="{FF2B5EF4-FFF2-40B4-BE49-F238E27FC236}">
                <a16:creationId xmlns:a16="http://schemas.microsoft.com/office/drawing/2014/main" id="{4778CD5F-B65B-B157-A451-8D813FD806A2}"/>
              </a:ext>
            </a:extLst>
          </p:cNvPr>
          <p:cNvPicPr>
            <a:picLocks noChangeAspect="1"/>
          </p:cNvPicPr>
          <p:nvPr/>
        </p:nvPicPr>
        <p:blipFill>
          <a:blip r:embed="rId7"/>
          <a:stretch>
            <a:fillRect/>
          </a:stretch>
        </p:blipFill>
        <p:spPr>
          <a:xfrm>
            <a:off x="5166058" y="1333907"/>
            <a:ext cx="2875321" cy="1892312"/>
          </a:xfrm>
          <a:prstGeom prst="rect">
            <a:avLst/>
          </a:prstGeom>
        </p:spPr>
      </p:pic>
      <p:pic>
        <p:nvPicPr>
          <p:cNvPr id="3" name="Picture 2">
            <a:extLst>
              <a:ext uri="{FF2B5EF4-FFF2-40B4-BE49-F238E27FC236}">
                <a16:creationId xmlns:a16="http://schemas.microsoft.com/office/drawing/2014/main" id="{BAE6EF78-93C4-BC28-8907-D2A14E2B1FC0}"/>
              </a:ext>
            </a:extLst>
          </p:cNvPr>
          <p:cNvPicPr>
            <a:picLocks noChangeAspect="1"/>
          </p:cNvPicPr>
          <p:nvPr/>
        </p:nvPicPr>
        <p:blipFill>
          <a:blip r:embed="rId8"/>
          <a:stretch>
            <a:fillRect/>
          </a:stretch>
        </p:blipFill>
        <p:spPr>
          <a:xfrm>
            <a:off x="269735" y="1552383"/>
            <a:ext cx="1415450" cy="7733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3"/>
                                        </p:tgtEl>
                                        <p:attrNameLst>
                                          <p:attrName>style.visibility</p:attrName>
                                        </p:attrNameLst>
                                      </p:cBhvr>
                                      <p:to>
                                        <p:strVal val="visible"/>
                                      </p:to>
                                    </p:set>
                                    <p:anim calcmode="lin" valueType="num">
                                      <p:cBhvr>
                                        <p:cTn id="12" dur="500" fill="hold"/>
                                        <p:tgtEl>
                                          <p:spTgt spid="573"/>
                                        </p:tgtEl>
                                        <p:attrNameLst>
                                          <p:attrName>ppt_w</p:attrName>
                                        </p:attrNameLst>
                                      </p:cBhvr>
                                      <p:tavLst>
                                        <p:tav tm="0">
                                          <p:val>
                                            <p:fltVal val="0"/>
                                          </p:val>
                                        </p:tav>
                                        <p:tav tm="100000">
                                          <p:val>
                                            <p:strVal val="#ppt_w"/>
                                          </p:val>
                                        </p:tav>
                                      </p:tavLst>
                                    </p:anim>
                                    <p:anim calcmode="lin" valueType="num">
                                      <p:cBhvr>
                                        <p:cTn id="13" dur="500" fill="hold"/>
                                        <p:tgtEl>
                                          <p:spTgt spid="573"/>
                                        </p:tgtEl>
                                        <p:attrNameLst>
                                          <p:attrName>ppt_h</p:attrName>
                                        </p:attrNameLst>
                                      </p:cBhvr>
                                      <p:tavLst>
                                        <p:tav tm="0">
                                          <p:val>
                                            <p:fltVal val="0"/>
                                          </p:val>
                                        </p:tav>
                                        <p:tav tm="100000">
                                          <p:val>
                                            <p:strVal val="#ppt_h"/>
                                          </p:val>
                                        </p:tav>
                                      </p:tavLst>
                                    </p:anim>
                                    <p:animEffect transition="in" filter="fade">
                                      <p:cBhvr>
                                        <p:cTn id="14" dur="500"/>
                                        <p:tgtEl>
                                          <p:spTgt spid="57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67"/>
                                        </p:tgtEl>
                                        <p:attrNameLst>
                                          <p:attrName>style.visibility</p:attrName>
                                        </p:attrNameLst>
                                      </p:cBhvr>
                                      <p:to>
                                        <p:strVal val="visible"/>
                                      </p:to>
                                    </p:set>
                                    <p:anim calcmode="lin" valueType="num">
                                      <p:cBhvr>
                                        <p:cTn id="17" dur="500" fill="hold"/>
                                        <p:tgtEl>
                                          <p:spTgt spid="567"/>
                                        </p:tgtEl>
                                        <p:attrNameLst>
                                          <p:attrName>ppt_w</p:attrName>
                                        </p:attrNameLst>
                                      </p:cBhvr>
                                      <p:tavLst>
                                        <p:tav tm="0">
                                          <p:val>
                                            <p:fltVal val="0"/>
                                          </p:val>
                                        </p:tav>
                                        <p:tav tm="100000">
                                          <p:val>
                                            <p:strVal val="#ppt_w"/>
                                          </p:val>
                                        </p:tav>
                                      </p:tavLst>
                                    </p:anim>
                                    <p:anim calcmode="lin" valueType="num">
                                      <p:cBhvr>
                                        <p:cTn id="18" dur="500" fill="hold"/>
                                        <p:tgtEl>
                                          <p:spTgt spid="567"/>
                                        </p:tgtEl>
                                        <p:attrNameLst>
                                          <p:attrName>ppt_h</p:attrName>
                                        </p:attrNameLst>
                                      </p:cBhvr>
                                      <p:tavLst>
                                        <p:tav tm="0">
                                          <p:val>
                                            <p:fltVal val="0"/>
                                          </p:val>
                                        </p:tav>
                                        <p:tav tm="100000">
                                          <p:val>
                                            <p:strVal val="#ppt_h"/>
                                          </p:val>
                                        </p:tav>
                                      </p:tavLst>
                                    </p:anim>
                                    <p:animEffect transition="in" filter="fade">
                                      <p:cBhvr>
                                        <p:cTn id="19" dur="500"/>
                                        <p:tgtEl>
                                          <p:spTgt spid="567"/>
                                        </p:tgtEl>
                                      </p:cBhvr>
                                    </p:animEffect>
                                  </p:childTnLst>
                                </p:cTn>
                              </p:par>
                              <p:par>
                                <p:cTn id="20" presetID="53" presetClass="entr" presetSubtype="16" fill="hold" nodeType="withEffect">
                                  <p:stCondLst>
                                    <p:cond delay="0"/>
                                  </p:stCondLst>
                                  <p:childTnLst>
                                    <p:set>
                                      <p:cBhvr>
                                        <p:cTn id="21" dur="1" fill="hold">
                                          <p:stCondLst>
                                            <p:cond delay="0"/>
                                          </p:stCondLst>
                                        </p:cTn>
                                        <p:tgtEl>
                                          <p:spTgt spid="568"/>
                                        </p:tgtEl>
                                        <p:attrNameLst>
                                          <p:attrName>style.visibility</p:attrName>
                                        </p:attrNameLst>
                                      </p:cBhvr>
                                      <p:to>
                                        <p:strVal val="visible"/>
                                      </p:to>
                                    </p:set>
                                    <p:anim calcmode="lin" valueType="num">
                                      <p:cBhvr>
                                        <p:cTn id="22" dur="500" fill="hold"/>
                                        <p:tgtEl>
                                          <p:spTgt spid="568"/>
                                        </p:tgtEl>
                                        <p:attrNameLst>
                                          <p:attrName>ppt_w</p:attrName>
                                        </p:attrNameLst>
                                      </p:cBhvr>
                                      <p:tavLst>
                                        <p:tav tm="0">
                                          <p:val>
                                            <p:fltVal val="0"/>
                                          </p:val>
                                        </p:tav>
                                        <p:tav tm="100000">
                                          <p:val>
                                            <p:strVal val="#ppt_w"/>
                                          </p:val>
                                        </p:tav>
                                      </p:tavLst>
                                    </p:anim>
                                    <p:anim calcmode="lin" valueType="num">
                                      <p:cBhvr>
                                        <p:cTn id="23" dur="500" fill="hold"/>
                                        <p:tgtEl>
                                          <p:spTgt spid="568"/>
                                        </p:tgtEl>
                                        <p:attrNameLst>
                                          <p:attrName>ppt_h</p:attrName>
                                        </p:attrNameLst>
                                      </p:cBhvr>
                                      <p:tavLst>
                                        <p:tav tm="0">
                                          <p:val>
                                            <p:fltVal val="0"/>
                                          </p:val>
                                        </p:tav>
                                        <p:tav tm="100000">
                                          <p:val>
                                            <p:strVal val="#ppt_h"/>
                                          </p:val>
                                        </p:tav>
                                      </p:tavLst>
                                    </p:anim>
                                    <p:animEffect transition="in" filter="fade">
                                      <p:cBhvr>
                                        <p:cTn id="24" dur="500"/>
                                        <p:tgtEl>
                                          <p:spTgt spid="568"/>
                                        </p:tgtEl>
                                      </p:cBhvr>
                                    </p:animEffect>
                                  </p:childTnLst>
                                </p:cTn>
                              </p:par>
                              <p:par>
                                <p:cTn id="25" presetID="53" presetClass="entr" presetSubtype="16" fill="hold" nodeType="withEffect">
                                  <p:stCondLst>
                                    <p:cond delay="0"/>
                                  </p:stCondLst>
                                  <p:childTnLst>
                                    <p:set>
                                      <p:cBhvr>
                                        <p:cTn id="26" dur="1" fill="hold">
                                          <p:stCondLst>
                                            <p:cond delay="0"/>
                                          </p:stCondLst>
                                        </p:cTn>
                                        <p:tgtEl>
                                          <p:spTgt spid="569"/>
                                        </p:tgtEl>
                                        <p:attrNameLst>
                                          <p:attrName>style.visibility</p:attrName>
                                        </p:attrNameLst>
                                      </p:cBhvr>
                                      <p:to>
                                        <p:strVal val="visible"/>
                                      </p:to>
                                    </p:set>
                                    <p:anim calcmode="lin" valueType="num">
                                      <p:cBhvr>
                                        <p:cTn id="27" dur="500" fill="hold"/>
                                        <p:tgtEl>
                                          <p:spTgt spid="569"/>
                                        </p:tgtEl>
                                        <p:attrNameLst>
                                          <p:attrName>ppt_w</p:attrName>
                                        </p:attrNameLst>
                                      </p:cBhvr>
                                      <p:tavLst>
                                        <p:tav tm="0">
                                          <p:val>
                                            <p:fltVal val="0"/>
                                          </p:val>
                                        </p:tav>
                                        <p:tav tm="100000">
                                          <p:val>
                                            <p:strVal val="#ppt_w"/>
                                          </p:val>
                                        </p:tav>
                                      </p:tavLst>
                                    </p:anim>
                                    <p:anim calcmode="lin" valueType="num">
                                      <p:cBhvr>
                                        <p:cTn id="28" dur="500" fill="hold"/>
                                        <p:tgtEl>
                                          <p:spTgt spid="569"/>
                                        </p:tgtEl>
                                        <p:attrNameLst>
                                          <p:attrName>ppt_h</p:attrName>
                                        </p:attrNameLst>
                                      </p:cBhvr>
                                      <p:tavLst>
                                        <p:tav tm="0">
                                          <p:val>
                                            <p:fltVal val="0"/>
                                          </p:val>
                                        </p:tav>
                                        <p:tav tm="100000">
                                          <p:val>
                                            <p:strVal val="#ppt_h"/>
                                          </p:val>
                                        </p:tav>
                                      </p:tavLst>
                                    </p:anim>
                                    <p:animEffect transition="in" filter="fade">
                                      <p:cBhvr>
                                        <p:cTn id="29" dur="500"/>
                                        <p:tgtEl>
                                          <p:spTgt spid="569"/>
                                        </p:tgtEl>
                                      </p:cBhvr>
                                    </p:animEffect>
                                  </p:childTnLst>
                                </p:cTn>
                              </p:par>
                              <p:par>
                                <p:cTn id="30" presetID="53" presetClass="entr" presetSubtype="16" fill="hold" nodeType="withEffect">
                                  <p:stCondLst>
                                    <p:cond delay="0"/>
                                  </p:stCondLst>
                                  <p:childTnLst>
                                    <p:set>
                                      <p:cBhvr>
                                        <p:cTn id="31" dur="1" fill="hold">
                                          <p:stCondLst>
                                            <p:cond delay="0"/>
                                          </p:stCondLst>
                                        </p:cTn>
                                        <p:tgtEl>
                                          <p:spTgt spid="570"/>
                                        </p:tgtEl>
                                        <p:attrNameLst>
                                          <p:attrName>style.visibility</p:attrName>
                                        </p:attrNameLst>
                                      </p:cBhvr>
                                      <p:to>
                                        <p:strVal val="visible"/>
                                      </p:to>
                                    </p:set>
                                    <p:anim calcmode="lin" valueType="num">
                                      <p:cBhvr>
                                        <p:cTn id="32" dur="500" fill="hold"/>
                                        <p:tgtEl>
                                          <p:spTgt spid="570"/>
                                        </p:tgtEl>
                                        <p:attrNameLst>
                                          <p:attrName>ppt_w</p:attrName>
                                        </p:attrNameLst>
                                      </p:cBhvr>
                                      <p:tavLst>
                                        <p:tav tm="0">
                                          <p:val>
                                            <p:fltVal val="0"/>
                                          </p:val>
                                        </p:tav>
                                        <p:tav tm="100000">
                                          <p:val>
                                            <p:strVal val="#ppt_w"/>
                                          </p:val>
                                        </p:tav>
                                      </p:tavLst>
                                    </p:anim>
                                    <p:anim calcmode="lin" valueType="num">
                                      <p:cBhvr>
                                        <p:cTn id="33" dur="500" fill="hold"/>
                                        <p:tgtEl>
                                          <p:spTgt spid="570"/>
                                        </p:tgtEl>
                                        <p:attrNameLst>
                                          <p:attrName>ppt_h</p:attrName>
                                        </p:attrNameLst>
                                      </p:cBhvr>
                                      <p:tavLst>
                                        <p:tav tm="0">
                                          <p:val>
                                            <p:fltVal val="0"/>
                                          </p:val>
                                        </p:tav>
                                        <p:tav tm="100000">
                                          <p:val>
                                            <p:strVal val="#ppt_h"/>
                                          </p:val>
                                        </p:tav>
                                      </p:tavLst>
                                    </p:anim>
                                    <p:animEffect transition="in" filter="fade">
                                      <p:cBhvr>
                                        <p:cTn id="34" dur="500"/>
                                        <p:tgtEl>
                                          <p:spTgt spid="570"/>
                                        </p:tgtEl>
                                      </p:cBhvr>
                                    </p:animEffect>
                                  </p:childTnLst>
                                </p:cTn>
                              </p:par>
                              <p:par>
                                <p:cTn id="35" presetID="53" presetClass="entr" presetSubtype="16" fill="hold" nodeType="withEffect">
                                  <p:stCondLst>
                                    <p:cond delay="0"/>
                                  </p:stCondLst>
                                  <p:childTnLst>
                                    <p:set>
                                      <p:cBhvr>
                                        <p:cTn id="36" dur="1" fill="hold">
                                          <p:stCondLst>
                                            <p:cond delay="0"/>
                                          </p:stCondLst>
                                        </p:cTn>
                                        <p:tgtEl>
                                          <p:spTgt spid="571"/>
                                        </p:tgtEl>
                                        <p:attrNameLst>
                                          <p:attrName>style.visibility</p:attrName>
                                        </p:attrNameLst>
                                      </p:cBhvr>
                                      <p:to>
                                        <p:strVal val="visible"/>
                                      </p:to>
                                    </p:set>
                                    <p:anim calcmode="lin" valueType="num">
                                      <p:cBhvr>
                                        <p:cTn id="37" dur="500" fill="hold"/>
                                        <p:tgtEl>
                                          <p:spTgt spid="571"/>
                                        </p:tgtEl>
                                        <p:attrNameLst>
                                          <p:attrName>ppt_w</p:attrName>
                                        </p:attrNameLst>
                                      </p:cBhvr>
                                      <p:tavLst>
                                        <p:tav tm="0">
                                          <p:val>
                                            <p:fltVal val="0"/>
                                          </p:val>
                                        </p:tav>
                                        <p:tav tm="100000">
                                          <p:val>
                                            <p:strVal val="#ppt_w"/>
                                          </p:val>
                                        </p:tav>
                                      </p:tavLst>
                                    </p:anim>
                                    <p:anim calcmode="lin" valueType="num">
                                      <p:cBhvr>
                                        <p:cTn id="38" dur="500" fill="hold"/>
                                        <p:tgtEl>
                                          <p:spTgt spid="571"/>
                                        </p:tgtEl>
                                        <p:attrNameLst>
                                          <p:attrName>ppt_h</p:attrName>
                                        </p:attrNameLst>
                                      </p:cBhvr>
                                      <p:tavLst>
                                        <p:tav tm="0">
                                          <p:val>
                                            <p:fltVal val="0"/>
                                          </p:val>
                                        </p:tav>
                                        <p:tav tm="100000">
                                          <p:val>
                                            <p:strVal val="#ppt_h"/>
                                          </p:val>
                                        </p:tav>
                                      </p:tavLst>
                                    </p:anim>
                                    <p:animEffect transition="in" filter="fade">
                                      <p:cBhvr>
                                        <p:cTn id="39" dur="500"/>
                                        <p:tgtEl>
                                          <p:spTgt spid="571"/>
                                        </p:tgtEl>
                                      </p:cBhvr>
                                    </p:animEffect>
                                  </p:childTnLst>
                                </p:cTn>
                              </p:par>
                              <p:par>
                                <p:cTn id="40" presetID="53" presetClass="entr" presetSubtype="16" fill="hold" nodeType="withEffect">
                                  <p:stCondLst>
                                    <p:cond delay="0"/>
                                  </p:stCondLst>
                                  <p:childTnLst>
                                    <p:set>
                                      <p:cBhvr>
                                        <p:cTn id="41" dur="1" fill="hold">
                                          <p:stCondLst>
                                            <p:cond delay="0"/>
                                          </p:stCondLst>
                                        </p:cTn>
                                        <p:tgtEl>
                                          <p:spTgt spid="572"/>
                                        </p:tgtEl>
                                        <p:attrNameLst>
                                          <p:attrName>style.visibility</p:attrName>
                                        </p:attrNameLst>
                                      </p:cBhvr>
                                      <p:to>
                                        <p:strVal val="visible"/>
                                      </p:to>
                                    </p:set>
                                    <p:anim calcmode="lin" valueType="num">
                                      <p:cBhvr>
                                        <p:cTn id="42" dur="500" fill="hold"/>
                                        <p:tgtEl>
                                          <p:spTgt spid="572"/>
                                        </p:tgtEl>
                                        <p:attrNameLst>
                                          <p:attrName>ppt_w</p:attrName>
                                        </p:attrNameLst>
                                      </p:cBhvr>
                                      <p:tavLst>
                                        <p:tav tm="0">
                                          <p:val>
                                            <p:fltVal val="0"/>
                                          </p:val>
                                        </p:tav>
                                        <p:tav tm="100000">
                                          <p:val>
                                            <p:strVal val="#ppt_w"/>
                                          </p:val>
                                        </p:tav>
                                      </p:tavLst>
                                    </p:anim>
                                    <p:anim calcmode="lin" valueType="num">
                                      <p:cBhvr>
                                        <p:cTn id="43" dur="500" fill="hold"/>
                                        <p:tgtEl>
                                          <p:spTgt spid="572"/>
                                        </p:tgtEl>
                                        <p:attrNameLst>
                                          <p:attrName>ppt_h</p:attrName>
                                        </p:attrNameLst>
                                      </p:cBhvr>
                                      <p:tavLst>
                                        <p:tav tm="0">
                                          <p:val>
                                            <p:fltVal val="0"/>
                                          </p:val>
                                        </p:tav>
                                        <p:tav tm="100000">
                                          <p:val>
                                            <p:strVal val="#ppt_h"/>
                                          </p:val>
                                        </p:tav>
                                      </p:tavLst>
                                    </p:anim>
                                    <p:animEffect transition="in" filter="fade">
                                      <p:cBhvr>
                                        <p:cTn id="44" dur="500"/>
                                        <p:tgtEl>
                                          <p:spTgt spid="572"/>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74">
                                            <p:txEl>
                                              <p:pRg st="0" end="0"/>
                                            </p:txEl>
                                          </p:spTgt>
                                        </p:tgtEl>
                                        <p:attrNameLst>
                                          <p:attrName>style.visibility</p:attrName>
                                        </p:attrNameLst>
                                      </p:cBhvr>
                                      <p:to>
                                        <p:strVal val="visible"/>
                                      </p:to>
                                    </p:set>
                                    <p:animEffect transition="in" filter="fade">
                                      <p:cBhvr>
                                        <p:cTn id="54" dur="1000"/>
                                        <p:tgtEl>
                                          <p:spTgt spid="574">
                                            <p:txEl>
                                              <p:pRg st="0" end="0"/>
                                            </p:txEl>
                                          </p:spTgt>
                                        </p:tgtEl>
                                      </p:cBhvr>
                                    </p:animEffect>
                                    <p:anim calcmode="lin" valueType="num">
                                      <p:cBhvr>
                                        <p:cTn id="55" dur="1000" fill="hold"/>
                                        <p:tgtEl>
                                          <p:spTgt spid="57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57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P spid="573" grpId="0"/>
      <p:bldP spid="57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39"/>
          <p:cNvPicPr preferRelativeResize="0"/>
          <p:nvPr/>
        </p:nvPicPr>
        <p:blipFill>
          <a:blip r:embed="rId3">
            <a:alphaModFix/>
          </a:blip>
          <a:stretch>
            <a:fillRect/>
          </a:stretch>
        </p:blipFill>
        <p:spPr>
          <a:xfrm rot="8503716">
            <a:off x="381752" y="-696678"/>
            <a:ext cx="1378678" cy="2555475"/>
          </a:xfrm>
          <a:prstGeom prst="rect">
            <a:avLst/>
          </a:prstGeom>
          <a:noFill/>
          <a:ln>
            <a:noFill/>
          </a:ln>
        </p:spPr>
      </p:pic>
      <p:sp>
        <p:nvSpPr>
          <p:cNvPr id="567" name="Google Shape;567;p39"/>
          <p:cNvSpPr/>
          <p:nvPr/>
        </p:nvSpPr>
        <p:spPr>
          <a:xfrm>
            <a:off x="940038" y="1537602"/>
            <a:ext cx="3547200" cy="788100"/>
          </a:xfrm>
          <a:prstGeom prst="roundRect">
            <a:avLst>
              <a:gd name="adj" fmla="val 11344"/>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8" name="Google Shape;568;p39"/>
          <p:cNvPicPr preferRelativeResize="0"/>
          <p:nvPr/>
        </p:nvPicPr>
        <p:blipFill>
          <a:blip r:embed="rId4">
            <a:alphaModFix/>
          </a:blip>
          <a:stretch>
            <a:fillRect/>
          </a:stretch>
        </p:blipFill>
        <p:spPr>
          <a:xfrm>
            <a:off x="4737046" y="2701677"/>
            <a:ext cx="3763749" cy="2059300"/>
          </a:xfrm>
          <a:prstGeom prst="rect">
            <a:avLst/>
          </a:prstGeom>
          <a:noFill/>
          <a:ln>
            <a:noFill/>
          </a:ln>
        </p:spPr>
      </p:pic>
      <p:pic>
        <p:nvPicPr>
          <p:cNvPr id="569" name="Google Shape;569;p39"/>
          <p:cNvPicPr preferRelativeResize="0"/>
          <p:nvPr/>
        </p:nvPicPr>
        <p:blipFill>
          <a:blip r:embed="rId5">
            <a:alphaModFix/>
          </a:blip>
          <a:stretch>
            <a:fillRect/>
          </a:stretch>
        </p:blipFill>
        <p:spPr>
          <a:xfrm>
            <a:off x="4737046" y="589950"/>
            <a:ext cx="1415450" cy="2534652"/>
          </a:xfrm>
          <a:prstGeom prst="rect">
            <a:avLst/>
          </a:prstGeom>
          <a:noFill/>
          <a:ln>
            <a:noFill/>
          </a:ln>
        </p:spPr>
      </p:pic>
      <p:pic>
        <p:nvPicPr>
          <p:cNvPr id="570" name="Google Shape;570;p39"/>
          <p:cNvPicPr preferRelativeResize="0"/>
          <p:nvPr/>
        </p:nvPicPr>
        <p:blipFill>
          <a:blip r:embed="rId5">
            <a:alphaModFix/>
          </a:blip>
          <a:stretch>
            <a:fillRect/>
          </a:stretch>
        </p:blipFill>
        <p:spPr>
          <a:xfrm>
            <a:off x="5816346" y="200700"/>
            <a:ext cx="1605149" cy="2874350"/>
          </a:xfrm>
          <a:prstGeom prst="rect">
            <a:avLst/>
          </a:prstGeom>
          <a:noFill/>
          <a:ln>
            <a:noFill/>
          </a:ln>
        </p:spPr>
      </p:pic>
      <p:pic>
        <p:nvPicPr>
          <p:cNvPr id="571" name="Google Shape;571;p39"/>
          <p:cNvPicPr preferRelativeResize="0"/>
          <p:nvPr/>
        </p:nvPicPr>
        <p:blipFill>
          <a:blip r:embed="rId5">
            <a:alphaModFix/>
          </a:blip>
          <a:stretch>
            <a:fillRect/>
          </a:stretch>
        </p:blipFill>
        <p:spPr>
          <a:xfrm>
            <a:off x="7085346" y="540400"/>
            <a:ext cx="1415450" cy="2534652"/>
          </a:xfrm>
          <a:prstGeom prst="rect">
            <a:avLst/>
          </a:prstGeom>
          <a:noFill/>
          <a:ln>
            <a:noFill/>
          </a:ln>
        </p:spPr>
      </p:pic>
      <p:pic>
        <p:nvPicPr>
          <p:cNvPr id="572" name="Google Shape;572;p39"/>
          <p:cNvPicPr preferRelativeResize="0"/>
          <p:nvPr/>
        </p:nvPicPr>
        <p:blipFill>
          <a:blip r:embed="rId6">
            <a:alphaModFix/>
          </a:blip>
          <a:stretch>
            <a:fillRect/>
          </a:stretch>
        </p:blipFill>
        <p:spPr>
          <a:xfrm>
            <a:off x="7459201" y="1544213"/>
            <a:ext cx="1644335" cy="1986575"/>
          </a:xfrm>
          <a:prstGeom prst="rect">
            <a:avLst/>
          </a:prstGeom>
          <a:noFill/>
          <a:ln>
            <a:noFill/>
          </a:ln>
        </p:spPr>
      </p:pic>
      <p:sp>
        <p:nvSpPr>
          <p:cNvPr id="573" name="Google Shape;573;p39"/>
          <p:cNvSpPr txBox="1">
            <a:spLocks noGrp="1"/>
          </p:cNvSpPr>
          <p:nvPr>
            <p:ph type="title"/>
          </p:nvPr>
        </p:nvSpPr>
        <p:spPr>
          <a:xfrm>
            <a:off x="962088" y="1647427"/>
            <a:ext cx="35031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Tóm tắt – </a:t>
            </a:r>
            <a:br>
              <a:rPr lang="en"/>
            </a:br>
            <a:r>
              <a:rPr lang="en"/>
              <a:t>Câu chuyện 2</a:t>
            </a:r>
            <a:endParaRPr/>
          </a:p>
        </p:txBody>
      </p:sp>
      <p:sp>
        <p:nvSpPr>
          <p:cNvPr id="574" name="Google Shape;574;p39"/>
          <p:cNvSpPr txBox="1">
            <a:spLocks noGrp="1"/>
          </p:cNvSpPr>
          <p:nvPr>
            <p:ph type="subTitle" idx="1"/>
          </p:nvPr>
        </p:nvSpPr>
        <p:spPr>
          <a:xfrm>
            <a:off x="210246" y="2180683"/>
            <a:ext cx="4361754" cy="1192104"/>
          </a:xfrm>
          <a:prstGeom prst="rect">
            <a:avLst/>
          </a:prstGeom>
        </p:spPr>
        <p:txBody>
          <a:bodyPr spcFirstLastPara="1" wrap="square" lIns="91425" tIns="91425" rIns="91425" bIns="91425" anchor="t" anchorCtr="0">
            <a:noAutofit/>
          </a:bodyPr>
          <a:lstStyle/>
          <a:p>
            <a:pPr algn="just"/>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Bác tiểu mỗ ở huyện Lạng Giang đang bổ củi ở sườn núi thấy một con hổ bị hóc  xương bèn giúp hổ lấy xương ra. Để tạ ơn, hổ đền ơn bác cả khi sống và khi chết.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descr="A tiger walking on a black background&#10;&#10;Description automatically generated with medium confidence">
            <a:extLst>
              <a:ext uri="{FF2B5EF4-FFF2-40B4-BE49-F238E27FC236}">
                <a16:creationId xmlns:a16="http://schemas.microsoft.com/office/drawing/2014/main" id="{4778CD5F-B65B-B157-A451-8D813FD806A2}"/>
              </a:ext>
            </a:extLst>
          </p:cNvPr>
          <p:cNvPicPr>
            <a:picLocks noChangeAspect="1"/>
          </p:cNvPicPr>
          <p:nvPr/>
        </p:nvPicPr>
        <p:blipFill>
          <a:blip r:embed="rId7"/>
          <a:stretch>
            <a:fillRect/>
          </a:stretch>
        </p:blipFill>
        <p:spPr>
          <a:xfrm>
            <a:off x="5166058" y="1333907"/>
            <a:ext cx="2875321" cy="1892312"/>
          </a:xfrm>
          <a:prstGeom prst="rect">
            <a:avLst/>
          </a:prstGeom>
        </p:spPr>
      </p:pic>
      <p:pic>
        <p:nvPicPr>
          <p:cNvPr id="7" name="Picture 6">
            <a:extLst>
              <a:ext uri="{FF2B5EF4-FFF2-40B4-BE49-F238E27FC236}">
                <a16:creationId xmlns:a16="http://schemas.microsoft.com/office/drawing/2014/main" id="{0FA46461-5CEA-805D-54B9-603510FBD6A0}"/>
              </a:ext>
            </a:extLst>
          </p:cNvPr>
          <p:cNvPicPr>
            <a:picLocks noChangeAspect="1"/>
          </p:cNvPicPr>
          <p:nvPr/>
        </p:nvPicPr>
        <p:blipFill>
          <a:blip r:embed="rId8"/>
          <a:stretch>
            <a:fillRect/>
          </a:stretch>
        </p:blipFill>
        <p:spPr>
          <a:xfrm>
            <a:off x="-509841" y="282310"/>
            <a:ext cx="2730233" cy="2730233"/>
          </a:xfrm>
          <a:prstGeom prst="rect">
            <a:avLst/>
          </a:prstGeom>
        </p:spPr>
      </p:pic>
    </p:spTree>
    <p:extLst>
      <p:ext uri="{BB962C8B-B14F-4D97-AF65-F5344CB8AC3E}">
        <p14:creationId xmlns:p14="http://schemas.microsoft.com/office/powerpoint/2010/main" val="22683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3"/>
                                        </p:tgtEl>
                                        <p:attrNameLst>
                                          <p:attrName>style.visibility</p:attrName>
                                        </p:attrNameLst>
                                      </p:cBhvr>
                                      <p:to>
                                        <p:strVal val="visible"/>
                                      </p:to>
                                    </p:set>
                                    <p:anim calcmode="lin" valueType="num">
                                      <p:cBhvr>
                                        <p:cTn id="7" dur="500" fill="hold"/>
                                        <p:tgtEl>
                                          <p:spTgt spid="573"/>
                                        </p:tgtEl>
                                        <p:attrNameLst>
                                          <p:attrName>ppt_w</p:attrName>
                                        </p:attrNameLst>
                                      </p:cBhvr>
                                      <p:tavLst>
                                        <p:tav tm="0">
                                          <p:val>
                                            <p:fltVal val="0"/>
                                          </p:val>
                                        </p:tav>
                                        <p:tav tm="100000">
                                          <p:val>
                                            <p:strVal val="#ppt_w"/>
                                          </p:val>
                                        </p:tav>
                                      </p:tavLst>
                                    </p:anim>
                                    <p:anim calcmode="lin" valueType="num">
                                      <p:cBhvr>
                                        <p:cTn id="8" dur="500" fill="hold"/>
                                        <p:tgtEl>
                                          <p:spTgt spid="573"/>
                                        </p:tgtEl>
                                        <p:attrNameLst>
                                          <p:attrName>ppt_h</p:attrName>
                                        </p:attrNameLst>
                                      </p:cBhvr>
                                      <p:tavLst>
                                        <p:tav tm="0">
                                          <p:val>
                                            <p:fltVal val="0"/>
                                          </p:val>
                                        </p:tav>
                                        <p:tav tm="100000">
                                          <p:val>
                                            <p:strVal val="#ppt_h"/>
                                          </p:val>
                                        </p:tav>
                                      </p:tavLst>
                                    </p:anim>
                                    <p:animEffect transition="in" filter="fade">
                                      <p:cBhvr>
                                        <p:cTn id="9" dur="500"/>
                                        <p:tgtEl>
                                          <p:spTgt spid="57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67"/>
                                        </p:tgtEl>
                                        <p:attrNameLst>
                                          <p:attrName>style.visibility</p:attrName>
                                        </p:attrNameLst>
                                      </p:cBhvr>
                                      <p:to>
                                        <p:strVal val="visible"/>
                                      </p:to>
                                    </p:set>
                                    <p:anim calcmode="lin" valueType="num">
                                      <p:cBhvr>
                                        <p:cTn id="12" dur="500" fill="hold"/>
                                        <p:tgtEl>
                                          <p:spTgt spid="567"/>
                                        </p:tgtEl>
                                        <p:attrNameLst>
                                          <p:attrName>ppt_w</p:attrName>
                                        </p:attrNameLst>
                                      </p:cBhvr>
                                      <p:tavLst>
                                        <p:tav tm="0">
                                          <p:val>
                                            <p:fltVal val="0"/>
                                          </p:val>
                                        </p:tav>
                                        <p:tav tm="100000">
                                          <p:val>
                                            <p:strVal val="#ppt_w"/>
                                          </p:val>
                                        </p:tav>
                                      </p:tavLst>
                                    </p:anim>
                                    <p:anim calcmode="lin" valueType="num">
                                      <p:cBhvr>
                                        <p:cTn id="13" dur="500" fill="hold"/>
                                        <p:tgtEl>
                                          <p:spTgt spid="567"/>
                                        </p:tgtEl>
                                        <p:attrNameLst>
                                          <p:attrName>ppt_h</p:attrName>
                                        </p:attrNameLst>
                                      </p:cBhvr>
                                      <p:tavLst>
                                        <p:tav tm="0">
                                          <p:val>
                                            <p:fltVal val="0"/>
                                          </p:val>
                                        </p:tav>
                                        <p:tav tm="100000">
                                          <p:val>
                                            <p:strVal val="#ppt_h"/>
                                          </p:val>
                                        </p:tav>
                                      </p:tavLst>
                                    </p:anim>
                                    <p:animEffect transition="in" filter="fade">
                                      <p:cBhvr>
                                        <p:cTn id="14" dur="500"/>
                                        <p:tgtEl>
                                          <p:spTgt spid="567"/>
                                        </p:tgtEl>
                                      </p:cBhvr>
                                    </p:animEffect>
                                  </p:childTnLst>
                                </p:cTn>
                              </p:par>
                              <p:par>
                                <p:cTn id="15" presetID="53" presetClass="entr" presetSubtype="16" fill="hold" nodeType="withEffect">
                                  <p:stCondLst>
                                    <p:cond delay="0"/>
                                  </p:stCondLst>
                                  <p:childTnLst>
                                    <p:set>
                                      <p:cBhvr>
                                        <p:cTn id="16" dur="1" fill="hold">
                                          <p:stCondLst>
                                            <p:cond delay="0"/>
                                          </p:stCondLst>
                                        </p:cTn>
                                        <p:tgtEl>
                                          <p:spTgt spid="568"/>
                                        </p:tgtEl>
                                        <p:attrNameLst>
                                          <p:attrName>style.visibility</p:attrName>
                                        </p:attrNameLst>
                                      </p:cBhvr>
                                      <p:to>
                                        <p:strVal val="visible"/>
                                      </p:to>
                                    </p:set>
                                    <p:anim calcmode="lin" valueType="num">
                                      <p:cBhvr>
                                        <p:cTn id="17" dur="500" fill="hold"/>
                                        <p:tgtEl>
                                          <p:spTgt spid="568"/>
                                        </p:tgtEl>
                                        <p:attrNameLst>
                                          <p:attrName>ppt_w</p:attrName>
                                        </p:attrNameLst>
                                      </p:cBhvr>
                                      <p:tavLst>
                                        <p:tav tm="0">
                                          <p:val>
                                            <p:fltVal val="0"/>
                                          </p:val>
                                        </p:tav>
                                        <p:tav tm="100000">
                                          <p:val>
                                            <p:strVal val="#ppt_w"/>
                                          </p:val>
                                        </p:tav>
                                      </p:tavLst>
                                    </p:anim>
                                    <p:anim calcmode="lin" valueType="num">
                                      <p:cBhvr>
                                        <p:cTn id="18" dur="500" fill="hold"/>
                                        <p:tgtEl>
                                          <p:spTgt spid="568"/>
                                        </p:tgtEl>
                                        <p:attrNameLst>
                                          <p:attrName>ppt_h</p:attrName>
                                        </p:attrNameLst>
                                      </p:cBhvr>
                                      <p:tavLst>
                                        <p:tav tm="0">
                                          <p:val>
                                            <p:fltVal val="0"/>
                                          </p:val>
                                        </p:tav>
                                        <p:tav tm="100000">
                                          <p:val>
                                            <p:strVal val="#ppt_h"/>
                                          </p:val>
                                        </p:tav>
                                      </p:tavLst>
                                    </p:anim>
                                    <p:animEffect transition="in" filter="fade">
                                      <p:cBhvr>
                                        <p:cTn id="19" dur="500"/>
                                        <p:tgtEl>
                                          <p:spTgt spid="568"/>
                                        </p:tgtEl>
                                      </p:cBhvr>
                                    </p:animEffect>
                                  </p:childTnLst>
                                </p:cTn>
                              </p:par>
                              <p:par>
                                <p:cTn id="20" presetID="53" presetClass="entr" presetSubtype="16" fill="hold" nodeType="withEffect">
                                  <p:stCondLst>
                                    <p:cond delay="0"/>
                                  </p:stCondLst>
                                  <p:childTnLst>
                                    <p:set>
                                      <p:cBhvr>
                                        <p:cTn id="21" dur="1" fill="hold">
                                          <p:stCondLst>
                                            <p:cond delay="0"/>
                                          </p:stCondLst>
                                        </p:cTn>
                                        <p:tgtEl>
                                          <p:spTgt spid="569"/>
                                        </p:tgtEl>
                                        <p:attrNameLst>
                                          <p:attrName>style.visibility</p:attrName>
                                        </p:attrNameLst>
                                      </p:cBhvr>
                                      <p:to>
                                        <p:strVal val="visible"/>
                                      </p:to>
                                    </p:set>
                                    <p:anim calcmode="lin" valueType="num">
                                      <p:cBhvr>
                                        <p:cTn id="22" dur="500" fill="hold"/>
                                        <p:tgtEl>
                                          <p:spTgt spid="569"/>
                                        </p:tgtEl>
                                        <p:attrNameLst>
                                          <p:attrName>ppt_w</p:attrName>
                                        </p:attrNameLst>
                                      </p:cBhvr>
                                      <p:tavLst>
                                        <p:tav tm="0">
                                          <p:val>
                                            <p:fltVal val="0"/>
                                          </p:val>
                                        </p:tav>
                                        <p:tav tm="100000">
                                          <p:val>
                                            <p:strVal val="#ppt_w"/>
                                          </p:val>
                                        </p:tav>
                                      </p:tavLst>
                                    </p:anim>
                                    <p:anim calcmode="lin" valueType="num">
                                      <p:cBhvr>
                                        <p:cTn id="23" dur="500" fill="hold"/>
                                        <p:tgtEl>
                                          <p:spTgt spid="569"/>
                                        </p:tgtEl>
                                        <p:attrNameLst>
                                          <p:attrName>ppt_h</p:attrName>
                                        </p:attrNameLst>
                                      </p:cBhvr>
                                      <p:tavLst>
                                        <p:tav tm="0">
                                          <p:val>
                                            <p:fltVal val="0"/>
                                          </p:val>
                                        </p:tav>
                                        <p:tav tm="100000">
                                          <p:val>
                                            <p:strVal val="#ppt_h"/>
                                          </p:val>
                                        </p:tav>
                                      </p:tavLst>
                                    </p:anim>
                                    <p:animEffect transition="in" filter="fade">
                                      <p:cBhvr>
                                        <p:cTn id="24" dur="500"/>
                                        <p:tgtEl>
                                          <p:spTgt spid="569"/>
                                        </p:tgtEl>
                                      </p:cBhvr>
                                    </p:animEffect>
                                  </p:childTnLst>
                                </p:cTn>
                              </p:par>
                              <p:par>
                                <p:cTn id="25" presetID="53" presetClass="entr" presetSubtype="16" fill="hold" nodeType="withEffect">
                                  <p:stCondLst>
                                    <p:cond delay="0"/>
                                  </p:stCondLst>
                                  <p:childTnLst>
                                    <p:set>
                                      <p:cBhvr>
                                        <p:cTn id="26" dur="1" fill="hold">
                                          <p:stCondLst>
                                            <p:cond delay="0"/>
                                          </p:stCondLst>
                                        </p:cTn>
                                        <p:tgtEl>
                                          <p:spTgt spid="570"/>
                                        </p:tgtEl>
                                        <p:attrNameLst>
                                          <p:attrName>style.visibility</p:attrName>
                                        </p:attrNameLst>
                                      </p:cBhvr>
                                      <p:to>
                                        <p:strVal val="visible"/>
                                      </p:to>
                                    </p:set>
                                    <p:anim calcmode="lin" valueType="num">
                                      <p:cBhvr>
                                        <p:cTn id="27" dur="500" fill="hold"/>
                                        <p:tgtEl>
                                          <p:spTgt spid="570"/>
                                        </p:tgtEl>
                                        <p:attrNameLst>
                                          <p:attrName>ppt_w</p:attrName>
                                        </p:attrNameLst>
                                      </p:cBhvr>
                                      <p:tavLst>
                                        <p:tav tm="0">
                                          <p:val>
                                            <p:fltVal val="0"/>
                                          </p:val>
                                        </p:tav>
                                        <p:tav tm="100000">
                                          <p:val>
                                            <p:strVal val="#ppt_w"/>
                                          </p:val>
                                        </p:tav>
                                      </p:tavLst>
                                    </p:anim>
                                    <p:anim calcmode="lin" valueType="num">
                                      <p:cBhvr>
                                        <p:cTn id="28" dur="500" fill="hold"/>
                                        <p:tgtEl>
                                          <p:spTgt spid="570"/>
                                        </p:tgtEl>
                                        <p:attrNameLst>
                                          <p:attrName>ppt_h</p:attrName>
                                        </p:attrNameLst>
                                      </p:cBhvr>
                                      <p:tavLst>
                                        <p:tav tm="0">
                                          <p:val>
                                            <p:fltVal val="0"/>
                                          </p:val>
                                        </p:tav>
                                        <p:tav tm="100000">
                                          <p:val>
                                            <p:strVal val="#ppt_h"/>
                                          </p:val>
                                        </p:tav>
                                      </p:tavLst>
                                    </p:anim>
                                    <p:animEffect transition="in" filter="fade">
                                      <p:cBhvr>
                                        <p:cTn id="29" dur="500"/>
                                        <p:tgtEl>
                                          <p:spTgt spid="570"/>
                                        </p:tgtEl>
                                      </p:cBhvr>
                                    </p:animEffect>
                                  </p:childTnLst>
                                </p:cTn>
                              </p:par>
                              <p:par>
                                <p:cTn id="30" presetID="53" presetClass="entr" presetSubtype="16" fill="hold" nodeType="withEffect">
                                  <p:stCondLst>
                                    <p:cond delay="0"/>
                                  </p:stCondLst>
                                  <p:childTnLst>
                                    <p:set>
                                      <p:cBhvr>
                                        <p:cTn id="31" dur="1" fill="hold">
                                          <p:stCondLst>
                                            <p:cond delay="0"/>
                                          </p:stCondLst>
                                        </p:cTn>
                                        <p:tgtEl>
                                          <p:spTgt spid="571"/>
                                        </p:tgtEl>
                                        <p:attrNameLst>
                                          <p:attrName>style.visibility</p:attrName>
                                        </p:attrNameLst>
                                      </p:cBhvr>
                                      <p:to>
                                        <p:strVal val="visible"/>
                                      </p:to>
                                    </p:set>
                                    <p:anim calcmode="lin" valueType="num">
                                      <p:cBhvr>
                                        <p:cTn id="32" dur="500" fill="hold"/>
                                        <p:tgtEl>
                                          <p:spTgt spid="571"/>
                                        </p:tgtEl>
                                        <p:attrNameLst>
                                          <p:attrName>ppt_w</p:attrName>
                                        </p:attrNameLst>
                                      </p:cBhvr>
                                      <p:tavLst>
                                        <p:tav tm="0">
                                          <p:val>
                                            <p:fltVal val="0"/>
                                          </p:val>
                                        </p:tav>
                                        <p:tav tm="100000">
                                          <p:val>
                                            <p:strVal val="#ppt_w"/>
                                          </p:val>
                                        </p:tav>
                                      </p:tavLst>
                                    </p:anim>
                                    <p:anim calcmode="lin" valueType="num">
                                      <p:cBhvr>
                                        <p:cTn id="33" dur="500" fill="hold"/>
                                        <p:tgtEl>
                                          <p:spTgt spid="571"/>
                                        </p:tgtEl>
                                        <p:attrNameLst>
                                          <p:attrName>ppt_h</p:attrName>
                                        </p:attrNameLst>
                                      </p:cBhvr>
                                      <p:tavLst>
                                        <p:tav tm="0">
                                          <p:val>
                                            <p:fltVal val="0"/>
                                          </p:val>
                                        </p:tav>
                                        <p:tav tm="100000">
                                          <p:val>
                                            <p:strVal val="#ppt_h"/>
                                          </p:val>
                                        </p:tav>
                                      </p:tavLst>
                                    </p:anim>
                                    <p:animEffect transition="in" filter="fade">
                                      <p:cBhvr>
                                        <p:cTn id="34" dur="500"/>
                                        <p:tgtEl>
                                          <p:spTgt spid="571"/>
                                        </p:tgtEl>
                                      </p:cBhvr>
                                    </p:animEffect>
                                  </p:childTnLst>
                                </p:cTn>
                              </p:par>
                              <p:par>
                                <p:cTn id="35" presetID="53" presetClass="entr" presetSubtype="16" fill="hold" nodeType="withEffect">
                                  <p:stCondLst>
                                    <p:cond delay="0"/>
                                  </p:stCondLst>
                                  <p:childTnLst>
                                    <p:set>
                                      <p:cBhvr>
                                        <p:cTn id="36" dur="1" fill="hold">
                                          <p:stCondLst>
                                            <p:cond delay="0"/>
                                          </p:stCondLst>
                                        </p:cTn>
                                        <p:tgtEl>
                                          <p:spTgt spid="572"/>
                                        </p:tgtEl>
                                        <p:attrNameLst>
                                          <p:attrName>style.visibility</p:attrName>
                                        </p:attrNameLst>
                                      </p:cBhvr>
                                      <p:to>
                                        <p:strVal val="visible"/>
                                      </p:to>
                                    </p:set>
                                    <p:anim calcmode="lin" valueType="num">
                                      <p:cBhvr>
                                        <p:cTn id="37" dur="500" fill="hold"/>
                                        <p:tgtEl>
                                          <p:spTgt spid="572"/>
                                        </p:tgtEl>
                                        <p:attrNameLst>
                                          <p:attrName>ppt_w</p:attrName>
                                        </p:attrNameLst>
                                      </p:cBhvr>
                                      <p:tavLst>
                                        <p:tav tm="0">
                                          <p:val>
                                            <p:fltVal val="0"/>
                                          </p:val>
                                        </p:tav>
                                        <p:tav tm="100000">
                                          <p:val>
                                            <p:strVal val="#ppt_w"/>
                                          </p:val>
                                        </p:tav>
                                      </p:tavLst>
                                    </p:anim>
                                    <p:anim calcmode="lin" valueType="num">
                                      <p:cBhvr>
                                        <p:cTn id="38" dur="500" fill="hold"/>
                                        <p:tgtEl>
                                          <p:spTgt spid="572"/>
                                        </p:tgtEl>
                                        <p:attrNameLst>
                                          <p:attrName>ppt_h</p:attrName>
                                        </p:attrNameLst>
                                      </p:cBhvr>
                                      <p:tavLst>
                                        <p:tav tm="0">
                                          <p:val>
                                            <p:fltVal val="0"/>
                                          </p:val>
                                        </p:tav>
                                        <p:tav tm="100000">
                                          <p:val>
                                            <p:strVal val="#ppt_h"/>
                                          </p:val>
                                        </p:tav>
                                      </p:tavLst>
                                    </p:anim>
                                    <p:animEffect transition="in" filter="fade">
                                      <p:cBhvr>
                                        <p:cTn id="39" dur="500"/>
                                        <p:tgtEl>
                                          <p:spTgt spid="572"/>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74">
                                            <p:txEl>
                                              <p:pRg st="0" end="0"/>
                                            </p:txEl>
                                          </p:spTgt>
                                        </p:tgtEl>
                                        <p:attrNameLst>
                                          <p:attrName>style.visibility</p:attrName>
                                        </p:attrNameLst>
                                      </p:cBhvr>
                                      <p:to>
                                        <p:strVal val="visible"/>
                                      </p:to>
                                    </p:set>
                                    <p:animEffect transition="in" filter="fade">
                                      <p:cBhvr>
                                        <p:cTn id="49" dur="1000"/>
                                        <p:tgtEl>
                                          <p:spTgt spid="574">
                                            <p:txEl>
                                              <p:pRg st="0" end="0"/>
                                            </p:txEl>
                                          </p:spTgt>
                                        </p:tgtEl>
                                      </p:cBhvr>
                                    </p:animEffect>
                                    <p:anim calcmode="lin" valueType="num">
                                      <p:cBhvr>
                                        <p:cTn id="50" dur="1000" fill="hold"/>
                                        <p:tgtEl>
                                          <p:spTgt spid="57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7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P spid="573" grpId="0"/>
      <p:bldP spid="57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2" name="Picture 1" descr="A tiger walking on a black background&#10;&#10;Description automatically generated with medium confidence">
            <a:extLst>
              <a:ext uri="{FF2B5EF4-FFF2-40B4-BE49-F238E27FC236}">
                <a16:creationId xmlns:a16="http://schemas.microsoft.com/office/drawing/2014/main" id="{979A4317-0732-971C-8F20-00AB65DB3A0B}"/>
              </a:ext>
            </a:extLst>
          </p:cNvPr>
          <p:cNvPicPr>
            <a:picLocks noChangeAspect="1"/>
          </p:cNvPicPr>
          <p:nvPr/>
        </p:nvPicPr>
        <p:blipFill>
          <a:blip r:embed="rId3"/>
          <a:stretch>
            <a:fillRect/>
          </a:stretch>
        </p:blipFill>
        <p:spPr>
          <a:xfrm>
            <a:off x="5337142" y="2581674"/>
            <a:ext cx="4221522" cy="2778277"/>
          </a:xfrm>
          <a:prstGeom prst="rect">
            <a:avLst/>
          </a:prstGeom>
        </p:spPr>
      </p:pic>
      <p:pic>
        <p:nvPicPr>
          <p:cNvPr id="582" name="Google Shape;582;p40"/>
          <p:cNvPicPr preferRelativeResize="0"/>
          <p:nvPr/>
        </p:nvPicPr>
        <p:blipFill rotWithShape="1">
          <a:blip r:embed="rId4">
            <a:alphaModFix/>
          </a:blip>
          <a:srcRect l="33884"/>
          <a:stretch/>
        </p:blipFill>
        <p:spPr>
          <a:xfrm rot="-8294132">
            <a:off x="203212" y="3562312"/>
            <a:ext cx="1783452" cy="1721976"/>
          </a:xfrm>
          <a:prstGeom prst="rect">
            <a:avLst/>
          </a:prstGeom>
          <a:noFill/>
          <a:ln>
            <a:noFill/>
          </a:ln>
        </p:spPr>
      </p:pic>
      <p:grpSp>
        <p:nvGrpSpPr>
          <p:cNvPr id="583" name="Google Shape;583;p40"/>
          <p:cNvGrpSpPr/>
          <p:nvPr/>
        </p:nvGrpSpPr>
        <p:grpSpPr>
          <a:xfrm>
            <a:off x="3853996" y="744068"/>
            <a:ext cx="1436007" cy="1436007"/>
            <a:chOff x="1168475" y="253275"/>
            <a:chExt cx="448500" cy="448500"/>
          </a:xfrm>
        </p:grpSpPr>
        <p:sp>
          <p:nvSpPr>
            <p:cNvPr id="584" name="Google Shape;584;p40"/>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40"/>
          <p:cNvSpPr txBox="1">
            <a:spLocks noGrp="1"/>
          </p:cNvSpPr>
          <p:nvPr>
            <p:ph type="title"/>
          </p:nvPr>
        </p:nvSpPr>
        <p:spPr>
          <a:xfrm>
            <a:off x="1754258" y="2743661"/>
            <a:ext cx="505619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Khám phá </a:t>
            </a:r>
            <a:br>
              <a:rPr lang="en" b="1">
                <a:latin typeface="Times New Roman" panose="02020603050405020304" pitchFamily="18" charset="0"/>
                <a:cs typeface="Times New Roman" panose="02020603050405020304" pitchFamily="18" charset="0"/>
              </a:rPr>
            </a:br>
            <a:r>
              <a:rPr lang="en" b="1">
                <a:latin typeface="Times New Roman" panose="02020603050405020304" pitchFamily="18" charset="0"/>
                <a:cs typeface="Times New Roman" panose="02020603050405020304" pitchFamily="18" charset="0"/>
              </a:rPr>
              <a:t>văn bản</a:t>
            </a:r>
            <a:endParaRPr b="1">
              <a:latin typeface="Times New Roman" panose="02020603050405020304" pitchFamily="18" charset="0"/>
              <a:cs typeface="Times New Roman" panose="02020603050405020304" pitchFamily="18" charset="0"/>
            </a:endParaRPr>
          </a:p>
        </p:txBody>
      </p:sp>
      <p:sp>
        <p:nvSpPr>
          <p:cNvPr id="587" name="Google Shape;587;p40"/>
          <p:cNvSpPr txBox="1">
            <a:spLocks noGrp="1"/>
          </p:cNvSpPr>
          <p:nvPr>
            <p:ph type="title" idx="2"/>
          </p:nvPr>
        </p:nvSpPr>
        <p:spPr>
          <a:xfrm>
            <a:off x="3527850" y="799521"/>
            <a:ext cx="2088300" cy="13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1">
                <a:latin typeface="Times New Roman" panose="02020603050405020304" pitchFamily="18" charset="0"/>
                <a:cs typeface="Times New Roman" panose="02020603050405020304" pitchFamily="18" charset="0"/>
              </a:rPr>
              <a:t>II</a:t>
            </a:r>
            <a:endParaRPr b="1" i="1">
              <a:latin typeface="Times New Roman" panose="02020603050405020304" pitchFamily="18" charset="0"/>
              <a:cs typeface="Times New Roman" panose="02020603050405020304" pitchFamily="18" charset="0"/>
            </a:endParaRPr>
          </a:p>
        </p:txBody>
      </p:sp>
      <p:sp>
        <p:nvSpPr>
          <p:cNvPr id="589" name="Google Shape;589;p40"/>
          <p:cNvSpPr/>
          <p:nvPr/>
        </p:nvSpPr>
        <p:spPr>
          <a:xfrm>
            <a:off x="6618375" y="-402450"/>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40"/>
          <p:cNvGrpSpPr/>
          <p:nvPr/>
        </p:nvGrpSpPr>
        <p:grpSpPr>
          <a:xfrm rot="-749411">
            <a:off x="-74996" y="197960"/>
            <a:ext cx="2725187" cy="595908"/>
            <a:chOff x="1502100" y="1441775"/>
            <a:chExt cx="596300" cy="153750"/>
          </a:xfrm>
        </p:grpSpPr>
        <p:sp>
          <p:nvSpPr>
            <p:cNvPr id="591" name="Google Shape;591;p40"/>
            <p:cNvSpPr/>
            <p:nvPr/>
          </p:nvSpPr>
          <p:spPr>
            <a:xfrm>
              <a:off x="1502100" y="1441775"/>
              <a:ext cx="596300" cy="153550"/>
            </a:xfrm>
            <a:custGeom>
              <a:avLst/>
              <a:gdLst/>
              <a:ahLst/>
              <a:cxnLst/>
              <a:rect l="l" t="t" r="r" b="b"/>
              <a:pathLst>
                <a:path w="23852" h="6142" extrusionOk="0">
                  <a:moveTo>
                    <a:pt x="0" y="0"/>
                  </a:moveTo>
                  <a:cubicBezTo>
                    <a:pt x="1788" y="2567"/>
                    <a:pt x="4423" y="4534"/>
                    <a:pt x="7417" y="5484"/>
                  </a:cubicBezTo>
                  <a:cubicBezTo>
                    <a:pt x="8800" y="5921"/>
                    <a:pt x="10252" y="6141"/>
                    <a:pt x="11703" y="6141"/>
                  </a:cubicBezTo>
                  <a:cubicBezTo>
                    <a:pt x="13431" y="6141"/>
                    <a:pt x="15159" y="5829"/>
                    <a:pt x="16768" y="5202"/>
                  </a:cubicBezTo>
                  <a:cubicBezTo>
                    <a:pt x="19540" y="4132"/>
                    <a:pt x="21858" y="2207"/>
                    <a:pt x="23851" y="0"/>
                  </a:cubicBezTo>
                  <a:lnTo>
                    <a:pt x="23141" y="0"/>
                  </a:lnTo>
                  <a:cubicBezTo>
                    <a:pt x="21311" y="1925"/>
                    <a:pt x="19206" y="3568"/>
                    <a:pt x="16751" y="4534"/>
                  </a:cubicBezTo>
                  <a:cubicBezTo>
                    <a:pt x="15155" y="5161"/>
                    <a:pt x="13443" y="5472"/>
                    <a:pt x="11731" y="5472"/>
                  </a:cubicBezTo>
                  <a:cubicBezTo>
                    <a:pt x="10287" y="5472"/>
                    <a:pt x="8843" y="5250"/>
                    <a:pt x="7469" y="4808"/>
                  </a:cubicBezTo>
                  <a:cubicBezTo>
                    <a:pt x="4757" y="3944"/>
                    <a:pt x="2344" y="2233"/>
                    <a:pt x="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1502100" y="1441975"/>
              <a:ext cx="596300" cy="153550"/>
            </a:xfrm>
            <a:custGeom>
              <a:avLst/>
              <a:gdLst/>
              <a:ahLst/>
              <a:cxnLst/>
              <a:rect l="l" t="t" r="r" b="b"/>
              <a:pathLst>
                <a:path w="23852" h="6142" extrusionOk="0">
                  <a:moveTo>
                    <a:pt x="0" y="1"/>
                  </a:moveTo>
                  <a:cubicBezTo>
                    <a:pt x="1788" y="2567"/>
                    <a:pt x="4440" y="4535"/>
                    <a:pt x="7426" y="5484"/>
                  </a:cubicBezTo>
                  <a:cubicBezTo>
                    <a:pt x="8804" y="5922"/>
                    <a:pt x="10256" y="6142"/>
                    <a:pt x="11707" y="6142"/>
                  </a:cubicBezTo>
                  <a:cubicBezTo>
                    <a:pt x="13436" y="6142"/>
                    <a:pt x="15164" y="5830"/>
                    <a:pt x="16768" y="5202"/>
                  </a:cubicBezTo>
                  <a:cubicBezTo>
                    <a:pt x="19540" y="4133"/>
                    <a:pt x="21858" y="2208"/>
                    <a:pt x="23851" y="1"/>
                  </a:cubicBezTo>
                  <a:lnTo>
                    <a:pt x="23261" y="1"/>
                  </a:lnTo>
                  <a:cubicBezTo>
                    <a:pt x="22868" y="506"/>
                    <a:pt x="22423" y="976"/>
                    <a:pt x="21969" y="1421"/>
                  </a:cubicBezTo>
                  <a:cubicBezTo>
                    <a:pt x="21353" y="2003"/>
                    <a:pt x="20703" y="2516"/>
                    <a:pt x="20044" y="3038"/>
                  </a:cubicBezTo>
                  <a:cubicBezTo>
                    <a:pt x="19446" y="3508"/>
                    <a:pt x="18804" y="3987"/>
                    <a:pt x="18102" y="4312"/>
                  </a:cubicBezTo>
                  <a:cubicBezTo>
                    <a:pt x="16094" y="5221"/>
                    <a:pt x="13873" y="5927"/>
                    <a:pt x="11677" y="5927"/>
                  </a:cubicBezTo>
                  <a:cubicBezTo>
                    <a:pt x="11020" y="5927"/>
                    <a:pt x="10365" y="5864"/>
                    <a:pt x="9719" y="5724"/>
                  </a:cubicBezTo>
                  <a:cubicBezTo>
                    <a:pt x="7238" y="5185"/>
                    <a:pt x="4774" y="4321"/>
                    <a:pt x="2832" y="2687"/>
                  </a:cubicBezTo>
                  <a:cubicBezTo>
                    <a:pt x="2387" y="2311"/>
                    <a:pt x="1977" y="1891"/>
                    <a:pt x="1574" y="1472"/>
                  </a:cubicBezTo>
                  <a:cubicBezTo>
                    <a:pt x="1138" y="1010"/>
                    <a:pt x="693" y="53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 name="Google Shape;593;p40"/>
          <p:cNvSpPr/>
          <p:nvPr/>
        </p:nvSpPr>
        <p:spPr>
          <a:xfrm>
            <a:off x="5776201" y="1213105"/>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2567692" y="810841"/>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034932" y="1907091"/>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0"/>
          <p:cNvPicPr preferRelativeResize="0"/>
          <p:nvPr/>
        </p:nvPicPr>
        <p:blipFill>
          <a:blip r:embed="rId5">
            <a:alphaModFix/>
          </a:blip>
          <a:stretch>
            <a:fillRect/>
          </a:stretch>
        </p:blipFill>
        <p:spPr>
          <a:xfrm rot="656582">
            <a:off x="-688594" y="41045"/>
            <a:ext cx="2966190" cy="5143499"/>
          </a:xfrm>
          <a:prstGeom prst="rect">
            <a:avLst/>
          </a:prstGeom>
          <a:noFill/>
          <a:ln>
            <a:noFill/>
          </a:ln>
        </p:spPr>
      </p:pic>
      <p:pic>
        <p:nvPicPr>
          <p:cNvPr id="597" name="Google Shape;597;p40"/>
          <p:cNvPicPr preferRelativeResize="0"/>
          <p:nvPr/>
        </p:nvPicPr>
        <p:blipFill>
          <a:blip r:embed="rId6">
            <a:alphaModFix/>
          </a:blip>
          <a:stretch>
            <a:fillRect/>
          </a:stretch>
        </p:blipFill>
        <p:spPr>
          <a:xfrm rot="-1991653">
            <a:off x="537" y="3913091"/>
            <a:ext cx="1141050" cy="1263190"/>
          </a:xfrm>
          <a:prstGeom prst="rect">
            <a:avLst/>
          </a:prstGeom>
          <a:noFill/>
          <a:ln>
            <a:noFill/>
          </a:ln>
        </p:spPr>
      </p:pic>
      <p:pic>
        <p:nvPicPr>
          <p:cNvPr id="598" name="Google Shape;598;p40"/>
          <p:cNvPicPr preferRelativeResize="0"/>
          <p:nvPr/>
        </p:nvPicPr>
        <p:blipFill>
          <a:blip r:embed="rId7">
            <a:alphaModFix/>
          </a:blip>
          <a:stretch>
            <a:fillRect/>
          </a:stretch>
        </p:blipFill>
        <p:spPr>
          <a:xfrm rot="10660528">
            <a:off x="880439" y="4037642"/>
            <a:ext cx="1141074" cy="1359096"/>
          </a:xfrm>
          <a:prstGeom prst="rect">
            <a:avLst/>
          </a:prstGeom>
          <a:noFill/>
          <a:ln>
            <a:noFill/>
          </a:ln>
        </p:spPr>
      </p:pic>
      <p:pic>
        <p:nvPicPr>
          <p:cNvPr id="599" name="Google Shape;599;p40"/>
          <p:cNvPicPr preferRelativeResize="0"/>
          <p:nvPr/>
        </p:nvPicPr>
        <p:blipFill rotWithShape="1">
          <a:blip r:embed="rId8">
            <a:alphaModFix/>
          </a:blip>
          <a:srcRect r="1748"/>
          <a:stretch/>
        </p:blipFill>
        <p:spPr>
          <a:xfrm rot="298809">
            <a:off x="4999700" y="4515138"/>
            <a:ext cx="5604772" cy="1300975"/>
          </a:xfrm>
          <a:prstGeom prst="rect">
            <a:avLst/>
          </a:prstGeom>
          <a:noFill/>
          <a:ln>
            <a:noFill/>
          </a:ln>
        </p:spPr>
      </p:pic>
      <p:pic>
        <p:nvPicPr>
          <p:cNvPr id="600" name="Google Shape;600;p40"/>
          <p:cNvPicPr preferRelativeResize="0"/>
          <p:nvPr/>
        </p:nvPicPr>
        <p:blipFill>
          <a:blip r:embed="rId9">
            <a:alphaModFix/>
          </a:blip>
          <a:stretch>
            <a:fillRect/>
          </a:stretch>
        </p:blipFill>
        <p:spPr>
          <a:xfrm rot="-18">
            <a:off x="8299631" y="3703808"/>
            <a:ext cx="844364" cy="2167685"/>
          </a:xfrm>
          <a:prstGeom prst="rect">
            <a:avLst/>
          </a:prstGeom>
          <a:noFill/>
          <a:ln>
            <a:noFill/>
          </a:ln>
        </p:spPr>
      </p:pic>
      <p:pic>
        <p:nvPicPr>
          <p:cNvPr id="601" name="Google Shape;601;p40"/>
          <p:cNvPicPr preferRelativeResize="0"/>
          <p:nvPr/>
        </p:nvPicPr>
        <p:blipFill rotWithShape="1">
          <a:blip r:embed="rId10">
            <a:alphaModFix/>
          </a:blip>
          <a:srcRect b="45711"/>
          <a:stretch/>
        </p:blipFill>
        <p:spPr>
          <a:xfrm rot="4797450">
            <a:off x="6574706" y="3951558"/>
            <a:ext cx="1774381" cy="1186260"/>
          </a:xfrm>
          <a:prstGeom prst="rect">
            <a:avLst/>
          </a:prstGeom>
          <a:noFill/>
          <a:ln>
            <a:noFill/>
          </a:ln>
        </p:spPr>
      </p:pic>
      <p:pic>
        <p:nvPicPr>
          <p:cNvPr id="602" name="Google Shape;602;p40"/>
          <p:cNvPicPr preferRelativeResize="0"/>
          <p:nvPr/>
        </p:nvPicPr>
        <p:blipFill>
          <a:blip r:embed="rId11">
            <a:alphaModFix/>
          </a:blip>
          <a:stretch>
            <a:fillRect/>
          </a:stretch>
        </p:blipFill>
        <p:spPr>
          <a:xfrm rot="-9619311">
            <a:off x="7850144" y="-286788"/>
            <a:ext cx="551316" cy="1845027"/>
          </a:xfrm>
          <a:prstGeom prst="rect">
            <a:avLst/>
          </a:prstGeom>
          <a:noFill/>
          <a:ln>
            <a:noFill/>
          </a:ln>
        </p:spPr>
      </p:pic>
      <p:pic>
        <p:nvPicPr>
          <p:cNvPr id="603" name="Google Shape;603;p40"/>
          <p:cNvPicPr preferRelativeResize="0"/>
          <p:nvPr/>
        </p:nvPicPr>
        <p:blipFill>
          <a:blip r:embed="rId12">
            <a:alphaModFix/>
          </a:blip>
          <a:stretch>
            <a:fillRect/>
          </a:stretch>
        </p:blipFill>
        <p:spPr>
          <a:xfrm rot="-2888025">
            <a:off x="8163475" y="138700"/>
            <a:ext cx="534585" cy="994049"/>
          </a:xfrm>
          <a:prstGeom prst="rect">
            <a:avLst/>
          </a:prstGeom>
          <a:noFill/>
          <a:ln>
            <a:noFill/>
          </a:ln>
        </p:spPr>
      </p:pic>
      <p:pic>
        <p:nvPicPr>
          <p:cNvPr id="605" name="Google Shape;605;p40"/>
          <p:cNvPicPr preferRelativeResize="0"/>
          <p:nvPr/>
        </p:nvPicPr>
        <p:blipFill>
          <a:blip r:embed="rId13">
            <a:alphaModFix/>
          </a:blip>
          <a:stretch>
            <a:fillRect/>
          </a:stretch>
        </p:blipFill>
        <p:spPr>
          <a:xfrm rot="1393596">
            <a:off x="5129327" y="580574"/>
            <a:ext cx="584685" cy="435525"/>
          </a:xfrm>
          <a:prstGeom prst="rect">
            <a:avLst/>
          </a:prstGeom>
          <a:noFill/>
          <a:ln>
            <a:noFill/>
          </a:ln>
        </p:spPr>
      </p:pic>
      <p:pic>
        <p:nvPicPr>
          <p:cNvPr id="606" name="Google Shape;606;p40"/>
          <p:cNvPicPr preferRelativeResize="0"/>
          <p:nvPr/>
        </p:nvPicPr>
        <p:blipFill>
          <a:blip r:embed="rId14">
            <a:alphaModFix/>
          </a:blip>
          <a:stretch>
            <a:fillRect/>
          </a:stretch>
        </p:blipFill>
        <p:spPr>
          <a:xfrm>
            <a:off x="5372666" y="1787255"/>
            <a:ext cx="477850" cy="435540"/>
          </a:xfrm>
          <a:prstGeom prst="rect">
            <a:avLst/>
          </a:prstGeom>
          <a:noFill/>
          <a:ln>
            <a:noFill/>
          </a:ln>
        </p:spPr>
      </p:pic>
      <p:pic>
        <p:nvPicPr>
          <p:cNvPr id="607" name="Google Shape;607;p40"/>
          <p:cNvPicPr preferRelativeResize="0"/>
          <p:nvPr/>
        </p:nvPicPr>
        <p:blipFill>
          <a:blip r:embed="rId15">
            <a:alphaModFix/>
          </a:blip>
          <a:stretch>
            <a:fillRect/>
          </a:stretch>
        </p:blipFill>
        <p:spPr>
          <a:xfrm>
            <a:off x="3148450" y="1483102"/>
            <a:ext cx="192003" cy="117250"/>
          </a:xfrm>
          <a:prstGeom prst="rect">
            <a:avLst/>
          </a:prstGeom>
          <a:noFill/>
          <a:ln>
            <a:noFill/>
          </a:ln>
        </p:spPr>
      </p:pic>
      <p:pic>
        <p:nvPicPr>
          <p:cNvPr id="608" name="Google Shape;608;p40"/>
          <p:cNvPicPr preferRelativeResize="0"/>
          <p:nvPr/>
        </p:nvPicPr>
        <p:blipFill>
          <a:blip r:embed="rId15">
            <a:alphaModFix/>
          </a:blip>
          <a:stretch>
            <a:fillRect/>
          </a:stretch>
        </p:blipFill>
        <p:spPr>
          <a:xfrm>
            <a:off x="3662760" y="773035"/>
            <a:ext cx="297225" cy="181517"/>
          </a:xfrm>
          <a:prstGeom prst="rect">
            <a:avLst/>
          </a:prstGeom>
          <a:noFill/>
          <a:ln>
            <a:noFill/>
          </a:ln>
        </p:spPr>
      </p:pic>
    </p:spTree>
    <p:extLst>
      <p:ext uri="{BB962C8B-B14F-4D97-AF65-F5344CB8AC3E}">
        <p14:creationId xmlns:p14="http://schemas.microsoft.com/office/powerpoint/2010/main" val="1379129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82"/>
                                        </p:tgtEl>
                                        <p:attrNameLst>
                                          <p:attrName>style.visibility</p:attrName>
                                        </p:attrNameLst>
                                      </p:cBhvr>
                                      <p:to>
                                        <p:strVal val="visible"/>
                                      </p:to>
                                    </p:set>
                                    <p:anim calcmode="lin" valueType="num">
                                      <p:cBhvr>
                                        <p:cTn id="12" dur="500" fill="hold"/>
                                        <p:tgtEl>
                                          <p:spTgt spid="582"/>
                                        </p:tgtEl>
                                        <p:attrNameLst>
                                          <p:attrName>ppt_w</p:attrName>
                                        </p:attrNameLst>
                                      </p:cBhvr>
                                      <p:tavLst>
                                        <p:tav tm="0">
                                          <p:val>
                                            <p:fltVal val="0"/>
                                          </p:val>
                                        </p:tav>
                                        <p:tav tm="100000">
                                          <p:val>
                                            <p:strVal val="#ppt_w"/>
                                          </p:val>
                                        </p:tav>
                                      </p:tavLst>
                                    </p:anim>
                                    <p:anim calcmode="lin" valueType="num">
                                      <p:cBhvr>
                                        <p:cTn id="13" dur="500" fill="hold"/>
                                        <p:tgtEl>
                                          <p:spTgt spid="582"/>
                                        </p:tgtEl>
                                        <p:attrNameLst>
                                          <p:attrName>ppt_h</p:attrName>
                                        </p:attrNameLst>
                                      </p:cBhvr>
                                      <p:tavLst>
                                        <p:tav tm="0">
                                          <p:val>
                                            <p:fltVal val="0"/>
                                          </p:val>
                                        </p:tav>
                                        <p:tav tm="100000">
                                          <p:val>
                                            <p:strVal val="#ppt_h"/>
                                          </p:val>
                                        </p:tav>
                                      </p:tavLst>
                                    </p:anim>
                                    <p:animEffect transition="in" filter="fade">
                                      <p:cBhvr>
                                        <p:cTn id="14" dur="500"/>
                                        <p:tgtEl>
                                          <p:spTgt spid="582"/>
                                        </p:tgtEl>
                                      </p:cBhvr>
                                    </p:animEffect>
                                  </p:childTnLst>
                                </p:cTn>
                              </p:par>
                              <p:par>
                                <p:cTn id="15" presetID="53" presetClass="entr" presetSubtype="16" fill="hold" nodeType="withEffect">
                                  <p:stCondLst>
                                    <p:cond delay="0"/>
                                  </p:stCondLst>
                                  <p:childTnLst>
                                    <p:set>
                                      <p:cBhvr>
                                        <p:cTn id="16" dur="1" fill="hold">
                                          <p:stCondLst>
                                            <p:cond delay="0"/>
                                          </p:stCondLst>
                                        </p:cTn>
                                        <p:tgtEl>
                                          <p:spTgt spid="583"/>
                                        </p:tgtEl>
                                        <p:attrNameLst>
                                          <p:attrName>style.visibility</p:attrName>
                                        </p:attrNameLst>
                                      </p:cBhvr>
                                      <p:to>
                                        <p:strVal val="visible"/>
                                      </p:to>
                                    </p:set>
                                    <p:anim calcmode="lin" valueType="num">
                                      <p:cBhvr>
                                        <p:cTn id="17" dur="500" fill="hold"/>
                                        <p:tgtEl>
                                          <p:spTgt spid="583"/>
                                        </p:tgtEl>
                                        <p:attrNameLst>
                                          <p:attrName>ppt_w</p:attrName>
                                        </p:attrNameLst>
                                      </p:cBhvr>
                                      <p:tavLst>
                                        <p:tav tm="0">
                                          <p:val>
                                            <p:fltVal val="0"/>
                                          </p:val>
                                        </p:tav>
                                        <p:tav tm="100000">
                                          <p:val>
                                            <p:strVal val="#ppt_w"/>
                                          </p:val>
                                        </p:tav>
                                      </p:tavLst>
                                    </p:anim>
                                    <p:anim calcmode="lin" valueType="num">
                                      <p:cBhvr>
                                        <p:cTn id="18" dur="500" fill="hold"/>
                                        <p:tgtEl>
                                          <p:spTgt spid="583"/>
                                        </p:tgtEl>
                                        <p:attrNameLst>
                                          <p:attrName>ppt_h</p:attrName>
                                        </p:attrNameLst>
                                      </p:cBhvr>
                                      <p:tavLst>
                                        <p:tav tm="0">
                                          <p:val>
                                            <p:fltVal val="0"/>
                                          </p:val>
                                        </p:tav>
                                        <p:tav tm="100000">
                                          <p:val>
                                            <p:strVal val="#ppt_h"/>
                                          </p:val>
                                        </p:tav>
                                      </p:tavLst>
                                    </p:anim>
                                    <p:animEffect transition="in" filter="fade">
                                      <p:cBhvr>
                                        <p:cTn id="19" dur="500"/>
                                        <p:tgtEl>
                                          <p:spTgt spid="58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86"/>
                                        </p:tgtEl>
                                        <p:attrNameLst>
                                          <p:attrName>style.visibility</p:attrName>
                                        </p:attrNameLst>
                                      </p:cBhvr>
                                      <p:to>
                                        <p:strVal val="visible"/>
                                      </p:to>
                                    </p:set>
                                    <p:anim calcmode="lin" valueType="num">
                                      <p:cBhvr>
                                        <p:cTn id="22" dur="500" fill="hold"/>
                                        <p:tgtEl>
                                          <p:spTgt spid="586"/>
                                        </p:tgtEl>
                                        <p:attrNameLst>
                                          <p:attrName>ppt_w</p:attrName>
                                        </p:attrNameLst>
                                      </p:cBhvr>
                                      <p:tavLst>
                                        <p:tav tm="0">
                                          <p:val>
                                            <p:fltVal val="0"/>
                                          </p:val>
                                        </p:tav>
                                        <p:tav tm="100000">
                                          <p:val>
                                            <p:strVal val="#ppt_w"/>
                                          </p:val>
                                        </p:tav>
                                      </p:tavLst>
                                    </p:anim>
                                    <p:anim calcmode="lin" valueType="num">
                                      <p:cBhvr>
                                        <p:cTn id="23" dur="500" fill="hold"/>
                                        <p:tgtEl>
                                          <p:spTgt spid="586"/>
                                        </p:tgtEl>
                                        <p:attrNameLst>
                                          <p:attrName>ppt_h</p:attrName>
                                        </p:attrNameLst>
                                      </p:cBhvr>
                                      <p:tavLst>
                                        <p:tav tm="0">
                                          <p:val>
                                            <p:fltVal val="0"/>
                                          </p:val>
                                        </p:tav>
                                        <p:tav tm="100000">
                                          <p:val>
                                            <p:strVal val="#ppt_h"/>
                                          </p:val>
                                        </p:tav>
                                      </p:tavLst>
                                    </p:anim>
                                    <p:animEffect transition="in" filter="fade">
                                      <p:cBhvr>
                                        <p:cTn id="24" dur="500"/>
                                        <p:tgtEl>
                                          <p:spTgt spid="58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87"/>
                                        </p:tgtEl>
                                        <p:attrNameLst>
                                          <p:attrName>style.visibility</p:attrName>
                                        </p:attrNameLst>
                                      </p:cBhvr>
                                      <p:to>
                                        <p:strVal val="visible"/>
                                      </p:to>
                                    </p:set>
                                    <p:anim calcmode="lin" valueType="num">
                                      <p:cBhvr>
                                        <p:cTn id="27" dur="500" fill="hold"/>
                                        <p:tgtEl>
                                          <p:spTgt spid="587"/>
                                        </p:tgtEl>
                                        <p:attrNameLst>
                                          <p:attrName>ppt_w</p:attrName>
                                        </p:attrNameLst>
                                      </p:cBhvr>
                                      <p:tavLst>
                                        <p:tav tm="0">
                                          <p:val>
                                            <p:fltVal val="0"/>
                                          </p:val>
                                        </p:tav>
                                        <p:tav tm="100000">
                                          <p:val>
                                            <p:strVal val="#ppt_w"/>
                                          </p:val>
                                        </p:tav>
                                      </p:tavLst>
                                    </p:anim>
                                    <p:anim calcmode="lin" valueType="num">
                                      <p:cBhvr>
                                        <p:cTn id="28" dur="500" fill="hold"/>
                                        <p:tgtEl>
                                          <p:spTgt spid="587"/>
                                        </p:tgtEl>
                                        <p:attrNameLst>
                                          <p:attrName>ppt_h</p:attrName>
                                        </p:attrNameLst>
                                      </p:cBhvr>
                                      <p:tavLst>
                                        <p:tav tm="0">
                                          <p:val>
                                            <p:fltVal val="0"/>
                                          </p:val>
                                        </p:tav>
                                        <p:tav tm="100000">
                                          <p:val>
                                            <p:strVal val="#ppt_h"/>
                                          </p:val>
                                        </p:tav>
                                      </p:tavLst>
                                    </p:anim>
                                    <p:animEffect transition="in" filter="fade">
                                      <p:cBhvr>
                                        <p:cTn id="29" dur="500"/>
                                        <p:tgtEl>
                                          <p:spTgt spid="58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89"/>
                                        </p:tgtEl>
                                        <p:attrNameLst>
                                          <p:attrName>style.visibility</p:attrName>
                                        </p:attrNameLst>
                                      </p:cBhvr>
                                      <p:to>
                                        <p:strVal val="visible"/>
                                      </p:to>
                                    </p:set>
                                    <p:anim calcmode="lin" valueType="num">
                                      <p:cBhvr>
                                        <p:cTn id="32" dur="500" fill="hold"/>
                                        <p:tgtEl>
                                          <p:spTgt spid="589"/>
                                        </p:tgtEl>
                                        <p:attrNameLst>
                                          <p:attrName>ppt_w</p:attrName>
                                        </p:attrNameLst>
                                      </p:cBhvr>
                                      <p:tavLst>
                                        <p:tav tm="0">
                                          <p:val>
                                            <p:fltVal val="0"/>
                                          </p:val>
                                        </p:tav>
                                        <p:tav tm="100000">
                                          <p:val>
                                            <p:strVal val="#ppt_w"/>
                                          </p:val>
                                        </p:tav>
                                      </p:tavLst>
                                    </p:anim>
                                    <p:anim calcmode="lin" valueType="num">
                                      <p:cBhvr>
                                        <p:cTn id="33" dur="500" fill="hold"/>
                                        <p:tgtEl>
                                          <p:spTgt spid="589"/>
                                        </p:tgtEl>
                                        <p:attrNameLst>
                                          <p:attrName>ppt_h</p:attrName>
                                        </p:attrNameLst>
                                      </p:cBhvr>
                                      <p:tavLst>
                                        <p:tav tm="0">
                                          <p:val>
                                            <p:fltVal val="0"/>
                                          </p:val>
                                        </p:tav>
                                        <p:tav tm="100000">
                                          <p:val>
                                            <p:strVal val="#ppt_h"/>
                                          </p:val>
                                        </p:tav>
                                      </p:tavLst>
                                    </p:anim>
                                    <p:animEffect transition="in" filter="fade">
                                      <p:cBhvr>
                                        <p:cTn id="34" dur="500"/>
                                        <p:tgtEl>
                                          <p:spTgt spid="589"/>
                                        </p:tgtEl>
                                      </p:cBhvr>
                                    </p:animEffect>
                                  </p:childTnLst>
                                </p:cTn>
                              </p:par>
                              <p:par>
                                <p:cTn id="35" presetID="53" presetClass="entr" presetSubtype="16" fill="hold" nodeType="withEffect">
                                  <p:stCondLst>
                                    <p:cond delay="0"/>
                                  </p:stCondLst>
                                  <p:childTnLst>
                                    <p:set>
                                      <p:cBhvr>
                                        <p:cTn id="36" dur="1" fill="hold">
                                          <p:stCondLst>
                                            <p:cond delay="0"/>
                                          </p:stCondLst>
                                        </p:cTn>
                                        <p:tgtEl>
                                          <p:spTgt spid="590"/>
                                        </p:tgtEl>
                                        <p:attrNameLst>
                                          <p:attrName>style.visibility</p:attrName>
                                        </p:attrNameLst>
                                      </p:cBhvr>
                                      <p:to>
                                        <p:strVal val="visible"/>
                                      </p:to>
                                    </p:set>
                                    <p:anim calcmode="lin" valueType="num">
                                      <p:cBhvr>
                                        <p:cTn id="37" dur="500" fill="hold"/>
                                        <p:tgtEl>
                                          <p:spTgt spid="590"/>
                                        </p:tgtEl>
                                        <p:attrNameLst>
                                          <p:attrName>ppt_w</p:attrName>
                                        </p:attrNameLst>
                                      </p:cBhvr>
                                      <p:tavLst>
                                        <p:tav tm="0">
                                          <p:val>
                                            <p:fltVal val="0"/>
                                          </p:val>
                                        </p:tav>
                                        <p:tav tm="100000">
                                          <p:val>
                                            <p:strVal val="#ppt_w"/>
                                          </p:val>
                                        </p:tav>
                                      </p:tavLst>
                                    </p:anim>
                                    <p:anim calcmode="lin" valueType="num">
                                      <p:cBhvr>
                                        <p:cTn id="38" dur="500" fill="hold"/>
                                        <p:tgtEl>
                                          <p:spTgt spid="590"/>
                                        </p:tgtEl>
                                        <p:attrNameLst>
                                          <p:attrName>ppt_h</p:attrName>
                                        </p:attrNameLst>
                                      </p:cBhvr>
                                      <p:tavLst>
                                        <p:tav tm="0">
                                          <p:val>
                                            <p:fltVal val="0"/>
                                          </p:val>
                                        </p:tav>
                                        <p:tav tm="100000">
                                          <p:val>
                                            <p:strVal val="#ppt_h"/>
                                          </p:val>
                                        </p:tav>
                                      </p:tavLst>
                                    </p:anim>
                                    <p:animEffect transition="in" filter="fade">
                                      <p:cBhvr>
                                        <p:cTn id="39" dur="500"/>
                                        <p:tgtEl>
                                          <p:spTgt spid="5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93"/>
                                        </p:tgtEl>
                                        <p:attrNameLst>
                                          <p:attrName>style.visibility</p:attrName>
                                        </p:attrNameLst>
                                      </p:cBhvr>
                                      <p:to>
                                        <p:strVal val="visible"/>
                                      </p:to>
                                    </p:set>
                                    <p:anim calcmode="lin" valueType="num">
                                      <p:cBhvr>
                                        <p:cTn id="42" dur="500" fill="hold"/>
                                        <p:tgtEl>
                                          <p:spTgt spid="593"/>
                                        </p:tgtEl>
                                        <p:attrNameLst>
                                          <p:attrName>ppt_w</p:attrName>
                                        </p:attrNameLst>
                                      </p:cBhvr>
                                      <p:tavLst>
                                        <p:tav tm="0">
                                          <p:val>
                                            <p:fltVal val="0"/>
                                          </p:val>
                                        </p:tav>
                                        <p:tav tm="100000">
                                          <p:val>
                                            <p:strVal val="#ppt_w"/>
                                          </p:val>
                                        </p:tav>
                                      </p:tavLst>
                                    </p:anim>
                                    <p:anim calcmode="lin" valueType="num">
                                      <p:cBhvr>
                                        <p:cTn id="43" dur="500" fill="hold"/>
                                        <p:tgtEl>
                                          <p:spTgt spid="593"/>
                                        </p:tgtEl>
                                        <p:attrNameLst>
                                          <p:attrName>ppt_h</p:attrName>
                                        </p:attrNameLst>
                                      </p:cBhvr>
                                      <p:tavLst>
                                        <p:tav tm="0">
                                          <p:val>
                                            <p:fltVal val="0"/>
                                          </p:val>
                                        </p:tav>
                                        <p:tav tm="100000">
                                          <p:val>
                                            <p:strVal val="#ppt_h"/>
                                          </p:val>
                                        </p:tav>
                                      </p:tavLst>
                                    </p:anim>
                                    <p:animEffect transition="in" filter="fade">
                                      <p:cBhvr>
                                        <p:cTn id="44" dur="500"/>
                                        <p:tgtEl>
                                          <p:spTgt spid="59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94"/>
                                        </p:tgtEl>
                                        <p:attrNameLst>
                                          <p:attrName>style.visibility</p:attrName>
                                        </p:attrNameLst>
                                      </p:cBhvr>
                                      <p:to>
                                        <p:strVal val="visible"/>
                                      </p:to>
                                    </p:set>
                                    <p:anim calcmode="lin" valueType="num">
                                      <p:cBhvr>
                                        <p:cTn id="47" dur="500" fill="hold"/>
                                        <p:tgtEl>
                                          <p:spTgt spid="594"/>
                                        </p:tgtEl>
                                        <p:attrNameLst>
                                          <p:attrName>ppt_w</p:attrName>
                                        </p:attrNameLst>
                                      </p:cBhvr>
                                      <p:tavLst>
                                        <p:tav tm="0">
                                          <p:val>
                                            <p:fltVal val="0"/>
                                          </p:val>
                                        </p:tav>
                                        <p:tav tm="100000">
                                          <p:val>
                                            <p:strVal val="#ppt_w"/>
                                          </p:val>
                                        </p:tav>
                                      </p:tavLst>
                                    </p:anim>
                                    <p:anim calcmode="lin" valueType="num">
                                      <p:cBhvr>
                                        <p:cTn id="48" dur="500" fill="hold"/>
                                        <p:tgtEl>
                                          <p:spTgt spid="594"/>
                                        </p:tgtEl>
                                        <p:attrNameLst>
                                          <p:attrName>ppt_h</p:attrName>
                                        </p:attrNameLst>
                                      </p:cBhvr>
                                      <p:tavLst>
                                        <p:tav tm="0">
                                          <p:val>
                                            <p:fltVal val="0"/>
                                          </p:val>
                                        </p:tav>
                                        <p:tav tm="100000">
                                          <p:val>
                                            <p:strVal val="#ppt_h"/>
                                          </p:val>
                                        </p:tav>
                                      </p:tavLst>
                                    </p:anim>
                                    <p:animEffect transition="in" filter="fade">
                                      <p:cBhvr>
                                        <p:cTn id="49" dur="500"/>
                                        <p:tgtEl>
                                          <p:spTgt spid="5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95"/>
                                        </p:tgtEl>
                                        <p:attrNameLst>
                                          <p:attrName>style.visibility</p:attrName>
                                        </p:attrNameLst>
                                      </p:cBhvr>
                                      <p:to>
                                        <p:strVal val="visible"/>
                                      </p:to>
                                    </p:set>
                                    <p:anim calcmode="lin" valueType="num">
                                      <p:cBhvr>
                                        <p:cTn id="52" dur="500" fill="hold"/>
                                        <p:tgtEl>
                                          <p:spTgt spid="595"/>
                                        </p:tgtEl>
                                        <p:attrNameLst>
                                          <p:attrName>ppt_w</p:attrName>
                                        </p:attrNameLst>
                                      </p:cBhvr>
                                      <p:tavLst>
                                        <p:tav tm="0">
                                          <p:val>
                                            <p:fltVal val="0"/>
                                          </p:val>
                                        </p:tav>
                                        <p:tav tm="100000">
                                          <p:val>
                                            <p:strVal val="#ppt_w"/>
                                          </p:val>
                                        </p:tav>
                                      </p:tavLst>
                                    </p:anim>
                                    <p:anim calcmode="lin" valueType="num">
                                      <p:cBhvr>
                                        <p:cTn id="53" dur="500" fill="hold"/>
                                        <p:tgtEl>
                                          <p:spTgt spid="595"/>
                                        </p:tgtEl>
                                        <p:attrNameLst>
                                          <p:attrName>ppt_h</p:attrName>
                                        </p:attrNameLst>
                                      </p:cBhvr>
                                      <p:tavLst>
                                        <p:tav tm="0">
                                          <p:val>
                                            <p:fltVal val="0"/>
                                          </p:val>
                                        </p:tav>
                                        <p:tav tm="100000">
                                          <p:val>
                                            <p:strVal val="#ppt_h"/>
                                          </p:val>
                                        </p:tav>
                                      </p:tavLst>
                                    </p:anim>
                                    <p:animEffect transition="in" filter="fade">
                                      <p:cBhvr>
                                        <p:cTn id="54" dur="500"/>
                                        <p:tgtEl>
                                          <p:spTgt spid="595"/>
                                        </p:tgtEl>
                                      </p:cBhvr>
                                    </p:animEffect>
                                  </p:childTnLst>
                                </p:cTn>
                              </p:par>
                              <p:par>
                                <p:cTn id="55" presetID="53" presetClass="entr" presetSubtype="16" fill="hold" nodeType="withEffect">
                                  <p:stCondLst>
                                    <p:cond delay="0"/>
                                  </p:stCondLst>
                                  <p:childTnLst>
                                    <p:set>
                                      <p:cBhvr>
                                        <p:cTn id="56" dur="1" fill="hold">
                                          <p:stCondLst>
                                            <p:cond delay="0"/>
                                          </p:stCondLst>
                                        </p:cTn>
                                        <p:tgtEl>
                                          <p:spTgt spid="596"/>
                                        </p:tgtEl>
                                        <p:attrNameLst>
                                          <p:attrName>style.visibility</p:attrName>
                                        </p:attrNameLst>
                                      </p:cBhvr>
                                      <p:to>
                                        <p:strVal val="visible"/>
                                      </p:to>
                                    </p:set>
                                    <p:anim calcmode="lin" valueType="num">
                                      <p:cBhvr>
                                        <p:cTn id="57" dur="500" fill="hold"/>
                                        <p:tgtEl>
                                          <p:spTgt spid="596"/>
                                        </p:tgtEl>
                                        <p:attrNameLst>
                                          <p:attrName>ppt_w</p:attrName>
                                        </p:attrNameLst>
                                      </p:cBhvr>
                                      <p:tavLst>
                                        <p:tav tm="0">
                                          <p:val>
                                            <p:fltVal val="0"/>
                                          </p:val>
                                        </p:tav>
                                        <p:tav tm="100000">
                                          <p:val>
                                            <p:strVal val="#ppt_w"/>
                                          </p:val>
                                        </p:tav>
                                      </p:tavLst>
                                    </p:anim>
                                    <p:anim calcmode="lin" valueType="num">
                                      <p:cBhvr>
                                        <p:cTn id="58" dur="500" fill="hold"/>
                                        <p:tgtEl>
                                          <p:spTgt spid="596"/>
                                        </p:tgtEl>
                                        <p:attrNameLst>
                                          <p:attrName>ppt_h</p:attrName>
                                        </p:attrNameLst>
                                      </p:cBhvr>
                                      <p:tavLst>
                                        <p:tav tm="0">
                                          <p:val>
                                            <p:fltVal val="0"/>
                                          </p:val>
                                        </p:tav>
                                        <p:tav tm="100000">
                                          <p:val>
                                            <p:strVal val="#ppt_h"/>
                                          </p:val>
                                        </p:tav>
                                      </p:tavLst>
                                    </p:anim>
                                    <p:animEffect transition="in" filter="fade">
                                      <p:cBhvr>
                                        <p:cTn id="59" dur="500"/>
                                        <p:tgtEl>
                                          <p:spTgt spid="596"/>
                                        </p:tgtEl>
                                      </p:cBhvr>
                                    </p:animEffect>
                                  </p:childTnLst>
                                </p:cTn>
                              </p:par>
                              <p:par>
                                <p:cTn id="60" presetID="53" presetClass="entr" presetSubtype="16" fill="hold" nodeType="withEffect">
                                  <p:stCondLst>
                                    <p:cond delay="0"/>
                                  </p:stCondLst>
                                  <p:childTnLst>
                                    <p:set>
                                      <p:cBhvr>
                                        <p:cTn id="61" dur="1" fill="hold">
                                          <p:stCondLst>
                                            <p:cond delay="0"/>
                                          </p:stCondLst>
                                        </p:cTn>
                                        <p:tgtEl>
                                          <p:spTgt spid="597"/>
                                        </p:tgtEl>
                                        <p:attrNameLst>
                                          <p:attrName>style.visibility</p:attrName>
                                        </p:attrNameLst>
                                      </p:cBhvr>
                                      <p:to>
                                        <p:strVal val="visible"/>
                                      </p:to>
                                    </p:set>
                                    <p:anim calcmode="lin" valueType="num">
                                      <p:cBhvr>
                                        <p:cTn id="62" dur="500" fill="hold"/>
                                        <p:tgtEl>
                                          <p:spTgt spid="597"/>
                                        </p:tgtEl>
                                        <p:attrNameLst>
                                          <p:attrName>ppt_w</p:attrName>
                                        </p:attrNameLst>
                                      </p:cBhvr>
                                      <p:tavLst>
                                        <p:tav tm="0">
                                          <p:val>
                                            <p:fltVal val="0"/>
                                          </p:val>
                                        </p:tav>
                                        <p:tav tm="100000">
                                          <p:val>
                                            <p:strVal val="#ppt_w"/>
                                          </p:val>
                                        </p:tav>
                                      </p:tavLst>
                                    </p:anim>
                                    <p:anim calcmode="lin" valueType="num">
                                      <p:cBhvr>
                                        <p:cTn id="63" dur="500" fill="hold"/>
                                        <p:tgtEl>
                                          <p:spTgt spid="597"/>
                                        </p:tgtEl>
                                        <p:attrNameLst>
                                          <p:attrName>ppt_h</p:attrName>
                                        </p:attrNameLst>
                                      </p:cBhvr>
                                      <p:tavLst>
                                        <p:tav tm="0">
                                          <p:val>
                                            <p:fltVal val="0"/>
                                          </p:val>
                                        </p:tav>
                                        <p:tav tm="100000">
                                          <p:val>
                                            <p:strVal val="#ppt_h"/>
                                          </p:val>
                                        </p:tav>
                                      </p:tavLst>
                                    </p:anim>
                                    <p:animEffect transition="in" filter="fade">
                                      <p:cBhvr>
                                        <p:cTn id="64" dur="500"/>
                                        <p:tgtEl>
                                          <p:spTgt spid="597"/>
                                        </p:tgtEl>
                                      </p:cBhvr>
                                    </p:animEffect>
                                  </p:childTnLst>
                                </p:cTn>
                              </p:par>
                              <p:par>
                                <p:cTn id="65" presetID="53" presetClass="entr" presetSubtype="16" fill="hold" nodeType="withEffect">
                                  <p:stCondLst>
                                    <p:cond delay="0"/>
                                  </p:stCondLst>
                                  <p:childTnLst>
                                    <p:set>
                                      <p:cBhvr>
                                        <p:cTn id="66" dur="1" fill="hold">
                                          <p:stCondLst>
                                            <p:cond delay="0"/>
                                          </p:stCondLst>
                                        </p:cTn>
                                        <p:tgtEl>
                                          <p:spTgt spid="598"/>
                                        </p:tgtEl>
                                        <p:attrNameLst>
                                          <p:attrName>style.visibility</p:attrName>
                                        </p:attrNameLst>
                                      </p:cBhvr>
                                      <p:to>
                                        <p:strVal val="visible"/>
                                      </p:to>
                                    </p:set>
                                    <p:anim calcmode="lin" valueType="num">
                                      <p:cBhvr>
                                        <p:cTn id="67" dur="500" fill="hold"/>
                                        <p:tgtEl>
                                          <p:spTgt spid="598"/>
                                        </p:tgtEl>
                                        <p:attrNameLst>
                                          <p:attrName>ppt_w</p:attrName>
                                        </p:attrNameLst>
                                      </p:cBhvr>
                                      <p:tavLst>
                                        <p:tav tm="0">
                                          <p:val>
                                            <p:fltVal val="0"/>
                                          </p:val>
                                        </p:tav>
                                        <p:tav tm="100000">
                                          <p:val>
                                            <p:strVal val="#ppt_w"/>
                                          </p:val>
                                        </p:tav>
                                      </p:tavLst>
                                    </p:anim>
                                    <p:anim calcmode="lin" valueType="num">
                                      <p:cBhvr>
                                        <p:cTn id="68" dur="500" fill="hold"/>
                                        <p:tgtEl>
                                          <p:spTgt spid="598"/>
                                        </p:tgtEl>
                                        <p:attrNameLst>
                                          <p:attrName>ppt_h</p:attrName>
                                        </p:attrNameLst>
                                      </p:cBhvr>
                                      <p:tavLst>
                                        <p:tav tm="0">
                                          <p:val>
                                            <p:fltVal val="0"/>
                                          </p:val>
                                        </p:tav>
                                        <p:tav tm="100000">
                                          <p:val>
                                            <p:strVal val="#ppt_h"/>
                                          </p:val>
                                        </p:tav>
                                      </p:tavLst>
                                    </p:anim>
                                    <p:animEffect transition="in" filter="fade">
                                      <p:cBhvr>
                                        <p:cTn id="69" dur="500"/>
                                        <p:tgtEl>
                                          <p:spTgt spid="598"/>
                                        </p:tgtEl>
                                      </p:cBhvr>
                                    </p:animEffect>
                                  </p:childTnLst>
                                </p:cTn>
                              </p:par>
                              <p:par>
                                <p:cTn id="70" presetID="53" presetClass="entr" presetSubtype="16" fill="hold" nodeType="withEffect">
                                  <p:stCondLst>
                                    <p:cond delay="0"/>
                                  </p:stCondLst>
                                  <p:childTnLst>
                                    <p:set>
                                      <p:cBhvr>
                                        <p:cTn id="71" dur="1" fill="hold">
                                          <p:stCondLst>
                                            <p:cond delay="0"/>
                                          </p:stCondLst>
                                        </p:cTn>
                                        <p:tgtEl>
                                          <p:spTgt spid="599"/>
                                        </p:tgtEl>
                                        <p:attrNameLst>
                                          <p:attrName>style.visibility</p:attrName>
                                        </p:attrNameLst>
                                      </p:cBhvr>
                                      <p:to>
                                        <p:strVal val="visible"/>
                                      </p:to>
                                    </p:set>
                                    <p:anim calcmode="lin" valueType="num">
                                      <p:cBhvr>
                                        <p:cTn id="72" dur="500" fill="hold"/>
                                        <p:tgtEl>
                                          <p:spTgt spid="599"/>
                                        </p:tgtEl>
                                        <p:attrNameLst>
                                          <p:attrName>ppt_w</p:attrName>
                                        </p:attrNameLst>
                                      </p:cBhvr>
                                      <p:tavLst>
                                        <p:tav tm="0">
                                          <p:val>
                                            <p:fltVal val="0"/>
                                          </p:val>
                                        </p:tav>
                                        <p:tav tm="100000">
                                          <p:val>
                                            <p:strVal val="#ppt_w"/>
                                          </p:val>
                                        </p:tav>
                                      </p:tavLst>
                                    </p:anim>
                                    <p:anim calcmode="lin" valueType="num">
                                      <p:cBhvr>
                                        <p:cTn id="73" dur="500" fill="hold"/>
                                        <p:tgtEl>
                                          <p:spTgt spid="599"/>
                                        </p:tgtEl>
                                        <p:attrNameLst>
                                          <p:attrName>ppt_h</p:attrName>
                                        </p:attrNameLst>
                                      </p:cBhvr>
                                      <p:tavLst>
                                        <p:tav tm="0">
                                          <p:val>
                                            <p:fltVal val="0"/>
                                          </p:val>
                                        </p:tav>
                                        <p:tav tm="100000">
                                          <p:val>
                                            <p:strVal val="#ppt_h"/>
                                          </p:val>
                                        </p:tav>
                                      </p:tavLst>
                                    </p:anim>
                                    <p:animEffect transition="in" filter="fade">
                                      <p:cBhvr>
                                        <p:cTn id="74" dur="500"/>
                                        <p:tgtEl>
                                          <p:spTgt spid="599"/>
                                        </p:tgtEl>
                                      </p:cBhvr>
                                    </p:animEffect>
                                  </p:childTnLst>
                                </p:cTn>
                              </p:par>
                              <p:par>
                                <p:cTn id="75" presetID="53" presetClass="entr" presetSubtype="16" fill="hold" nodeType="withEffect">
                                  <p:stCondLst>
                                    <p:cond delay="0"/>
                                  </p:stCondLst>
                                  <p:childTnLst>
                                    <p:set>
                                      <p:cBhvr>
                                        <p:cTn id="76" dur="1" fill="hold">
                                          <p:stCondLst>
                                            <p:cond delay="0"/>
                                          </p:stCondLst>
                                        </p:cTn>
                                        <p:tgtEl>
                                          <p:spTgt spid="600"/>
                                        </p:tgtEl>
                                        <p:attrNameLst>
                                          <p:attrName>style.visibility</p:attrName>
                                        </p:attrNameLst>
                                      </p:cBhvr>
                                      <p:to>
                                        <p:strVal val="visible"/>
                                      </p:to>
                                    </p:set>
                                    <p:anim calcmode="lin" valueType="num">
                                      <p:cBhvr>
                                        <p:cTn id="77" dur="500" fill="hold"/>
                                        <p:tgtEl>
                                          <p:spTgt spid="600"/>
                                        </p:tgtEl>
                                        <p:attrNameLst>
                                          <p:attrName>ppt_w</p:attrName>
                                        </p:attrNameLst>
                                      </p:cBhvr>
                                      <p:tavLst>
                                        <p:tav tm="0">
                                          <p:val>
                                            <p:fltVal val="0"/>
                                          </p:val>
                                        </p:tav>
                                        <p:tav tm="100000">
                                          <p:val>
                                            <p:strVal val="#ppt_w"/>
                                          </p:val>
                                        </p:tav>
                                      </p:tavLst>
                                    </p:anim>
                                    <p:anim calcmode="lin" valueType="num">
                                      <p:cBhvr>
                                        <p:cTn id="78" dur="500" fill="hold"/>
                                        <p:tgtEl>
                                          <p:spTgt spid="600"/>
                                        </p:tgtEl>
                                        <p:attrNameLst>
                                          <p:attrName>ppt_h</p:attrName>
                                        </p:attrNameLst>
                                      </p:cBhvr>
                                      <p:tavLst>
                                        <p:tav tm="0">
                                          <p:val>
                                            <p:fltVal val="0"/>
                                          </p:val>
                                        </p:tav>
                                        <p:tav tm="100000">
                                          <p:val>
                                            <p:strVal val="#ppt_h"/>
                                          </p:val>
                                        </p:tav>
                                      </p:tavLst>
                                    </p:anim>
                                    <p:animEffect transition="in" filter="fade">
                                      <p:cBhvr>
                                        <p:cTn id="79" dur="500"/>
                                        <p:tgtEl>
                                          <p:spTgt spid="600"/>
                                        </p:tgtEl>
                                      </p:cBhvr>
                                    </p:animEffect>
                                  </p:childTnLst>
                                </p:cTn>
                              </p:par>
                              <p:par>
                                <p:cTn id="80" presetID="53" presetClass="entr" presetSubtype="16" fill="hold" nodeType="withEffect">
                                  <p:stCondLst>
                                    <p:cond delay="0"/>
                                  </p:stCondLst>
                                  <p:childTnLst>
                                    <p:set>
                                      <p:cBhvr>
                                        <p:cTn id="81" dur="1" fill="hold">
                                          <p:stCondLst>
                                            <p:cond delay="0"/>
                                          </p:stCondLst>
                                        </p:cTn>
                                        <p:tgtEl>
                                          <p:spTgt spid="601"/>
                                        </p:tgtEl>
                                        <p:attrNameLst>
                                          <p:attrName>style.visibility</p:attrName>
                                        </p:attrNameLst>
                                      </p:cBhvr>
                                      <p:to>
                                        <p:strVal val="visible"/>
                                      </p:to>
                                    </p:set>
                                    <p:anim calcmode="lin" valueType="num">
                                      <p:cBhvr>
                                        <p:cTn id="82" dur="500" fill="hold"/>
                                        <p:tgtEl>
                                          <p:spTgt spid="601"/>
                                        </p:tgtEl>
                                        <p:attrNameLst>
                                          <p:attrName>ppt_w</p:attrName>
                                        </p:attrNameLst>
                                      </p:cBhvr>
                                      <p:tavLst>
                                        <p:tav tm="0">
                                          <p:val>
                                            <p:fltVal val="0"/>
                                          </p:val>
                                        </p:tav>
                                        <p:tav tm="100000">
                                          <p:val>
                                            <p:strVal val="#ppt_w"/>
                                          </p:val>
                                        </p:tav>
                                      </p:tavLst>
                                    </p:anim>
                                    <p:anim calcmode="lin" valueType="num">
                                      <p:cBhvr>
                                        <p:cTn id="83" dur="500" fill="hold"/>
                                        <p:tgtEl>
                                          <p:spTgt spid="601"/>
                                        </p:tgtEl>
                                        <p:attrNameLst>
                                          <p:attrName>ppt_h</p:attrName>
                                        </p:attrNameLst>
                                      </p:cBhvr>
                                      <p:tavLst>
                                        <p:tav tm="0">
                                          <p:val>
                                            <p:fltVal val="0"/>
                                          </p:val>
                                        </p:tav>
                                        <p:tav tm="100000">
                                          <p:val>
                                            <p:strVal val="#ppt_h"/>
                                          </p:val>
                                        </p:tav>
                                      </p:tavLst>
                                    </p:anim>
                                    <p:animEffect transition="in" filter="fade">
                                      <p:cBhvr>
                                        <p:cTn id="84" dur="500"/>
                                        <p:tgtEl>
                                          <p:spTgt spid="601"/>
                                        </p:tgtEl>
                                      </p:cBhvr>
                                    </p:animEffect>
                                  </p:childTnLst>
                                </p:cTn>
                              </p:par>
                              <p:par>
                                <p:cTn id="85" presetID="53" presetClass="entr" presetSubtype="16" fill="hold" nodeType="withEffect">
                                  <p:stCondLst>
                                    <p:cond delay="0"/>
                                  </p:stCondLst>
                                  <p:childTnLst>
                                    <p:set>
                                      <p:cBhvr>
                                        <p:cTn id="86" dur="1" fill="hold">
                                          <p:stCondLst>
                                            <p:cond delay="0"/>
                                          </p:stCondLst>
                                        </p:cTn>
                                        <p:tgtEl>
                                          <p:spTgt spid="602"/>
                                        </p:tgtEl>
                                        <p:attrNameLst>
                                          <p:attrName>style.visibility</p:attrName>
                                        </p:attrNameLst>
                                      </p:cBhvr>
                                      <p:to>
                                        <p:strVal val="visible"/>
                                      </p:to>
                                    </p:set>
                                    <p:anim calcmode="lin" valueType="num">
                                      <p:cBhvr>
                                        <p:cTn id="87" dur="500" fill="hold"/>
                                        <p:tgtEl>
                                          <p:spTgt spid="602"/>
                                        </p:tgtEl>
                                        <p:attrNameLst>
                                          <p:attrName>ppt_w</p:attrName>
                                        </p:attrNameLst>
                                      </p:cBhvr>
                                      <p:tavLst>
                                        <p:tav tm="0">
                                          <p:val>
                                            <p:fltVal val="0"/>
                                          </p:val>
                                        </p:tav>
                                        <p:tav tm="100000">
                                          <p:val>
                                            <p:strVal val="#ppt_w"/>
                                          </p:val>
                                        </p:tav>
                                      </p:tavLst>
                                    </p:anim>
                                    <p:anim calcmode="lin" valueType="num">
                                      <p:cBhvr>
                                        <p:cTn id="88" dur="500" fill="hold"/>
                                        <p:tgtEl>
                                          <p:spTgt spid="602"/>
                                        </p:tgtEl>
                                        <p:attrNameLst>
                                          <p:attrName>ppt_h</p:attrName>
                                        </p:attrNameLst>
                                      </p:cBhvr>
                                      <p:tavLst>
                                        <p:tav tm="0">
                                          <p:val>
                                            <p:fltVal val="0"/>
                                          </p:val>
                                        </p:tav>
                                        <p:tav tm="100000">
                                          <p:val>
                                            <p:strVal val="#ppt_h"/>
                                          </p:val>
                                        </p:tav>
                                      </p:tavLst>
                                    </p:anim>
                                    <p:animEffect transition="in" filter="fade">
                                      <p:cBhvr>
                                        <p:cTn id="89" dur="500"/>
                                        <p:tgtEl>
                                          <p:spTgt spid="602"/>
                                        </p:tgtEl>
                                      </p:cBhvr>
                                    </p:animEffect>
                                  </p:childTnLst>
                                </p:cTn>
                              </p:par>
                              <p:par>
                                <p:cTn id="90" presetID="53" presetClass="entr" presetSubtype="16" fill="hold" nodeType="withEffect">
                                  <p:stCondLst>
                                    <p:cond delay="0"/>
                                  </p:stCondLst>
                                  <p:childTnLst>
                                    <p:set>
                                      <p:cBhvr>
                                        <p:cTn id="91" dur="1" fill="hold">
                                          <p:stCondLst>
                                            <p:cond delay="0"/>
                                          </p:stCondLst>
                                        </p:cTn>
                                        <p:tgtEl>
                                          <p:spTgt spid="603"/>
                                        </p:tgtEl>
                                        <p:attrNameLst>
                                          <p:attrName>style.visibility</p:attrName>
                                        </p:attrNameLst>
                                      </p:cBhvr>
                                      <p:to>
                                        <p:strVal val="visible"/>
                                      </p:to>
                                    </p:set>
                                    <p:anim calcmode="lin" valueType="num">
                                      <p:cBhvr>
                                        <p:cTn id="92" dur="500" fill="hold"/>
                                        <p:tgtEl>
                                          <p:spTgt spid="603"/>
                                        </p:tgtEl>
                                        <p:attrNameLst>
                                          <p:attrName>ppt_w</p:attrName>
                                        </p:attrNameLst>
                                      </p:cBhvr>
                                      <p:tavLst>
                                        <p:tav tm="0">
                                          <p:val>
                                            <p:fltVal val="0"/>
                                          </p:val>
                                        </p:tav>
                                        <p:tav tm="100000">
                                          <p:val>
                                            <p:strVal val="#ppt_w"/>
                                          </p:val>
                                        </p:tav>
                                      </p:tavLst>
                                    </p:anim>
                                    <p:anim calcmode="lin" valueType="num">
                                      <p:cBhvr>
                                        <p:cTn id="93" dur="500" fill="hold"/>
                                        <p:tgtEl>
                                          <p:spTgt spid="603"/>
                                        </p:tgtEl>
                                        <p:attrNameLst>
                                          <p:attrName>ppt_h</p:attrName>
                                        </p:attrNameLst>
                                      </p:cBhvr>
                                      <p:tavLst>
                                        <p:tav tm="0">
                                          <p:val>
                                            <p:fltVal val="0"/>
                                          </p:val>
                                        </p:tav>
                                        <p:tav tm="100000">
                                          <p:val>
                                            <p:strVal val="#ppt_h"/>
                                          </p:val>
                                        </p:tav>
                                      </p:tavLst>
                                    </p:anim>
                                    <p:animEffect transition="in" filter="fade">
                                      <p:cBhvr>
                                        <p:cTn id="94" dur="500"/>
                                        <p:tgtEl>
                                          <p:spTgt spid="603"/>
                                        </p:tgtEl>
                                      </p:cBhvr>
                                    </p:animEffect>
                                  </p:childTnLst>
                                </p:cTn>
                              </p:par>
                              <p:par>
                                <p:cTn id="95" presetID="53" presetClass="entr" presetSubtype="16" fill="hold" nodeType="withEffect">
                                  <p:stCondLst>
                                    <p:cond delay="0"/>
                                  </p:stCondLst>
                                  <p:childTnLst>
                                    <p:set>
                                      <p:cBhvr>
                                        <p:cTn id="96" dur="1" fill="hold">
                                          <p:stCondLst>
                                            <p:cond delay="0"/>
                                          </p:stCondLst>
                                        </p:cTn>
                                        <p:tgtEl>
                                          <p:spTgt spid="605"/>
                                        </p:tgtEl>
                                        <p:attrNameLst>
                                          <p:attrName>style.visibility</p:attrName>
                                        </p:attrNameLst>
                                      </p:cBhvr>
                                      <p:to>
                                        <p:strVal val="visible"/>
                                      </p:to>
                                    </p:set>
                                    <p:anim calcmode="lin" valueType="num">
                                      <p:cBhvr>
                                        <p:cTn id="97" dur="500" fill="hold"/>
                                        <p:tgtEl>
                                          <p:spTgt spid="605"/>
                                        </p:tgtEl>
                                        <p:attrNameLst>
                                          <p:attrName>ppt_w</p:attrName>
                                        </p:attrNameLst>
                                      </p:cBhvr>
                                      <p:tavLst>
                                        <p:tav tm="0">
                                          <p:val>
                                            <p:fltVal val="0"/>
                                          </p:val>
                                        </p:tav>
                                        <p:tav tm="100000">
                                          <p:val>
                                            <p:strVal val="#ppt_w"/>
                                          </p:val>
                                        </p:tav>
                                      </p:tavLst>
                                    </p:anim>
                                    <p:anim calcmode="lin" valueType="num">
                                      <p:cBhvr>
                                        <p:cTn id="98" dur="500" fill="hold"/>
                                        <p:tgtEl>
                                          <p:spTgt spid="605"/>
                                        </p:tgtEl>
                                        <p:attrNameLst>
                                          <p:attrName>ppt_h</p:attrName>
                                        </p:attrNameLst>
                                      </p:cBhvr>
                                      <p:tavLst>
                                        <p:tav tm="0">
                                          <p:val>
                                            <p:fltVal val="0"/>
                                          </p:val>
                                        </p:tav>
                                        <p:tav tm="100000">
                                          <p:val>
                                            <p:strVal val="#ppt_h"/>
                                          </p:val>
                                        </p:tav>
                                      </p:tavLst>
                                    </p:anim>
                                    <p:animEffect transition="in" filter="fade">
                                      <p:cBhvr>
                                        <p:cTn id="99" dur="500"/>
                                        <p:tgtEl>
                                          <p:spTgt spid="605"/>
                                        </p:tgtEl>
                                      </p:cBhvr>
                                    </p:animEffect>
                                  </p:childTnLst>
                                </p:cTn>
                              </p:par>
                              <p:par>
                                <p:cTn id="100" presetID="53" presetClass="entr" presetSubtype="16" fill="hold" nodeType="withEffect">
                                  <p:stCondLst>
                                    <p:cond delay="0"/>
                                  </p:stCondLst>
                                  <p:childTnLst>
                                    <p:set>
                                      <p:cBhvr>
                                        <p:cTn id="101" dur="1" fill="hold">
                                          <p:stCondLst>
                                            <p:cond delay="0"/>
                                          </p:stCondLst>
                                        </p:cTn>
                                        <p:tgtEl>
                                          <p:spTgt spid="606"/>
                                        </p:tgtEl>
                                        <p:attrNameLst>
                                          <p:attrName>style.visibility</p:attrName>
                                        </p:attrNameLst>
                                      </p:cBhvr>
                                      <p:to>
                                        <p:strVal val="visible"/>
                                      </p:to>
                                    </p:set>
                                    <p:anim calcmode="lin" valueType="num">
                                      <p:cBhvr>
                                        <p:cTn id="102" dur="500" fill="hold"/>
                                        <p:tgtEl>
                                          <p:spTgt spid="606"/>
                                        </p:tgtEl>
                                        <p:attrNameLst>
                                          <p:attrName>ppt_w</p:attrName>
                                        </p:attrNameLst>
                                      </p:cBhvr>
                                      <p:tavLst>
                                        <p:tav tm="0">
                                          <p:val>
                                            <p:fltVal val="0"/>
                                          </p:val>
                                        </p:tav>
                                        <p:tav tm="100000">
                                          <p:val>
                                            <p:strVal val="#ppt_w"/>
                                          </p:val>
                                        </p:tav>
                                      </p:tavLst>
                                    </p:anim>
                                    <p:anim calcmode="lin" valueType="num">
                                      <p:cBhvr>
                                        <p:cTn id="103" dur="500" fill="hold"/>
                                        <p:tgtEl>
                                          <p:spTgt spid="606"/>
                                        </p:tgtEl>
                                        <p:attrNameLst>
                                          <p:attrName>ppt_h</p:attrName>
                                        </p:attrNameLst>
                                      </p:cBhvr>
                                      <p:tavLst>
                                        <p:tav tm="0">
                                          <p:val>
                                            <p:fltVal val="0"/>
                                          </p:val>
                                        </p:tav>
                                        <p:tav tm="100000">
                                          <p:val>
                                            <p:strVal val="#ppt_h"/>
                                          </p:val>
                                        </p:tav>
                                      </p:tavLst>
                                    </p:anim>
                                    <p:animEffect transition="in" filter="fade">
                                      <p:cBhvr>
                                        <p:cTn id="104" dur="500"/>
                                        <p:tgtEl>
                                          <p:spTgt spid="606"/>
                                        </p:tgtEl>
                                      </p:cBhvr>
                                    </p:animEffect>
                                  </p:childTnLst>
                                </p:cTn>
                              </p:par>
                              <p:par>
                                <p:cTn id="105" presetID="53" presetClass="entr" presetSubtype="16" fill="hold" nodeType="withEffect">
                                  <p:stCondLst>
                                    <p:cond delay="0"/>
                                  </p:stCondLst>
                                  <p:childTnLst>
                                    <p:set>
                                      <p:cBhvr>
                                        <p:cTn id="106" dur="1" fill="hold">
                                          <p:stCondLst>
                                            <p:cond delay="0"/>
                                          </p:stCondLst>
                                        </p:cTn>
                                        <p:tgtEl>
                                          <p:spTgt spid="607"/>
                                        </p:tgtEl>
                                        <p:attrNameLst>
                                          <p:attrName>style.visibility</p:attrName>
                                        </p:attrNameLst>
                                      </p:cBhvr>
                                      <p:to>
                                        <p:strVal val="visible"/>
                                      </p:to>
                                    </p:set>
                                    <p:anim calcmode="lin" valueType="num">
                                      <p:cBhvr>
                                        <p:cTn id="107" dur="500" fill="hold"/>
                                        <p:tgtEl>
                                          <p:spTgt spid="607"/>
                                        </p:tgtEl>
                                        <p:attrNameLst>
                                          <p:attrName>ppt_w</p:attrName>
                                        </p:attrNameLst>
                                      </p:cBhvr>
                                      <p:tavLst>
                                        <p:tav tm="0">
                                          <p:val>
                                            <p:fltVal val="0"/>
                                          </p:val>
                                        </p:tav>
                                        <p:tav tm="100000">
                                          <p:val>
                                            <p:strVal val="#ppt_w"/>
                                          </p:val>
                                        </p:tav>
                                      </p:tavLst>
                                    </p:anim>
                                    <p:anim calcmode="lin" valueType="num">
                                      <p:cBhvr>
                                        <p:cTn id="108" dur="500" fill="hold"/>
                                        <p:tgtEl>
                                          <p:spTgt spid="607"/>
                                        </p:tgtEl>
                                        <p:attrNameLst>
                                          <p:attrName>ppt_h</p:attrName>
                                        </p:attrNameLst>
                                      </p:cBhvr>
                                      <p:tavLst>
                                        <p:tav tm="0">
                                          <p:val>
                                            <p:fltVal val="0"/>
                                          </p:val>
                                        </p:tav>
                                        <p:tav tm="100000">
                                          <p:val>
                                            <p:strVal val="#ppt_h"/>
                                          </p:val>
                                        </p:tav>
                                      </p:tavLst>
                                    </p:anim>
                                    <p:animEffect transition="in" filter="fade">
                                      <p:cBhvr>
                                        <p:cTn id="109" dur="500"/>
                                        <p:tgtEl>
                                          <p:spTgt spid="607"/>
                                        </p:tgtEl>
                                      </p:cBhvr>
                                    </p:animEffect>
                                  </p:childTnLst>
                                </p:cTn>
                              </p:par>
                              <p:par>
                                <p:cTn id="110" presetID="53" presetClass="entr" presetSubtype="16" fill="hold" nodeType="withEffect">
                                  <p:stCondLst>
                                    <p:cond delay="0"/>
                                  </p:stCondLst>
                                  <p:childTnLst>
                                    <p:set>
                                      <p:cBhvr>
                                        <p:cTn id="111" dur="1" fill="hold">
                                          <p:stCondLst>
                                            <p:cond delay="0"/>
                                          </p:stCondLst>
                                        </p:cTn>
                                        <p:tgtEl>
                                          <p:spTgt spid="608"/>
                                        </p:tgtEl>
                                        <p:attrNameLst>
                                          <p:attrName>style.visibility</p:attrName>
                                        </p:attrNameLst>
                                      </p:cBhvr>
                                      <p:to>
                                        <p:strVal val="visible"/>
                                      </p:to>
                                    </p:set>
                                    <p:anim calcmode="lin" valueType="num">
                                      <p:cBhvr>
                                        <p:cTn id="112" dur="500" fill="hold"/>
                                        <p:tgtEl>
                                          <p:spTgt spid="608"/>
                                        </p:tgtEl>
                                        <p:attrNameLst>
                                          <p:attrName>ppt_w</p:attrName>
                                        </p:attrNameLst>
                                      </p:cBhvr>
                                      <p:tavLst>
                                        <p:tav tm="0">
                                          <p:val>
                                            <p:fltVal val="0"/>
                                          </p:val>
                                        </p:tav>
                                        <p:tav tm="100000">
                                          <p:val>
                                            <p:strVal val="#ppt_w"/>
                                          </p:val>
                                        </p:tav>
                                      </p:tavLst>
                                    </p:anim>
                                    <p:anim calcmode="lin" valueType="num">
                                      <p:cBhvr>
                                        <p:cTn id="113" dur="500" fill="hold"/>
                                        <p:tgtEl>
                                          <p:spTgt spid="608"/>
                                        </p:tgtEl>
                                        <p:attrNameLst>
                                          <p:attrName>ppt_h</p:attrName>
                                        </p:attrNameLst>
                                      </p:cBhvr>
                                      <p:tavLst>
                                        <p:tav tm="0">
                                          <p:val>
                                            <p:fltVal val="0"/>
                                          </p:val>
                                        </p:tav>
                                        <p:tav tm="100000">
                                          <p:val>
                                            <p:strVal val="#ppt_h"/>
                                          </p:val>
                                        </p:tav>
                                      </p:tavLst>
                                    </p:anim>
                                    <p:animEffect transition="in" filter="fade">
                                      <p:cBhvr>
                                        <p:cTn id="114"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587" grpId="0"/>
      <p:bldP spid="589" grpId="0" animBg="1"/>
      <p:bldP spid="593" grpId="0" animBg="1"/>
      <p:bldP spid="594" grpId="0" animBg="1"/>
      <p:bldP spid="5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38"/>
          <p:cNvPicPr preferRelativeResize="0"/>
          <p:nvPr/>
        </p:nvPicPr>
        <p:blipFill>
          <a:blip r:embed="rId3">
            <a:alphaModFix/>
          </a:blip>
          <a:stretch>
            <a:fillRect/>
          </a:stretch>
        </p:blipFill>
        <p:spPr>
          <a:xfrm rot="-10799995">
            <a:off x="-189138" y="3416180"/>
            <a:ext cx="2406952" cy="1895863"/>
          </a:xfrm>
          <a:prstGeom prst="rect">
            <a:avLst/>
          </a:prstGeom>
          <a:noFill/>
          <a:ln>
            <a:noFill/>
          </a:ln>
        </p:spPr>
      </p:pic>
      <p:pic>
        <p:nvPicPr>
          <p:cNvPr id="540" name="Google Shape;540;p38"/>
          <p:cNvPicPr preferRelativeResize="0"/>
          <p:nvPr/>
        </p:nvPicPr>
        <p:blipFill>
          <a:blip r:embed="rId4">
            <a:alphaModFix/>
          </a:blip>
          <a:stretch>
            <a:fillRect/>
          </a:stretch>
        </p:blipFill>
        <p:spPr>
          <a:xfrm rot="-1234352">
            <a:off x="-771975" y="-334431"/>
            <a:ext cx="3423115" cy="960150"/>
          </a:xfrm>
          <a:prstGeom prst="rect">
            <a:avLst/>
          </a:prstGeom>
          <a:noFill/>
          <a:ln>
            <a:noFill/>
          </a:ln>
        </p:spPr>
      </p:pic>
      <p:sp>
        <p:nvSpPr>
          <p:cNvPr id="541" name="Google Shape;541;p38"/>
          <p:cNvSpPr txBox="1">
            <a:spLocks noGrp="1"/>
          </p:cNvSpPr>
          <p:nvPr>
            <p:ph type="title"/>
          </p:nvPr>
        </p:nvSpPr>
        <p:spPr>
          <a:xfrm>
            <a:off x="1785282" y="1686408"/>
            <a:ext cx="5686500" cy="15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a:latin typeface="Times New Roman" panose="02020603050405020304" pitchFamily="18" charset="0"/>
                <a:cs typeface="Times New Roman" panose="02020603050405020304" pitchFamily="18" charset="0"/>
              </a:rPr>
              <a:t>Hoạt động khởi động</a:t>
            </a:r>
            <a:endParaRPr sz="6600" b="1">
              <a:latin typeface="Times New Roman" panose="02020603050405020304" pitchFamily="18" charset="0"/>
              <a:cs typeface="Times New Roman" panose="02020603050405020304" pitchFamily="18" charset="0"/>
            </a:endParaRPr>
          </a:p>
        </p:txBody>
      </p:sp>
      <p:sp>
        <p:nvSpPr>
          <p:cNvPr id="543" name="Google Shape;543;p38"/>
          <p:cNvSpPr/>
          <p:nvPr/>
        </p:nvSpPr>
        <p:spPr>
          <a:xfrm>
            <a:off x="7363800" y="-8967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6174008" y="236375"/>
            <a:ext cx="960146" cy="960146"/>
            <a:chOff x="1037825" y="122625"/>
            <a:chExt cx="709800" cy="709800"/>
          </a:xfrm>
        </p:grpSpPr>
        <p:sp>
          <p:nvSpPr>
            <p:cNvPr id="545" name="Google Shape;545;p38"/>
            <p:cNvSpPr/>
            <p:nvPr/>
          </p:nvSpPr>
          <p:spPr>
            <a:xfrm>
              <a:off x="1037825" y="122625"/>
              <a:ext cx="709800" cy="709800"/>
            </a:xfrm>
            <a:prstGeom prst="ellipse">
              <a:avLst/>
            </a:prstGeom>
            <a:solidFill>
              <a:srgbClr val="FFFFFF">
                <a:alpha val="2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8"/>
          <p:cNvSpPr/>
          <p:nvPr/>
        </p:nvSpPr>
        <p:spPr>
          <a:xfrm>
            <a:off x="6991701" y="1194928"/>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2651292" y="808314"/>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4572757" y="234789"/>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38"/>
          <p:cNvPicPr preferRelativeResize="0"/>
          <p:nvPr/>
        </p:nvPicPr>
        <p:blipFill>
          <a:blip r:embed="rId5">
            <a:alphaModFix/>
          </a:blip>
          <a:stretch>
            <a:fillRect/>
          </a:stretch>
        </p:blipFill>
        <p:spPr>
          <a:xfrm>
            <a:off x="-242885" y="2289861"/>
            <a:ext cx="2514449" cy="2782952"/>
          </a:xfrm>
          <a:prstGeom prst="rect">
            <a:avLst/>
          </a:prstGeom>
          <a:noFill/>
          <a:ln>
            <a:noFill/>
          </a:ln>
        </p:spPr>
      </p:pic>
      <p:pic>
        <p:nvPicPr>
          <p:cNvPr id="552" name="Google Shape;552;p38"/>
          <p:cNvPicPr preferRelativeResize="0"/>
          <p:nvPr/>
        </p:nvPicPr>
        <p:blipFill rotWithShape="1">
          <a:blip r:embed="rId6">
            <a:alphaModFix/>
          </a:blip>
          <a:srcRect r="35408"/>
          <a:stretch/>
        </p:blipFill>
        <p:spPr>
          <a:xfrm>
            <a:off x="7134150" y="1086650"/>
            <a:ext cx="2208949" cy="4025075"/>
          </a:xfrm>
          <a:prstGeom prst="rect">
            <a:avLst/>
          </a:prstGeom>
          <a:noFill/>
          <a:ln>
            <a:noFill/>
          </a:ln>
        </p:spPr>
      </p:pic>
      <p:pic>
        <p:nvPicPr>
          <p:cNvPr id="553" name="Google Shape;553;p38"/>
          <p:cNvPicPr preferRelativeResize="0"/>
          <p:nvPr/>
        </p:nvPicPr>
        <p:blipFill>
          <a:blip r:embed="rId7">
            <a:alphaModFix/>
          </a:blip>
          <a:stretch>
            <a:fillRect/>
          </a:stretch>
        </p:blipFill>
        <p:spPr>
          <a:xfrm>
            <a:off x="7018086" y="-70725"/>
            <a:ext cx="3128852" cy="1997401"/>
          </a:xfrm>
          <a:prstGeom prst="rect">
            <a:avLst/>
          </a:prstGeom>
          <a:noFill/>
          <a:ln>
            <a:noFill/>
          </a:ln>
        </p:spPr>
      </p:pic>
      <p:pic>
        <p:nvPicPr>
          <p:cNvPr id="554" name="Google Shape;554;p38"/>
          <p:cNvPicPr preferRelativeResize="0"/>
          <p:nvPr/>
        </p:nvPicPr>
        <p:blipFill rotWithShape="1">
          <a:blip r:embed="rId8">
            <a:alphaModFix/>
          </a:blip>
          <a:srcRect r="13096" b="26199"/>
          <a:stretch/>
        </p:blipFill>
        <p:spPr>
          <a:xfrm>
            <a:off x="4281725" y="4300025"/>
            <a:ext cx="4957525" cy="960150"/>
          </a:xfrm>
          <a:prstGeom prst="rect">
            <a:avLst/>
          </a:prstGeom>
          <a:noFill/>
          <a:ln>
            <a:noFill/>
          </a:ln>
        </p:spPr>
      </p:pic>
      <p:pic>
        <p:nvPicPr>
          <p:cNvPr id="555" name="Google Shape;555;p38"/>
          <p:cNvPicPr preferRelativeResize="0"/>
          <p:nvPr/>
        </p:nvPicPr>
        <p:blipFill>
          <a:blip r:embed="rId9">
            <a:alphaModFix/>
          </a:blip>
          <a:stretch>
            <a:fillRect/>
          </a:stretch>
        </p:blipFill>
        <p:spPr>
          <a:xfrm rot="10544090">
            <a:off x="-49228" y="-98240"/>
            <a:ext cx="814657" cy="2091459"/>
          </a:xfrm>
          <a:prstGeom prst="rect">
            <a:avLst/>
          </a:prstGeom>
          <a:noFill/>
          <a:ln>
            <a:noFill/>
          </a:ln>
        </p:spPr>
      </p:pic>
      <p:pic>
        <p:nvPicPr>
          <p:cNvPr id="556" name="Google Shape;556;p38"/>
          <p:cNvPicPr preferRelativeResize="0"/>
          <p:nvPr/>
        </p:nvPicPr>
        <p:blipFill>
          <a:blip r:embed="rId10">
            <a:alphaModFix/>
          </a:blip>
          <a:stretch>
            <a:fillRect/>
          </a:stretch>
        </p:blipFill>
        <p:spPr>
          <a:xfrm rot="-1160074">
            <a:off x="680893" y="279030"/>
            <a:ext cx="1595250" cy="1496725"/>
          </a:xfrm>
          <a:prstGeom prst="rect">
            <a:avLst/>
          </a:prstGeom>
          <a:noFill/>
          <a:ln>
            <a:noFill/>
          </a:ln>
        </p:spPr>
      </p:pic>
      <p:pic>
        <p:nvPicPr>
          <p:cNvPr id="557" name="Google Shape;557;p38"/>
          <p:cNvPicPr preferRelativeResize="0"/>
          <p:nvPr/>
        </p:nvPicPr>
        <p:blipFill>
          <a:blip r:embed="rId3">
            <a:alphaModFix/>
          </a:blip>
          <a:stretch>
            <a:fillRect/>
          </a:stretch>
        </p:blipFill>
        <p:spPr>
          <a:xfrm rot="5819611">
            <a:off x="1067754" y="4181474"/>
            <a:ext cx="1520000" cy="1197248"/>
          </a:xfrm>
          <a:prstGeom prst="rect">
            <a:avLst/>
          </a:prstGeom>
          <a:noFill/>
          <a:ln>
            <a:noFill/>
          </a:ln>
        </p:spPr>
      </p:pic>
      <p:pic>
        <p:nvPicPr>
          <p:cNvPr id="558" name="Google Shape;558;p38"/>
          <p:cNvPicPr preferRelativeResize="0"/>
          <p:nvPr/>
        </p:nvPicPr>
        <p:blipFill>
          <a:blip r:embed="rId11">
            <a:alphaModFix/>
          </a:blip>
          <a:stretch>
            <a:fillRect/>
          </a:stretch>
        </p:blipFill>
        <p:spPr>
          <a:xfrm>
            <a:off x="5359664" y="236372"/>
            <a:ext cx="584685" cy="435525"/>
          </a:xfrm>
          <a:prstGeom prst="rect">
            <a:avLst/>
          </a:prstGeom>
          <a:noFill/>
          <a:ln>
            <a:noFill/>
          </a:ln>
        </p:spPr>
      </p:pic>
      <p:pic>
        <p:nvPicPr>
          <p:cNvPr id="559" name="Google Shape;559;p38"/>
          <p:cNvPicPr preferRelativeResize="0"/>
          <p:nvPr/>
        </p:nvPicPr>
        <p:blipFill>
          <a:blip r:embed="rId12">
            <a:alphaModFix/>
          </a:blip>
          <a:stretch>
            <a:fillRect/>
          </a:stretch>
        </p:blipFill>
        <p:spPr>
          <a:xfrm>
            <a:off x="4289116" y="718203"/>
            <a:ext cx="477850" cy="435540"/>
          </a:xfrm>
          <a:prstGeom prst="rect">
            <a:avLst/>
          </a:prstGeom>
          <a:noFill/>
          <a:ln>
            <a:noFill/>
          </a:ln>
        </p:spPr>
      </p:pic>
      <p:pic>
        <p:nvPicPr>
          <p:cNvPr id="560" name="Google Shape;560;p38"/>
          <p:cNvPicPr preferRelativeResize="0"/>
          <p:nvPr/>
        </p:nvPicPr>
        <p:blipFill>
          <a:blip r:embed="rId13">
            <a:alphaModFix/>
          </a:blip>
          <a:stretch>
            <a:fillRect/>
          </a:stretch>
        </p:blipFill>
        <p:spPr>
          <a:xfrm>
            <a:off x="5119750" y="828400"/>
            <a:ext cx="192003" cy="117250"/>
          </a:xfrm>
          <a:prstGeom prst="rect">
            <a:avLst/>
          </a:prstGeom>
          <a:noFill/>
          <a:ln>
            <a:noFill/>
          </a:ln>
        </p:spPr>
      </p:pic>
      <p:pic>
        <p:nvPicPr>
          <p:cNvPr id="561" name="Google Shape;561;p38"/>
          <p:cNvPicPr preferRelativeResize="0"/>
          <p:nvPr/>
        </p:nvPicPr>
        <p:blipFill>
          <a:blip r:embed="rId13">
            <a:alphaModFix/>
          </a:blip>
          <a:stretch>
            <a:fillRect/>
          </a:stretch>
        </p:blipFill>
        <p:spPr>
          <a:xfrm>
            <a:off x="5647122" y="1119033"/>
            <a:ext cx="297225" cy="1815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p:cTn id="7" dur="500" fill="hold"/>
                                        <p:tgtEl>
                                          <p:spTgt spid="539"/>
                                        </p:tgtEl>
                                        <p:attrNameLst>
                                          <p:attrName>ppt_w</p:attrName>
                                        </p:attrNameLst>
                                      </p:cBhvr>
                                      <p:tavLst>
                                        <p:tav tm="0">
                                          <p:val>
                                            <p:fltVal val="0"/>
                                          </p:val>
                                        </p:tav>
                                        <p:tav tm="100000">
                                          <p:val>
                                            <p:strVal val="#ppt_w"/>
                                          </p:val>
                                        </p:tav>
                                      </p:tavLst>
                                    </p:anim>
                                    <p:anim calcmode="lin" valueType="num">
                                      <p:cBhvr>
                                        <p:cTn id="8" dur="500" fill="hold"/>
                                        <p:tgtEl>
                                          <p:spTgt spid="539"/>
                                        </p:tgtEl>
                                        <p:attrNameLst>
                                          <p:attrName>ppt_h</p:attrName>
                                        </p:attrNameLst>
                                      </p:cBhvr>
                                      <p:tavLst>
                                        <p:tav tm="0">
                                          <p:val>
                                            <p:fltVal val="0"/>
                                          </p:val>
                                        </p:tav>
                                        <p:tav tm="100000">
                                          <p:val>
                                            <p:strVal val="#ppt_h"/>
                                          </p:val>
                                        </p:tav>
                                      </p:tavLst>
                                    </p:anim>
                                    <p:animEffect transition="in" filter="fade">
                                      <p:cBhvr>
                                        <p:cTn id="9" dur="500"/>
                                        <p:tgtEl>
                                          <p:spTgt spid="539"/>
                                        </p:tgtEl>
                                      </p:cBhvr>
                                    </p:animEffect>
                                  </p:childTnLst>
                                </p:cTn>
                              </p:par>
                              <p:par>
                                <p:cTn id="10" presetID="53" presetClass="entr" presetSubtype="16" fill="hold" nodeType="withEffect">
                                  <p:stCondLst>
                                    <p:cond delay="0"/>
                                  </p:stCondLst>
                                  <p:childTnLst>
                                    <p:set>
                                      <p:cBhvr>
                                        <p:cTn id="11" dur="1" fill="hold">
                                          <p:stCondLst>
                                            <p:cond delay="0"/>
                                          </p:stCondLst>
                                        </p:cTn>
                                        <p:tgtEl>
                                          <p:spTgt spid="540"/>
                                        </p:tgtEl>
                                        <p:attrNameLst>
                                          <p:attrName>style.visibility</p:attrName>
                                        </p:attrNameLst>
                                      </p:cBhvr>
                                      <p:to>
                                        <p:strVal val="visible"/>
                                      </p:to>
                                    </p:set>
                                    <p:anim calcmode="lin" valueType="num">
                                      <p:cBhvr>
                                        <p:cTn id="12" dur="500" fill="hold"/>
                                        <p:tgtEl>
                                          <p:spTgt spid="540"/>
                                        </p:tgtEl>
                                        <p:attrNameLst>
                                          <p:attrName>ppt_w</p:attrName>
                                        </p:attrNameLst>
                                      </p:cBhvr>
                                      <p:tavLst>
                                        <p:tav tm="0">
                                          <p:val>
                                            <p:fltVal val="0"/>
                                          </p:val>
                                        </p:tav>
                                        <p:tav tm="100000">
                                          <p:val>
                                            <p:strVal val="#ppt_w"/>
                                          </p:val>
                                        </p:tav>
                                      </p:tavLst>
                                    </p:anim>
                                    <p:anim calcmode="lin" valueType="num">
                                      <p:cBhvr>
                                        <p:cTn id="13" dur="500" fill="hold"/>
                                        <p:tgtEl>
                                          <p:spTgt spid="540"/>
                                        </p:tgtEl>
                                        <p:attrNameLst>
                                          <p:attrName>ppt_h</p:attrName>
                                        </p:attrNameLst>
                                      </p:cBhvr>
                                      <p:tavLst>
                                        <p:tav tm="0">
                                          <p:val>
                                            <p:fltVal val="0"/>
                                          </p:val>
                                        </p:tav>
                                        <p:tav tm="100000">
                                          <p:val>
                                            <p:strVal val="#ppt_h"/>
                                          </p:val>
                                        </p:tav>
                                      </p:tavLst>
                                    </p:anim>
                                    <p:animEffect transition="in" filter="fade">
                                      <p:cBhvr>
                                        <p:cTn id="14" dur="500"/>
                                        <p:tgtEl>
                                          <p:spTgt spid="5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p:cTn id="17" dur="500" fill="hold"/>
                                        <p:tgtEl>
                                          <p:spTgt spid="541"/>
                                        </p:tgtEl>
                                        <p:attrNameLst>
                                          <p:attrName>ppt_w</p:attrName>
                                        </p:attrNameLst>
                                      </p:cBhvr>
                                      <p:tavLst>
                                        <p:tav tm="0">
                                          <p:val>
                                            <p:fltVal val="0"/>
                                          </p:val>
                                        </p:tav>
                                        <p:tav tm="100000">
                                          <p:val>
                                            <p:strVal val="#ppt_w"/>
                                          </p:val>
                                        </p:tav>
                                      </p:tavLst>
                                    </p:anim>
                                    <p:anim calcmode="lin" valueType="num">
                                      <p:cBhvr>
                                        <p:cTn id="18" dur="500" fill="hold"/>
                                        <p:tgtEl>
                                          <p:spTgt spid="541"/>
                                        </p:tgtEl>
                                        <p:attrNameLst>
                                          <p:attrName>ppt_h</p:attrName>
                                        </p:attrNameLst>
                                      </p:cBhvr>
                                      <p:tavLst>
                                        <p:tav tm="0">
                                          <p:val>
                                            <p:fltVal val="0"/>
                                          </p:val>
                                        </p:tav>
                                        <p:tav tm="100000">
                                          <p:val>
                                            <p:strVal val="#ppt_h"/>
                                          </p:val>
                                        </p:tav>
                                      </p:tavLst>
                                    </p:anim>
                                    <p:animEffect transition="in" filter="fade">
                                      <p:cBhvr>
                                        <p:cTn id="19" dur="500"/>
                                        <p:tgtEl>
                                          <p:spTgt spid="5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3"/>
                                        </p:tgtEl>
                                        <p:attrNameLst>
                                          <p:attrName>style.visibility</p:attrName>
                                        </p:attrNameLst>
                                      </p:cBhvr>
                                      <p:to>
                                        <p:strVal val="visible"/>
                                      </p:to>
                                    </p:set>
                                    <p:anim calcmode="lin" valueType="num">
                                      <p:cBhvr>
                                        <p:cTn id="22" dur="500" fill="hold"/>
                                        <p:tgtEl>
                                          <p:spTgt spid="543"/>
                                        </p:tgtEl>
                                        <p:attrNameLst>
                                          <p:attrName>ppt_w</p:attrName>
                                        </p:attrNameLst>
                                      </p:cBhvr>
                                      <p:tavLst>
                                        <p:tav tm="0">
                                          <p:val>
                                            <p:fltVal val="0"/>
                                          </p:val>
                                        </p:tav>
                                        <p:tav tm="100000">
                                          <p:val>
                                            <p:strVal val="#ppt_w"/>
                                          </p:val>
                                        </p:tav>
                                      </p:tavLst>
                                    </p:anim>
                                    <p:anim calcmode="lin" valueType="num">
                                      <p:cBhvr>
                                        <p:cTn id="23" dur="500" fill="hold"/>
                                        <p:tgtEl>
                                          <p:spTgt spid="543"/>
                                        </p:tgtEl>
                                        <p:attrNameLst>
                                          <p:attrName>ppt_h</p:attrName>
                                        </p:attrNameLst>
                                      </p:cBhvr>
                                      <p:tavLst>
                                        <p:tav tm="0">
                                          <p:val>
                                            <p:fltVal val="0"/>
                                          </p:val>
                                        </p:tav>
                                        <p:tav tm="100000">
                                          <p:val>
                                            <p:strVal val="#ppt_h"/>
                                          </p:val>
                                        </p:tav>
                                      </p:tavLst>
                                    </p:anim>
                                    <p:animEffect transition="in" filter="fade">
                                      <p:cBhvr>
                                        <p:cTn id="24" dur="500"/>
                                        <p:tgtEl>
                                          <p:spTgt spid="543"/>
                                        </p:tgtEl>
                                      </p:cBhvr>
                                    </p:animEffect>
                                  </p:childTnLst>
                                </p:cTn>
                              </p:par>
                              <p:par>
                                <p:cTn id="25" presetID="53" presetClass="entr" presetSubtype="16" fill="hold" nodeType="withEffect">
                                  <p:stCondLst>
                                    <p:cond delay="0"/>
                                  </p:stCondLst>
                                  <p:childTnLst>
                                    <p:set>
                                      <p:cBhvr>
                                        <p:cTn id="26" dur="1" fill="hold">
                                          <p:stCondLst>
                                            <p:cond delay="0"/>
                                          </p:stCondLst>
                                        </p:cTn>
                                        <p:tgtEl>
                                          <p:spTgt spid="544"/>
                                        </p:tgtEl>
                                        <p:attrNameLst>
                                          <p:attrName>style.visibility</p:attrName>
                                        </p:attrNameLst>
                                      </p:cBhvr>
                                      <p:to>
                                        <p:strVal val="visible"/>
                                      </p:to>
                                    </p:set>
                                    <p:anim calcmode="lin" valueType="num">
                                      <p:cBhvr>
                                        <p:cTn id="27" dur="500" fill="hold"/>
                                        <p:tgtEl>
                                          <p:spTgt spid="544"/>
                                        </p:tgtEl>
                                        <p:attrNameLst>
                                          <p:attrName>ppt_w</p:attrName>
                                        </p:attrNameLst>
                                      </p:cBhvr>
                                      <p:tavLst>
                                        <p:tav tm="0">
                                          <p:val>
                                            <p:fltVal val="0"/>
                                          </p:val>
                                        </p:tav>
                                        <p:tav tm="100000">
                                          <p:val>
                                            <p:strVal val="#ppt_w"/>
                                          </p:val>
                                        </p:tav>
                                      </p:tavLst>
                                    </p:anim>
                                    <p:anim calcmode="lin" valueType="num">
                                      <p:cBhvr>
                                        <p:cTn id="28" dur="500" fill="hold"/>
                                        <p:tgtEl>
                                          <p:spTgt spid="544"/>
                                        </p:tgtEl>
                                        <p:attrNameLst>
                                          <p:attrName>ppt_h</p:attrName>
                                        </p:attrNameLst>
                                      </p:cBhvr>
                                      <p:tavLst>
                                        <p:tav tm="0">
                                          <p:val>
                                            <p:fltVal val="0"/>
                                          </p:val>
                                        </p:tav>
                                        <p:tav tm="100000">
                                          <p:val>
                                            <p:strVal val="#ppt_h"/>
                                          </p:val>
                                        </p:tav>
                                      </p:tavLst>
                                    </p:anim>
                                    <p:animEffect transition="in" filter="fade">
                                      <p:cBhvr>
                                        <p:cTn id="29" dur="500"/>
                                        <p:tgtEl>
                                          <p:spTgt spid="5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48"/>
                                        </p:tgtEl>
                                        <p:attrNameLst>
                                          <p:attrName>style.visibility</p:attrName>
                                        </p:attrNameLst>
                                      </p:cBhvr>
                                      <p:to>
                                        <p:strVal val="visible"/>
                                      </p:to>
                                    </p:set>
                                    <p:anim calcmode="lin" valueType="num">
                                      <p:cBhvr>
                                        <p:cTn id="32" dur="500" fill="hold"/>
                                        <p:tgtEl>
                                          <p:spTgt spid="548"/>
                                        </p:tgtEl>
                                        <p:attrNameLst>
                                          <p:attrName>ppt_w</p:attrName>
                                        </p:attrNameLst>
                                      </p:cBhvr>
                                      <p:tavLst>
                                        <p:tav tm="0">
                                          <p:val>
                                            <p:fltVal val="0"/>
                                          </p:val>
                                        </p:tav>
                                        <p:tav tm="100000">
                                          <p:val>
                                            <p:strVal val="#ppt_w"/>
                                          </p:val>
                                        </p:tav>
                                      </p:tavLst>
                                    </p:anim>
                                    <p:anim calcmode="lin" valueType="num">
                                      <p:cBhvr>
                                        <p:cTn id="33" dur="500" fill="hold"/>
                                        <p:tgtEl>
                                          <p:spTgt spid="548"/>
                                        </p:tgtEl>
                                        <p:attrNameLst>
                                          <p:attrName>ppt_h</p:attrName>
                                        </p:attrNameLst>
                                      </p:cBhvr>
                                      <p:tavLst>
                                        <p:tav tm="0">
                                          <p:val>
                                            <p:fltVal val="0"/>
                                          </p:val>
                                        </p:tav>
                                        <p:tav tm="100000">
                                          <p:val>
                                            <p:strVal val="#ppt_h"/>
                                          </p:val>
                                        </p:tav>
                                      </p:tavLst>
                                    </p:anim>
                                    <p:animEffect transition="in" filter="fade">
                                      <p:cBhvr>
                                        <p:cTn id="34" dur="500"/>
                                        <p:tgtEl>
                                          <p:spTgt spid="54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49"/>
                                        </p:tgtEl>
                                        <p:attrNameLst>
                                          <p:attrName>style.visibility</p:attrName>
                                        </p:attrNameLst>
                                      </p:cBhvr>
                                      <p:to>
                                        <p:strVal val="visible"/>
                                      </p:to>
                                    </p:set>
                                    <p:anim calcmode="lin" valueType="num">
                                      <p:cBhvr>
                                        <p:cTn id="37" dur="500" fill="hold"/>
                                        <p:tgtEl>
                                          <p:spTgt spid="549"/>
                                        </p:tgtEl>
                                        <p:attrNameLst>
                                          <p:attrName>ppt_w</p:attrName>
                                        </p:attrNameLst>
                                      </p:cBhvr>
                                      <p:tavLst>
                                        <p:tav tm="0">
                                          <p:val>
                                            <p:fltVal val="0"/>
                                          </p:val>
                                        </p:tav>
                                        <p:tav tm="100000">
                                          <p:val>
                                            <p:strVal val="#ppt_w"/>
                                          </p:val>
                                        </p:tav>
                                      </p:tavLst>
                                    </p:anim>
                                    <p:anim calcmode="lin" valueType="num">
                                      <p:cBhvr>
                                        <p:cTn id="38" dur="500" fill="hold"/>
                                        <p:tgtEl>
                                          <p:spTgt spid="549"/>
                                        </p:tgtEl>
                                        <p:attrNameLst>
                                          <p:attrName>ppt_h</p:attrName>
                                        </p:attrNameLst>
                                      </p:cBhvr>
                                      <p:tavLst>
                                        <p:tav tm="0">
                                          <p:val>
                                            <p:fltVal val="0"/>
                                          </p:val>
                                        </p:tav>
                                        <p:tav tm="100000">
                                          <p:val>
                                            <p:strVal val="#ppt_h"/>
                                          </p:val>
                                        </p:tav>
                                      </p:tavLst>
                                    </p:anim>
                                    <p:animEffect transition="in" filter="fade">
                                      <p:cBhvr>
                                        <p:cTn id="39" dur="500"/>
                                        <p:tgtEl>
                                          <p:spTgt spid="54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50"/>
                                        </p:tgtEl>
                                        <p:attrNameLst>
                                          <p:attrName>style.visibility</p:attrName>
                                        </p:attrNameLst>
                                      </p:cBhvr>
                                      <p:to>
                                        <p:strVal val="visible"/>
                                      </p:to>
                                    </p:set>
                                    <p:anim calcmode="lin" valueType="num">
                                      <p:cBhvr>
                                        <p:cTn id="42" dur="500" fill="hold"/>
                                        <p:tgtEl>
                                          <p:spTgt spid="550"/>
                                        </p:tgtEl>
                                        <p:attrNameLst>
                                          <p:attrName>ppt_w</p:attrName>
                                        </p:attrNameLst>
                                      </p:cBhvr>
                                      <p:tavLst>
                                        <p:tav tm="0">
                                          <p:val>
                                            <p:fltVal val="0"/>
                                          </p:val>
                                        </p:tav>
                                        <p:tav tm="100000">
                                          <p:val>
                                            <p:strVal val="#ppt_w"/>
                                          </p:val>
                                        </p:tav>
                                      </p:tavLst>
                                    </p:anim>
                                    <p:anim calcmode="lin" valueType="num">
                                      <p:cBhvr>
                                        <p:cTn id="43" dur="500" fill="hold"/>
                                        <p:tgtEl>
                                          <p:spTgt spid="550"/>
                                        </p:tgtEl>
                                        <p:attrNameLst>
                                          <p:attrName>ppt_h</p:attrName>
                                        </p:attrNameLst>
                                      </p:cBhvr>
                                      <p:tavLst>
                                        <p:tav tm="0">
                                          <p:val>
                                            <p:fltVal val="0"/>
                                          </p:val>
                                        </p:tav>
                                        <p:tav tm="100000">
                                          <p:val>
                                            <p:strVal val="#ppt_h"/>
                                          </p:val>
                                        </p:tav>
                                      </p:tavLst>
                                    </p:anim>
                                    <p:animEffect transition="in" filter="fade">
                                      <p:cBhvr>
                                        <p:cTn id="44" dur="500"/>
                                        <p:tgtEl>
                                          <p:spTgt spid="550"/>
                                        </p:tgtEl>
                                      </p:cBhvr>
                                    </p:animEffect>
                                  </p:childTnLst>
                                </p:cTn>
                              </p:par>
                              <p:par>
                                <p:cTn id="45" presetID="53" presetClass="entr" presetSubtype="16" fill="hold" nodeType="withEffect">
                                  <p:stCondLst>
                                    <p:cond delay="0"/>
                                  </p:stCondLst>
                                  <p:childTnLst>
                                    <p:set>
                                      <p:cBhvr>
                                        <p:cTn id="46" dur="1" fill="hold">
                                          <p:stCondLst>
                                            <p:cond delay="0"/>
                                          </p:stCondLst>
                                        </p:cTn>
                                        <p:tgtEl>
                                          <p:spTgt spid="551"/>
                                        </p:tgtEl>
                                        <p:attrNameLst>
                                          <p:attrName>style.visibility</p:attrName>
                                        </p:attrNameLst>
                                      </p:cBhvr>
                                      <p:to>
                                        <p:strVal val="visible"/>
                                      </p:to>
                                    </p:set>
                                    <p:anim calcmode="lin" valueType="num">
                                      <p:cBhvr>
                                        <p:cTn id="47" dur="500" fill="hold"/>
                                        <p:tgtEl>
                                          <p:spTgt spid="551"/>
                                        </p:tgtEl>
                                        <p:attrNameLst>
                                          <p:attrName>ppt_w</p:attrName>
                                        </p:attrNameLst>
                                      </p:cBhvr>
                                      <p:tavLst>
                                        <p:tav tm="0">
                                          <p:val>
                                            <p:fltVal val="0"/>
                                          </p:val>
                                        </p:tav>
                                        <p:tav tm="100000">
                                          <p:val>
                                            <p:strVal val="#ppt_w"/>
                                          </p:val>
                                        </p:tav>
                                      </p:tavLst>
                                    </p:anim>
                                    <p:anim calcmode="lin" valueType="num">
                                      <p:cBhvr>
                                        <p:cTn id="48" dur="500" fill="hold"/>
                                        <p:tgtEl>
                                          <p:spTgt spid="551"/>
                                        </p:tgtEl>
                                        <p:attrNameLst>
                                          <p:attrName>ppt_h</p:attrName>
                                        </p:attrNameLst>
                                      </p:cBhvr>
                                      <p:tavLst>
                                        <p:tav tm="0">
                                          <p:val>
                                            <p:fltVal val="0"/>
                                          </p:val>
                                        </p:tav>
                                        <p:tav tm="100000">
                                          <p:val>
                                            <p:strVal val="#ppt_h"/>
                                          </p:val>
                                        </p:tav>
                                      </p:tavLst>
                                    </p:anim>
                                    <p:animEffect transition="in" filter="fade">
                                      <p:cBhvr>
                                        <p:cTn id="49" dur="500"/>
                                        <p:tgtEl>
                                          <p:spTgt spid="551"/>
                                        </p:tgtEl>
                                      </p:cBhvr>
                                    </p:animEffect>
                                  </p:childTnLst>
                                </p:cTn>
                              </p:par>
                              <p:par>
                                <p:cTn id="50" presetID="53" presetClass="entr" presetSubtype="16" fill="hold" nodeType="withEffect">
                                  <p:stCondLst>
                                    <p:cond delay="0"/>
                                  </p:stCondLst>
                                  <p:childTnLst>
                                    <p:set>
                                      <p:cBhvr>
                                        <p:cTn id="51" dur="1" fill="hold">
                                          <p:stCondLst>
                                            <p:cond delay="0"/>
                                          </p:stCondLst>
                                        </p:cTn>
                                        <p:tgtEl>
                                          <p:spTgt spid="552"/>
                                        </p:tgtEl>
                                        <p:attrNameLst>
                                          <p:attrName>style.visibility</p:attrName>
                                        </p:attrNameLst>
                                      </p:cBhvr>
                                      <p:to>
                                        <p:strVal val="visible"/>
                                      </p:to>
                                    </p:set>
                                    <p:anim calcmode="lin" valueType="num">
                                      <p:cBhvr>
                                        <p:cTn id="52" dur="500" fill="hold"/>
                                        <p:tgtEl>
                                          <p:spTgt spid="552"/>
                                        </p:tgtEl>
                                        <p:attrNameLst>
                                          <p:attrName>ppt_w</p:attrName>
                                        </p:attrNameLst>
                                      </p:cBhvr>
                                      <p:tavLst>
                                        <p:tav tm="0">
                                          <p:val>
                                            <p:fltVal val="0"/>
                                          </p:val>
                                        </p:tav>
                                        <p:tav tm="100000">
                                          <p:val>
                                            <p:strVal val="#ppt_w"/>
                                          </p:val>
                                        </p:tav>
                                      </p:tavLst>
                                    </p:anim>
                                    <p:anim calcmode="lin" valueType="num">
                                      <p:cBhvr>
                                        <p:cTn id="53" dur="500" fill="hold"/>
                                        <p:tgtEl>
                                          <p:spTgt spid="552"/>
                                        </p:tgtEl>
                                        <p:attrNameLst>
                                          <p:attrName>ppt_h</p:attrName>
                                        </p:attrNameLst>
                                      </p:cBhvr>
                                      <p:tavLst>
                                        <p:tav tm="0">
                                          <p:val>
                                            <p:fltVal val="0"/>
                                          </p:val>
                                        </p:tav>
                                        <p:tav tm="100000">
                                          <p:val>
                                            <p:strVal val="#ppt_h"/>
                                          </p:val>
                                        </p:tav>
                                      </p:tavLst>
                                    </p:anim>
                                    <p:animEffect transition="in" filter="fade">
                                      <p:cBhvr>
                                        <p:cTn id="54" dur="500"/>
                                        <p:tgtEl>
                                          <p:spTgt spid="552"/>
                                        </p:tgtEl>
                                      </p:cBhvr>
                                    </p:animEffect>
                                  </p:childTnLst>
                                </p:cTn>
                              </p:par>
                              <p:par>
                                <p:cTn id="55" presetID="53" presetClass="entr" presetSubtype="16" fill="hold" nodeType="withEffect">
                                  <p:stCondLst>
                                    <p:cond delay="0"/>
                                  </p:stCondLst>
                                  <p:childTnLst>
                                    <p:set>
                                      <p:cBhvr>
                                        <p:cTn id="56" dur="1" fill="hold">
                                          <p:stCondLst>
                                            <p:cond delay="0"/>
                                          </p:stCondLst>
                                        </p:cTn>
                                        <p:tgtEl>
                                          <p:spTgt spid="553"/>
                                        </p:tgtEl>
                                        <p:attrNameLst>
                                          <p:attrName>style.visibility</p:attrName>
                                        </p:attrNameLst>
                                      </p:cBhvr>
                                      <p:to>
                                        <p:strVal val="visible"/>
                                      </p:to>
                                    </p:set>
                                    <p:anim calcmode="lin" valueType="num">
                                      <p:cBhvr>
                                        <p:cTn id="57" dur="500" fill="hold"/>
                                        <p:tgtEl>
                                          <p:spTgt spid="553"/>
                                        </p:tgtEl>
                                        <p:attrNameLst>
                                          <p:attrName>ppt_w</p:attrName>
                                        </p:attrNameLst>
                                      </p:cBhvr>
                                      <p:tavLst>
                                        <p:tav tm="0">
                                          <p:val>
                                            <p:fltVal val="0"/>
                                          </p:val>
                                        </p:tav>
                                        <p:tav tm="100000">
                                          <p:val>
                                            <p:strVal val="#ppt_w"/>
                                          </p:val>
                                        </p:tav>
                                      </p:tavLst>
                                    </p:anim>
                                    <p:anim calcmode="lin" valueType="num">
                                      <p:cBhvr>
                                        <p:cTn id="58" dur="500" fill="hold"/>
                                        <p:tgtEl>
                                          <p:spTgt spid="553"/>
                                        </p:tgtEl>
                                        <p:attrNameLst>
                                          <p:attrName>ppt_h</p:attrName>
                                        </p:attrNameLst>
                                      </p:cBhvr>
                                      <p:tavLst>
                                        <p:tav tm="0">
                                          <p:val>
                                            <p:fltVal val="0"/>
                                          </p:val>
                                        </p:tav>
                                        <p:tav tm="100000">
                                          <p:val>
                                            <p:strVal val="#ppt_h"/>
                                          </p:val>
                                        </p:tav>
                                      </p:tavLst>
                                    </p:anim>
                                    <p:animEffect transition="in" filter="fade">
                                      <p:cBhvr>
                                        <p:cTn id="59" dur="500"/>
                                        <p:tgtEl>
                                          <p:spTgt spid="553"/>
                                        </p:tgtEl>
                                      </p:cBhvr>
                                    </p:animEffect>
                                  </p:childTnLst>
                                </p:cTn>
                              </p:par>
                              <p:par>
                                <p:cTn id="60" presetID="53" presetClass="entr" presetSubtype="16" fill="hold" nodeType="withEffect">
                                  <p:stCondLst>
                                    <p:cond delay="0"/>
                                  </p:stCondLst>
                                  <p:childTnLst>
                                    <p:set>
                                      <p:cBhvr>
                                        <p:cTn id="61" dur="1" fill="hold">
                                          <p:stCondLst>
                                            <p:cond delay="0"/>
                                          </p:stCondLst>
                                        </p:cTn>
                                        <p:tgtEl>
                                          <p:spTgt spid="554"/>
                                        </p:tgtEl>
                                        <p:attrNameLst>
                                          <p:attrName>style.visibility</p:attrName>
                                        </p:attrNameLst>
                                      </p:cBhvr>
                                      <p:to>
                                        <p:strVal val="visible"/>
                                      </p:to>
                                    </p:set>
                                    <p:anim calcmode="lin" valueType="num">
                                      <p:cBhvr>
                                        <p:cTn id="62" dur="500" fill="hold"/>
                                        <p:tgtEl>
                                          <p:spTgt spid="554"/>
                                        </p:tgtEl>
                                        <p:attrNameLst>
                                          <p:attrName>ppt_w</p:attrName>
                                        </p:attrNameLst>
                                      </p:cBhvr>
                                      <p:tavLst>
                                        <p:tav tm="0">
                                          <p:val>
                                            <p:fltVal val="0"/>
                                          </p:val>
                                        </p:tav>
                                        <p:tav tm="100000">
                                          <p:val>
                                            <p:strVal val="#ppt_w"/>
                                          </p:val>
                                        </p:tav>
                                      </p:tavLst>
                                    </p:anim>
                                    <p:anim calcmode="lin" valueType="num">
                                      <p:cBhvr>
                                        <p:cTn id="63" dur="500" fill="hold"/>
                                        <p:tgtEl>
                                          <p:spTgt spid="554"/>
                                        </p:tgtEl>
                                        <p:attrNameLst>
                                          <p:attrName>ppt_h</p:attrName>
                                        </p:attrNameLst>
                                      </p:cBhvr>
                                      <p:tavLst>
                                        <p:tav tm="0">
                                          <p:val>
                                            <p:fltVal val="0"/>
                                          </p:val>
                                        </p:tav>
                                        <p:tav tm="100000">
                                          <p:val>
                                            <p:strVal val="#ppt_h"/>
                                          </p:val>
                                        </p:tav>
                                      </p:tavLst>
                                    </p:anim>
                                    <p:animEffect transition="in" filter="fade">
                                      <p:cBhvr>
                                        <p:cTn id="64" dur="500"/>
                                        <p:tgtEl>
                                          <p:spTgt spid="554"/>
                                        </p:tgtEl>
                                      </p:cBhvr>
                                    </p:animEffect>
                                  </p:childTnLst>
                                </p:cTn>
                              </p:par>
                              <p:par>
                                <p:cTn id="65" presetID="53" presetClass="entr" presetSubtype="16" fill="hold" nodeType="withEffect">
                                  <p:stCondLst>
                                    <p:cond delay="0"/>
                                  </p:stCondLst>
                                  <p:childTnLst>
                                    <p:set>
                                      <p:cBhvr>
                                        <p:cTn id="66" dur="1" fill="hold">
                                          <p:stCondLst>
                                            <p:cond delay="0"/>
                                          </p:stCondLst>
                                        </p:cTn>
                                        <p:tgtEl>
                                          <p:spTgt spid="555"/>
                                        </p:tgtEl>
                                        <p:attrNameLst>
                                          <p:attrName>style.visibility</p:attrName>
                                        </p:attrNameLst>
                                      </p:cBhvr>
                                      <p:to>
                                        <p:strVal val="visible"/>
                                      </p:to>
                                    </p:set>
                                    <p:anim calcmode="lin" valueType="num">
                                      <p:cBhvr>
                                        <p:cTn id="67" dur="500" fill="hold"/>
                                        <p:tgtEl>
                                          <p:spTgt spid="555"/>
                                        </p:tgtEl>
                                        <p:attrNameLst>
                                          <p:attrName>ppt_w</p:attrName>
                                        </p:attrNameLst>
                                      </p:cBhvr>
                                      <p:tavLst>
                                        <p:tav tm="0">
                                          <p:val>
                                            <p:fltVal val="0"/>
                                          </p:val>
                                        </p:tav>
                                        <p:tav tm="100000">
                                          <p:val>
                                            <p:strVal val="#ppt_w"/>
                                          </p:val>
                                        </p:tav>
                                      </p:tavLst>
                                    </p:anim>
                                    <p:anim calcmode="lin" valueType="num">
                                      <p:cBhvr>
                                        <p:cTn id="68" dur="500" fill="hold"/>
                                        <p:tgtEl>
                                          <p:spTgt spid="555"/>
                                        </p:tgtEl>
                                        <p:attrNameLst>
                                          <p:attrName>ppt_h</p:attrName>
                                        </p:attrNameLst>
                                      </p:cBhvr>
                                      <p:tavLst>
                                        <p:tav tm="0">
                                          <p:val>
                                            <p:fltVal val="0"/>
                                          </p:val>
                                        </p:tav>
                                        <p:tav tm="100000">
                                          <p:val>
                                            <p:strVal val="#ppt_h"/>
                                          </p:val>
                                        </p:tav>
                                      </p:tavLst>
                                    </p:anim>
                                    <p:animEffect transition="in" filter="fade">
                                      <p:cBhvr>
                                        <p:cTn id="69" dur="500"/>
                                        <p:tgtEl>
                                          <p:spTgt spid="555"/>
                                        </p:tgtEl>
                                      </p:cBhvr>
                                    </p:animEffect>
                                  </p:childTnLst>
                                </p:cTn>
                              </p:par>
                              <p:par>
                                <p:cTn id="70" presetID="53" presetClass="entr" presetSubtype="16" fill="hold" nodeType="withEffect">
                                  <p:stCondLst>
                                    <p:cond delay="0"/>
                                  </p:stCondLst>
                                  <p:childTnLst>
                                    <p:set>
                                      <p:cBhvr>
                                        <p:cTn id="71" dur="1" fill="hold">
                                          <p:stCondLst>
                                            <p:cond delay="0"/>
                                          </p:stCondLst>
                                        </p:cTn>
                                        <p:tgtEl>
                                          <p:spTgt spid="556"/>
                                        </p:tgtEl>
                                        <p:attrNameLst>
                                          <p:attrName>style.visibility</p:attrName>
                                        </p:attrNameLst>
                                      </p:cBhvr>
                                      <p:to>
                                        <p:strVal val="visible"/>
                                      </p:to>
                                    </p:set>
                                    <p:anim calcmode="lin" valueType="num">
                                      <p:cBhvr>
                                        <p:cTn id="72" dur="500" fill="hold"/>
                                        <p:tgtEl>
                                          <p:spTgt spid="556"/>
                                        </p:tgtEl>
                                        <p:attrNameLst>
                                          <p:attrName>ppt_w</p:attrName>
                                        </p:attrNameLst>
                                      </p:cBhvr>
                                      <p:tavLst>
                                        <p:tav tm="0">
                                          <p:val>
                                            <p:fltVal val="0"/>
                                          </p:val>
                                        </p:tav>
                                        <p:tav tm="100000">
                                          <p:val>
                                            <p:strVal val="#ppt_w"/>
                                          </p:val>
                                        </p:tav>
                                      </p:tavLst>
                                    </p:anim>
                                    <p:anim calcmode="lin" valueType="num">
                                      <p:cBhvr>
                                        <p:cTn id="73" dur="500" fill="hold"/>
                                        <p:tgtEl>
                                          <p:spTgt spid="556"/>
                                        </p:tgtEl>
                                        <p:attrNameLst>
                                          <p:attrName>ppt_h</p:attrName>
                                        </p:attrNameLst>
                                      </p:cBhvr>
                                      <p:tavLst>
                                        <p:tav tm="0">
                                          <p:val>
                                            <p:fltVal val="0"/>
                                          </p:val>
                                        </p:tav>
                                        <p:tav tm="100000">
                                          <p:val>
                                            <p:strVal val="#ppt_h"/>
                                          </p:val>
                                        </p:tav>
                                      </p:tavLst>
                                    </p:anim>
                                    <p:animEffect transition="in" filter="fade">
                                      <p:cBhvr>
                                        <p:cTn id="74" dur="500"/>
                                        <p:tgtEl>
                                          <p:spTgt spid="556"/>
                                        </p:tgtEl>
                                      </p:cBhvr>
                                    </p:animEffect>
                                  </p:childTnLst>
                                </p:cTn>
                              </p:par>
                              <p:par>
                                <p:cTn id="75" presetID="53" presetClass="entr" presetSubtype="16" fill="hold" nodeType="withEffect">
                                  <p:stCondLst>
                                    <p:cond delay="0"/>
                                  </p:stCondLst>
                                  <p:childTnLst>
                                    <p:set>
                                      <p:cBhvr>
                                        <p:cTn id="76" dur="1" fill="hold">
                                          <p:stCondLst>
                                            <p:cond delay="0"/>
                                          </p:stCondLst>
                                        </p:cTn>
                                        <p:tgtEl>
                                          <p:spTgt spid="557"/>
                                        </p:tgtEl>
                                        <p:attrNameLst>
                                          <p:attrName>style.visibility</p:attrName>
                                        </p:attrNameLst>
                                      </p:cBhvr>
                                      <p:to>
                                        <p:strVal val="visible"/>
                                      </p:to>
                                    </p:set>
                                    <p:anim calcmode="lin" valueType="num">
                                      <p:cBhvr>
                                        <p:cTn id="77" dur="500" fill="hold"/>
                                        <p:tgtEl>
                                          <p:spTgt spid="557"/>
                                        </p:tgtEl>
                                        <p:attrNameLst>
                                          <p:attrName>ppt_w</p:attrName>
                                        </p:attrNameLst>
                                      </p:cBhvr>
                                      <p:tavLst>
                                        <p:tav tm="0">
                                          <p:val>
                                            <p:fltVal val="0"/>
                                          </p:val>
                                        </p:tav>
                                        <p:tav tm="100000">
                                          <p:val>
                                            <p:strVal val="#ppt_w"/>
                                          </p:val>
                                        </p:tav>
                                      </p:tavLst>
                                    </p:anim>
                                    <p:anim calcmode="lin" valueType="num">
                                      <p:cBhvr>
                                        <p:cTn id="78" dur="500" fill="hold"/>
                                        <p:tgtEl>
                                          <p:spTgt spid="557"/>
                                        </p:tgtEl>
                                        <p:attrNameLst>
                                          <p:attrName>ppt_h</p:attrName>
                                        </p:attrNameLst>
                                      </p:cBhvr>
                                      <p:tavLst>
                                        <p:tav tm="0">
                                          <p:val>
                                            <p:fltVal val="0"/>
                                          </p:val>
                                        </p:tav>
                                        <p:tav tm="100000">
                                          <p:val>
                                            <p:strVal val="#ppt_h"/>
                                          </p:val>
                                        </p:tav>
                                      </p:tavLst>
                                    </p:anim>
                                    <p:animEffect transition="in" filter="fade">
                                      <p:cBhvr>
                                        <p:cTn id="79" dur="500"/>
                                        <p:tgtEl>
                                          <p:spTgt spid="557"/>
                                        </p:tgtEl>
                                      </p:cBhvr>
                                    </p:animEffect>
                                  </p:childTnLst>
                                </p:cTn>
                              </p:par>
                              <p:par>
                                <p:cTn id="80" presetID="53" presetClass="entr" presetSubtype="16" fill="hold" nodeType="withEffect">
                                  <p:stCondLst>
                                    <p:cond delay="0"/>
                                  </p:stCondLst>
                                  <p:childTnLst>
                                    <p:set>
                                      <p:cBhvr>
                                        <p:cTn id="81" dur="1" fill="hold">
                                          <p:stCondLst>
                                            <p:cond delay="0"/>
                                          </p:stCondLst>
                                        </p:cTn>
                                        <p:tgtEl>
                                          <p:spTgt spid="558"/>
                                        </p:tgtEl>
                                        <p:attrNameLst>
                                          <p:attrName>style.visibility</p:attrName>
                                        </p:attrNameLst>
                                      </p:cBhvr>
                                      <p:to>
                                        <p:strVal val="visible"/>
                                      </p:to>
                                    </p:set>
                                    <p:anim calcmode="lin" valueType="num">
                                      <p:cBhvr>
                                        <p:cTn id="82" dur="500" fill="hold"/>
                                        <p:tgtEl>
                                          <p:spTgt spid="558"/>
                                        </p:tgtEl>
                                        <p:attrNameLst>
                                          <p:attrName>ppt_w</p:attrName>
                                        </p:attrNameLst>
                                      </p:cBhvr>
                                      <p:tavLst>
                                        <p:tav tm="0">
                                          <p:val>
                                            <p:fltVal val="0"/>
                                          </p:val>
                                        </p:tav>
                                        <p:tav tm="100000">
                                          <p:val>
                                            <p:strVal val="#ppt_w"/>
                                          </p:val>
                                        </p:tav>
                                      </p:tavLst>
                                    </p:anim>
                                    <p:anim calcmode="lin" valueType="num">
                                      <p:cBhvr>
                                        <p:cTn id="83" dur="500" fill="hold"/>
                                        <p:tgtEl>
                                          <p:spTgt spid="558"/>
                                        </p:tgtEl>
                                        <p:attrNameLst>
                                          <p:attrName>ppt_h</p:attrName>
                                        </p:attrNameLst>
                                      </p:cBhvr>
                                      <p:tavLst>
                                        <p:tav tm="0">
                                          <p:val>
                                            <p:fltVal val="0"/>
                                          </p:val>
                                        </p:tav>
                                        <p:tav tm="100000">
                                          <p:val>
                                            <p:strVal val="#ppt_h"/>
                                          </p:val>
                                        </p:tav>
                                      </p:tavLst>
                                    </p:anim>
                                    <p:animEffect transition="in" filter="fade">
                                      <p:cBhvr>
                                        <p:cTn id="84" dur="500"/>
                                        <p:tgtEl>
                                          <p:spTgt spid="558"/>
                                        </p:tgtEl>
                                      </p:cBhvr>
                                    </p:animEffect>
                                  </p:childTnLst>
                                </p:cTn>
                              </p:par>
                              <p:par>
                                <p:cTn id="85" presetID="53" presetClass="entr" presetSubtype="16" fill="hold" nodeType="withEffect">
                                  <p:stCondLst>
                                    <p:cond delay="0"/>
                                  </p:stCondLst>
                                  <p:childTnLst>
                                    <p:set>
                                      <p:cBhvr>
                                        <p:cTn id="86" dur="1" fill="hold">
                                          <p:stCondLst>
                                            <p:cond delay="0"/>
                                          </p:stCondLst>
                                        </p:cTn>
                                        <p:tgtEl>
                                          <p:spTgt spid="559"/>
                                        </p:tgtEl>
                                        <p:attrNameLst>
                                          <p:attrName>style.visibility</p:attrName>
                                        </p:attrNameLst>
                                      </p:cBhvr>
                                      <p:to>
                                        <p:strVal val="visible"/>
                                      </p:to>
                                    </p:set>
                                    <p:anim calcmode="lin" valueType="num">
                                      <p:cBhvr>
                                        <p:cTn id="87" dur="500" fill="hold"/>
                                        <p:tgtEl>
                                          <p:spTgt spid="559"/>
                                        </p:tgtEl>
                                        <p:attrNameLst>
                                          <p:attrName>ppt_w</p:attrName>
                                        </p:attrNameLst>
                                      </p:cBhvr>
                                      <p:tavLst>
                                        <p:tav tm="0">
                                          <p:val>
                                            <p:fltVal val="0"/>
                                          </p:val>
                                        </p:tav>
                                        <p:tav tm="100000">
                                          <p:val>
                                            <p:strVal val="#ppt_w"/>
                                          </p:val>
                                        </p:tav>
                                      </p:tavLst>
                                    </p:anim>
                                    <p:anim calcmode="lin" valueType="num">
                                      <p:cBhvr>
                                        <p:cTn id="88" dur="500" fill="hold"/>
                                        <p:tgtEl>
                                          <p:spTgt spid="559"/>
                                        </p:tgtEl>
                                        <p:attrNameLst>
                                          <p:attrName>ppt_h</p:attrName>
                                        </p:attrNameLst>
                                      </p:cBhvr>
                                      <p:tavLst>
                                        <p:tav tm="0">
                                          <p:val>
                                            <p:fltVal val="0"/>
                                          </p:val>
                                        </p:tav>
                                        <p:tav tm="100000">
                                          <p:val>
                                            <p:strVal val="#ppt_h"/>
                                          </p:val>
                                        </p:tav>
                                      </p:tavLst>
                                    </p:anim>
                                    <p:animEffect transition="in" filter="fade">
                                      <p:cBhvr>
                                        <p:cTn id="89" dur="500"/>
                                        <p:tgtEl>
                                          <p:spTgt spid="559"/>
                                        </p:tgtEl>
                                      </p:cBhvr>
                                    </p:animEffect>
                                  </p:childTnLst>
                                </p:cTn>
                              </p:par>
                              <p:par>
                                <p:cTn id="90" presetID="53" presetClass="entr" presetSubtype="16" fill="hold" nodeType="withEffect">
                                  <p:stCondLst>
                                    <p:cond delay="0"/>
                                  </p:stCondLst>
                                  <p:childTnLst>
                                    <p:set>
                                      <p:cBhvr>
                                        <p:cTn id="91" dur="1" fill="hold">
                                          <p:stCondLst>
                                            <p:cond delay="0"/>
                                          </p:stCondLst>
                                        </p:cTn>
                                        <p:tgtEl>
                                          <p:spTgt spid="560"/>
                                        </p:tgtEl>
                                        <p:attrNameLst>
                                          <p:attrName>style.visibility</p:attrName>
                                        </p:attrNameLst>
                                      </p:cBhvr>
                                      <p:to>
                                        <p:strVal val="visible"/>
                                      </p:to>
                                    </p:set>
                                    <p:anim calcmode="lin" valueType="num">
                                      <p:cBhvr>
                                        <p:cTn id="92" dur="500" fill="hold"/>
                                        <p:tgtEl>
                                          <p:spTgt spid="560"/>
                                        </p:tgtEl>
                                        <p:attrNameLst>
                                          <p:attrName>ppt_w</p:attrName>
                                        </p:attrNameLst>
                                      </p:cBhvr>
                                      <p:tavLst>
                                        <p:tav tm="0">
                                          <p:val>
                                            <p:fltVal val="0"/>
                                          </p:val>
                                        </p:tav>
                                        <p:tav tm="100000">
                                          <p:val>
                                            <p:strVal val="#ppt_w"/>
                                          </p:val>
                                        </p:tav>
                                      </p:tavLst>
                                    </p:anim>
                                    <p:anim calcmode="lin" valueType="num">
                                      <p:cBhvr>
                                        <p:cTn id="93" dur="500" fill="hold"/>
                                        <p:tgtEl>
                                          <p:spTgt spid="560"/>
                                        </p:tgtEl>
                                        <p:attrNameLst>
                                          <p:attrName>ppt_h</p:attrName>
                                        </p:attrNameLst>
                                      </p:cBhvr>
                                      <p:tavLst>
                                        <p:tav tm="0">
                                          <p:val>
                                            <p:fltVal val="0"/>
                                          </p:val>
                                        </p:tav>
                                        <p:tav tm="100000">
                                          <p:val>
                                            <p:strVal val="#ppt_h"/>
                                          </p:val>
                                        </p:tav>
                                      </p:tavLst>
                                    </p:anim>
                                    <p:animEffect transition="in" filter="fade">
                                      <p:cBhvr>
                                        <p:cTn id="94" dur="500"/>
                                        <p:tgtEl>
                                          <p:spTgt spid="560"/>
                                        </p:tgtEl>
                                      </p:cBhvr>
                                    </p:animEffect>
                                  </p:childTnLst>
                                </p:cTn>
                              </p:par>
                              <p:par>
                                <p:cTn id="95" presetID="53" presetClass="entr" presetSubtype="16" fill="hold" nodeType="withEffect">
                                  <p:stCondLst>
                                    <p:cond delay="0"/>
                                  </p:stCondLst>
                                  <p:childTnLst>
                                    <p:set>
                                      <p:cBhvr>
                                        <p:cTn id="96" dur="1" fill="hold">
                                          <p:stCondLst>
                                            <p:cond delay="0"/>
                                          </p:stCondLst>
                                        </p:cTn>
                                        <p:tgtEl>
                                          <p:spTgt spid="561"/>
                                        </p:tgtEl>
                                        <p:attrNameLst>
                                          <p:attrName>style.visibility</p:attrName>
                                        </p:attrNameLst>
                                      </p:cBhvr>
                                      <p:to>
                                        <p:strVal val="visible"/>
                                      </p:to>
                                    </p:set>
                                    <p:anim calcmode="lin" valueType="num">
                                      <p:cBhvr>
                                        <p:cTn id="97" dur="500" fill="hold"/>
                                        <p:tgtEl>
                                          <p:spTgt spid="561"/>
                                        </p:tgtEl>
                                        <p:attrNameLst>
                                          <p:attrName>ppt_w</p:attrName>
                                        </p:attrNameLst>
                                      </p:cBhvr>
                                      <p:tavLst>
                                        <p:tav tm="0">
                                          <p:val>
                                            <p:fltVal val="0"/>
                                          </p:val>
                                        </p:tav>
                                        <p:tav tm="100000">
                                          <p:val>
                                            <p:strVal val="#ppt_w"/>
                                          </p:val>
                                        </p:tav>
                                      </p:tavLst>
                                    </p:anim>
                                    <p:anim calcmode="lin" valueType="num">
                                      <p:cBhvr>
                                        <p:cTn id="98" dur="500" fill="hold"/>
                                        <p:tgtEl>
                                          <p:spTgt spid="561"/>
                                        </p:tgtEl>
                                        <p:attrNameLst>
                                          <p:attrName>ppt_h</p:attrName>
                                        </p:attrNameLst>
                                      </p:cBhvr>
                                      <p:tavLst>
                                        <p:tav tm="0">
                                          <p:val>
                                            <p:fltVal val="0"/>
                                          </p:val>
                                        </p:tav>
                                        <p:tav tm="100000">
                                          <p:val>
                                            <p:strVal val="#ppt_h"/>
                                          </p:val>
                                        </p:tav>
                                      </p:tavLst>
                                    </p:anim>
                                    <p:animEffect transition="in" filter="fade">
                                      <p:cBhvr>
                                        <p:cTn id="99"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43" grpId="0" animBg="1"/>
      <p:bldP spid="548" grpId="0" animBg="1"/>
      <p:bldP spid="549" grpId="0" animBg="1"/>
      <p:bldP spid="5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5" name="Picture 4">
            <a:extLst>
              <a:ext uri="{FF2B5EF4-FFF2-40B4-BE49-F238E27FC236}">
                <a16:creationId xmlns:a16="http://schemas.microsoft.com/office/drawing/2014/main" id="{D7ACD9E7-C86A-28CC-0BD9-90F44EF577F7}"/>
              </a:ext>
            </a:extLst>
          </p:cNvPr>
          <p:cNvPicPr>
            <a:picLocks noChangeAspect="1"/>
          </p:cNvPicPr>
          <p:nvPr/>
        </p:nvPicPr>
        <p:blipFill>
          <a:blip r:embed="rId4"/>
          <a:stretch>
            <a:fillRect/>
          </a:stretch>
        </p:blipFill>
        <p:spPr>
          <a:xfrm>
            <a:off x="6236827" y="1881445"/>
            <a:ext cx="3193474" cy="3842387"/>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1. Câu 1</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5">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6">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7">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7">
            <a:alphaModFix/>
          </a:blip>
          <a:stretch>
            <a:fillRect/>
          </a:stretch>
        </p:blipFill>
        <p:spPr>
          <a:xfrm>
            <a:off x="3662760" y="1157108"/>
            <a:ext cx="297225" cy="181517"/>
          </a:xfrm>
          <a:prstGeom prst="rect">
            <a:avLst/>
          </a:prstGeom>
          <a:noFill/>
          <a:ln>
            <a:noFill/>
          </a:ln>
        </p:spPr>
      </p:pic>
      <p:pic>
        <p:nvPicPr>
          <p:cNvPr id="8" name="图片 3">
            <a:extLst>
              <a:ext uri="{FF2B5EF4-FFF2-40B4-BE49-F238E27FC236}">
                <a16:creationId xmlns:a16="http://schemas.microsoft.com/office/drawing/2014/main" id="{A561DB3F-AFD0-C5A8-1102-850FCE2433E0}"/>
              </a:ext>
            </a:extLst>
          </p:cNvPr>
          <p:cNvPicPr>
            <a:picLocks noChangeAspect="1"/>
          </p:cNvPicPr>
          <p:nvPr/>
        </p:nvPicPr>
        <p:blipFill>
          <a:blip r:embed="rId8" cstate="email"/>
          <a:stretch>
            <a:fillRect/>
          </a:stretch>
        </p:blipFill>
        <p:spPr>
          <a:xfrm>
            <a:off x="1959579" y="1062590"/>
            <a:ext cx="4520264" cy="3573859"/>
          </a:xfrm>
          <a:prstGeom prst="rect">
            <a:avLst/>
          </a:prstGeom>
        </p:spPr>
      </p:pic>
      <p:sp>
        <p:nvSpPr>
          <p:cNvPr id="9" name="Text Box 35">
            <a:extLst>
              <a:ext uri="{FF2B5EF4-FFF2-40B4-BE49-F238E27FC236}">
                <a16:creationId xmlns:a16="http://schemas.microsoft.com/office/drawing/2014/main" id="{7DFE5A62-0D63-CBD2-443C-2E84CF23A438}"/>
              </a:ext>
            </a:extLst>
          </p:cNvPr>
          <p:cNvSpPr txBox="1">
            <a:spLocks noChangeArrowheads="1"/>
          </p:cNvSpPr>
          <p:nvPr>
            <p:custDataLst>
              <p:tags r:id="rId1"/>
            </p:custDataLst>
          </p:nvPr>
        </p:nvSpPr>
        <p:spPr bwMode="auto">
          <a:xfrm>
            <a:off x="2957587" y="2064689"/>
            <a:ext cx="2830821" cy="1569660"/>
          </a:xfrm>
          <a:prstGeom prst="rect">
            <a:avLst/>
          </a:prstGeom>
          <a:noFill/>
          <a:ln w="9525">
            <a:noFill/>
            <a:miter lim="800000"/>
          </a:ln>
        </p:spPr>
        <p:txBody>
          <a:bodyPr wrap="square">
            <a:spAutoFit/>
          </a:bodyPr>
          <a:lstStyle/>
          <a:p>
            <a:pPr algn="ctr"/>
            <a:r>
              <a:rPr lang="en-US" sz="2400" i="1">
                <a:latin typeface="Times New Roman" panose="02020603050405020304" pitchFamily="18" charset="0"/>
                <a:cs typeface="Times New Roman" panose="02020603050405020304" pitchFamily="18" charset="0"/>
              </a:rPr>
              <a:t>Các con hổ đã được bà đỡ Trần và bác tiều phu giúp đỡ như thế nào?</a:t>
            </a:r>
            <a:endParaRPr lang="en-US" sz="24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9"/>
          <a:stretch>
            <a:fillRect/>
          </a:stretch>
        </p:blipFill>
        <p:spPr>
          <a:xfrm>
            <a:off x="-24999" y="2053969"/>
            <a:ext cx="1949333" cy="3188161"/>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10">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223915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1. Câu 1</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pic>
        <p:nvPicPr>
          <p:cNvPr id="3" name="Picture 2">
            <a:extLst>
              <a:ext uri="{FF2B5EF4-FFF2-40B4-BE49-F238E27FC236}">
                <a16:creationId xmlns:a16="http://schemas.microsoft.com/office/drawing/2014/main" id="{7687D743-3A02-3367-B99C-659B71DFDD4D}"/>
              </a:ext>
            </a:extLst>
          </p:cNvPr>
          <p:cNvPicPr>
            <a:picLocks noChangeAspect="1"/>
          </p:cNvPicPr>
          <p:nvPr/>
        </p:nvPicPr>
        <p:blipFill>
          <a:blip r:embed="rId10"/>
          <a:stretch>
            <a:fillRect/>
          </a:stretch>
        </p:blipFill>
        <p:spPr>
          <a:xfrm>
            <a:off x="6046450" y="1543565"/>
            <a:ext cx="3921900" cy="3921900"/>
          </a:xfrm>
          <a:prstGeom prst="rect">
            <a:avLst/>
          </a:prstGeom>
        </p:spPr>
      </p:pic>
      <p:grpSp>
        <p:nvGrpSpPr>
          <p:cNvPr id="30" name="组合 11">
            <a:extLst>
              <a:ext uri="{FF2B5EF4-FFF2-40B4-BE49-F238E27FC236}">
                <a16:creationId xmlns:a16="http://schemas.microsoft.com/office/drawing/2014/main" id="{D3EE0DDE-6211-46F1-7E35-B5D75C992F02}"/>
              </a:ext>
            </a:extLst>
          </p:cNvPr>
          <p:cNvGrpSpPr/>
          <p:nvPr/>
        </p:nvGrpSpPr>
        <p:grpSpPr>
          <a:xfrm>
            <a:off x="1980804" y="1280465"/>
            <a:ext cx="3728939" cy="2242651"/>
            <a:chOff x="-950" y="2519"/>
            <a:chExt cx="12633" cy="8335"/>
          </a:xfrm>
        </p:grpSpPr>
        <p:sp>
          <p:nvSpPr>
            <p:cNvPr id="31" name="椭圆形标注 12">
              <a:extLst>
                <a:ext uri="{FF2B5EF4-FFF2-40B4-BE49-F238E27FC236}">
                  <a16:creationId xmlns:a16="http://schemas.microsoft.com/office/drawing/2014/main" id="{3B757EF9-834C-AB3B-798B-43BA3D10A0B7}"/>
                </a:ext>
              </a:extLst>
            </p:cNvPr>
            <p:cNvSpPr/>
            <p:nvPr/>
          </p:nvSpPr>
          <p:spPr>
            <a:xfrm flipH="1">
              <a:off x="-677" y="2519"/>
              <a:ext cx="12360" cy="6137"/>
            </a:xfrm>
            <a:prstGeom prst="wedgeEllipseCallout">
              <a:avLst>
                <a:gd name="adj1" fmla="val 52101"/>
                <a:gd name="adj2" fmla="val 48024"/>
              </a:avLst>
            </a:prstGeom>
            <a:solidFill>
              <a:srgbClr val="FFE029">
                <a:lumMod val="20000"/>
                <a:lumOff val="80000"/>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C2E5F3"/>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2" name="文本框 13">
              <a:extLst>
                <a:ext uri="{FF2B5EF4-FFF2-40B4-BE49-F238E27FC236}">
                  <a16:creationId xmlns:a16="http://schemas.microsoft.com/office/drawing/2014/main" id="{D7CDC800-0A44-4C11-673E-BDA6BCC10DC0}"/>
                </a:ext>
              </a:extLst>
            </p:cNvPr>
            <p:cNvSpPr txBox="1"/>
            <p:nvPr/>
          </p:nvSpPr>
          <p:spPr>
            <a:xfrm>
              <a:off x="-950" y="2580"/>
              <a:ext cx="12360" cy="827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buClrTx/>
              </a:pPr>
              <a:r>
                <a:rPr kumimoji="0" lang="en-US" sz="24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Bà đỡ Trần nhận ra sự chỉ dẫn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những giọt nước mắt của hổ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ực, can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ảm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 hổ vượt qua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ỡ một ca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ẻ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cho hổ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a:t>
              </a:r>
            </a:p>
            <a:p>
              <a:pPr algn="ctr">
                <a:spcAft>
                  <a:spcPts val="800"/>
                </a:spcAft>
                <a:buClrTx/>
              </a:pPr>
              <a:endParaRPr kumimoji="0" lang="en-US" sz="28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33" name="组合 11">
            <a:extLst>
              <a:ext uri="{FF2B5EF4-FFF2-40B4-BE49-F238E27FC236}">
                <a16:creationId xmlns:a16="http://schemas.microsoft.com/office/drawing/2014/main" id="{BCF65502-C1D9-A481-24D5-071D857389BA}"/>
              </a:ext>
            </a:extLst>
          </p:cNvPr>
          <p:cNvGrpSpPr/>
          <p:nvPr/>
        </p:nvGrpSpPr>
        <p:grpSpPr>
          <a:xfrm>
            <a:off x="3427152" y="3114080"/>
            <a:ext cx="3648356" cy="1861434"/>
            <a:chOff x="-677" y="2519"/>
            <a:chExt cx="12360" cy="6137"/>
          </a:xfrm>
        </p:grpSpPr>
        <p:sp>
          <p:nvSpPr>
            <p:cNvPr id="34" name="椭圆形标注 12">
              <a:extLst>
                <a:ext uri="{FF2B5EF4-FFF2-40B4-BE49-F238E27FC236}">
                  <a16:creationId xmlns:a16="http://schemas.microsoft.com/office/drawing/2014/main" id="{8A1013B0-4394-25B8-4472-DBA14940A051}"/>
                </a:ext>
              </a:extLst>
            </p:cNvPr>
            <p:cNvSpPr/>
            <p:nvPr/>
          </p:nvSpPr>
          <p:spPr>
            <a:xfrm flipH="1">
              <a:off x="-677" y="2519"/>
              <a:ext cx="12360" cy="6137"/>
            </a:xfrm>
            <a:prstGeom prst="wedgeEllipseCallout">
              <a:avLst>
                <a:gd name="adj1" fmla="val -49874"/>
                <a:gd name="adj2" fmla="val -62302"/>
              </a:avLst>
            </a:prstGeom>
            <a:solidFill>
              <a:srgbClr val="FFE029">
                <a:lumMod val="20000"/>
                <a:lumOff val="80000"/>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C2E5F3"/>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0F3A4EDF-0C70-2E51-FFE4-270C2D8C8855}"/>
                </a:ext>
              </a:extLst>
            </p:cNvPr>
            <p:cNvSpPr txBox="1"/>
            <p:nvPr/>
          </p:nvSpPr>
          <p:spPr>
            <a:xfrm>
              <a:off x="343" y="2838"/>
              <a:ext cx="10165" cy="5581"/>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buClrTx/>
              </a:pPr>
              <a:r>
                <a:rPr kumimoji="0" lang="en-US" sz="24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tiểu chủ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ộng uống rượu lấy can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ảm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 hổ vượt qua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lấy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xương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ò</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trong họng hổ. </a:t>
              </a:r>
              <a:endParaRPr kumimoji="0" lang="en-US" sz="28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36" name="Picture 35">
            <a:extLst>
              <a:ext uri="{FF2B5EF4-FFF2-40B4-BE49-F238E27FC236}">
                <a16:creationId xmlns:a16="http://schemas.microsoft.com/office/drawing/2014/main" id="{5EB32352-7E24-94A4-03B0-3452CB87EE30}"/>
              </a:ext>
            </a:extLst>
          </p:cNvPr>
          <p:cNvPicPr>
            <a:picLocks noChangeAspect="1"/>
          </p:cNvPicPr>
          <p:nvPr/>
        </p:nvPicPr>
        <p:blipFill rotWithShape="1">
          <a:blip r:embed="rId11">
            <a:clrChange>
              <a:clrFrom>
                <a:srgbClr val="F5F5F5"/>
              </a:clrFrom>
              <a:clrTo>
                <a:srgbClr val="F5F5F5">
                  <a:alpha val="0"/>
                </a:srgbClr>
              </a:clrTo>
            </a:clrChange>
            <a:extLst>
              <a:ext uri="{BEBA8EAE-BF5A-486C-A8C5-ECC9F3942E4B}">
                <a14:imgProps xmlns:a14="http://schemas.microsoft.com/office/drawing/2010/main">
                  <a14:imgLayer r:embed="rId12">
                    <a14:imgEffect>
                      <a14:backgroundRemoval t="17188" b="74349" l="21596" r="45022">
                        <a14:foregroundMark x1="32357" y1="18750" x2="32357" y2="25651"/>
                        <a14:foregroundMark x1="32650" y1="17188" x2="36603" y2="18750"/>
                        <a14:foregroundMark x1="29722" y1="44401" x2="28697" y2="48698"/>
                        <a14:foregroundMark x1="36750" y1="30990" x2="37116" y2="33854"/>
                        <a14:foregroundMark x1="23646" y1="67448" x2="27379" y2="74349"/>
                        <a14:foregroundMark x1="27379" y1="74349" x2="25622" y2="66797"/>
                        <a14:foregroundMark x1="30015" y1="66797" x2="30015" y2="66797"/>
                      </a14:backgroundRemoval>
                    </a14:imgEffect>
                  </a14:imgLayer>
                </a14:imgProps>
              </a:ext>
            </a:extLst>
          </a:blip>
          <a:srcRect l="18733" t="14603" r="51920" b="23845"/>
          <a:stretch/>
        </p:blipFill>
        <p:spPr>
          <a:xfrm>
            <a:off x="-74536" y="1784895"/>
            <a:ext cx="2923355" cy="3371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411897" y="342676"/>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32188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2. Câu 2</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2" name="图片 2">
            <a:extLst>
              <a:ext uri="{FF2B5EF4-FFF2-40B4-BE49-F238E27FC236}">
                <a16:creationId xmlns:a16="http://schemas.microsoft.com/office/drawing/2014/main" id="{F1E829EB-793A-7AD6-98E9-F533970BB4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214" y="742746"/>
            <a:ext cx="5746367" cy="4058078"/>
          </a:xfrm>
          <a:prstGeom prst="rect">
            <a:avLst/>
          </a:prstGeom>
        </p:spPr>
      </p:pic>
      <p:sp>
        <p:nvSpPr>
          <p:cNvPr id="3" name="文本框 5">
            <a:extLst>
              <a:ext uri="{FF2B5EF4-FFF2-40B4-BE49-F238E27FC236}">
                <a16:creationId xmlns:a16="http://schemas.microsoft.com/office/drawing/2014/main" id="{C7C68300-836F-94D5-77E1-4C40AA1559DB}"/>
              </a:ext>
            </a:extLst>
          </p:cNvPr>
          <p:cNvSpPr txBox="1"/>
          <p:nvPr/>
        </p:nvSpPr>
        <p:spPr>
          <a:xfrm>
            <a:off x="4458418" y="1519652"/>
            <a:ext cx="2981423" cy="1384995"/>
          </a:xfrm>
          <a:prstGeom prst="rect">
            <a:avLst/>
          </a:prstGeom>
          <a:noFill/>
        </p:spPr>
        <p:txBody>
          <a:bodyPr wrap="square" rtlCol="0">
            <a:spAutoFit/>
          </a:bodyPr>
          <a:lstStyle/>
          <a:p>
            <a:pPr algn="just"/>
            <a:r>
              <a:rPr lang="en-US" sz="2800" i="1">
                <a:solidFill>
                  <a:schemeClr val="accent6"/>
                </a:solidFill>
                <a:latin typeface="Times New Roman" panose="02020603050405020304" pitchFamily="18" charset="0"/>
                <a:cs typeface="Times New Roman" panose="02020603050405020304" pitchFamily="18" charset="0"/>
              </a:rPr>
              <a:t>Hổ đã làm những gì để tri ân người giúp đỡ mình?</a:t>
            </a:r>
            <a:endParaRPr lang="en-US" sz="2800">
              <a:solidFill>
                <a:schemeClr val="accent6"/>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12765BB-EC1A-A0B4-7991-0CF8E7D4BED2}"/>
              </a:ext>
            </a:extLst>
          </p:cNvPr>
          <p:cNvPicPr>
            <a:picLocks noChangeAspect="1"/>
          </p:cNvPicPr>
          <p:nvPr/>
        </p:nvPicPr>
        <p:blipFill>
          <a:blip r:embed="rId7"/>
          <a:stretch>
            <a:fillRect/>
          </a:stretch>
        </p:blipFill>
        <p:spPr>
          <a:xfrm>
            <a:off x="-24999" y="2053969"/>
            <a:ext cx="2852677" cy="3188161"/>
          </a:xfrm>
          <a:prstGeom prst="rect">
            <a:avLst/>
          </a:prstGeom>
        </p:spPr>
      </p:pic>
      <p:pic>
        <p:nvPicPr>
          <p:cNvPr id="5" name="Google Shape;58;p5">
            <a:extLst>
              <a:ext uri="{FF2B5EF4-FFF2-40B4-BE49-F238E27FC236}">
                <a16:creationId xmlns:a16="http://schemas.microsoft.com/office/drawing/2014/main" id="{2B21FA34-95FD-95C3-BC6F-48EA573B46F4}"/>
              </a:ext>
            </a:extLst>
          </p:cNvPr>
          <p:cNvPicPr preferRelativeResize="0"/>
          <p:nvPr/>
        </p:nvPicPr>
        <p:blipFill rotWithShape="1">
          <a:blip r:embed="rId8">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129532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20" name="Picture 19" descr="A tiger walking on a black background&#10;&#10;Description automatically generated with medium confidence">
            <a:extLst>
              <a:ext uri="{FF2B5EF4-FFF2-40B4-BE49-F238E27FC236}">
                <a16:creationId xmlns:a16="http://schemas.microsoft.com/office/drawing/2014/main" id="{F0F670BE-F3F6-6A57-B984-361CAF02F6E2}"/>
              </a:ext>
            </a:extLst>
          </p:cNvPr>
          <p:cNvPicPr>
            <a:picLocks noChangeAspect="1"/>
          </p:cNvPicPr>
          <p:nvPr/>
        </p:nvPicPr>
        <p:blipFill>
          <a:blip r:embed="rId3"/>
          <a:stretch>
            <a:fillRect/>
          </a:stretch>
        </p:blipFill>
        <p:spPr>
          <a:xfrm>
            <a:off x="7391743" y="3963660"/>
            <a:ext cx="1943471" cy="1279041"/>
          </a:xfrm>
          <a:prstGeom prst="rect">
            <a:avLst/>
          </a:prstGeom>
        </p:spPr>
      </p:pic>
      <p:cxnSp>
        <p:nvCxnSpPr>
          <p:cNvPr id="11" name="Google Shape;748;p22">
            <a:extLst>
              <a:ext uri="{FF2B5EF4-FFF2-40B4-BE49-F238E27FC236}">
                <a16:creationId xmlns:a16="http://schemas.microsoft.com/office/drawing/2014/main" id="{A765BDE0-0C76-BE9B-5E9D-A999F246992F}"/>
              </a:ext>
            </a:extLst>
          </p:cNvPr>
          <p:cNvCxnSpPr/>
          <p:nvPr/>
        </p:nvCxnSpPr>
        <p:spPr>
          <a:xfrm rot="10800000">
            <a:off x="2167280" y="1778968"/>
            <a:ext cx="1676400" cy="0"/>
          </a:xfrm>
          <a:prstGeom prst="straightConnector1">
            <a:avLst/>
          </a:prstGeom>
          <a:noFill/>
          <a:ln w="19050" cap="flat" cmpd="sng">
            <a:solidFill>
              <a:srgbClr val="F69FB6"/>
            </a:solidFill>
            <a:prstDash val="solid"/>
            <a:round/>
            <a:headEnd type="none" w="med" len="med"/>
            <a:tailEnd type="oval" w="med" len="med"/>
          </a:ln>
        </p:spPr>
      </p:cxnSp>
      <p:sp>
        <p:nvSpPr>
          <p:cNvPr id="12" name="Google Shape;749;p22">
            <a:extLst>
              <a:ext uri="{FF2B5EF4-FFF2-40B4-BE49-F238E27FC236}">
                <a16:creationId xmlns:a16="http://schemas.microsoft.com/office/drawing/2014/main" id="{E97B9451-8443-CD4F-A047-7D8ADE2F1BF9}"/>
              </a:ext>
            </a:extLst>
          </p:cNvPr>
          <p:cNvSpPr/>
          <p:nvPr/>
        </p:nvSpPr>
        <p:spPr>
          <a:xfrm>
            <a:off x="3773345" y="1555219"/>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69FB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01</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645" name="Google Shape;645;p42"/>
          <p:cNvPicPr preferRelativeResize="0"/>
          <p:nvPr/>
        </p:nvPicPr>
        <p:blipFill>
          <a:blip r:embed="rId4">
            <a:alphaModFix/>
          </a:blip>
          <a:stretch>
            <a:fillRect/>
          </a:stretch>
        </p:blipFill>
        <p:spPr>
          <a:xfrm rot="1393596">
            <a:off x="2870371" y="2636292"/>
            <a:ext cx="584685" cy="435525"/>
          </a:xfrm>
          <a:prstGeom prst="rect">
            <a:avLst/>
          </a:prstGeom>
          <a:noFill/>
          <a:ln>
            <a:noFill/>
          </a:ln>
        </p:spPr>
      </p:pic>
      <p:cxnSp>
        <p:nvCxnSpPr>
          <p:cNvPr id="5" name="Google Shape;736;p22">
            <a:extLst>
              <a:ext uri="{FF2B5EF4-FFF2-40B4-BE49-F238E27FC236}">
                <a16:creationId xmlns:a16="http://schemas.microsoft.com/office/drawing/2014/main" id="{7FB916C3-7212-BE69-F985-4386421608E2}"/>
              </a:ext>
            </a:extLst>
          </p:cNvPr>
          <p:cNvCxnSpPr/>
          <p:nvPr/>
        </p:nvCxnSpPr>
        <p:spPr>
          <a:xfrm rot="10800000">
            <a:off x="2468180" y="2666809"/>
            <a:ext cx="1375500" cy="0"/>
          </a:xfrm>
          <a:prstGeom prst="straightConnector1">
            <a:avLst/>
          </a:prstGeom>
          <a:noFill/>
          <a:ln w="19050" cap="flat" cmpd="sng">
            <a:solidFill>
              <a:srgbClr val="526164"/>
            </a:solidFill>
            <a:prstDash val="solid"/>
            <a:round/>
            <a:headEnd type="none" w="med" len="med"/>
            <a:tailEnd type="oval" w="med" len="med"/>
          </a:ln>
        </p:spPr>
      </p:cxnSp>
      <p:sp>
        <p:nvSpPr>
          <p:cNvPr id="6" name="Google Shape;737;p22">
            <a:extLst>
              <a:ext uri="{FF2B5EF4-FFF2-40B4-BE49-F238E27FC236}">
                <a16:creationId xmlns:a16="http://schemas.microsoft.com/office/drawing/2014/main" id="{8265991A-3E2D-CA2B-656A-766484655CF7}"/>
              </a:ext>
            </a:extLst>
          </p:cNvPr>
          <p:cNvSpPr/>
          <p:nvPr/>
        </p:nvSpPr>
        <p:spPr>
          <a:xfrm>
            <a:off x="3773345" y="244306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02</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7" name="Google Shape;740;p22">
            <a:extLst>
              <a:ext uri="{FF2B5EF4-FFF2-40B4-BE49-F238E27FC236}">
                <a16:creationId xmlns:a16="http://schemas.microsoft.com/office/drawing/2014/main" id="{14EDEB05-F7B3-5033-7D0F-2489B8BA2005}"/>
              </a:ext>
            </a:extLst>
          </p:cNvPr>
          <p:cNvCxnSpPr/>
          <p:nvPr/>
        </p:nvCxnSpPr>
        <p:spPr>
          <a:xfrm rot="10800000">
            <a:off x="1734680" y="3516072"/>
            <a:ext cx="2109000" cy="0"/>
          </a:xfrm>
          <a:prstGeom prst="straightConnector1">
            <a:avLst/>
          </a:prstGeom>
          <a:noFill/>
          <a:ln w="19050" cap="flat" cmpd="sng">
            <a:solidFill>
              <a:srgbClr val="FFC942"/>
            </a:solidFill>
            <a:prstDash val="solid"/>
            <a:round/>
            <a:headEnd type="none" w="med" len="med"/>
            <a:tailEnd type="oval" w="med" len="med"/>
          </a:ln>
        </p:spPr>
      </p:cxnSp>
      <p:sp>
        <p:nvSpPr>
          <p:cNvPr id="8" name="Google Shape;741;p22">
            <a:extLst>
              <a:ext uri="{FF2B5EF4-FFF2-40B4-BE49-F238E27FC236}">
                <a16:creationId xmlns:a16="http://schemas.microsoft.com/office/drawing/2014/main" id="{4CCACCD8-EF0E-C42D-FA44-FFA98AB0CE94}"/>
              </a:ext>
            </a:extLst>
          </p:cNvPr>
          <p:cNvSpPr/>
          <p:nvPr/>
        </p:nvSpPr>
        <p:spPr>
          <a:xfrm>
            <a:off x="3773345" y="329231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FC94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03</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1169992-68C4-1A9E-D713-2936FA5D8AA8}"/>
              </a:ext>
            </a:extLst>
          </p:cNvPr>
          <p:cNvPicPr>
            <a:picLocks noChangeAspect="1"/>
          </p:cNvPicPr>
          <p:nvPr/>
        </p:nvPicPr>
        <p:blipFill rotWithShape="1">
          <a:blip r:embed="rId5">
            <a:clrChange>
              <a:clrFrom>
                <a:srgbClr val="F5F5F5"/>
              </a:clrFrom>
              <a:clrTo>
                <a:srgbClr val="F5F5F5">
                  <a:alpha val="0"/>
                </a:srgbClr>
              </a:clrTo>
            </a:clrChange>
            <a:extLst>
              <a:ext uri="{BEBA8EAE-BF5A-486C-A8C5-ECC9F3942E4B}">
                <a14:imgProps xmlns:a14="http://schemas.microsoft.com/office/drawing/2010/main">
                  <a14:imgLayer r:embed="rId6">
                    <a14:imgEffect>
                      <a14:backgroundRemoval t="17188" b="74349" l="21596" r="45022">
                        <a14:foregroundMark x1="32357" y1="18750" x2="32357" y2="25651"/>
                        <a14:foregroundMark x1="32650" y1="17188" x2="36603" y2="18750"/>
                        <a14:foregroundMark x1="29722" y1="44401" x2="28697" y2="48698"/>
                        <a14:foregroundMark x1="36750" y1="30990" x2="37116" y2="33854"/>
                        <a14:foregroundMark x1="23646" y1="67448" x2="27379" y2="74349"/>
                        <a14:foregroundMark x1="27379" y1="74349" x2="25622" y2="66797"/>
                        <a14:foregroundMark x1="30015" y1="66797" x2="30015" y2="66797"/>
                      </a14:backgroundRemoval>
                    </a14:imgEffect>
                  </a14:imgLayer>
                </a14:imgProps>
              </a:ext>
            </a:extLst>
          </a:blip>
          <a:srcRect l="18733" t="14603" r="51920" b="23845"/>
          <a:stretch/>
        </p:blipFill>
        <p:spPr>
          <a:xfrm>
            <a:off x="379183" y="1563651"/>
            <a:ext cx="2923355" cy="3371063"/>
          </a:xfrm>
          <a:prstGeom prst="rect">
            <a:avLst/>
          </a:prstGeom>
        </p:spPr>
      </p:pic>
      <p:sp>
        <p:nvSpPr>
          <p:cNvPr id="629" name="Google Shape;629;p42"/>
          <p:cNvSpPr/>
          <p:nvPr/>
        </p:nvSpPr>
        <p:spPr>
          <a:xfrm>
            <a:off x="411897" y="342676"/>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32188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*Con hổ được bà Trần giúp đỡ</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239919" y="1086598"/>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864579" y="1658370"/>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42"/>
          <p:cNvPicPr preferRelativeResize="0"/>
          <p:nvPr/>
        </p:nvPicPr>
        <p:blipFill>
          <a:blip r:embed="rId7">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8">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8">
            <a:alphaModFix/>
          </a:blip>
          <a:stretch>
            <a:fillRect/>
          </a:stretch>
        </p:blipFill>
        <p:spPr>
          <a:xfrm>
            <a:off x="3662760" y="1157108"/>
            <a:ext cx="297225" cy="181517"/>
          </a:xfrm>
          <a:prstGeom prst="rect">
            <a:avLst/>
          </a:prstGeom>
          <a:noFill/>
          <a:ln>
            <a:noFill/>
          </a:ln>
        </p:spPr>
      </p:pic>
      <p:pic>
        <p:nvPicPr>
          <p:cNvPr id="3" name="Google Shape;58;p5">
            <a:extLst>
              <a:ext uri="{FF2B5EF4-FFF2-40B4-BE49-F238E27FC236}">
                <a16:creationId xmlns:a16="http://schemas.microsoft.com/office/drawing/2014/main" id="{5106C66C-2363-BBC5-953B-EEAC7AB0788B}"/>
              </a:ext>
            </a:extLst>
          </p:cNvPr>
          <p:cNvPicPr preferRelativeResize="0"/>
          <p:nvPr/>
        </p:nvPicPr>
        <p:blipFill rotWithShape="1">
          <a:blip r:embed="rId9">
            <a:alphaModFix/>
          </a:blip>
          <a:srcRect l="56228" b="12747"/>
          <a:stretch/>
        </p:blipFill>
        <p:spPr>
          <a:xfrm>
            <a:off x="-91864" y="1921226"/>
            <a:ext cx="1436000" cy="3368924"/>
          </a:xfrm>
          <a:prstGeom prst="rect">
            <a:avLst/>
          </a:prstGeom>
          <a:noFill/>
          <a:ln>
            <a:noFill/>
          </a:ln>
        </p:spPr>
      </p:pic>
      <p:sp>
        <p:nvSpPr>
          <p:cNvPr id="15" name="TextBox 14">
            <a:extLst>
              <a:ext uri="{FF2B5EF4-FFF2-40B4-BE49-F238E27FC236}">
                <a16:creationId xmlns:a16="http://schemas.microsoft.com/office/drawing/2014/main" id="{43D515BC-6875-617D-5979-9918BFD06789}"/>
              </a:ext>
            </a:extLst>
          </p:cNvPr>
          <p:cNvSpPr txBox="1"/>
          <p:nvPr/>
        </p:nvSpPr>
        <p:spPr>
          <a:xfrm>
            <a:off x="4385211" y="1556245"/>
            <a:ext cx="5096654" cy="400110"/>
          </a:xfrm>
          <a:prstGeom prst="rect">
            <a:avLst/>
          </a:prstGeom>
          <a:noFill/>
        </p:spPr>
        <p:txBody>
          <a:bodyPr wrap="square">
            <a:spAutoFit/>
          </a:bodyPr>
          <a:lstStyle/>
          <a:p>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vừa qu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vừa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(thể hiện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ộ biết ơn) </a:t>
            </a:r>
            <a:endParaRPr lang="en-US" sz="2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836980A-B486-E01B-2E91-2DBE75D297B9}"/>
              </a:ext>
            </a:extLst>
          </p:cNvPr>
          <p:cNvSpPr txBox="1"/>
          <p:nvPr/>
        </p:nvSpPr>
        <p:spPr>
          <a:xfrm>
            <a:off x="4396142" y="2214709"/>
            <a:ext cx="5096654"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tặng khối bạc (tạ ơn bằng vật chất)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dẫn ra khỏi rừng (bảo vệ an to</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cho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F49A44E-D65E-F094-ADB0-6853E0D973C6}"/>
              </a:ext>
            </a:extLst>
          </p:cNvPr>
          <p:cNvSpPr txBox="1"/>
          <p:nvPr/>
        </p:nvSpPr>
        <p:spPr>
          <a:xfrm>
            <a:off x="4353191" y="3134918"/>
            <a:ext cx="3561616" cy="163121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quẫy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tiễn biệt -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ỡ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xa mới gầm lớn rồi rời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(vừa quan s</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ảm bảo sự an to</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của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vừa thể hiện t</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nh cảm lưu luyến, tr</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trọng).</a:t>
            </a:r>
          </a:p>
        </p:txBody>
      </p:sp>
    </p:spTree>
    <p:extLst>
      <p:ext uri="{BB962C8B-B14F-4D97-AF65-F5344CB8AC3E}">
        <p14:creationId xmlns:p14="http://schemas.microsoft.com/office/powerpoint/2010/main" val="193999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8" grpId="0" animBg="1"/>
      <p:bldP spid="15"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cxnSp>
        <p:nvCxnSpPr>
          <p:cNvPr id="9" name="Google Shape;744;p22">
            <a:extLst>
              <a:ext uri="{FF2B5EF4-FFF2-40B4-BE49-F238E27FC236}">
                <a16:creationId xmlns:a16="http://schemas.microsoft.com/office/drawing/2014/main" id="{3B639B70-87A6-1B2F-F3B6-2DE200F3553B}"/>
              </a:ext>
            </a:extLst>
          </p:cNvPr>
          <p:cNvCxnSpPr/>
          <p:nvPr/>
        </p:nvCxnSpPr>
        <p:spPr>
          <a:xfrm rot="10800000">
            <a:off x="995358" y="4188129"/>
            <a:ext cx="2038500" cy="0"/>
          </a:xfrm>
          <a:prstGeom prst="straightConnector1">
            <a:avLst/>
          </a:prstGeom>
          <a:noFill/>
          <a:ln w="19050" cap="flat" cmpd="sng">
            <a:solidFill>
              <a:schemeClr val="accent1"/>
            </a:solidFill>
            <a:prstDash val="solid"/>
            <a:round/>
            <a:headEnd type="none" w="med" len="med"/>
            <a:tailEnd type="oval" w="med" len="med"/>
          </a:ln>
        </p:spPr>
      </p:cxnSp>
      <p:sp>
        <p:nvSpPr>
          <p:cNvPr id="10" name="Google Shape;745;p22">
            <a:extLst>
              <a:ext uri="{FF2B5EF4-FFF2-40B4-BE49-F238E27FC236}">
                <a16:creationId xmlns:a16="http://schemas.microsoft.com/office/drawing/2014/main" id="{4CB16DF6-1B08-B126-7134-2F90253D9180}"/>
              </a:ext>
            </a:extLst>
          </p:cNvPr>
          <p:cNvSpPr/>
          <p:nvPr/>
        </p:nvSpPr>
        <p:spPr>
          <a:xfrm>
            <a:off x="2963523" y="396438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7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04</a:t>
            </a:r>
            <a:endParaRPr>
              <a:solidFill>
                <a:srgbClr val="FFFFFF"/>
              </a:solidFill>
              <a:latin typeface="Times New Roman" panose="02020603050405020304" pitchFamily="18" charset="0"/>
              <a:cs typeface="Times New Roman" panose="02020603050405020304" pitchFamily="18" charset="0"/>
            </a:endParaRPr>
          </a:p>
        </p:txBody>
      </p:sp>
      <p:pic>
        <p:nvPicPr>
          <p:cNvPr id="20" name="Picture 19" descr="A tiger walking on a black background&#10;&#10;Description automatically generated with medium confidence">
            <a:extLst>
              <a:ext uri="{FF2B5EF4-FFF2-40B4-BE49-F238E27FC236}">
                <a16:creationId xmlns:a16="http://schemas.microsoft.com/office/drawing/2014/main" id="{F0F670BE-F3F6-6A57-B984-361CAF02F6E2}"/>
              </a:ext>
            </a:extLst>
          </p:cNvPr>
          <p:cNvPicPr>
            <a:picLocks noChangeAspect="1"/>
          </p:cNvPicPr>
          <p:nvPr/>
        </p:nvPicPr>
        <p:blipFill>
          <a:blip r:embed="rId3"/>
          <a:stretch>
            <a:fillRect/>
          </a:stretch>
        </p:blipFill>
        <p:spPr>
          <a:xfrm>
            <a:off x="7045512" y="3703835"/>
            <a:ext cx="2205749" cy="1451652"/>
          </a:xfrm>
          <a:prstGeom prst="rect">
            <a:avLst/>
          </a:prstGeom>
        </p:spPr>
      </p:pic>
      <p:cxnSp>
        <p:nvCxnSpPr>
          <p:cNvPr id="11" name="Google Shape;748;p22">
            <a:extLst>
              <a:ext uri="{FF2B5EF4-FFF2-40B4-BE49-F238E27FC236}">
                <a16:creationId xmlns:a16="http://schemas.microsoft.com/office/drawing/2014/main" id="{A765BDE0-0C76-BE9B-5E9D-A999F246992F}"/>
              </a:ext>
            </a:extLst>
          </p:cNvPr>
          <p:cNvCxnSpPr/>
          <p:nvPr/>
        </p:nvCxnSpPr>
        <p:spPr>
          <a:xfrm rot="10800000">
            <a:off x="1320900" y="1807686"/>
            <a:ext cx="1676400" cy="0"/>
          </a:xfrm>
          <a:prstGeom prst="straightConnector1">
            <a:avLst/>
          </a:prstGeom>
          <a:noFill/>
          <a:ln w="19050" cap="flat" cmpd="sng">
            <a:solidFill>
              <a:srgbClr val="F69FB6"/>
            </a:solidFill>
            <a:prstDash val="solid"/>
            <a:round/>
            <a:headEnd type="none" w="med" len="med"/>
            <a:tailEnd type="oval" w="med" len="med"/>
          </a:ln>
        </p:spPr>
      </p:cxnSp>
      <p:sp>
        <p:nvSpPr>
          <p:cNvPr id="12" name="Google Shape;749;p22">
            <a:extLst>
              <a:ext uri="{FF2B5EF4-FFF2-40B4-BE49-F238E27FC236}">
                <a16:creationId xmlns:a16="http://schemas.microsoft.com/office/drawing/2014/main" id="{E97B9451-8443-CD4F-A047-7D8ADE2F1BF9}"/>
              </a:ext>
            </a:extLst>
          </p:cNvPr>
          <p:cNvSpPr/>
          <p:nvPr/>
        </p:nvSpPr>
        <p:spPr>
          <a:xfrm>
            <a:off x="2926965" y="1583937"/>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69FB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01</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645" name="Google Shape;645;p42"/>
          <p:cNvPicPr preferRelativeResize="0"/>
          <p:nvPr/>
        </p:nvPicPr>
        <p:blipFill>
          <a:blip r:embed="rId4">
            <a:alphaModFix/>
          </a:blip>
          <a:stretch>
            <a:fillRect/>
          </a:stretch>
        </p:blipFill>
        <p:spPr>
          <a:xfrm rot="1393596">
            <a:off x="2023991" y="2665010"/>
            <a:ext cx="584685" cy="435525"/>
          </a:xfrm>
          <a:prstGeom prst="rect">
            <a:avLst/>
          </a:prstGeom>
          <a:noFill/>
          <a:ln>
            <a:noFill/>
          </a:ln>
        </p:spPr>
      </p:pic>
      <p:cxnSp>
        <p:nvCxnSpPr>
          <p:cNvPr id="5" name="Google Shape;736;p22">
            <a:extLst>
              <a:ext uri="{FF2B5EF4-FFF2-40B4-BE49-F238E27FC236}">
                <a16:creationId xmlns:a16="http://schemas.microsoft.com/office/drawing/2014/main" id="{7FB916C3-7212-BE69-F985-4386421608E2}"/>
              </a:ext>
            </a:extLst>
          </p:cNvPr>
          <p:cNvCxnSpPr/>
          <p:nvPr/>
        </p:nvCxnSpPr>
        <p:spPr>
          <a:xfrm rot="10800000">
            <a:off x="1621800" y="2695527"/>
            <a:ext cx="1375500" cy="0"/>
          </a:xfrm>
          <a:prstGeom prst="straightConnector1">
            <a:avLst/>
          </a:prstGeom>
          <a:noFill/>
          <a:ln w="19050" cap="flat" cmpd="sng">
            <a:solidFill>
              <a:srgbClr val="526164"/>
            </a:solidFill>
            <a:prstDash val="solid"/>
            <a:round/>
            <a:headEnd type="none" w="med" len="med"/>
            <a:tailEnd type="oval" w="med" len="med"/>
          </a:ln>
        </p:spPr>
      </p:cxnSp>
      <p:sp>
        <p:nvSpPr>
          <p:cNvPr id="6" name="Google Shape;737;p22">
            <a:extLst>
              <a:ext uri="{FF2B5EF4-FFF2-40B4-BE49-F238E27FC236}">
                <a16:creationId xmlns:a16="http://schemas.microsoft.com/office/drawing/2014/main" id="{8265991A-3E2D-CA2B-656A-766484655CF7}"/>
              </a:ext>
            </a:extLst>
          </p:cNvPr>
          <p:cNvSpPr/>
          <p:nvPr/>
        </p:nvSpPr>
        <p:spPr>
          <a:xfrm>
            <a:off x="2926965" y="2471778"/>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02</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7" name="Google Shape;740;p22">
            <a:extLst>
              <a:ext uri="{FF2B5EF4-FFF2-40B4-BE49-F238E27FC236}">
                <a16:creationId xmlns:a16="http://schemas.microsoft.com/office/drawing/2014/main" id="{14EDEB05-F7B3-5033-7D0F-2489B8BA2005}"/>
              </a:ext>
            </a:extLst>
          </p:cNvPr>
          <p:cNvCxnSpPr>
            <a:cxnSpLocks/>
          </p:cNvCxnSpPr>
          <p:nvPr/>
        </p:nvCxnSpPr>
        <p:spPr>
          <a:xfrm flipH="1" flipV="1">
            <a:off x="1734680" y="3340236"/>
            <a:ext cx="1639783" cy="53795"/>
          </a:xfrm>
          <a:prstGeom prst="straightConnector1">
            <a:avLst/>
          </a:prstGeom>
          <a:noFill/>
          <a:ln w="19050" cap="flat" cmpd="sng">
            <a:solidFill>
              <a:srgbClr val="FFC942"/>
            </a:solidFill>
            <a:prstDash val="solid"/>
            <a:round/>
            <a:headEnd type="none" w="med" len="med"/>
            <a:tailEnd type="oval" w="med" len="med"/>
          </a:ln>
        </p:spPr>
      </p:cxnSp>
      <p:sp>
        <p:nvSpPr>
          <p:cNvPr id="8" name="Google Shape;741;p22">
            <a:extLst>
              <a:ext uri="{FF2B5EF4-FFF2-40B4-BE49-F238E27FC236}">
                <a16:creationId xmlns:a16="http://schemas.microsoft.com/office/drawing/2014/main" id="{4CCACCD8-EF0E-C42D-FA44-FFA98AB0CE94}"/>
              </a:ext>
            </a:extLst>
          </p:cNvPr>
          <p:cNvSpPr/>
          <p:nvPr/>
        </p:nvSpPr>
        <p:spPr>
          <a:xfrm>
            <a:off x="2926965" y="3145192"/>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FC94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03</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629" name="Google Shape;629;p42"/>
          <p:cNvSpPr/>
          <p:nvPr/>
        </p:nvSpPr>
        <p:spPr>
          <a:xfrm>
            <a:off x="411897" y="342676"/>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4" name="Google Shape;634;p42"/>
          <p:cNvSpPr txBox="1">
            <a:spLocks noGrp="1"/>
          </p:cNvSpPr>
          <p:nvPr>
            <p:ph type="title"/>
          </p:nvPr>
        </p:nvSpPr>
        <p:spPr>
          <a:xfrm>
            <a:off x="720000" y="32188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*Con hổ được bác tiều phu giúp đỡ</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3" name="Google Shape;643;p42"/>
          <p:cNvSpPr/>
          <p:nvPr/>
        </p:nvSpPr>
        <p:spPr>
          <a:xfrm>
            <a:off x="239919" y="1086598"/>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4" name="Google Shape;644;p42"/>
          <p:cNvSpPr/>
          <p:nvPr/>
        </p:nvSpPr>
        <p:spPr>
          <a:xfrm>
            <a:off x="864579" y="1658370"/>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646" name="Google Shape;646;p42"/>
          <p:cNvPicPr preferRelativeResize="0"/>
          <p:nvPr/>
        </p:nvPicPr>
        <p:blipFill>
          <a:blip r:embed="rId5">
            <a:alphaModFix/>
          </a:blip>
          <a:stretch>
            <a:fillRect/>
          </a:stretch>
        </p:blipFill>
        <p:spPr>
          <a:xfrm>
            <a:off x="5441460" y="3739526"/>
            <a:ext cx="477850" cy="435540"/>
          </a:xfrm>
          <a:prstGeom prst="rect">
            <a:avLst/>
          </a:prstGeom>
          <a:noFill/>
          <a:ln>
            <a:noFill/>
          </a:ln>
        </p:spPr>
      </p:pic>
      <p:pic>
        <p:nvPicPr>
          <p:cNvPr id="647" name="Google Shape;647;p42"/>
          <p:cNvPicPr preferRelativeResize="0"/>
          <p:nvPr/>
        </p:nvPicPr>
        <p:blipFill>
          <a:blip r:embed="rId6">
            <a:alphaModFix/>
          </a:blip>
          <a:stretch>
            <a:fillRect/>
          </a:stretch>
        </p:blipFill>
        <p:spPr>
          <a:xfrm>
            <a:off x="5390447" y="4271079"/>
            <a:ext cx="192003" cy="117250"/>
          </a:xfrm>
          <a:prstGeom prst="rect">
            <a:avLst/>
          </a:prstGeom>
          <a:noFill/>
          <a:ln>
            <a:noFill/>
          </a:ln>
        </p:spPr>
      </p:pic>
      <p:pic>
        <p:nvPicPr>
          <p:cNvPr id="648" name="Google Shape;648;p42"/>
          <p:cNvPicPr preferRelativeResize="0"/>
          <p:nvPr/>
        </p:nvPicPr>
        <p:blipFill>
          <a:blip r:embed="rId6">
            <a:alphaModFix/>
          </a:blip>
          <a:stretch>
            <a:fillRect/>
          </a:stretch>
        </p:blipFill>
        <p:spPr>
          <a:xfrm>
            <a:off x="3662760" y="1157108"/>
            <a:ext cx="297225" cy="181517"/>
          </a:xfrm>
          <a:prstGeom prst="rect">
            <a:avLst/>
          </a:prstGeom>
          <a:noFill/>
          <a:ln>
            <a:noFill/>
          </a:ln>
        </p:spPr>
      </p:pic>
      <p:pic>
        <p:nvPicPr>
          <p:cNvPr id="3" name="Google Shape;58;p5">
            <a:extLst>
              <a:ext uri="{FF2B5EF4-FFF2-40B4-BE49-F238E27FC236}">
                <a16:creationId xmlns:a16="http://schemas.microsoft.com/office/drawing/2014/main" id="{5106C66C-2363-BBC5-953B-EEAC7AB0788B}"/>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
        <p:nvSpPr>
          <p:cNvPr id="15" name="TextBox 14">
            <a:extLst>
              <a:ext uri="{FF2B5EF4-FFF2-40B4-BE49-F238E27FC236}">
                <a16:creationId xmlns:a16="http://schemas.microsoft.com/office/drawing/2014/main" id="{43D515BC-6875-617D-5979-9918BFD06789}"/>
              </a:ext>
            </a:extLst>
          </p:cNvPr>
          <p:cNvSpPr txBox="1"/>
          <p:nvPr/>
        </p:nvSpPr>
        <p:spPr>
          <a:xfrm>
            <a:off x="3549762" y="1465967"/>
            <a:ext cx="5096654"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khu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mặt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tiều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ghi nhớ khu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mặt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836980A-B486-E01B-2E91-2DBE75D297B9}"/>
              </a:ext>
            </a:extLst>
          </p:cNvPr>
          <p:cNvSpPr txBox="1"/>
          <p:nvPr/>
        </p:nvSpPr>
        <p:spPr>
          <a:xfrm>
            <a:off x="3549762" y="2243427"/>
            <a:ext cx="5096654"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mang hươu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gầm dữ dội (tặng qu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gửi lời tri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F49A44E-D65E-F094-ADB0-6853E0D973C6}"/>
              </a:ext>
            </a:extLst>
          </p:cNvPr>
          <p:cNvSpPr txBox="1"/>
          <p:nvPr/>
        </p:nvSpPr>
        <p:spPr>
          <a:xfrm>
            <a:off x="3546120" y="2969648"/>
            <a:ext cx="4877880" cy="1015663"/>
          </a:xfrm>
          <a:prstGeom prst="rect">
            <a:avLst/>
          </a:prstGeom>
          <a:noFill/>
        </p:spPr>
        <p:txBody>
          <a:bodyPr wrap="square">
            <a:spAutoFit/>
          </a:bodyPr>
          <a:lstStyle/>
          <a:p>
            <a:pPr algn="just"/>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trước mộ, dụi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ầu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 quan t</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gầm g</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viếng, thể hiện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ò</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thương mến, x</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 xa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ối với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đã</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khuất) </a:t>
            </a:r>
          </a:p>
        </p:txBody>
      </p:sp>
      <p:pic>
        <p:nvPicPr>
          <p:cNvPr id="2" name="Picture 1">
            <a:extLst>
              <a:ext uri="{FF2B5EF4-FFF2-40B4-BE49-F238E27FC236}">
                <a16:creationId xmlns:a16="http://schemas.microsoft.com/office/drawing/2014/main" id="{8D6F2992-6C13-3D98-DF93-5535676DF190}"/>
              </a:ext>
            </a:extLst>
          </p:cNvPr>
          <p:cNvPicPr>
            <a:picLocks noChangeAspect="1"/>
          </p:cNvPicPr>
          <p:nvPr/>
        </p:nvPicPr>
        <p:blipFill>
          <a:blip r:embed="rId8"/>
          <a:stretch>
            <a:fillRect/>
          </a:stretch>
        </p:blipFill>
        <p:spPr>
          <a:xfrm>
            <a:off x="-981106" y="608237"/>
            <a:ext cx="4734593" cy="4734593"/>
          </a:xfrm>
          <a:prstGeom prst="rect">
            <a:avLst/>
          </a:prstGeom>
        </p:spPr>
      </p:pic>
      <p:sp>
        <p:nvSpPr>
          <p:cNvPr id="14" name="TextBox 13">
            <a:extLst>
              <a:ext uri="{FF2B5EF4-FFF2-40B4-BE49-F238E27FC236}">
                <a16:creationId xmlns:a16="http://schemas.microsoft.com/office/drawing/2014/main" id="{BBDAEEA1-907E-019D-EE25-2BEC99374024}"/>
              </a:ext>
            </a:extLst>
          </p:cNvPr>
          <p:cNvSpPr txBox="1"/>
          <p:nvPr/>
        </p:nvSpPr>
        <p:spPr>
          <a:xfrm>
            <a:off x="3546120" y="4008135"/>
            <a:ext cx="3503157"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y giỗ lại nhớ mang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con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ở ngo</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cửa trong mấy chục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liền</a:t>
            </a:r>
          </a:p>
        </p:txBody>
      </p:sp>
    </p:spTree>
    <p:extLst>
      <p:ext uri="{BB962C8B-B14F-4D97-AF65-F5344CB8AC3E}">
        <p14:creationId xmlns:p14="http://schemas.microsoft.com/office/powerpoint/2010/main" val="232475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45"/>
                                        </p:tgtEl>
                                        <p:attrNameLst>
                                          <p:attrName>style.visibility</p:attrName>
                                        </p:attrNameLst>
                                      </p:cBhvr>
                                      <p:to>
                                        <p:strVal val="visible"/>
                                      </p:to>
                                    </p:set>
                                    <p:animEffect transition="in" filter="barn(inVertical)">
                                      <p:cBhvr>
                                        <p:cTn id="18" dur="500"/>
                                        <p:tgtEl>
                                          <p:spTgt spid="645"/>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par>
                                <p:cTn id="47" presetID="16" presetClass="entr" presetSubtype="21" fill="hold" nodeType="withEffect">
                                  <p:stCondLst>
                                    <p:cond delay="0"/>
                                  </p:stCondLst>
                                  <p:childTnLst>
                                    <p:set>
                                      <p:cBhvr>
                                        <p:cTn id="48" dur="1" fill="hold">
                                          <p:stCondLst>
                                            <p:cond delay="0"/>
                                          </p:stCondLst>
                                        </p:cTn>
                                        <p:tgtEl>
                                          <p:spTgt spid="646"/>
                                        </p:tgtEl>
                                        <p:attrNameLst>
                                          <p:attrName>style.visibility</p:attrName>
                                        </p:attrNameLst>
                                      </p:cBhvr>
                                      <p:to>
                                        <p:strVal val="visible"/>
                                      </p:to>
                                    </p:set>
                                    <p:animEffect transition="in" filter="barn(inVertical)">
                                      <p:cBhvr>
                                        <p:cTn id="49" dur="500"/>
                                        <p:tgtEl>
                                          <p:spTgt spid="646"/>
                                        </p:tgtEl>
                                      </p:cBhvr>
                                    </p:animEffect>
                                  </p:childTnLst>
                                </p:cTn>
                              </p:par>
                              <p:par>
                                <p:cTn id="50" presetID="16" presetClass="entr" presetSubtype="21" fill="hold" nodeType="withEffect">
                                  <p:stCondLst>
                                    <p:cond delay="0"/>
                                  </p:stCondLst>
                                  <p:childTnLst>
                                    <p:set>
                                      <p:cBhvr>
                                        <p:cTn id="51" dur="1" fill="hold">
                                          <p:stCondLst>
                                            <p:cond delay="0"/>
                                          </p:stCondLst>
                                        </p:cTn>
                                        <p:tgtEl>
                                          <p:spTgt spid="647"/>
                                        </p:tgtEl>
                                        <p:attrNameLst>
                                          <p:attrName>style.visibility</p:attrName>
                                        </p:attrNameLst>
                                      </p:cBhvr>
                                      <p:to>
                                        <p:strVal val="visible"/>
                                      </p:to>
                                    </p:set>
                                    <p:animEffect transition="in" filter="barn(inVertical)">
                                      <p:cBhvr>
                                        <p:cTn id="52" dur="500"/>
                                        <p:tgtEl>
                                          <p:spTgt spid="64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6" grpId="0" animBg="1"/>
      <p:bldP spid="8" grpId="0" animBg="1"/>
      <p:bldP spid="15" grpId="0"/>
      <p:bldP spid="17" grpId="0"/>
      <p:bldP spid="19"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6">
            <a:alphaModFix/>
          </a:blip>
          <a:srcRect l="56228" b="12747"/>
          <a:stretch/>
        </p:blipFill>
        <p:spPr>
          <a:xfrm>
            <a:off x="-91864" y="1921226"/>
            <a:ext cx="1436000" cy="3368924"/>
          </a:xfrm>
          <a:prstGeom prst="rect">
            <a:avLst/>
          </a:prstGeom>
          <a:noFill/>
          <a:ln>
            <a:noFill/>
          </a:ln>
        </p:spPr>
      </p:pic>
      <p:pic>
        <p:nvPicPr>
          <p:cNvPr id="2" name="Picture 1">
            <a:extLst>
              <a:ext uri="{FF2B5EF4-FFF2-40B4-BE49-F238E27FC236}">
                <a16:creationId xmlns:a16="http://schemas.microsoft.com/office/drawing/2014/main" id="{2F6615FC-C974-8F72-14E8-1B3980A8EC7E}"/>
              </a:ext>
            </a:extLst>
          </p:cNvPr>
          <p:cNvPicPr>
            <a:picLocks noChangeAspect="1"/>
          </p:cNvPicPr>
          <p:nvPr/>
        </p:nvPicPr>
        <p:blipFill>
          <a:blip r:embed="rId7"/>
          <a:stretch>
            <a:fillRect/>
          </a:stretch>
        </p:blipFill>
        <p:spPr>
          <a:xfrm>
            <a:off x="6236827" y="1634667"/>
            <a:ext cx="2353673" cy="3508833"/>
          </a:xfrm>
          <a:prstGeom prst="rect">
            <a:avLst/>
          </a:prstGeom>
        </p:spPr>
      </p:pic>
      <p:grpSp>
        <p:nvGrpSpPr>
          <p:cNvPr id="12" name="组合 2">
            <a:extLst>
              <a:ext uri="{FF2B5EF4-FFF2-40B4-BE49-F238E27FC236}">
                <a16:creationId xmlns:a16="http://schemas.microsoft.com/office/drawing/2014/main" id="{DDB21EB0-0D8B-B8B5-A2E2-86B6871ADA07}"/>
              </a:ext>
            </a:extLst>
          </p:cNvPr>
          <p:cNvGrpSpPr/>
          <p:nvPr/>
        </p:nvGrpSpPr>
        <p:grpSpPr>
          <a:xfrm flipH="1">
            <a:off x="1344135" y="1338625"/>
            <a:ext cx="3839881" cy="3079572"/>
            <a:chOff x="-558688" y="0"/>
            <a:chExt cx="9107943" cy="6858000"/>
          </a:xfrm>
        </p:grpSpPr>
        <p:pic>
          <p:nvPicPr>
            <p:cNvPr id="13" name="图片 3">
              <a:extLst>
                <a:ext uri="{FF2B5EF4-FFF2-40B4-BE49-F238E27FC236}">
                  <a16:creationId xmlns:a16="http://schemas.microsoft.com/office/drawing/2014/main" id="{F54BAC47-0740-6CFC-A731-0B09D0566A38}"/>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4" name="图片 4">
              <a:extLst>
                <a:ext uri="{FF2B5EF4-FFF2-40B4-BE49-F238E27FC236}">
                  <a16:creationId xmlns:a16="http://schemas.microsoft.com/office/drawing/2014/main" id="{C5BA7477-6060-07A5-E3A5-75469DE796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5" name="TextBox 14">
            <a:extLst>
              <a:ext uri="{FF2B5EF4-FFF2-40B4-BE49-F238E27FC236}">
                <a16:creationId xmlns:a16="http://schemas.microsoft.com/office/drawing/2014/main" id="{46662988-578F-659E-BB33-FC196028BAE1}"/>
              </a:ext>
            </a:extLst>
          </p:cNvPr>
          <p:cNvSpPr txBox="1"/>
          <p:nvPr/>
        </p:nvSpPr>
        <p:spPr>
          <a:xfrm>
            <a:off x="1768839" y="2065656"/>
            <a:ext cx="2953063" cy="1569660"/>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Em cảm nhận được điều gì về tiếng gầm của hai con hổ ở phần cuối mỗi câu chuyện?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989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36" name="Google Shape;1859;p45">
            <a:extLst>
              <a:ext uri="{FF2B5EF4-FFF2-40B4-BE49-F238E27FC236}">
                <a16:creationId xmlns:a16="http://schemas.microsoft.com/office/drawing/2014/main" id="{C69D44E7-9D97-3C58-5A3D-EED567809781}"/>
              </a:ext>
            </a:extLst>
          </p:cNvPr>
          <p:cNvSpPr/>
          <p:nvPr/>
        </p:nvSpPr>
        <p:spPr>
          <a:xfrm rot="10800000" flipH="1">
            <a:off x="587164" y="1662282"/>
            <a:ext cx="7987398" cy="1697212"/>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400" kern="0">
              <a:solidFill>
                <a:srgbClr val="000000"/>
              </a:solidFill>
              <a:cs typeface="Arial"/>
            </a:endParaRPr>
          </a:p>
        </p:txBody>
      </p:sp>
      <p:pic>
        <p:nvPicPr>
          <p:cNvPr id="39" name="Picture 38">
            <a:extLst>
              <a:ext uri="{FF2B5EF4-FFF2-40B4-BE49-F238E27FC236}">
                <a16:creationId xmlns:a16="http://schemas.microsoft.com/office/drawing/2014/main" id="{04339E46-0914-1C7B-70F7-EEFA440C2E02}"/>
              </a:ext>
            </a:extLst>
          </p:cNvPr>
          <p:cNvPicPr>
            <a:picLocks noChangeAspect="1"/>
          </p:cNvPicPr>
          <p:nvPr/>
        </p:nvPicPr>
        <p:blipFill>
          <a:blip r:embed="rId3"/>
          <a:stretch>
            <a:fillRect/>
          </a:stretch>
        </p:blipFill>
        <p:spPr>
          <a:xfrm>
            <a:off x="-24999" y="3114302"/>
            <a:ext cx="1903921" cy="2127828"/>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4">
            <a:alphaModFix/>
          </a:blip>
          <a:stretch>
            <a:fillRect/>
          </a:stretch>
        </p:blipFill>
        <p:spPr>
          <a:xfrm rot="1393596">
            <a:off x="3459658" y="2571745"/>
            <a:ext cx="584685" cy="435525"/>
          </a:xfrm>
          <a:prstGeom prst="rect">
            <a:avLst/>
          </a:prstGeom>
          <a:noFill/>
          <a:ln>
            <a:noFill/>
          </a:ln>
        </p:spPr>
      </p:pic>
      <p:pic>
        <p:nvPicPr>
          <p:cNvPr id="646" name="Google Shape;646;p42"/>
          <p:cNvPicPr preferRelativeResize="0"/>
          <p:nvPr/>
        </p:nvPicPr>
        <p:blipFill>
          <a:blip r:embed="rId5">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6">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6">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4">
            <a:alphaModFix/>
          </a:blip>
          <a:stretch>
            <a:fillRect/>
          </a:stretch>
        </p:blipFill>
        <p:spPr>
          <a:xfrm rot="1393596">
            <a:off x="3417280" y="2582604"/>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5">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6">
            <a:alphaModFix/>
          </a:blip>
          <a:stretch>
            <a:fillRect/>
          </a:stretch>
        </p:blipFill>
        <p:spPr>
          <a:xfrm>
            <a:off x="5670266" y="4220644"/>
            <a:ext cx="192003" cy="117250"/>
          </a:xfrm>
          <a:prstGeom prst="rect">
            <a:avLst/>
          </a:prstGeom>
          <a:noFill/>
          <a:ln>
            <a:noFill/>
          </a:ln>
        </p:spPr>
      </p:pic>
      <p:sp>
        <p:nvSpPr>
          <p:cNvPr id="37" name="TextBox 23">
            <a:extLst>
              <a:ext uri="{FF2B5EF4-FFF2-40B4-BE49-F238E27FC236}">
                <a16:creationId xmlns:a16="http://schemas.microsoft.com/office/drawing/2014/main" id="{91FDD94B-AD44-6DAC-2104-225378992727}"/>
              </a:ext>
            </a:extLst>
          </p:cNvPr>
          <p:cNvSpPr txBox="1"/>
          <p:nvPr/>
        </p:nvSpPr>
        <p:spPr>
          <a:xfrm>
            <a:off x="1619831" y="1649850"/>
            <a:ext cx="5803433"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Tuy cùng là tiếng gầm (thứ ng</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 ngữ của lo</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i hổ), nhưng ở những trường hợp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 th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biểu hiện v</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ý</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nghĩa của n</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ũ</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ng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a:t>
            </a:r>
            <a:endParaRPr lang="en-US" sz="2400">
              <a:effectLst/>
              <a:latin typeface=".VnTime"/>
              <a:ea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A2A5012-2285-59BD-57AF-ECA0AAA00BD0}"/>
              </a:ext>
            </a:extLst>
          </p:cNvPr>
          <p:cNvPicPr>
            <a:picLocks noChangeAspect="1"/>
          </p:cNvPicPr>
          <p:nvPr/>
        </p:nvPicPr>
        <p:blipFill>
          <a:blip r:embed="rId8"/>
          <a:stretch>
            <a:fillRect/>
          </a:stretch>
        </p:blipFill>
        <p:spPr>
          <a:xfrm>
            <a:off x="7154500" y="3002725"/>
            <a:ext cx="1436000" cy="2140775"/>
          </a:xfrm>
          <a:prstGeom prst="rect">
            <a:avLst/>
          </a:prstGeom>
        </p:spPr>
      </p:pic>
    </p:spTree>
    <p:extLst>
      <p:ext uri="{BB962C8B-B14F-4D97-AF65-F5344CB8AC3E}">
        <p14:creationId xmlns:p14="http://schemas.microsoft.com/office/powerpoint/2010/main" val="3104274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9" name="Google Shape;638;p42">
            <a:extLst>
              <a:ext uri="{FF2B5EF4-FFF2-40B4-BE49-F238E27FC236}">
                <a16:creationId xmlns:a16="http://schemas.microsoft.com/office/drawing/2014/main" id="{4CC09FBE-98E1-BF38-8538-F15684B95692}"/>
              </a:ext>
            </a:extLst>
          </p:cNvPr>
          <p:cNvGrpSpPr/>
          <p:nvPr/>
        </p:nvGrpSpPr>
        <p:grpSpPr>
          <a:xfrm>
            <a:off x="4070762" y="1552360"/>
            <a:ext cx="1436007" cy="1436007"/>
            <a:chOff x="1168475" y="253275"/>
            <a:chExt cx="448500" cy="448500"/>
          </a:xfrm>
        </p:grpSpPr>
        <p:sp>
          <p:nvSpPr>
            <p:cNvPr id="12" name="Google Shape;639;p42">
              <a:extLst>
                <a:ext uri="{FF2B5EF4-FFF2-40B4-BE49-F238E27FC236}">
                  <a16:creationId xmlns:a16="http://schemas.microsoft.com/office/drawing/2014/main" id="{12E490A9-BA54-DF49-9C5E-5A97C1D2C14E}"/>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0;p42">
              <a:extLst>
                <a:ext uri="{FF2B5EF4-FFF2-40B4-BE49-F238E27FC236}">
                  <a16:creationId xmlns:a16="http://schemas.microsoft.com/office/drawing/2014/main" id="{5994715D-0F7F-8F1C-E215-A4ED3DDFB0DF}"/>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459658" y="25717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4515872" y="1672436"/>
            <a:ext cx="780986" cy="1277313"/>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6" name="Google Shape;635;p42">
            <a:extLst>
              <a:ext uri="{FF2B5EF4-FFF2-40B4-BE49-F238E27FC236}">
                <a16:creationId xmlns:a16="http://schemas.microsoft.com/office/drawing/2014/main" id="{BE26E394-90C5-D6FC-F03F-DB63CD57E4E2}"/>
              </a:ext>
            </a:extLst>
          </p:cNvPr>
          <p:cNvGrpSpPr/>
          <p:nvPr/>
        </p:nvGrpSpPr>
        <p:grpSpPr>
          <a:xfrm>
            <a:off x="4070762" y="3134860"/>
            <a:ext cx="1436007" cy="1436007"/>
            <a:chOff x="1168475" y="253275"/>
            <a:chExt cx="448500" cy="448500"/>
          </a:xfrm>
        </p:grpSpPr>
        <p:sp>
          <p:nvSpPr>
            <p:cNvPr id="7" name="Google Shape;636;p42">
              <a:extLst>
                <a:ext uri="{FF2B5EF4-FFF2-40B4-BE49-F238E27FC236}">
                  <a16:creationId xmlns:a16="http://schemas.microsoft.com/office/drawing/2014/main" id="{5D030B92-15A3-FFF4-245A-BB136114BC40}"/>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7;p42">
              <a:extLst>
                <a:ext uri="{FF2B5EF4-FFF2-40B4-BE49-F238E27FC236}">
                  <a16:creationId xmlns:a16="http://schemas.microsoft.com/office/drawing/2014/main" id="{6D9FBB1C-D424-FCD4-5076-A958D9AB7A9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3">
            <a:alphaModFix/>
          </a:blip>
          <a:stretch>
            <a:fillRect/>
          </a:stretch>
        </p:blipFill>
        <p:spPr>
          <a:xfrm rot="1393596">
            <a:off x="3417280" y="2582604"/>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670266" y="4220644"/>
            <a:ext cx="192003" cy="117250"/>
          </a:xfrm>
          <a:prstGeom prst="rect">
            <a:avLst/>
          </a:prstGeom>
          <a:noFill/>
          <a:ln>
            <a:noFill/>
          </a:ln>
        </p:spPr>
      </p:pic>
      <p:pic>
        <p:nvPicPr>
          <p:cNvPr id="21" name="Google Shape;648;p42">
            <a:extLst>
              <a:ext uri="{FF2B5EF4-FFF2-40B4-BE49-F238E27FC236}">
                <a16:creationId xmlns:a16="http://schemas.microsoft.com/office/drawing/2014/main" id="{929F1C69-949C-827B-9DA2-1546E203462F}"/>
              </a:ext>
            </a:extLst>
          </p:cNvPr>
          <p:cNvPicPr preferRelativeResize="0"/>
          <p:nvPr/>
        </p:nvPicPr>
        <p:blipFill>
          <a:blip r:embed="rId5">
            <a:alphaModFix/>
          </a:blip>
          <a:stretch>
            <a:fillRect/>
          </a:stretch>
        </p:blipFill>
        <p:spPr>
          <a:xfrm>
            <a:off x="3879526" y="1385727"/>
            <a:ext cx="297225" cy="181517"/>
          </a:xfrm>
          <a:prstGeom prst="rect">
            <a:avLst/>
          </a:prstGeom>
          <a:noFill/>
          <a:ln>
            <a:noFill/>
          </a:ln>
        </p:spPr>
      </p:pic>
      <p:pic>
        <p:nvPicPr>
          <p:cNvPr id="23" name="Picture 22">
            <a:extLst>
              <a:ext uri="{FF2B5EF4-FFF2-40B4-BE49-F238E27FC236}">
                <a16:creationId xmlns:a16="http://schemas.microsoft.com/office/drawing/2014/main" id="{2D31AB7D-AA8E-BEBB-AADA-B782568BF629}"/>
              </a:ext>
            </a:extLst>
          </p:cNvPr>
          <p:cNvPicPr>
            <a:picLocks noChangeAspect="1"/>
          </p:cNvPicPr>
          <p:nvPr/>
        </p:nvPicPr>
        <p:blipFill>
          <a:blip r:embed="rId8"/>
          <a:stretch>
            <a:fillRect/>
          </a:stretch>
        </p:blipFill>
        <p:spPr>
          <a:xfrm>
            <a:off x="4268428" y="3318909"/>
            <a:ext cx="876910" cy="1307289"/>
          </a:xfrm>
          <a:prstGeom prst="rect">
            <a:avLst/>
          </a:prstGeom>
        </p:spPr>
      </p:pic>
      <p:sp>
        <p:nvSpPr>
          <p:cNvPr id="33" name="TextBox 32">
            <a:extLst>
              <a:ext uri="{FF2B5EF4-FFF2-40B4-BE49-F238E27FC236}">
                <a16:creationId xmlns:a16="http://schemas.microsoft.com/office/drawing/2014/main" id="{CA98B05E-0437-D7EE-DDDD-C73CBE6FE309}"/>
              </a:ext>
            </a:extLst>
          </p:cNvPr>
          <p:cNvSpPr txBox="1"/>
          <p:nvPr/>
        </p:nvSpPr>
        <p:spPr>
          <a:xfrm>
            <a:off x="5574230" y="1480261"/>
            <a:ext cx="3495292" cy="1200329"/>
          </a:xfrm>
          <a:prstGeom prst="rect">
            <a:avLst/>
          </a:prstGeom>
          <a:noFill/>
        </p:spPr>
        <p:txBody>
          <a:bodyPr wrap="square">
            <a:spAutoFit/>
          </a:bodyPr>
          <a:lstStyle/>
          <a:p>
            <a:pPr algn="just"/>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Con hổ thứ nhất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gầm lớn</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một lời ch</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o tới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ang ở khoảng c</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ch kh</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xa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ộ lớn của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m thanh cần cho khoảng c</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ch n</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600">
              <a:effectLst/>
              <a:latin typeface=".VnTime"/>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3AF8EC2-CEAA-677A-9DB5-D719AB71DDE5}"/>
              </a:ext>
            </a:extLst>
          </p:cNvPr>
          <p:cNvSpPr txBox="1"/>
          <p:nvPr/>
        </p:nvSpPr>
        <p:spPr>
          <a:xfrm>
            <a:off x="720000" y="3084251"/>
            <a:ext cx="3355922" cy="1754326"/>
          </a:xfrm>
          <a:prstGeom prst="rect">
            <a:avLst/>
          </a:prstGeom>
          <a:noFill/>
        </p:spPr>
        <p:txBody>
          <a:bodyPr wrap="square">
            <a:spAutoFit/>
          </a:bodyPr>
          <a:lstStyle/>
          <a:p>
            <a:pPr algn="just"/>
            <a:r>
              <a:rPr lang="en-US" sz="1800" b="1">
                <a:effectLst/>
                <a:latin typeface="Times New Roman" panose="02020603050405020304" pitchFamily="18" charset="0"/>
                <a:ea typeface="Times New Roman" panose="02020603050405020304" pitchFamily="18" charset="0"/>
              </a:rPr>
              <a:t>Con hổ thứ hai </a:t>
            </a:r>
            <a:r>
              <a:rPr lang="en-US" sz="1800">
                <a:effectLst/>
                <a:latin typeface="Times New Roman" panose="02020603050405020304" pitchFamily="18" charset="0"/>
                <a:ea typeface="Times New Roman" panose="02020603050405020304" pitchFamily="18" charset="0"/>
              </a:rPr>
              <a:t>“gầm gừ, g</a:t>
            </a:r>
            <a:r>
              <a:rPr lang="en-US" sz="1800">
                <a:effectLst/>
                <a:latin typeface="Times New Roman" panose="02020603050405020304" pitchFamily="18" charset="0"/>
                <a:ea typeface="Microsoft YaHei" panose="020B0503020204020204" pitchFamily="34" charset="-122"/>
              </a:rPr>
              <a:t>à</a:t>
            </a:r>
            <a:r>
              <a:rPr lang="en-US" sz="1800">
                <a:effectLst/>
                <a:latin typeface="Times New Roman" panose="02020603050405020304" pitchFamily="18" charset="0"/>
                <a:ea typeface="Times New Roman" panose="02020603050405020304" pitchFamily="18" charset="0"/>
              </a:rPr>
              <a:t>o lớn</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ộ lớn của </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m thanh l</a:t>
            </a:r>
            <a:r>
              <a:rPr lang="en-US" sz="1800">
                <a:effectLst/>
                <a:latin typeface="Times New Roman" panose="02020603050405020304" pitchFamily="18" charset="0"/>
                <a:ea typeface="Microsoft YaHei" panose="020B0503020204020204" pitchFamily="34" charset="-122"/>
              </a:rPr>
              <a:t>ú</a:t>
            </a:r>
            <a:r>
              <a:rPr lang="en-US" sz="1800">
                <a:effectLst/>
                <a:latin typeface="Times New Roman" panose="02020603050405020304" pitchFamily="18" charset="0"/>
                <a:ea typeface="Times New Roman" panose="02020603050405020304" pitchFamily="18" charset="0"/>
              </a:rPr>
              <a:t>c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ầu l</a:t>
            </a:r>
            <a:r>
              <a:rPr lang="en-US" sz="1800">
                <a:effectLst/>
                <a:latin typeface="Times New Roman" panose="02020603050405020304" pitchFamily="18" charset="0"/>
                <a:ea typeface="Microsoft YaHei" panose="020B0503020204020204" pitchFamily="34" charset="-122"/>
              </a:rPr>
              <a:t>à</a:t>
            </a:r>
            <a:r>
              <a:rPr lang="en-US" sz="1800">
                <a:effectLst/>
                <a:latin typeface="Times New Roman" panose="02020603050405020304" pitchFamily="18" charset="0"/>
                <a:ea typeface="Times New Roman" panose="02020603050405020304" pitchFamily="18" charset="0"/>
              </a:rPr>
              <a:t> nhỏ hơn, chỉ </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gầm gừ</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như lời </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t</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m sự</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sau </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g</a:t>
            </a:r>
            <a:r>
              <a:rPr lang="en-US" sz="1800">
                <a:effectLst/>
                <a:latin typeface="Times New Roman" panose="02020603050405020304" pitchFamily="18" charset="0"/>
                <a:ea typeface="Microsoft YaHei" panose="020B0503020204020204" pitchFamily="34" charset="-122"/>
              </a:rPr>
              <a:t>à</a:t>
            </a:r>
            <a:r>
              <a:rPr lang="en-US" sz="1800">
                <a:effectLst/>
                <a:latin typeface="Times New Roman" panose="02020603050405020304" pitchFamily="18" charset="0"/>
                <a:ea typeface="Times New Roman" panose="02020603050405020304" pitchFamily="18" charset="0"/>
              </a:rPr>
              <a:t>o lớn</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như thể hiện nỗi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au thương trong l</a:t>
            </a:r>
            <a:r>
              <a:rPr lang="en-US" sz="1800">
                <a:effectLst/>
                <a:latin typeface="Times New Roman" panose="02020603050405020304" pitchFamily="18" charset="0"/>
                <a:ea typeface="Microsoft YaHei" panose="020B0503020204020204" pitchFamily="34" charset="-122"/>
              </a:rPr>
              <a:t>ò</a:t>
            </a:r>
            <a:r>
              <a:rPr lang="en-US" sz="1800">
                <a:effectLst/>
                <a:latin typeface="Times New Roman" panose="02020603050405020304" pitchFamily="18" charset="0"/>
                <a:ea typeface="Times New Roman" panose="02020603050405020304" pitchFamily="18" charset="0"/>
              </a:rPr>
              <a:t>ng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ối với </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n nh</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n </a:t>
            </a:r>
            <a:r>
              <a:rPr lang="en-US" sz="1800">
                <a:effectLst/>
                <a:latin typeface="Times New Roman" panose="02020603050405020304" pitchFamily="18" charset="0"/>
                <a:ea typeface="Microsoft YaHei" panose="020B0503020204020204" pitchFamily="34" charset="-122"/>
              </a:rPr>
              <a:t>đã</a:t>
            </a:r>
            <a:r>
              <a:rPr lang="en-US" sz="1800">
                <a:effectLst/>
                <a:latin typeface="Times New Roman" panose="02020603050405020304" pitchFamily="18" charset="0"/>
                <a:ea typeface="Times New Roman" panose="02020603050405020304" pitchFamily="18" charset="0"/>
              </a:rPr>
              <a:t> khuất.</a:t>
            </a:r>
            <a:endParaRPr lang="en-US" sz="1800"/>
          </a:p>
        </p:txBody>
      </p:sp>
    </p:spTree>
    <p:extLst>
      <p:ext uri="{BB962C8B-B14F-4D97-AF65-F5344CB8AC3E}">
        <p14:creationId xmlns:p14="http://schemas.microsoft.com/office/powerpoint/2010/main" val="50343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par>
                                <p:cTn id="37" presetID="3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fltVal val="0"/>
                                          </p:val>
                                        </p:tav>
                                        <p:tav tm="100000">
                                          <p:val>
                                            <p:strVal val="#ppt_w"/>
                                          </p:val>
                                        </p:tav>
                                      </p:tavLst>
                                    </p:anim>
                                    <p:anim calcmode="lin" valueType="num">
                                      <p:cBhvr>
                                        <p:cTn id="40" dur="1000" fill="hold"/>
                                        <p:tgtEl>
                                          <p:spTgt spid="23"/>
                                        </p:tgtEl>
                                        <p:attrNameLst>
                                          <p:attrName>ppt_h</p:attrName>
                                        </p:attrNameLst>
                                      </p:cBhvr>
                                      <p:tavLst>
                                        <p:tav tm="0">
                                          <p:val>
                                            <p:fltVal val="0"/>
                                          </p:val>
                                        </p:tav>
                                        <p:tav tm="100000">
                                          <p:val>
                                            <p:strVal val="#ppt_h"/>
                                          </p:val>
                                        </p:tav>
                                      </p:tavLst>
                                    </p:anim>
                                    <p:anim calcmode="lin" valueType="num">
                                      <p:cBhvr>
                                        <p:cTn id="41" dur="1000" fill="hold"/>
                                        <p:tgtEl>
                                          <p:spTgt spid="23"/>
                                        </p:tgtEl>
                                        <p:attrNameLst>
                                          <p:attrName>style.rotation</p:attrName>
                                        </p:attrNameLst>
                                      </p:cBhvr>
                                      <p:tavLst>
                                        <p:tav tm="0">
                                          <p:val>
                                            <p:fltVal val="90"/>
                                          </p:val>
                                        </p:tav>
                                        <p:tav tm="100000">
                                          <p:val>
                                            <p:fltVal val="0"/>
                                          </p:val>
                                        </p:tav>
                                      </p:tavLst>
                                    </p:anim>
                                    <p:animEffect transition="in" filter="fade">
                                      <p:cBhvr>
                                        <p:cTn id="42" dur="1000"/>
                                        <p:tgtEl>
                                          <p:spTgt spid="23"/>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fltVal val="0"/>
                                          </p:val>
                                        </p:tav>
                                        <p:tav tm="100000">
                                          <p:val>
                                            <p:strVal val="#ppt_w"/>
                                          </p:val>
                                        </p:tav>
                                      </p:tavLst>
                                    </p:anim>
                                    <p:anim calcmode="lin" valueType="num">
                                      <p:cBhvr>
                                        <p:cTn id="46" dur="1000" fill="hold"/>
                                        <p:tgtEl>
                                          <p:spTgt spid="35"/>
                                        </p:tgtEl>
                                        <p:attrNameLst>
                                          <p:attrName>ppt_h</p:attrName>
                                        </p:attrNameLst>
                                      </p:cBhvr>
                                      <p:tavLst>
                                        <p:tav tm="0">
                                          <p:val>
                                            <p:fltVal val="0"/>
                                          </p:val>
                                        </p:tav>
                                        <p:tav tm="100000">
                                          <p:val>
                                            <p:strVal val="#ppt_h"/>
                                          </p:val>
                                        </p:tav>
                                      </p:tavLst>
                                    </p:anim>
                                    <p:anim calcmode="lin" valueType="num">
                                      <p:cBhvr>
                                        <p:cTn id="47" dur="1000" fill="hold"/>
                                        <p:tgtEl>
                                          <p:spTgt spid="35"/>
                                        </p:tgtEl>
                                        <p:attrNameLst>
                                          <p:attrName>style.rotation</p:attrName>
                                        </p:attrNameLst>
                                      </p:cBhvr>
                                      <p:tavLst>
                                        <p:tav tm="0">
                                          <p:val>
                                            <p:fltVal val="90"/>
                                          </p:val>
                                        </p:tav>
                                        <p:tav tm="100000">
                                          <p:val>
                                            <p:fltVal val="0"/>
                                          </p:val>
                                        </p:tav>
                                      </p:tavLst>
                                    </p:anim>
                                    <p:animEffect transition="in" filter="fade">
                                      <p:cBhvr>
                                        <p:cTn id="4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36" name="Google Shape;1859;p45">
            <a:extLst>
              <a:ext uri="{FF2B5EF4-FFF2-40B4-BE49-F238E27FC236}">
                <a16:creationId xmlns:a16="http://schemas.microsoft.com/office/drawing/2014/main" id="{C69D44E7-9D97-3C58-5A3D-EED567809781}"/>
              </a:ext>
            </a:extLst>
          </p:cNvPr>
          <p:cNvSpPr/>
          <p:nvPr/>
        </p:nvSpPr>
        <p:spPr>
          <a:xfrm rot="10800000" flipH="1">
            <a:off x="587164" y="1662282"/>
            <a:ext cx="7987398" cy="1697212"/>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400" kern="0">
              <a:solidFill>
                <a:srgbClr val="000000"/>
              </a:solidFill>
              <a:cs typeface="Arial"/>
            </a:endParaRPr>
          </a:p>
        </p:txBody>
      </p:sp>
      <p:pic>
        <p:nvPicPr>
          <p:cNvPr id="39" name="Picture 38">
            <a:extLst>
              <a:ext uri="{FF2B5EF4-FFF2-40B4-BE49-F238E27FC236}">
                <a16:creationId xmlns:a16="http://schemas.microsoft.com/office/drawing/2014/main" id="{04339E46-0914-1C7B-70F7-EEFA440C2E02}"/>
              </a:ext>
            </a:extLst>
          </p:cNvPr>
          <p:cNvPicPr>
            <a:picLocks noChangeAspect="1"/>
          </p:cNvPicPr>
          <p:nvPr/>
        </p:nvPicPr>
        <p:blipFill>
          <a:blip r:embed="rId3"/>
          <a:stretch>
            <a:fillRect/>
          </a:stretch>
        </p:blipFill>
        <p:spPr>
          <a:xfrm>
            <a:off x="-24999" y="3114302"/>
            <a:ext cx="1903921" cy="2127828"/>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4">
            <a:alphaModFix/>
          </a:blip>
          <a:stretch>
            <a:fillRect/>
          </a:stretch>
        </p:blipFill>
        <p:spPr>
          <a:xfrm rot="1393596">
            <a:off x="3459658" y="2571745"/>
            <a:ext cx="584685" cy="435525"/>
          </a:xfrm>
          <a:prstGeom prst="rect">
            <a:avLst/>
          </a:prstGeom>
          <a:noFill/>
          <a:ln>
            <a:noFill/>
          </a:ln>
        </p:spPr>
      </p:pic>
      <p:pic>
        <p:nvPicPr>
          <p:cNvPr id="646" name="Google Shape;646;p42"/>
          <p:cNvPicPr preferRelativeResize="0"/>
          <p:nvPr/>
        </p:nvPicPr>
        <p:blipFill>
          <a:blip r:embed="rId5">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6">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6">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4">
            <a:alphaModFix/>
          </a:blip>
          <a:stretch>
            <a:fillRect/>
          </a:stretch>
        </p:blipFill>
        <p:spPr>
          <a:xfrm rot="1393596">
            <a:off x="3417280" y="2582604"/>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5">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6">
            <a:alphaModFix/>
          </a:blip>
          <a:stretch>
            <a:fillRect/>
          </a:stretch>
        </p:blipFill>
        <p:spPr>
          <a:xfrm>
            <a:off x="5670266" y="4220644"/>
            <a:ext cx="192003" cy="117250"/>
          </a:xfrm>
          <a:prstGeom prst="rect">
            <a:avLst/>
          </a:prstGeom>
          <a:noFill/>
          <a:ln>
            <a:noFill/>
          </a:ln>
        </p:spPr>
      </p:pic>
      <p:sp>
        <p:nvSpPr>
          <p:cNvPr id="37" name="TextBox 23">
            <a:extLst>
              <a:ext uri="{FF2B5EF4-FFF2-40B4-BE49-F238E27FC236}">
                <a16:creationId xmlns:a16="http://schemas.microsoft.com/office/drawing/2014/main" id="{91FDD94B-AD44-6DAC-2104-225378992727}"/>
              </a:ext>
            </a:extLst>
          </p:cNvPr>
          <p:cNvSpPr txBox="1"/>
          <p:nvPr/>
        </p:nvSpPr>
        <p:spPr>
          <a:xfrm>
            <a:off x="1619831" y="1649850"/>
            <a:ext cx="5803433"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Tuy cùng là tiếng gầm (thứ ng</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 ngữ của lo</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i hổ), nhưng ở những trường hợp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 th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biểu hiện v</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ý</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nghĩa của n</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ũ</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ng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a:t>
            </a:r>
            <a:endParaRPr lang="en-US" sz="2400">
              <a:effectLst/>
              <a:latin typeface=".VnTime"/>
              <a:ea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A2A5012-2285-59BD-57AF-ECA0AAA00BD0}"/>
              </a:ext>
            </a:extLst>
          </p:cNvPr>
          <p:cNvPicPr>
            <a:picLocks noChangeAspect="1"/>
          </p:cNvPicPr>
          <p:nvPr/>
        </p:nvPicPr>
        <p:blipFill>
          <a:blip r:embed="rId8"/>
          <a:stretch>
            <a:fillRect/>
          </a:stretch>
        </p:blipFill>
        <p:spPr>
          <a:xfrm>
            <a:off x="7154500" y="3002725"/>
            <a:ext cx="1436000" cy="2140775"/>
          </a:xfrm>
          <a:prstGeom prst="rect">
            <a:avLst/>
          </a:prstGeom>
        </p:spPr>
      </p:pic>
    </p:spTree>
    <p:extLst>
      <p:ext uri="{BB962C8B-B14F-4D97-AF65-F5344CB8AC3E}">
        <p14:creationId xmlns:p14="http://schemas.microsoft.com/office/powerpoint/2010/main" val="403151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41"/>
          <p:cNvGrpSpPr/>
          <p:nvPr/>
        </p:nvGrpSpPr>
        <p:grpSpPr>
          <a:xfrm>
            <a:off x="617604" y="541792"/>
            <a:ext cx="4059957" cy="4059912"/>
            <a:chOff x="1168475" y="253275"/>
            <a:chExt cx="448500" cy="448500"/>
          </a:xfrm>
        </p:grpSpPr>
        <p:sp>
          <p:nvSpPr>
            <p:cNvPr id="614" name="Google Shape;614;p41"/>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1195625" y="280425"/>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41"/>
          <p:cNvSpPr/>
          <p:nvPr/>
        </p:nvSpPr>
        <p:spPr>
          <a:xfrm>
            <a:off x="4883575" y="699850"/>
            <a:ext cx="3547200" cy="1288500"/>
          </a:xfrm>
          <a:prstGeom prst="roundRect">
            <a:avLst>
              <a:gd name="adj" fmla="val 9721"/>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txBox="1">
            <a:spLocks noGrp="1"/>
          </p:cNvSpPr>
          <p:nvPr>
            <p:ph type="title"/>
          </p:nvPr>
        </p:nvSpPr>
        <p:spPr>
          <a:xfrm>
            <a:off x="4883575" y="791650"/>
            <a:ext cx="3547200" cy="110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4. Câu 4</a:t>
            </a:r>
            <a:endParaRPr sz="3600" b="1">
              <a:latin typeface="Times New Roman" panose="02020603050405020304" pitchFamily="18" charset="0"/>
              <a:cs typeface="Times New Roman" panose="02020603050405020304" pitchFamily="18" charset="0"/>
            </a:endParaRPr>
          </a:p>
        </p:txBody>
      </p:sp>
      <p:sp>
        <p:nvSpPr>
          <p:cNvPr id="618" name="Google Shape;618;p41"/>
          <p:cNvSpPr txBox="1">
            <a:spLocks noGrp="1"/>
          </p:cNvSpPr>
          <p:nvPr>
            <p:ph type="body" idx="1"/>
          </p:nvPr>
        </p:nvSpPr>
        <p:spPr>
          <a:xfrm>
            <a:off x="4732757" y="2169304"/>
            <a:ext cx="3848835" cy="2189100"/>
          </a:xfrm>
          <a:prstGeom prst="rect">
            <a:avLst/>
          </a:prstGeom>
        </p:spPr>
        <p:txBody>
          <a:bodyPr spcFirstLastPara="1" wrap="square" lIns="91425" tIns="91425" rIns="91425" bIns="91425" anchor="t" anchorCtr="0">
            <a:noAutofit/>
          </a:bodyPr>
          <a:lstStyle/>
          <a:p>
            <a:pPr marL="139700" indent="0" algn="just">
              <a:buNone/>
            </a:pPr>
            <a:r>
              <a:rPr lang="en-US" sz="2800" i="1">
                <a:solidFill>
                  <a:schemeClr val="tx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Mượn hình tượng con hổ có nghĩa, tác phẩm đã gửi gắm bài học đạo lí nào cho con người?</a:t>
            </a:r>
            <a:endParaRPr lang="en-US" sz="2800">
              <a:solidFill>
                <a:schemeClr val="tx1">
                  <a:lumMod val="75000"/>
                </a:schemeClr>
              </a:solidFill>
              <a:effectLst/>
              <a:latin typeface=".VnTime"/>
              <a:ea typeface="Times New Roman" panose="02020603050405020304" pitchFamily="18" charset="0"/>
              <a:cs typeface="Times New Roman" panose="02020603050405020304" pitchFamily="18" charset="0"/>
            </a:endParaRPr>
          </a:p>
        </p:txBody>
      </p:sp>
      <p:sp>
        <p:nvSpPr>
          <p:cNvPr id="620" name="Google Shape;620;p41"/>
          <p:cNvSpPr/>
          <p:nvPr/>
        </p:nvSpPr>
        <p:spPr>
          <a:xfrm>
            <a:off x="7413113"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41"/>
          <p:cNvPicPr preferRelativeResize="0"/>
          <p:nvPr/>
        </p:nvPicPr>
        <p:blipFill>
          <a:blip r:embed="rId3">
            <a:alphaModFix/>
          </a:blip>
          <a:stretch>
            <a:fillRect/>
          </a:stretch>
        </p:blipFill>
        <p:spPr>
          <a:xfrm rot="1446199">
            <a:off x="2292976" y="444749"/>
            <a:ext cx="1199645" cy="1183106"/>
          </a:xfrm>
          <a:prstGeom prst="rect">
            <a:avLst/>
          </a:prstGeom>
          <a:noFill/>
          <a:ln>
            <a:noFill/>
          </a:ln>
        </p:spPr>
      </p:pic>
      <p:pic>
        <p:nvPicPr>
          <p:cNvPr id="622" name="Google Shape;622;p41"/>
          <p:cNvPicPr preferRelativeResize="0"/>
          <p:nvPr/>
        </p:nvPicPr>
        <p:blipFill>
          <a:blip r:embed="rId3">
            <a:alphaModFix/>
          </a:blip>
          <a:stretch>
            <a:fillRect/>
          </a:stretch>
        </p:blipFill>
        <p:spPr>
          <a:xfrm rot="-1096134" flipH="1">
            <a:off x="3044589" y="3802173"/>
            <a:ext cx="1199645" cy="1183106"/>
          </a:xfrm>
          <a:prstGeom prst="rect">
            <a:avLst/>
          </a:prstGeom>
          <a:noFill/>
          <a:ln>
            <a:noFill/>
          </a:ln>
        </p:spPr>
      </p:pic>
      <p:pic>
        <p:nvPicPr>
          <p:cNvPr id="623" name="Google Shape;623;p41"/>
          <p:cNvPicPr preferRelativeResize="0"/>
          <p:nvPr/>
        </p:nvPicPr>
        <p:blipFill rotWithShape="1">
          <a:blip r:embed="rId4">
            <a:alphaModFix/>
          </a:blip>
          <a:srcRect b="7166"/>
          <a:stretch/>
        </p:blipFill>
        <p:spPr>
          <a:xfrm>
            <a:off x="-673100" y="659800"/>
            <a:ext cx="2634025" cy="4572099"/>
          </a:xfrm>
          <a:prstGeom prst="rect">
            <a:avLst/>
          </a:prstGeom>
          <a:noFill/>
          <a:ln>
            <a:noFill/>
          </a:ln>
        </p:spPr>
      </p:pic>
      <p:pic>
        <p:nvPicPr>
          <p:cNvPr id="624" name="Google Shape;624;p41"/>
          <p:cNvPicPr preferRelativeResize="0"/>
          <p:nvPr/>
        </p:nvPicPr>
        <p:blipFill>
          <a:blip r:embed="rId5">
            <a:alphaModFix/>
          </a:blip>
          <a:stretch>
            <a:fillRect/>
          </a:stretch>
        </p:blipFill>
        <p:spPr>
          <a:xfrm>
            <a:off x="244837" y="3967828"/>
            <a:ext cx="1141050" cy="1263192"/>
          </a:xfrm>
          <a:prstGeom prst="rect">
            <a:avLst/>
          </a:prstGeom>
          <a:noFill/>
          <a:ln>
            <a:noFill/>
          </a:ln>
        </p:spPr>
      </p:pic>
      <p:pic>
        <p:nvPicPr>
          <p:cNvPr id="2" name="Picture 1">
            <a:extLst>
              <a:ext uri="{FF2B5EF4-FFF2-40B4-BE49-F238E27FC236}">
                <a16:creationId xmlns:a16="http://schemas.microsoft.com/office/drawing/2014/main" id="{C55A472E-D24A-E983-5552-A6C1A61B7921}"/>
              </a:ext>
            </a:extLst>
          </p:cNvPr>
          <p:cNvPicPr>
            <a:picLocks noChangeAspect="1"/>
          </p:cNvPicPr>
          <p:nvPr/>
        </p:nvPicPr>
        <p:blipFill>
          <a:blip r:embed="rId6"/>
          <a:stretch>
            <a:fillRect/>
          </a:stretch>
        </p:blipFill>
        <p:spPr>
          <a:xfrm>
            <a:off x="1335676" y="1203834"/>
            <a:ext cx="2911391" cy="3253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randombar(horizontal)">
                                      <p:cBhvr>
                                        <p:cTn id="7" dur="500"/>
                                        <p:tgtEl>
                                          <p:spTgt spid="613"/>
                                        </p:tgtEl>
                                      </p:cBhvr>
                                    </p:animEffect>
                                  </p:childTnLst>
                                </p:cTn>
                              </p:par>
                              <p:par>
                                <p:cTn id="8" presetID="14" presetClass="entr" presetSubtype="10" fill="hold" nodeType="withEffect">
                                  <p:stCondLst>
                                    <p:cond delay="0"/>
                                  </p:stCondLst>
                                  <p:childTnLst>
                                    <p:set>
                                      <p:cBhvr>
                                        <p:cTn id="9" dur="1" fill="hold">
                                          <p:stCondLst>
                                            <p:cond delay="0"/>
                                          </p:stCondLst>
                                        </p:cTn>
                                        <p:tgtEl>
                                          <p:spTgt spid="621"/>
                                        </p:tgtEl>
                                        <p:attrNameLst>
                                          <p:attrName>style.visibility</p:attrName>
                                        </p:attrNameLst>
                                      </p:cBhvr>
                                      <p:to>
                                        <p:strVal val="visible"/>
                                      </p:to>
                                    </p:set>
                                    <p:animEffect transition="in" filter="randombar(horizontal)">
                                      <p:cBhvr>
                                        <p:cTn id="10" dur="500"/>
                                        <p:tgtEl>
                                          <p:spTgt spid="621"/>
                                        </p:tgtEl>
                                      </p:cBhvr>
                                    </p:animEffect>
                                  </p:childTnLst>
                                </p:cTn>
                              </p:par>
                              <p:par>
                                <p:cTn id="11" presetID="14" presetClass="entr" presetSubtype="10" fill="hold" nodeType="withEffect">
                                  <p:stCondLst>
                                    <p:cond delay="0"/>
                                  </p:stCondLst>
                                  <p:childTnLst>
                                    <p:set>
                                      <p:cBhvr>
                                        <p:cTn id="12" dur="1" fill="hold">
                                          <p:stCondLst>
                                            <p:cond delay="0"/>
                                          </p:stCondLst>
                                        </p:cTn>
                                        <p:tgtEl>
                                          <p:spTgt spid="622"/>
                                        </p:tgtEl>
                                        <p:attrNameLst>
                                          <p:attrName>style.visibility</p:attrName>
                                        </p:attrNameLst>
                                      </p:cBhvr>
                                      <p:to>
                                        <p:strVal val="visible"/>
                                      </p:to>
                                    </p:set>
                                    <p:animEffect transition="in" filter="randombar(horizontal)">
                                      <p:cBhvr>
                                        <p:cTn id="13" dur="500"/>
                                        <p:tgtEl>
                                          <p:spTgt spid="622"/>
                                        </p:tgtEl>
                                      </p:cBhvr>
                                    </p:animEffect>
                                  </p:childTnLst>
                                </p:cTn>
                              </p:par>
                              <p:par>
                                <p:cTn id="14" presetID="14" presetClass="entr" presetSubtype="10" fill="hold" nodeType="withEffect">
                                  <p:stCondLst>
                                    <p:cond delay="0"/>
                                  </p:stCondLst>
                                  <p:childTnLst>
                                    <p:set>
                                      <p:cBhvr>
                                        <p:cTn id="15" dur="1" fill="hold">
                                          <p:stCondLst>
                                            <p:cond delay="0"/>
                                          </p:stCondLst>
                                        </p:cTn>
                                        <p:tgtEl>
                                          <p:spTgt spid="623"/>
                                        </p:tgtEl>
                                        <p:attrNameLst>
                                          <p:attrName>style.visibility</p:attrName>
                                        </p:attrNameLst>
                                      </p:cBhvr>
                                      <p:to>
                                        <p:strVal val="visible"/>
                                      </p:to>
                                    </p:set>
                                    <p:animEffect transition="in" filter="randombar(horizontal)">
                                      <p:cBhvr>
                                        <p:cTn id="16" dur="500"/>
                                        <p:tgtEl>
                                          <p:spTgt spid="623"/>
                                        </p:tgtEl>
                                      </p:cBhvr>
                                    </p:animEffect>
                                  </p:childTnLst>
                                </p:cTn>
                              </p:par>
                              <p:par>
                                <p:cTn id="17" presetID="14" presetClass="entr" presetSubtype="10" fill="hold" nodeType="withEffect">
                                  <p:stCondLst>
                                    <p:cond delay="0"/>
                                  </p:stCondLst>
                                  <p:childTnLst>
                                    <p:set>
                                      <p:cBhvr>
                                        <p:cTn id="18" dur="1" fill="hold">
                                          <p:stCondLst>
                                            <p:cond delay="0"/>
                                          </p:stCondLst>
                                        </p:cTn>
                                        <p:tgtEl>
                                          <p:spTgt spid="624"/>
                                        </p:tgtEl>
                                        <p:attrNameLst>
                                          <p:attrName>style.visibility</p:attrName>
                                        </p:attrNameLst>
                                      </p:cBhvr>
                                      <p:to>
                                        <p:strVal val="visible"/>
                                      </p:to>
                                    </p:set>
                                    <p:animEffect transition="in" filter="randombar(horizontal)">
                                      <p:cBhvr>
                                        <p:cTn id="19" dur="500"/>
                                        <p:tgtEl>
                                          <p:spTgt spid="624"/>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6"/>
                                        </p:tgtEl>
                                        <p:attrNameLst>
                                          <p:attrName>style.visibility</p:attrName>
                                        </p:attrNameLst>
                                      </p:cBhvr>
                                      <p:to>
                                        <p:strVal val="visible"/>
                                      </p:to>
                                    </p:set>
                                    <p:anim calcmode="lin" valueType="num">
                                      <p:cBhvr additive="base">
                                        <p:cTn id="27" dur="500" fill="hold"/>
                                        <p:tgtEl>
                                          <p:spTgt spid="616"/>
                                        </p:tgtEl>
                                        <p:attrNameLst>
                                          <p:attrName>ppt_x</p:attrName>
                                        </p:attrNameLst>
                                      </p:cBhvr>
                                      <p:tavLst>
                                        <p:tav tm="0">
                                          <p:val>
                                            <p:strVal val="#ppt_x"/>
                                          </p:val>
                                        </p:tav>
                                        <p:tav tm="100000">
                                          <p:val>
                                            <p:strVal val="#ppt_x"/>
                                          </p:val>
                                        </p:tav>
                                      </p:tavLst>
                                    </p:anim>
                                    <p:anim calcmode="lin" valueType="num">
                                      <p:cBhvr additive="base">
                                        <p:cTn id="28" dur="500" fill="hold"/>
                                        <p:tgtEl>
                                          <p:spTgt spid="6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17"/>
                                        </p:tgtEl>
                                        <p:attrNameLst>
                                          <p:attrName>style.visibility</p:attrName>
                                        </p:attrNameLst>
                                      </p:cBhvr>
                                      <p:to>
                                        <p:strVal val="visible"/>
                                      </p:to>
                                    </p:set>
                                    <p:anim calcmode="lin" valueType="num">
                                      <p:cBhvr additive="base">
                                        <p:cTn id="31" dur="500" fill="hold"/>
                                        <p:tgtEl>
                                          <p:spTgt spid="617"/>
                                        </p:tgtEl>
                                        <p:attrNameLst>
                                          <p:attrName>ppt_x</p:attrName>
                                        </p:attrNameLst>
                                      </p:cBhvr>
                                      <p:tavLst>
                                        <p:tav tm="0">
                                          <p:val>
                                            <p:strVal val="#ppt_x"/>
                                          </p:val>
                                        </p:tav>
                                        <p:tav tm="100000">
                                          <p:val>
                                            <p:strVal val="#ppt_x"/>
                                          </p:val>
                                        </p:tav>
                                      </p:tavLst>
                                    </p:anim>
                                    <p:anim calcmode="lin" valueType="num">
                                      <p:cBhvr additive="base">
                                        <p:cTn id="32" dur="500" fill="hold"/>
                                        <p:tgtEl>
                                          <p:spTgt spid="6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8">
                                            <p:txEl>
                                              <p:pRg st="0" end="0"/>
                                            </p:txEl>
                                          </p:spTgt>
                                        </p:tgtEl>
                                        <p:attrNameLst>
                                          <p:attrName>style.visibility</p:attrName>
                                        </p:attrNameLst>
                                      </p:cBhvr>
                                      <p:to>
                                        <p:strVal val="visible"/>
                                      </p:to>
                                    </p:set>
                                    <p:anim calcmode="lin" valueType="num">
                                      <p:cBhvr additive="base">
                                        <p:cTn id="35" dur="500" fill="hold"/>
                                        <p:tgtEl>
                                          <p:spTgt spid="61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617" grpId="0"/>
      <p:bldP spid="6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30" name="Picture 29" descr="A tiger walking on a black background&#10;&#10;Description automatically generated with medium confidence">
            <a:extLst>
              <a:ext uri="{FF2B5EF4-FFF2-40B4-BE49-F238E27FC236}">
                <a16:creationId xmlns:a16="http://schemas.microsoft.com/office/drawing/2014/main" id="{B1128E3D-DD80-A90E-B5E3-4DE375FC9383}"/>
              </a:ext>
            </a:extLst>
          </p:cNvPr>
          <p:cNvPicPr>
            <a:picLocks noChangeAspect="1"/>
          </p:cNvPicPr>
          <p:nvPr/>
        </p:nvPicPr>
        <p:blipFill>
          <a:blip r:embed="rId3"/>
          <a:stretch>
            <a:fillRect/>
          </a:stretch>
        </p:blipFill>
        <p:spPr>
          <a:xfrm>
            <a:off x="5398266" y="2685526"/>
            <a:ext cx="4221522" cy="2778277"/>
          </a:xfrm>
          <a:prstGeom prst="rect">
            <a:avLst/>
          </a:prstGeom>
        </p:spPr>
      </p:pic>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4">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5">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6">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7">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8">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9">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10">
            <a:alphaModFix/>
          </a:blip>
          <a:stretch>
            <a:fillRect/>
          </a:stretch>
        </p:blipFill>
        <p:spPr>
          <a:xfrm rot="-496173">
            <a:off x="8553819" y="2784038"/>
            <a:ext cx="551316" cy="1845026"/>
          </a:xfrm>
          <a:prstGeom prst="rect">
            <a:avLst/>
          </a:prstGeom>
          <a:noFill/>
          <a:ln>
            <a:noFill/>
          </a:ln>
        </p:spPr>
      </p:pic>
      <p:grpSp>
        <p:nvGrpSpPr>
          <p:cNvPr id="37" name="Google Shape;502;p33">
            <a:extLst>
              <a:ext uri="{FF2B5EF4-FFF2-40B4-BE49-F238E27FC236}">
                <a16:creationId xmlns:a16="http://schemas.microsoft.com/office/drawing/2014/main" id="{242EF068-0CB1-6212-5EFC-56AAA4917CCB}"/>
              </a:ext>
            </a:extLst>
          </p:cNvPr>
          <p:cNvGrpSpPr/>
          <p:nvPr/>
        </p:nvGrpSpPr>
        <p:grpSpPr>
          <a:xfrm>
            <a:off x="900438" y="1440170"/>
            <a:ext cx="3897690" cy="2778276"/>
            <a:chOff x="309900" y="238100"/>
            <a:chExt cx="7048350" cy="5237800"/>
          </a:xfrm>
          <a:solidFill>
            <a:srgbClr val="F5A60B">
              <a:lumMod val="40000"/>
              <a:lumOff val="60000"/>
            </a:srgbClr>
          </a:solidFill>
        </p:grpSpPr>
        <p:sp>
          <p:nvSpPr>
            <p:cNvPr id="38" name="Google Shape;503;p33">
              <a:extLst>
                <a:ext uri="{FF2B5EF4-FFF2-40B4-BE49-F238E27FC236}">
                  <a16:creationId xmlns:a16="http://schemas.microsoft.com/office/drawing/2014/main" id="{361D1AE8-E318-A62B-B12B-4F91EC88B5E4}"/>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04;p33">
              <a:extLst>
                <a:ext uri="{FF2B5EF4-FFF2-40B4-BE49-F238E27FC236}">
                  <a16:creationId xmlns:a16="http://schemas.microsoft.com/office/drawing/2014/main" id="{D5FB22BC-041D-D47E-17A2-6E3B94323E41}"/>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05;p33">
              <a:extLst>
                <a:ext uri="{FF2B5EF4-FFF2-40B4-BE49-F238E27FC236}">
                  <a16:creationId xmlns:a16="http://schemas.microsoft.com/office/drawing/2014/main" id="{070888DF-7908-3055-8B71-A742C176A0C5}"/>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06;p33">
              <a:extLst>
                <a:ext uri="{FF2B5EF4-FFF2-40B4-BE49-F238E27FC236}">
                  <a16:creationId xmlns:a16="http://schemas.microsoft.com/office/drawing/2014/main" id="{256E8581-D306-C830-1433-9FB9211CDFBB}"/>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07;p33">
              <a:extLst>
                <a:ext uri="{FF2B5EF4-FFF2-40B4-BE49-F238E27FC236}">
                  <a16:creationId xmlns:a16="http://schemas.microsoft.com/office/drawing/2014/main" id="{40655A2D-BB02-86AB-CE86-A975A286BAE9}"/>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08;p33">
              <a:extLst>
                <a:ext uri="{FF2B5EF4-FFF2-40B4-BE49-F238E27FC236}">
                  <a16:creationId xmlns:a16="http://schemas.microsoft.com/office/drawing/2014/main" id="{008BB24A-B5BD-D469-E659-9C3EE968476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509;p33">
              <a:extLst>
                <a:ext uri="{FF2B5EF4-FFF2-40B4-BE49-F238E27FC236}">
                  <a16:creationId xmlns:a16="http://schemas.microsoft.com/office/drawing/2014/main" id="{E9DD69E7-2C8C-38A4-AD75-31C8ADE04B15}"/>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10;p33">
              <a:extLst>
                <a:ext uri="{FF2B5EF4-FFF2-40B4-BE49-F238E27FC236}">
                  <a16:creationId xmlns:a16="http://schemas.microsoft.com/office/drawing/2014/main" id="{E589779C-123F-83C3-071D-8016CA3B56F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511;p33">
              <a:extLst>
                <a:ext uri="{FF2B5EF4-FFF2-40B4-BE49-F238E27FC236}">
                  <a16:creationId xmlns:a16="http://schemas.microsoft.com/office/drawing/2014/main" id="{162C0C07-9902-599D-71E6-18112AEDDF5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TextBox 46">
            <a:extLst>
              <a:ext uri="{FF2B5EF4-FFF2-40B4-BE49-F238E27FC236}">
                <a16:creationId xmlns:a16="http://schemas.microsoft.com/office/drawing/2014/main" id="{F0728F65-4619-5ACA-EEA3-BE840FBBFABA}"/>
              </a:ext>
            </a:extLst>
          </p:cNvPr>
          <p:cNvSpPr txBox="1"/>
          <p:nvPr/>
        </p:nvSpPr>
        <p:spPr>
          <a:xfrm>
            <a:off x="1378845" y="2077765"/>
            <a:ext cx="2942407" cy="1815882"/>
          </a:xfrm>
          <a:prstGeom prst="rect">
            <a:avLst/>
          </a:prstGeom>
          <a:noFill/>
        </p:spPr>
        <p:txBody>
          <a:bodyPr wrap="square">
            <a:spAutoFit/>
          </a:bodyPr>
          <a:lstStyle/>
          <a:p>
            <a:pPr algn="ctr"/>
            <a:r>
              <a:rPr lang="en-US" sz="2800" i="1">
                <a:latin typeface="Times New Roman" panose="02020603050405020304" pitchFamily="18" charset="0"/>
                <a:cs typeface="Times New Roman" panose="02020603050405020304" pitchFamily="18" charset="0"/>
              </a:rPr>
              <a:t>Trong cảm nhận của em, hổ là loài động vật như thế nào?</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09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9" name="Google Shape;638;p42">
            <a:extLst>
              <a:ext uri="{FF2B5EF4-FFF2-40B4-BE49-F238E27FC236}">
                <a16:creationId xmlns:a16="http://schemas.microsoft.com/office/drawing/2014/main" id="{4CC09FBE-98E1-BF38-8538-F15684B95692}"/>
              </a:ext>
            </a:extLst>
          </p:cNvPr>
          <p:cNvGrpSpPr/>
          <p:nvPr/>
        </p:nvGrpSpPr>
        <p:grpSpPr>
          <a:xfrm>
            <a:off x="3831433" y="1624637"/>
            <a:ext cx="1436007" cy="1436007"/>
            <a:chOff x="1168475" y="253275"/>
            <a:chExt cx="448500" cy="448500"/>
          </a:xfrm>
        </p:grpSpPr>
        <p:sp>
          <p:nvSpPr>
            <p:cNvPr id="12" name="Google Shape;639;p42">
              <a:extLst>
                <a:ext uri="{FF2B5EF4-FFF2-40B4-BE49-F238E27FC236}">
                  <a16:creationId xmlns:a16="http://schemas.microsoft.com/office/drawing/2014/main" id="{12E490A9-BA54-DF49-9C5E-5A97C1D2C14E}"/>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0;p42">
              <a:extLst>
                <a:ext uri="{FF2B5EF4-FFF2-40B4-BE49-F238E27FC236}">
                  <a16:creationId xmlns:a16="http://schemas.microsoft.com/office/drawing/2014/main" id="{5994715D-0F7F-8F1C-E215-A4ED3DDFB0DF}"/>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4. Câu 4</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20329" y="2644022"/>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8826" y="3954421"/>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7813" y="4485974"/>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4276543" y="1744713"/>
            <a:ext cx="780986" cy="1277313"/>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6" name="Google Shape;635;p42">
            <a:extLst>
              <a:ext uri="{FF2B5EF4-FFF2-40B4-BE49-F238E27FC236}">
                <a16:creationId xmlns:a16="http://schemas.microsoft.com/office/drawing/2014/main" id="{BE26E394-90C5-D6FC-F03F-DB63CD57E4E2}"/>
              </a:ext>
            </a:extLst>
          </p:cNvPr>
          <p:cNvGrpSpPr/>
          <p:nvPr/>
        </p:nvGrpSpPr>
        <p:grpSpPr>
          <a:xfrm>
            <a:off x="3831433" y="3207137"/>
            <a:ext cx="1436007" cy="1436007"/>
            <a:chOff x="1168475" y="253275"/>
            <a:chExt cx="448500" cy="448500"/>
          </a:xfrm>
        </p:grpSpPr>
        <p:sp>
          <p:nvSpPr>
            <p:cNvPr id="7" name="Google Shape;636;p42">
              <a:extLst>
                <a:ext uri="{FF2B5EF4-FFF2-40B4-BE49-F238E27FC236}">
                  <a16:creationId xmlns:a16="http://schemas.microsoft.com/office/drawing/2014/main" id="{5D030B92-15A3-FFF4-245A-BB136114BC40}"/>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7;p42">
              <a:extLst>
                <a:ext uri="{FF2B5EF4-FFF2-40B4-BE49-F238E27FC236}">
                  <a16:creationId xmlns:a16="http://schemas.microsoft.com/office/drawing/2014/main" id="{6D9FBB1C-D424-FCD4-5076-A958D9AB7A9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642;p42">
            <a:extLst>
              <a:ext uri="{FF2B5EF4-FFF2-40B4-BE49-F238E27FC236}">
                <a16:creationId xmlns:a16="http://schemas.microsoft.com/office/drawing/2014/main" id="{D4441EAC-9FFA-9B03-4D72-D89907867D8E}"/>
              </a:ext>
            </a:extLst>
          </p:cNvPr>
          <p:cNvSpPr/>
          <p:nvPr/>
        </p:nvSpPr>
        <p:spPr>
          <a:xfrm>
            <a:off x="6300538" y="3364924"/>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3">
            <a:alphaModFix/>
          </a:blip>
          <a:stretch>
            <a:fillRect/>
          </a:stretch>
        </p:blipFill>
        <p:spPr>
          <a:xfrm rot="1393596">
            <a:off x="3177951" y="2654881"/>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673953" y="3767624"/>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430937" y="4292921"/>
            <a:ext cx="192003" cy="117250"/>
          </a:xfrm>
          <a:prstGeom prst="rect">
            <a:avLst/>
          </a:prstGeom>
          <a:noFill/>
          <a:ln>
            <a:noFill/>
          </a:ln>
        </p:spPr>
      </p:pic>
      <p:pic>
        <p:nvPicPr>
          <p:cNvPr id="21" name="Google Shape;648;p42">
            <a:extLst>
              <a:ext uri="{FF2B5EF4-FFF2-40B4-BE49-F238E27FC236}">
                <a16:creationId xmlns:a16="http://schemas.microsoft.com/office/drawing/2014/main" id="{929F1C69-949C-827B-9DA2-1546E203462F}"/>
              </a:ext>
            </a:extLst>
          </p:cNvPr>
          <p:cNvPicPr preferRelativeResize="0"/>
          <p:nvPr/>
        </p:nvPicPr>
        <p:blipFill>
          <a:blip r:embed="rId5">
            <a:alphaModFix/>
          </a:blip>
          <a:stretch>
            <a:fillRect/>
          </a:stretch>
        </p:blipFill>
        <p:spPr>
          <a:xfrm>
            <a:off x="3640197" y="1458004"/>
            <a:ext cx="297225" cy="181517"/>
          </a:xfrm>
          <a:prstGeom prst="rect">
            <a:avLst/>
          </a:prstGeom>
          <a:noFill/>
          <a:ln>
            <a:noFill/>
          </a:ln>
        </p:spPr>
      </p:pic>
      <p:pic>
        <p:nvPicPr>
          <p:cNvPr id="23" name="Picture 22">
            <a:extLst>
              <a:ext uri="{FF2B5EF4-FFF2-40B4-BE49-F238E27FC236}">
                <a16:creationId xmlns:a16="http://schemas.microsoft.com/office/drawing/2014/main" id="{2D31AB7D-AA8E-BEBB-AADA-B782568BF629}"/>
              </a:ext>
            </a:extLst>
          </p:cNvPr>
          <p:cNvPicPr>
            <a:picLocks noChangeAspect="1"/>
          </p:cNvPicPr>
          <p:nvPr/>
        </p:nvPicPr>
        <p:blipFill>
          <a:blip r:embed="rId8"/>
          <a:stretch>
            <a:fillRect/>
          </a:stretch>
        </p:blipFill>
        <p:spPr>
          <a:xfrm>
            <a:off x="4029099" y="3391186"/>
            <a:ext cx="876910" cy="1307289"/>
          </a:xfrm>
          <a:prstGeom prst="rect">
            <a:avLst/>
          </a:prstGeom>
        </p:spPr>
      </p:pic>
      <p:sp>
        <p:nvSpPr>
          <p:cNvPr id="33" name="TextBox 32">
            <a:extLst>
              <a:ext uri="{FF2B5EF4-FFF2-40B4-BE49-F238E27FC236}">
                <a16:creationId xmlns:a16="http://schemas.microsoft.com/office/drawing/2014/main" id="{CA98B05E-0437-D7EE-DDDD-C73CBE6FE309}"/>
              </a:ext>
            </a:extLst>
          </p:cNvPr>
          <p:cNvSpPr txBox="1"/>
          <p:nvPr/>
        </p:nvSpPr>
        <p:spPr>
          <a:xfrm>
            <a:off x="5334901" y="1552538"/>
            <a:ext cx="3495292" cy="1938992"/>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Thông điệp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nghĩa</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nhận ơn phải biết trả ơn của t</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phẩm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nhận ra.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thể hiện r</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õ</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ức của Nho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ri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ê</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người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chung.  </a:t>
            </a:r>
            <a:endParaRPr lang="en-US" sz="2000">
              <a:effectLst/>
              <a:latin typeface=".VnTime"/>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3AF8EC2-CEAA-677A-9DB5-D719AB71DDE5}"/>
              </a:ext>
            </a:extLst>
          </p:cNvPr>
          <p:cNvSpPr txBox="1"/>
          <p:nvPr/>
        </p:nvSpPr>
        <p:spPr>
          <a:xfrm>
            <a:off x="480671" y="3156528"/>
            <a:ext cx="3355922" cy="1323439"/>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Ngay cả những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ối tượng hung tợn,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sợ (thậm ch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d</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ã</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khi nhận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ược sự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ỡ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ũ</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ò</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biết ơn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trả ơn.</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76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645"/>
                                        </p:tgtEl>
                                        <p:attrNameLst>
                                          <p:attrName>style.visibility</p:attrName>
                                        </p:attrNameLst>
                                      </p:cBhvr>
                                      <p:to>
                                        <p:strVal val="visible"/>
                                      </p:to>
                                    </p:set>
                                    <p:animEffect transition="in" filter="circle(in)">
                                      <p:cBhvr>
                                        <p:cTn id="10" dur="2000"/>
                                        <p:tgtEl>
                                          <p:spTgt spid="645"/>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par>
                                <p:cTn id="28" presetID="21"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2000"/>
                                        <p:tgtEl>
                                          <p:spTgt spid="20"/>
                                        </p:tgtEl>
                                      </p:cBhvr>
                                    </p:animEffect>
                                  </p:childTnLst>
                                </p:cTn>
                              </p:par>
                              <p:par>
                                <p:cTn id="31" presetID="21" presetClass="entr" presetSubtype="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1)">
                                      <p:cBhvr>
                                        <p:cTn id="33" dur="2000"/>
                                        <p:tgtEl>
                                          <p:spTgt spid="23"/>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9"/>
          <p:cNvSpPr/>
          <p:nvPr/>
        </p:nvSpPr>
        <p:spPr>
          <a:xfrm>
            <a:off x="713225" y="1089588"/>
            <a:ext cx="3649200" cy="694998"/>
          </a:xfrm>
          <a:prstGeom prst="roundRect">
            <a:avLst>
              <a:gd name="adj" fmla="val 418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txBox="1">
            <a:spLocks noGrp="1"/>
          </p:cNvSpPr>
          <p:nvPr>
            <p:ph type="subTitle" idx="1"/>
          </p:nvPr>
        </p:nvSpPr>
        <p:spPr>
          <a:xfrm>
            <a:off x="351974" y="2063766"/>
            <a:ext cx="4059957" cy="843900"/>
          </a:xfrm>
          <a:prstGeom prst="rect">
            <a:avLst/>
          </a:prstGeom>
        </p:spPr>
        <p:txBody>
          <a:bodyPr spcFirstLastPara="1" wrap="square" lIns="91425" tIns="91425" rIns="91425" bIns="91425" anchor="t" anchorCtr="0">
            <a:noAutofit/>
          </a:bodyPr>
          <a:lstStyle/>
          <a:p>
            <a:pPr algn="just"/>
            <a:r>
              <a:rPr lang="en-US" sz="2400" i="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Việc tác giả ghép hai câu chuyện khác nhau vào trong cùng một văn bản có ý nghĩa gì? </a:t>
            </a:r>
            <a:endParaRPr lang="en-US" sz="2400">
              <a:solidFill>
                <a:schemeClr val="accent1">
                  <a:lumMod val="50000"/>
                </a:schemeClr>
              </a:solidFill>
              <a:effectLst/>
              <a:latin typeface=".VnTime"/>
              <a:ea typeface="Times New Roman" panose="02020603050405020304" pitchFamily="18" charset="0"/>
              <a:cs typeface="Times New Roman" panose="02020603050405020304" pitchFamily="18" charset="0"/>
            </a:endParaRPr>
          </a:p>
        </p:txBody>
      </p:sp>
      <p:sp>
        <p:nvSpPr>
          <p:cNvPr id="767" name="Google Shape;767;p49"/>
          <p:cNvSpPr txBox="1">
            <a:spLocks noGrp="1"/>
          </p:cNvSpPr>
          <p:nvPr>
            <p:ph type="title"/>
          </p:nvPr>
        </p:nvSpPr>
        <p:spPr>
          <a:xfrm>
            <a:off x="778393" y="552566"/>
            <a:ext cx="3381600" cy="167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5. Câu 5</a:t>
            </a:r>
            <a:endParaRPr sz="3600" b="1">
              <a:latin typeface="Times New Roman" panose="02020603050405020304" pitchFamily="18" charset="0"/>
              <a:cs typeface="Times New Roman" panose="02020603050405020304" pitchFamily="18" charset="0"/>
            </a:endParaRPr>
          </a:p>
        </p:txBody>
      </p:sp>
      <p:grpSp>
        <p:nvGrpSpPr>
          <p:cNvPr id="768" name="Google Shape;768;p49"/>
          <p:cNvGrpSpPr/>
          <p:nvPr/>
        </p:nvGrpSpPr>
        <p:grpSpPr>
          <a:xfrm>
            <a:off x="4618104" y="541792"/>
            <a:ext cx="4059957" cy="4059912"/>
            <a:chOff x="1168475" y="253275"/>
            <a:chExt cx="448500" cy="448500"/>
          </a:xfrm>
        </p:grpSpPr>
        <p:sp>
          <p:nvSpPr>
            <p:cNvPr id="769" name="Google Shape;769;p49"/>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1195625" y="280425"/>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72" name="Google Shape;772;p49"/>
          <p:cNvPicPr preferRelativeResize="0"/>
          <p:nvPr/>
        </p:nvPicPr>
        <p:blipFill>
          <a:blip r:embed="rId3">
            <a:alphaModFix/>
          </a:blip>
          <a:stretch>
            <a:fillRect/>
          </a:stretch>
        </p:blipFill>
        <p:spPr>
          <a:xfrm rot="-311545">
            <a:off x="5321926" y="549624"/>
            <a:ext cx="1199645" cy="1183105"/>
          </a:xfrm>
          <a:prstGeom prst="rect">
            <a:avLst/>
          </a:prstGeom>
          <a:noFill/>
          <a:ln>
            <a:noFill/>
          </a:ln>
        </p:spPr>
      </p:pic>
      <p:pic>
        <p:nvPicPr>
          <p:cNvPr id="773" name="Google Shape;773;p49"/>
          <p:cNvPicPr preferRelativeResize="0"/>
          <p:nvPr/>
        </p:nvPicPr>
        <p:blipFill>
          <a:blip r:embed="rId3">
            <a:alphaModFix/>
          </a:blip>
          <a:stretch>
            <a:fillRect/>
          </a:stretch>
        </p:blipFill>
        <p:spPr>
          <a:xfrm rot="547927" flipH="1">
            <a:off x="5600663" y="3811699"/>
            <a:ext cx="1199645" cy="1183105"/>
          </a:xfrm>
          <a:prstGeom prst="rect">
            <a:avLst/>
          </a:prstGeom>
          <a:noFill/>
          <a:ln>
            <a:noFill/>
          </a:ln>
        </p:spPr>
      </p:pic>
      <p:pic>
        <p:nvPicPr>
          <p:cNvPr id="774" name="Google Shape;774;p49"/>
          <p:cNvPicPr preferRelativeResize="0"/>
          <p:nvPr/>
        </p:nvPicPr>
        <p:blipFill rotWithShape="1">
          <a:blip r:embed="rId4">
            <a:alphaModFix/>
          </a:blip>
          <a:srcRect b="9494"/>
          <a:stretch/>
        </p:blipFill>
        <p:spPr>
          <a:xfrm>
            <a:off x="7163750" y="0"/>
            <a:ext cx="3208974" cy="5200652"/>
          </a:xfrm>
          <a:prstGeom prst="rect">
            <a:avLst/>
          </a:prstGeom>
          <a:noFill/>
          <a:ln>
            <a:noFill/>
          </a:ln>
        </p:spPr>
      </p:pic>
      <p:sp>
        <p:nvSpPr>
          <p:cNvPr id="775" name="Google Shape;775;p49"/>
          <p:cNvSpPr/>
          <p:nvPr/>
        </p:nvSpPr>
        <p:spPr>
          <a:xfrm>
            <a:off x="4980200" y="539510"/>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6" name="Google Shape;776;p49"/>
          <p:cNvPicPr preferRelativeResize="0"/>
          <p:nvPr/>
        </p:nvPicPr>
        <p:blipFill>
          <a:blip r:embed="rId5">
            <a:alphaModFix/>
          </a:blip>
          <a:stretch>
            <a:fillRect/>
          </a:stretch>
        </p:blipFill>
        <p:spPr>
          <a:xfrm>
            <a:off x="4486366" y="923403"/>
            <a:ext cx="477850" cy="435540"/>
          </a:xfrm>
          <a:prstGeom prst="rect">
            <a:avLst/>
          </a:prstGeom>
          <a:noFill/>
          <a:ln>
            <a:noFill/>
          </a:ln>
        </p:spPr>
      </p:pic>
      <p:sp>
        <p:nvSpPr>
          <p:cNvPr id="777" name="Google Shape;777;p49"/>
          <p:cNvSpPr/>
          <p:nvPr/>
        </p:nvSpPr>
        <p:spPr>
          <a:xfrm rot="-507694" flipH="1">
            <a:off x="4223470" y="4308574"/>
            <a:ext cx="697080" cy="292299"/>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8" name="Google Shape;778;p49"/>
          <p:cNvPicPr preferRelativeResize="0"/>
          <p:nvPr/>
        </p:nvPicPr>
        <p:blipFill>
          <a:blip r:embed="rId5">
            <a:alphaModFix/>
          </a:blip>
          <a:stretch>
            <a:fillRect/>
          </a:stretch>
        </p:blipFill>
        <p:spPr>
          <a:xfrm rot="-1156272">
            <a:off x="4434051" y="3771898"/>
            <a:ext cx="351550" cy="320425"/>
          </a:xfrm>
          <a:prstGeom prst="rect">
            <a:avLst/>
          </a:prstGeom>
          <a:noFill/>
          <a:ln>
            <a:noFill/>
          </a:ln>
        </p:spPr>
      </p:pic>
      <p:pic>
        <p:nvPicPr>
          <p:cNvPr id="2" name="Picture 1">
            <a:extLst>
              <a:ext uri="{FF2B5EF4-FFF2-40B4-BE49-F238E27FC236}">
                <a16:creationId xmlns:a16="http://schemas.microsoft.com/office/drawing/2014/main" id="{C4B7B9E6-C5FD-FCDD-5F16-C7C4300E06BA}"/>
              </a:ext>
            </a:extLst>
          </p:cNvPr>
          <p:cNvPicPr>
            <a:picLocks noChangeAspect="1"/>
          </p:cNvPicPr>
          <p:nvPr/>
        </p:nvPicPr>
        <p:blipFill>
          <a:blip r:embed="rId6"/>
          <a:stretch>
            <a:fillRect/>
          </a:stretch>
        </p:blipFill>
        <p:spPr>
          <a:xfrm>
            <a:off x="5371193" y="860411"/>
            <a:ext cx="2279641" cy="33984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5"/>
                                        </p:tgtEl>
                                        <p:attrNameLst>
                                          <p:attrName>style.visibility</p:attrName>
                                        </p:attrNameLst>
                                      </p:cBhvr>
                                      <p:to>
                                        <p:strVal val="visible"/>
                                      </p:to>
                                    </p:set>
                                    <p:anim calcmode="lin" valueType="num">
                                      <p:cBhvr additive="base">
                                        <p:cTn id="7" dur="500" fill="hold"/>
                                        <p:tgtEl>
                                          <p:spTgt spid="765"/>
                                        </p:tgtEl>
                                        <p:attrNameLst>
                                          <p:attrName>ppt_x</p:attrName>
                                        </p:attrNameLst>
                                      </p:cBhvr>
                                      <p:tavLst>
                                        <p:tav tm="0">
                                          <p:val>
                                            <p:strVal val="#ppt_x"/>
                                          </p:val>
                                        </p:tav>
                                        <p:tav tm="100000">
                                          <p:val>
                                            <p:strVal val="#ppt_x"/>
                                          </p:val>
                                        </p:tav>
                                      </p:tavLst>
                                    </p:anim>
                                    <p:anim calcmode="lin" valueType="num">
                                      <p:cBhvr additive="base">
                                        <p:cTn id="8" dur="500" fill="hold"/>
                                        <p:tgtEl>
                                          <p:spTgt spid="7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66">
                                            <p:txEl>
                                              <p:pRg st="0" end="0"/>
                                            </p:txEl>
                                          </p:spTgt>
                                        </p:tgtEl>
                                        <p:attrNameLst>
                                          <p:attrName>style.visibility</p:attrName>
                                        </p:attrNameLst>
                                      </p:cBhvr>
                                      <p:to>
                                        <p:strVal val="visible"/>
                                      </p:to>
                                    </p:set>
                                    <p:anim calcmode="lin" valueType="num">
                                      <p:cBhvr additive="base">
                                        <p:cTn id="11" dur="500" fill="hold"/>
                                        <p:tgtEl>
                                          <p:spTgt spid="76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6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7"/>
                                        </p:tgtEl>
                                        <p:attrNameLst>
                                          <p:attrName>style.visibility</p:attrName>
                                        </p:attrNameLst>
                                      </p:cBhvr>
                                      <p:to>
                                        <p:strVal val="visible"/>
                                      </p:to>
                                    </p:set>
                                    <p:anim calcmode="lin" valueType="num">
                                      <p:cBhvr additive="base">
                                        <p:cTn id="15" dur="500" fill="hold"/>
                                        <p:tgtEl>
                                          <p:spTgt spid="767"/>
                                        </p:tgtEl>
                                        <p:attrNameLst>
                                          <p:attrName>ppt_x</p:attrName>
                                        </p:attrNameLst>
                                      </p:cBhvr>
                                      <p:tavLst>
                                        <p:tav tm="0">
                                          <p:val>
                                            <p:strVal val="#ppt_x"/>
                                          </p:val>
                                        </p:tav>
                                        <p:tav tm="100000">
                                          <p:val>
                                            <p:strVal val="#ppt_x"/>
                                          </p:val>
                                        </p:tav>
                                      </p:tavLst>
                                    </p:anim>
                                    <p:anim calcmode="lin" valueType="num">
                                      <p:cBhvr additive="base">
                                        <p:cTn id="16" dur="500" fill="hold"/>
                                        <p:tgtEl>
                                          <p:spTgt spid="76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8"/>
                                        </p:tgtEl>
                                        <p:attrNameLst>
                                          <p:attrName>style.visibility</p:attrName>
                                        </p:attrNameLst>
                                      </p:cBhvr>
                                      <p:to>
                                        <p:strVal val="visible"/>
                                      </p:to>
                                    </p:set>
                                    <p:anim calcmode="lin" valueType="num">
                                      <p:cBhvr additive="base">
                                        <p:cTn id="19" dur="500" fill="hold"/>
                                        <p:tgtEl>
                                          <p:spTgt spid="768"/>
                                        </p:tgtEl>
                                        <p:attrNameLst>
                                          <p:attrName>ppt_x</p:attrName>
                                        </p:attrNameLst>
                                      </p:cBhvr>
                                      <p:tavLst>
                                        <p:tav tm="0">
                                          <p:val>
                                            <p:strVal val="#ppt_x"/>
                                          </p:val>
                                        </p:tav>
                                        <p:tav tm="100000">
                                          <p:val>
                                            <p:strVal val="#ppt_x"/>
                                          </p:val>
                                        </p:tav>
                                      </p:tavLst>
                                    </p:anim>
                                    <p:anim calcmode="lin" valueType="num">
                                      <p:cBhvr additive="base">
                                        <p:cTn id="20" dur="500" fill="hold"/>
                                        <p:tgtEl>
                                          <p:spTgt spid="76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72"/>
                                        </p:tgtEl>
                                        <p:attrNameLst>
                                          <p:attrName>style.visibility</p:attrName>
                                        </p:attrNameLst>
                                      </p:cBhvr>
                                      <p:to>
                                        <p:strVal val="visible"/>
                                      </p:to>
                                    </p:set>
                                    <p:anim calcmode="lin" valueType="num">
                                      <p:cBhvr additive="base">
                                        <p:cTn id="23" dur="500" fill="hold"/>
                                        <p:tgtEl>
                                          <p:spTgt spid="772"/>
                                        </p:tgtEl>
                                        <p:attrNameLst>
                                          <p:attrName>ppt_x</p:attrName>
                                        </p:attrNameLst>
                                      </p:cBhvr>
                                      <p:tavLst>
                                        <p:tav tm="0">
                                          <p:val>
                                            <p:strVal val="#ppt_x"/>
                                          </p:val>
                                        </p:tav>
                                        <p:tav tm="100000">
                                          <p:val>
                                            <p:strVal val="#ppt_x"/>
                                          </p:val>
                                        </p:tav>
                                      </p:tavLst>
                                    </p:anim>
                                    <p:anim calcmode="lin" valueType="num">
                                      <p:cBhvr additive="base">
                                        <p:cTn id="24" dur="500" fill="hold"/>
                                        <p:tgtEl>
                                          <p:spTgt spid="77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3"/>
                                        </p:tgtEl>
                                        <p:attrNameLst>
                                          <p:attrName>style.visibility</p:attrName>
                                        </p:attrNameLst>
                                      </p:cBhvr>
                                      <p:to>
                                        <p:strVal val="visible"/>
                                      </p:to>
                                    </p:set>
                                    <p:anim calcmode="lin" valueType="num">
                                      <p:cBhvr additive="base">
                                        <p:cTn id="27" dur="500" fill="hold"/>
                                        <p:tgtEl>
                                          <p:spTgt spid="773"/>
                                        </p:tgtEl>
                                        <p:attrNameLst>
                                          <p:attrName>ppt_x</p:attrName>
                                        </p:attrNameLst>
                                      </p:cBhvr>
                                      <p:tavLst>
                                        <p:tav tm="0">
                                          <p:val>
                                            <p:strVal val="#ppt_x"/>
                                          </p:val>
                                        </p:tav>
                                        <p:tav tm="100000">
                                          <p:val>
                                            <p:strVal val="#ppt_x"/>
                                          </p:val>
                                        </p:tav>
                                      </p:tavLst>
                                    </p:anim>
                                    <p:anim calcmode="lin" valueType="num">
                                      <p:cBhvr additive="base">
                                        <p:cTn id="28" dur="500" fill="hold"/>
                                        <p:tgtEl>
                                          <p:spTgt spid="77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74"/>
                                        </p:tgtEl>
                                        <p:attrNameLst>
                                          <p:attrName>style.visibility</p:attrName>
                                        </p:attrNameLst>
                                      </p:cBhvr>
                                      <p:to>
                                        <p:strVal val="visible"/>
                                      </p:to>
                                    </p:set>
                                    <p:anim calcmode="lin" valueType="num">
                                      <p:cBhvr additive="base">
                                        <p:cTn id="31" dur="500" fill="hold"/>
                                        <p:tgtEl>
                                          <p:spTgt spid="774"/>
                                        </p:tgtEl>
                                        <p:attrNameLst>
                                          <p:attrName>ppt_x</p:attrName>
                                        </p:attrNameLst>
                                      </p:cBhvr>
                                      <p:tavLst>
                                        <p:tav tm="0">
                                          <p:val>
                                            <p:strVal val="#ppt_x"/>
                                          </p:val>
                                        </p:tav>
                                        <p:tav tm="100000">
                                          <p:val>
                                            <p:strVal val="#ppt_x"/>
                                          </p:val>
                                        </p:tav>
                                      </p:tavLst>
                                    </p:anim>
                                    <p:anim calcmode="lin" valueType="num">
                                      <p:cBhvr additive="base">
                                        <p:cTn id="32" dur="500" fill="hold"/>
                                        <p:tgtEl>
                                          <p:spTgt spid="77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75"/>
                                        </p:tgtEl>
                                        <p:attrNameLst>
                                          <p:attrName>style.visibility</p:attrName>
                                        </p:attrNameLst>
                                      </p:cBhvr>
                                      <p:to>
                                        <p:strVal val="visible"/>
                                      </p:to>
                                    </p:set>
                                    <p:anim calcmode="lin" valueType="num">
                                      <p:cBhvr additive="base">
                                        <p:cTn id="35" dur="500" fill="hold"/>
                                        <p:tgtEl>
                                          <p:spTgt spid="775"/>
                                        </p:tgtEl>
                                        <p:attrNameLst>
                                          <p:attrName>ppt_x</p:attrName>
                                        </p:attrNameLst>
                                      </p:cBhvr>
                                      <p:tavLst>
                                        <p:tav tm="0">
                                          <p:val>
                                            <p:strVal val="#ppt_x"/>
                                          </p:val>
                                        </p:tav>
                                        <p:tav tm="100000">
                                          <p:val>
                                            <p:strVal val="#ppt_x"/>
                                          </p:val>
                                        </p:tav>
                                      </p:tavLst>
                                    </p:anim>
                                    <p:anim calcmode="lin" valueType="num">
                                      <p:cBhvr additive="base">
                                        <p:cTn id="36" dur="500" fill="hold"/>
                                        <p:tgtEl>
                                          <p:spTgt spid="77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76"/>
                                        </p:tgtEl>
                                        <p:attrNameLst>
                                          <p:attrName>style.visibility</p:attrName>
                                        </p:attrNameLst>
                                      </p:cBhvr>
                                      <p:to>
                                        <p:strVal val="visible"/>
                                      </p:to>
                                    </p:set>
                                    <p:anim calcmode="lin" valueType="num">
                                      <p:cBhvr additive="base">
                                        <p:cTn id="39" dur="500" fill="hold"/>
                                        <p:tgtEl>
                                          <p:spTgt spid="776"/>
                                        </p:tgtEl>
                                        <p:attrNameLst>
                                          <p:attrName>ppt_x</p:attrName>
                                        </p:attrNameLst>
                                      </p:cBhvr>
                                      <p:tavLst>
                                        <p:tav tm="0">
                                          <p:val>
                                            <p:strVal val="#ppt_x"/>
                                          </p:val>
                                        </p:tav>
                                        <p:tav tm="100000">
                                          <p:val>
                                            <p:strVal val="#ppt_x"/>
                                          </p:val>
                                        </p:tav>
                                      </p:tavLst>
                                    </p:anim>
                                    <p:anim calcmode="lin" valueType="num">
                                      <p:cBhvr additive="base">
                                        <p:cTn id="40" dur="500" fill="hold"/>
                                        <p:tgtEl>
                                          <p:spTgt spid="7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77"/>
                                        </p:tgtEl>
                                        <p:attrNameLst>
                                          <p:attrName>style.visibility</p:attrName>
                                        </p:attrNameLst>
                                      </p:cBhvr>
                                      <p:to>
                                        <p:strVal val="visible"/>
                                      </p:to>
                                    </p:set>
                                    <p:anim calcmode="lin" valueType="num">
                                      <p:cBhvr additive="base">
                                        <p:cTn id="43" dur="500" fill="hold"/>
                                        <p:tgtEl>
                                          <p:spTgt spid="777"/>
                                        </p:tgtEl>
                                        <p:attrNameLst>
                                          <p:attrName>ppt_x</p:attrName>
                                        </p:attrNameLst>
                                      </p:cBhvr>
                                      <p:tavLst>
                                        <p:tav tm="0">
                                          <p:val>
                                            <p:strVal val="#ppt_x"/>
                                          </p:val>
                                        </p:tav>
                                        <p:tav tm="100000">
                                          <p:val>
                                            <p:strVal val="#ppt_x"/>
                                          </p:val>
                                        </p:tav>
                                      </p:tavLst>
                                    </p:anim>
                                    <p:anim calcmode="lin" valueType="num">
                                      <p:cBhvr additive="base">
                                        <p:cTn id="44" dur="500" fill="hold"/>
                                        <p:tgtEl>
                                          <p:spTgt spid="77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78"/>
                                        </p:tgtEl>
                                        <p:attrNameLst>
                                          <p:attrName>style.visibility</p:attrName>
                                        </p:attrNameLst>
                                      </p:cBhvr>
                                      <p:to>
                                        <p:strVal val="visible"/>
                                      </p:to>
                                    </p:set>
                                    <p:anim calcmode="lin" valueType="num">
                                      <p:cBhvr additive="base">
                                        <p:cTn id="47" dur="500" fill="hold"/>
                                        <p:tgtEl>
                                          <p:spTgt spid="778"/>
                                        </p:tgtEl>
                                        <p:attrNameLst>
                                          <p:attrName>ppt_x</p:attrName>
                                        </p:attrNameLst>
                                      </p:cBhvr>
                                      <p:tavLst>
                                        <p:tav tm="0">
                                          <p:val>
                                            <p:strVal val="#ppt_x"/>
                                          </p:val>
                                        </p:tav>
                                        <p:tav tm="100000">
                                          <p:val>
                                            <p:strVal val="#ppt_x"/>
                                          </p:val>
                                        </p:tav>
                                      </p:tavLst>
                                    </p:anim>
                                    <p:anim calcmode="lin" valueType="num">
                                      <p:cBhvr additive="base">
                                        <p:cTn id="48" dur="500" fill="hold"/>
                                        <p:tgtEl>
                                          <p:spTgt spid="77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 grpId="0" animBg="1"/>
      <p:bldP spid="766" grpId="0" build="p"/>
      <p:bldP spid="767" grpId="0"/>
      <p:bldP spid="775" grpId="0" animBg="1"/>
      <p:bldP spid="77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3" name="Google Shape;1373;p68"/>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5. Câu 5</a:t>
            </a:r>
            <a:endParaRPr sz="4000" b="1">
              <a:solidFill>
                <a:schemeClr val="dk1"/>
              </a:solidFill>
              <a:latin typeface="Times New Roman" panose="02020603050405020304" pitchFamily="18" charset="0"/>
              <a:cs typeface="Times New Roman" panose="02020603050405020304" pitchFamily="18" charset="0"/>
            </a:endParaRPr>
          </a:p>
        </p:txBody>
      </p:sp>
      <p:pic>
        <p:nvPicPr>
          <p:cNvPr id="1378" name="Google Shape;1378;p68"/>
          <p:cNvPicPr preferRelativeResize="0"/>
          <p:nvPr/>
        </p:nvPicPr>
        <p:blipFill>
          <a:blip r:embed="rId3">
            <a:alphaModFix/>
          </a:blip>
          <a:stretch>
            <a:fillRect/>
          </a:stretch>
        </p:blipFill>
        <p:spPr>
          <a:xfrm>
            <a:off x="734621" y="1345321"/>
            <a:ext cx="734415" cy="548862"/>
          </a:xfrm>
          <a:prstGeom prst="rect">
            <a:avLst/>
          </a:prstGeom>
          <a:noFill/>
          <a:ln>
            <a:noFill/>
          </a:ln>
        </p:spPr>
      </p:pic>
      <p:pic>
        <p:nvPicPr>
          <p:cNvPr id="1380" name="Google Shape;1380;p68"/>
          <p:cNvPicPr preferRelativeResize="0"/>
          <p:nvPr/>
        </p:nvPicPr>
        <p:blipFill>
          <a:blip r:embed="rId4">
            <a:alphaModFix/>
          </a:blip>
          <a:stretch>
            <a:fillRect/>
          </a:stretch>
        </p:blipFill>
        <p:spPr>
          <a:xfrm>
            <a:off x="50819" y="3203025"/>
            <a:ext cx="1643070" cy="1940475"/>
          </a:xfrm>
          <a:prstGeom prst="rect">
            <a:avLst/>
          </a:prstGeom>
          <a:noFill/>
          <a:ln>
            <a:noFill/>
          </a:ln>
        </p:spPr>
      </p:pic>
      <p:pic>
        <p:nvPicPr>
          <p:cNvPr id="1382" name="Google Shape;1382;p68"/>
          <p:cNvPicPr preferRelativeResize="0"/>
          <p:nvPr/>
        </p:nvPicPr>
        <p:blipFill>
          <a:blip r:embed="rId5">
            <a:alphaModFix/>
          </a:blip>
          <a:stretch>
            <a:fillRect/>
          </a:stretch>
        </p:blipFill>
        <p:spPr>
          <a:xfrm rot="-1234352">
            <a:off x="-771975" y="-334431"/>
            <a:ext cx="3423115" cy="960150"/>
          </a:xfrm>
          <a:prstGeom prst="rect">
            <a:avLst/>
          </a:prstGeom>
          <a:noFill/>
          <a:ln>
            <a:noFill/>
          </a:ln>
        </p:spPr>
      </p:pic>
      <p:pic>
        <p:nvPicPr>
          <p:cNvPr id="1383" name="Google Shape;1383;p68"/>
          <p:cNvPicPr preferRelativeResize="0"/>
          <p:nvPr/>
        </p:nvPicPr>
        <p:blipFill rotWithShape="1">
          <a:blip r:embed="rId6">
            <a:alphaModFix/>
          </a:blip>
          <a:srcRect r="69588"/>
          <a:stretch/>
        </p:blipFill>
        <p:spPr>
          <a:xfrm>
            <a:off x="8200575" y="1082000"/>
            <a:ext cx="1040051" cy="4025075"/>
          </a:xfrm>
          <a:prstGeom prst="rect">
            <a:avLst/>
          </a:prstGeom>
          <a:noFill/>
          <a:ln>
            <a:noFill/>
          </a:ln>
        </p:spPr>
      </p:pic>
      <p:pic>
        <p:nvPicPr>
          <p:cNvPr id="1384" name="Google Shape;1384;p68"/>
          <p:cNvPicPr preferRelativeResize="0"/>
          <p:nvPr/>
        </p:nvPicPr>
        <p:blipFill>
          <a:blip r:embed="rId7">
            <a:alphaModFix/>
          </a:blip>
          <a:stretch>
            <a:fillRect/>
          </a:stretch>
        </p:blipFill>
        <p:spPr>
          <a:xfrm rot="-1117195">
            <a:off x="7549019" y="-137599"/>
            <a:ext cx="2055681" cy="1312301"/>
          </a:xfrm>
          <a:prstGeom prst="rect">
            <a:avLst/>
          </a:prstGeom>
          <a:noFill/>
          <a:ln>
            <a:noFill/>
          </a:ln>
        </p:spPr>
      </p:pic>
      <p:pic>
        <p:nvPicPr>
          <p:cNvPr id="1385" name="Google Shape;1385;p68"/>
          <p:cNvPicPr preferRelativeResize="0"/>
          <p:nvPr/>
        </p:nvPicPr>
        <p:blipFill rotWithShape="1">
          <a:blip r:embed="rId8">
            <a:alphaModFix/>
          </a:blip>
          <a:srcRect r="13096" b="26199"/>
          <a:stretch/>
        </p:blipFill>
        <p:spPr>
          <a:xfrm>
            <a:off x="4964053" y="4432175"/>
            <a:ext cx="4275195" cy="828000"/>
          </a:xfrm>
          <a:prstGeom prst="rect">
            <a:avLst/>
          </a:prstGeom>
          <a:noFill/>
          <a:ln>
            <a:noFill/>
          </a:ln>
        </p:spPr>
      </p:pic>
      <p:pic>
        <p:nvPicPr>
          <p:cNvPr id="1386" name="Google Shape;1386;p68"/>
          <p:cNvPicPr preferRelativeResize="0"/>
          <p:nvPr/>
        </p:nvPicPr>
        <p:blipFill>
          <a:blip r:embed="rId9">
            <a:alphaModFix/>
          </a:blip>
          <a:stretch>
            <a:fillRect/>
          </a:stretch>
        </p:blipFill>
        <p:spPr>
          <a:xfrm rot="-10187284">
            <a:off x="104123" y="-222065"/>
            <a:ext cx="814657" cy="2091460"/>
          </a:xfrm>
          <a:prstGeom prst="rect">
            <a:avLst/>
          </a:prstGeom>
          <a:noFill/>
          <a:ln>
            <a:noFill/>
          </a:ln>
        </p:spPr>
      </p:pic>
      <p:pic>
        <p:nvPicPr>
          <p:cNvPr id="1387" name="Google Shape;1387;p68"/>
          <p:cNvPicPr preferRelativeResize="0"/>
          <p:nvPr/>
        </p:nvPicPr>
        <p:blipFill>
          <a:blip r:embed="rId10">
            <a:alphaModFix/>
          </a:blip>
          <a:stretch>
            <a:fillRect/>
          </a:stretch>
        </p:blipFill>
        <p:spPr>
          <a:xfrm rot="-1160074">
            <a:off x="666790" y="262684"/>
            <a:ext cx="1595250" cy="1496725"/>
          </a:xfrm>
          <a:prstGeom prst="rect">
            <a:avLst/>
          </a:prstGeom>
          <a:noFill/>
          <a:ln>
            <a:noFill/>
          </a:ln>
        </p:spPr>
      </p:pic>
      <p:graphicFrame>
        <p:nvGraphicFramePr>
          <p:cNvPr id="32" name="Table 32">
            <a:extLst>
              <a:ext uri="{FF2B5EF4-FFF2-40B4-BE49-F238E27FC236}">
                <a16:creationId xmlns:a16="http://schemas.microsoft.com/office/drawing/2014/main" id="{F4F05DD1-AA97-AFB4-551D-03930AEDA2C6}"/>
              </a:ext>
            </a:extLst>
          </p:cNvPr>
          <p:cNvGraphicFramePr>
            <a:graphicFrameLocks noGrp="1"/>
          </p:cNvGraphicFramePr>
          <p:nvPr>
            <p:extLst>
              <p:ext uri="{D42A27DB-BD31-4B8C-83A1-F6EECF244321}">
                <p14:modId xmlns:p14="http://schemas.microsoft.com/office/powerpoint/2010/main" val="272482128"/>
              </p:ext>
            </p:extLst>
          </p:nvPr>
        </p:nvGraphicFramePr>
        <p:xfrm>
          <a:off x="1739653" y="1515057"/>
          <a:ext cx="6669726" cy="3378799"/>
        </p:xfrm>
        <a:graphic>
          <a:graphicData uri="http://schemas.openxmlformats.org/drawingml/2006/table">
            <a:tbl>
              <a:tblPr firstRow="1" bandRow="1">
                <a:tableStyleId>{78139DE8-1020-4DAD-836B-5EDFF4D24508}</a:tableStyleId>
              </a:tblPr>
              <a:tblGrid>
                <a:gridCol w="1393291">
                  <a:extLst>
                    <a:ext uri="{9D8B030D-6E8A-4147-A177-3AD203B41FA5}">
                      <a16:colId xmlns:a16="http://schemas.microsoft.com/office/drawing/2014/main" val="3124275197"/>
                    </a:ext>
                  </a:extLst>
                </a:gridCol>
                <a:gridCol w="5276435">
                  <a:extLst>
                    <a:ext uri="{9D8B030D-6E8A-4147-A177-3AD203B41FA5}">
                      <a16:colId xmlns:a16="http://schemas.microsoft.com/office/drawing/2014/main" val="372220595"/>
                    </a:ext>
                  </a:extLst>
                </a:gridCol>
              </a:tblGrid>
              <a:tr h="1458559">
                <a:tc>
                  <a:txBody>
                    <a:bodyPr/>
                    <a:lstStyle/>
                    <a:p>
                      <a:pPr algn="ctr"/>
                      <a:r>
                        <a:rPr lang="en-US" sz="20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Điểm tương đồng của hai câu chuyện</a:t>
                      </a:r>
                      <a:endParaRPr lang="en-US" sz="2000" b="1" i="1">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FFED"/>
                    </a:solidFill>
                  </a:tcPr>
                </a:tc>
                <a:tc>
                  <a:txBody>
                    <a:bodyPr/>
                    <a:lstStyle/>
                    <a:p>
                      <a:pPr algn="just"/>
                      <a:r>
                        <a:rPr lang="en-US" sz="20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Có nhân vật con hổ (một loài vật hung dữ, có thể tấn công, làm hại con người) đang trong tình huống khó khăn, cần sự giúp đỡ.</a:t>
                      </a:r>
                    </a:p>
                    <a:p>
                      <a:pPr algn="just"/>
                      <a:r>
                        <a:rPr lang="en-US" sz="20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Sau khi được con người giúp đỡ, con hổ cũng biết đến ơn đáp nghĩa bằng cảm xúc chân thành và sâu sắc.</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8F8D4"/>
                    </a:solidFill>
                  </a:tcPr>
                </a:tc>
                <a:extLst>
                  <a:ext uri="{0D108BD9-81ED-4DB2-BD59-A6C34878D82A}">
                    <a16:rowId xmlns:a16="http://schemas.microsoft.com/office/drawing/2014/main" val="50243104"/>
                  </a:ext>
                </a:extLst>
              </a:tr>
              <a:tr h="1458559">
                <a:tc>
                  <a:txBody>
                    <a:bodyPr/>
                    <a:lstStyle/>
                    <a:p>
                      <a:pPr algn="ctr"/>
                      <a:r>
                        <a:rPr lang="en-US" sz="20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Bài học chung của hai câu chuyện</a:t>
                      </a:r>
                      <a:endParaRPr lang="en-US" sz="2000" b="1" i="1">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FFED"/>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phải biết tri ân, biết đền đáp những người giúp đỡ mình, làm những điều tốt đẹp cho mình (nếu ai không biết đạo lí này thì không bằng loài dã thú).</a:t>
                      </a:r>
                    </a:p>
                    <a:p>
                      <a:pPr algn="just"/>
                      <a:endParaRPr lang="en-US" sz="200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8F8D4"/>
                    </a:solidFill>
                  </a:tcPr>
                </a:tc>
                <a:extLst>
                  <a:ext uri="{0D108BD9-81ED-4DB2-BD59-A6C34878D82A}">
                    <a16:rowId xmlns:a16="http://schemas.microsoft.com/office/drawing/2014/main" val="19580399"/>
                  </a:ext>
                </a:extLst>
              </a:tr>
            </a:tbl>
          </a:graphicData>
        </a:graphic>
      </p:graphicFrame>
    </p:spTree>
    <p:extLst>
      <p:ext uri="{BB962C8B-B14F-4D97-AF65-F5344CB8AC3E}">
        <p14:creationId xmlns:p14="http://schemas.microsoft.com/office/powerpoint/2010/main" val="39222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41"/>
          <p:cNvGrpSpPr/>
          <p:nvPr/>
        </p:nvGrpSpPr>
        <p:grpSpPr>
          <a:xfrm>
            <a:off x="617604" y="541792"/>
            <a:ext cx="4059957" cy="4059912"/>
            <a:chOff x="1168475" y="253275"/>
            <a:chExt cx="448500" cy="448500"/>
          </a:xfrm>
        </p:grpSpPr>
        <p:sp>
          <p:nvSpPr>
            <p:cNvPr id="614" name="Google Shape;614;p41"/>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1195625" y="280425"/>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41"/>
          <p:cNvSpPr/>
          <p:nvPr/>
        </p:nvSpPr>
        <p:spPr>
          <a:xfrm>
            <a:off x="4883575" y="699850"/>
            <a:ext cx="3547200" cy="1288500"/>
          </a:xfrm>
          <a:prstGeom prst="roundRect">
            <a:avLst>
              <a:gd name="adj" fmla="val 9721"/>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txBox="1">
            <a:spLocks noGrp="1"/>
          </p:cNvSpPr>
          <p:nvPr>
            <p:ph type="title"/>
          </p:nvPr>
        </p:nvSpPr>
        <p:spPr>
          <a:xfrm>
            <a:off x="4883575" y="791650"/>
            <a:ext cx="3547200" cy="110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5. Câu 5</a:t>
            </a:r>
            <a:endParaRPr sz="3600" b="1">
              <a:latin typeface="Times New Roman" panose="02020603050405020304" pitchFamily="18" charset="0"/>
              <a:cs typeface="Times New Roman" panose="02020603050405020304" pitchFamily="18" charset="0"/>
            </a:endParaRPr>
          </a:p>
        </p:txBody>
      </p:sp>
      <p:sp>
        <p:nvSpPr>
          <p:cNvPr id="618" name="Google Shape;618;p41"/>
          <p:cNvSpPr txBox="1">
            <a:spLocks noGrp="1"/>
          </p:cNvSpPr>
          <p:nvPr>
            <p:ph type="body" idx="1"/>
          </p:nvPr>
        </p:nvSpPr>
        <p:spPr>
          <a:xfrm>
            <a:off x="4732757" y="2169304"/>
            <a:ext cx="3848835" cy="2189100"/>
          </a:xfrm>
          <a:prstGeom prst="rect">
            <a:avLst/>
          </a:prstGeom>
        </p:spPr>
        <p:txBody>
          <a:bodyPr spcFirstLastPara="1" wrap="square" lIns="91425" tIns="91425" rIns="91425" bIns="91425" anchor="t" anchorCtr="0">
            <a:noAutofit/>
          </a:bodyPr>
          <a:lstStyle/>
          <a:p>
            <a:pPr algn="just"/>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Theo em, nếu bớt đi một câu chuyện, ý nghĩa của văn bản có thể bị ảnh hưởng như thế nào?</a:t>
            </a:r>
            <a:endParaRPr lang="en-US" sz="2800">
              <a:effectLst/>
              <a:latin typeface=".VnTime"/>
              <a:ea typeface="Times New Roman" panose="02020603050405020304" pitchFamily="18" charset="0"/>
              <a:cs typeface="Times New Roman" panose="02020603050405020304" pitchFamily="18" charset="0"/>
            </a:endParaRPr>
          </a:p>
        </p:txBody>
      </p:sp>
      <p:sp>
        <p:nvSpPr>
          <p:cNvPr id="620" name="Google Shape;620;p41"/>
          <p:cNvSpPr/>
          <p:nvPr/>
        </p:nvSpPr>
        <p:spPr>
          <a:xfrm>
            <a:off x="7413113"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41"/>
          <p:cNvPicPr preferRelativeResize="0"/>
          <p:nvPr/>
        </p:nvPicPr>
        <p:blipFill>
          <a:blip r:embed="rId3">
            <a:alphaModFix/>
          </a:blip>
          <a:stretch>
            <a:fillRect/>
          </a:stretch>
        </p:blipFill>
        <p:spPr>
          <a:xfrm rot="1446199">
            <a:off x="2292976" y="444749"/>
            <a:ext cx="1199645" cy="1183106"/>
          </a:xfrm>
          <a:prstGeom prst="rect">
            <a:avLst/>
          </a:prstGeom>
          <a:noFill/>
          <a:ln>
            <a:noFill/>
          </a:ln>
        </p:spPr>
      </p:pic>
      <p:pic>
        <p:nvPicPr>
          <p:cNvPr id="622" name="Google Shape;622;p41"/>
          <p:cNvPicPr preferRelativeResize="0"/>
          <p:nvPr/>
        </p:nvPicPr>
        <p:blipFill>
          <a:blip r:embed="rId3">
            <a:alphaModFix/>
          </a:blip>
          <a:stretch>
            <a:fillRect/>
          </a:stretch>
        </p:blipFill>
        <p:spPr>
          <a:xfrm rot="-1096134" flipH="1">
            <a:off x="3044589" y="3802173"/>
            <a:ext cx="1199645" cy="1183106"/>
          </a:xfrm>
          <a:prstGeom prst="rect">
            <a:avLst/>
          </a:prstGeom>
          <a:noFill/>
          <a:ln>
            <a:noFill/>
          </a:ln>
        </p:spPr>
      </p:pic>
      <p:pic>
        <p:nvPicPr>
          <p:cNvPr id="623" name="Google Shape;623;p41"/>
          <p:cNvPicPr preferRelativeResize="0"/>
          <p:nvPr/>
        </p:nvPicPr>
        <p:blipFill rotWithShape="1">
          <a:blip r:embed="rId4">
            <a:alphaModFix/>
          </a:blip>
          <a:srcRect b="7166"/>
          <a:stretch/>
        </p:blipFill>
        <p:spPr>
          <a:xfrm>
            <a:off x="-673100" y="659800"/>
            <a:ext cx="2634025" cy="4572099"/>
          </a:xfrm>
          <a:prstGeom prst="rect">
            <a:avLst/>
          </a:prstGeom>
          <a:noFill/>
          <a:ln>
            <a:noFill/>
          </a:ln>
        </p:spPr>
      </p:pic>
      <p:pic>
        <p:nvPicPr>
          <p:cNvPr id="624" name="Google Shape;624;p41"/>
          <p:cNvPicPr preferRelativeResize="0"/>
          <p:nvPr/>
        </p:nvPicPr>
        <p:blipFill>
          <a:blip r:embed="rId5">
            <a:alphaModFix/>
          </a:blip>
          <a:stretch>
            <a:fillRect/>
          </a:stretch>
        </p:blipFill>
        <p:spPr>
          <a:xfrm>
            <a:off x="244837" y="3967828"/>
            <a:ext cx="1141050" cy="1263192"/>
          </a:xfrm>
          <a:prstGeom prst="rect">
            <a:avLst/>
          </a:prstGeom>
          <a:noFill/>
          <a:ln>
            <a:noFill/>
          </a:ln>
        </p:spPr>
      </p:pic>
      <p:pic>
        <p:nvPicPr>
          <p:cNvPr id="2" name="Picture 1">
            <a:extLst>
              <a:ext uri="{FF2B5EF4-FFF2-40B4-BE49-F238E27FC236}">
                <a16:creationId xmlns:a16="http://schemas.microsoft.com/office/drawing/2014/main" id="{C55A472E-D24A-E983-5552-A6C1A61B7921}"/>
              </a:ext>
            </a:extLst>
          </p:cNvPr>
          <p:cNvPicPr>
            <a:picLocks noChangeAspect="1"/>
          </p:cNvPicPr>
          <p:nvPr/>
        </p:nvPicPr>
        <p:blipFill>
          <a:blip r:embed="rId6"/>
          <a:stretch>
            <a:fillRect/>
          </a:stretch>
        </p:blipFill>
        <p:spPr>
          <a:xfrm>
            <a:off x="1335676" y="1203834"/>
            <a:ext cx="2911391" cy="3253780"/>
          </a:xfrm>
          <a:prstGeom prst="rect">
            <a:avLst/>
          </a:prstGeom>
        </p:spPr>
      </p:pic>
    </p:spTree>
    <p:extLst>
      <p:ext uri="{BB962C8B-B14F-4D97-AF65-F5344CB8AC3E}">
        <p14:creationId xmlns:p14="http://schemas.microsoft.com/office/powerpoint/2010/main" val="3803667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 calcmode="lin" valueType="num">
                                      <p:cBhvr additive="base">
                                        <p:cTn id="7" dur="500" fill="hold"/>
                                        <p:tgtEl>
                                          <p:spTgt spid="613"/>
                                        </p:tgtEl>
                                        <p:attrNameLst>
                                          <p:attrName>ppt_x</p:attrName>
                                        </p:attrNameLst>
                                      </p:cBhvr>
                                      <p:tavLst>
                                        <p:tav tm="0">
                                          <p:val>
                                            <p:strVal val="#ppt_x"/>
                                          </p:val>
                                        </p:tav>
                                        <p:tav tm="100000">
                                          <p:val>
                                            <p:strVal val="#ppt_x"/>
                                          </p:val>
                                        </p:tav>
                                      </p:tavLst>
                                    </p:anim>
                                    <p:anim calcmode="lin" valueType="num">
                                      <p:cBhvr additive="base">
                                        <p:cTn id="8" dur="500" fill="hold"/>
                                        <p:tgtEl>
                                          <p:spTgt spid="6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6"/>
                                        </p:tgtEl>
                                        <p:attrNameLst>
                                          <p:attrName>style.visibility</p:attrName>
                                        </p:attrNameLst>
                                      </p:cBhvr>
                                      <p:to>
                                        <p:strVal val="visible"/>
                                      </p:to>
                                    </p:set>
                                    <p:anim calcmode="lin" valueType="num">
                                      <p:cBhvr additive="base">
                                        <p:cTn id="11" dur="500" fill="hold"/>
                                        <p:tgtEl>
                                          <p:spTgt spid="616"/>
                                        </p:tgtEl>
                                        <p:attrNameLst>
                                          <p:attrName>ppt_x</p:attrName>
                                        </p:attrNameLst>
                                      </p:cBhvr>
                                      <p:tavLst>
                                        <p:tav tm="0">
                                          <p:val>
                                            <p:strVal val="#ppt_x"/>
                                          </p:val>
                                        </p:tav>
                                        <p:tav tm="100000">
                                          <p:val>
                                            <p:strVal val="#ppt_x"/>
                                          </p:val>
                                        </p:tav>
                                      </p:tavLst>
                                    </p:anim>
                                    <p:anim calcmode="lin" valueType="num">
                                      <p:cBhvr additive="base">
                                        <p:cTn id="12" dur="500" fill="hold"/>
                                        <p:tgtEl>
                                          <p:spTgt spid="6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7"/>
                                        </p:tgtEl>
                                        <p:attrNameLst>
                                          <p:attrName>style.visibility</p:attrName>
                                        </p:attrNameLst>
                                      </p:cBhvr>
                                      <p:to>
                                        <p:strVal val="visible"/>
                                      </p:to>
                                    </p:set>
                                    <p:anim calcmode="lin" valueType="num">
                                      <p:cBhvr additive="base">
                                        <p:cTn id="15" dur="500" fill="hold"/>
                                        <p:tgtEl>
                                          <p:spTgt spid="617"/>
                                        </p:tgtEl>
                                        <p:attrNameLst>
                                          <p:attrName>ppt_x</p:attrName>
                                        </p:attrNameLst>
                                      </p:cBhvr>
                                      <p:tavLst>
                                        <p:tav tm="0">
                                          <p:val>
                                            <p:strVal val="#ppt_x"/>
                                          </p:val>
                                        </p:tav>
                                        <p:tav tm="100000">
                                          <p:val>
                                            <p:strVal val="#ppt_x"/>
                                          </p:val>
                                        </p:tav>
                                      </p:tavLst>
                                    </p:anim>
                                    <p:anim calcmode="lin" valueType="num">
                                      <p:cBhvr additive="base">
                                        <p:cTn id="16" dur="500" fill="hold"/>
                                        <p:tgtEl>
                                          <p:spTgt spid="6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8">
                                            <p:txEl>
                                              <p:pRg st="0" end="0"/>
                                            </p:txEl>
                                          </p:spTgt>
                                        </p:tgtEl>
                                        <p:attrNameLst>
                                          <p:attrName>style.visibility</p:attrName>
                                        </p:attrNameLst>
                                      </p:cBhvr>
                                      <p:to>
                                        <p:strVal val="visible"/>
                                      </p:to>
                                    </p:set>
                                    <p:anim calcmode="lin" valueType="num">
                                      <p:cBhvr additive="base">
                                        <p:cTn id="19" dur="500" fill="hold"/>
                                        <p:tgtEl>
                                          <p:spTgt spid="6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20"/>
                                        </p:tgtEl>
                                        <p:attrNameLst>
                                          <p:attrName>style.visibility</p:attrName>
                                        </p:attrNameLst>
                                      </p:cBhvr>
                                      <p:to>
                                        <p:strVal val="visible"/>
                                      </p:to>
                                    </p:set>
                                    <p:anim calcmode="lin" valueType="num">
                                      <p:cBhvr additive="base">
                                        <p:cTn id="23" dur="500" fill="hold"/>
                                        <p:tgtEl>
                                          <p:spTgt spid="620"/>
                                        </p:tgtEl>
                                        <p:attrNameLst>
                                          <p:attrName>ppt_x</p:attrName>
                                        </p:attrNameLst>
                                      </p:cBhvr>
                                      <p:tavLst>
                                        <p:tav tm="0">
                                          <p:val>
                                            <p:strVal val="#ppt_x"/>
                                          </p:val>
                                        </p:tav>
                                        <p:tav tm="100000">
                                          <p:val>
                                            <p:strVal val="#ppt_x"/>
                                          </p:val>
                                        </p:tav>
                                      </p:tavLst>
                                    </p:anim>
                                    <p:anim calcmode="lin" valueType="num">
                                      <p:cBhvr additive="base">
                                        <p:cTn id="24" dur="500" fill="hold"/>
                                        <p:tgtEl>
                                          <p:spTgt spid="6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21"/>
                                        </p:tgtEl>
                                        <p:attrNameLst>
                                          <p:attrName>style.visibility</p:attrName>
                                        </p:attrNameLst>
                                      </p:cBhvr>
                                      <p:to>
                                        <p:strVal val="visible"/>
                                      </p:to>
                                    </p:set>
                                    <p:anim calcmode="lin" valueType="num">
                                      <p:cBhvr additive="base">
                                        <p:cTn id="27" dur="500" fill="hold"/>
                                        <p:tgtEl>
                                          <p:spTgt spid="621"/>
                                        </p:tgtEl>
                                        <p:attrNameLst>
                                          <p:attrName>ppt_x</p:attrName>
                                        </p:attrNameLst>
                                      </p:cBhvr>
                                      <p:tavLst>
                                        <p:tav tm="0">
                                          <p:val>
                                            <p:strVal val="#ppt_x"/>
                                          </p:val>
                                        </p:tav>
                                        <p:tav tm="100000">
                                          <p:val>
                                            <p:strVal val="#ppt_x"/>
                                          </p:val>
                                        </p:tav>
                                      </p:tavLst>
                                    </p:anim>
                                    <p:anim calcmode="lin" valueType="num">
                                      <p:cBhvr additive="base">
                                        <p:cTn id="28" dur="500" fill="hold"/>
                                        <p:tgtEl>
                                          <p:spTgt spid="6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2"/>
                                        </p:tgtEl>
                                        <p:attrNameLst>
                                          <p:attrName>style.visibility</p:attrName>
                                        </p:attrNameLst>
                                      </p:cBhvr>
                                      <p:to>
                                        <p:strVal val="visible"/>
                                      </p:to>
                                    </p:set>
                                    <p:anim calcmode="lin" valueType="num">
                                      <p:cBhvr additive="base">
                                        <p:cTn id="31" dur="500" fill="hold"/>
                                        <p:tgtEl>
                                          <p:spTgt spid="622"/>
                                        </p:tgtEl>
                                        <p:attrNameLst>
                                          <p:attrName>ppt_x</p:attrName>
                                        </p:attrNameLst>
                                      </p:cBhvr>
                                      <p:tavLst>
                                        <p:tav tm="0">
                                          <p:val>
                                            <p:strVal val="#ppt_x"/>
                                          </p:val>
                                        </p:tav>
                                        <p:tav tm="100000">
                                          <p:val>
                                            <p:strVal val="#ppt_x"/>
                                          </p:val>
                                        </p:tav>
                                      </p:tavLst>
                                    </p:anim>
                                    <p:anim calcmode="lin" valueType="num">
                                      <p:cBhvr additive="base">
                                        <p:cTn id="32" dur="500" fill="hold"/>
                                        <p:tgtEl>
                                          <p:spTgt spid="6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3"/>
                                        </p:tgtEl>
                                        <p:attrNameLst>
                                          <p:attrName>style.visibility</p:attrName>
                                        </p:attrNameLst>
                                      </p:cBhvr>
                                      <p:to>
                                        <p:strVal val="visible"/>
                                      </p:to>
                                    </p:set>
                                    <p:anim calcmode="lin" valueType="num">
                                      <p:cBhvr additive="base">
                                        <p:cTn id="35" dur="500" fill="hold"/>
                                        <p:tgtEl>
                                          <p:spTgt spid="623"/>
                                        </p:tgtEl>
                                        <p:attrNameLst>
                                          <p:attrName>ppt_x</p:attrName>
                                        </p:attrNameLst>
                                      </p:cBhvr>
                                      <p:tavLst>
                                        <p:tav tm="0">
                                          <p:val>
                                            <p:strVal val="#ppt_x"/>
                                          </p:val>
                                        </p:tav>
                                        <p:tav tm="100000">
                                          <p:val>
                                            <p:strVal val="#ppt_x"/>
                                          </p:val>
                                        </p:tav>
                                      </p:tavLst>
                                    </p:anim>
                                    <p:anim calcmode="lin" valueType="num">
                                      <p:cBhvr additive="base">
                                        <p:cTn id="36" dur="500" fill="hold"/>
                                        <p:tgtEl>
                                          <p:spTgt spid="6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
                                        </p:tgtEl>
                                        <p:attrNameLst>
                                          <p:attrName>style.visibility</p:attrName>
                                        </p:attrNameLst>
                                      </p:cBhvr>
                                      <p:to>
                                        <p:strVal val="visible"/>
                                      </p:to>
                                    </p:set>
                                    <p:anim calcmode="lin" valueType="num">
                                      <p:cBhvr additive="base">
                                        <p:cTn id="39" dur="500" fill="hold"/>
                                        <p:tgtEl>
                                          <p:spTgt spid="624"/>
                                        </p:tgtEl>
                                        <p:attrNameLst>
                                          <p:attrName>ppt_x</p:attrName>
                                        </p:attrNameLst>
                                      </p:cBhvr>
                                      <p:tavLst>
                                        <p:tav tm="0">
                                          <p:val>
                                            <p:strVal val="#ppt_x"/>
                                          </p:val>
                                        </p:tav>
                                        <p:tav tm="100000">
                                          <p:val>
                                            <p:strVal val="#ppt_x"/>
                                          </p:val>
                                        </p:tav>
                                      </p:tavLst>
                                    </p:anim>
                                    <p:anim calcmode="lin" valueType="num">
                                      <p:cBhvr additive="base">
                                        <p:cTn id="40" dur="500" fill="hold"/>
                                        <p:tgtEl>
                                          <p:spTgt spid="6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617" grpId="0"/>
      <p:bldP spid="618" grpId="0" build="p"/>
      <p:bldP spid="6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1" name="Google Shape;1371;p68"/>
          <p:cNvSpPr/>
          <p:nvPr/>
        </p:nvSpPr>
        <p:spPr>
          <a:xfrm>
            <a:off x="720000" y="1958651"/>
            <a:ext cx="7870500" cy="1101692"/>
          </a:xfrm>
          <a:prstGeom prst="roundRect">
            <a:avLst>
              <a:gd name="adj" fmla="val 16667"/>
            </a:avLst>
          </a:prstGeom>
          <a:solidFill>
            <a:srgbClr val="EFF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8"/>
          <p:cNvSpPr/>
          <p:nvPr/>
        </p:nvSpPr>
        <p:spPr>
          <a:xfrm>
            <a:off x="636750" y="3438478"/>
            <a:ext cx="7870500" cy="1110735"/>
          </a:xfrm>
          <a:prstGeom prst="roundRect">
            <a:avLst>
              <a:gd name="adj" fmla="val 16667"/>
            </a:avLst>
          </a:prstGeom>
          <a:solidFill>
            <a:srgbClr val="EFF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8"/>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5. Câu 5</a:t>
            </a:r>
            <a:endParaRPr sz="4000" b="1">
              <a:solidFill>
                <a:schemeClr val="dk1"/>
              </a:solidFill>
              <a:latin typeface="Times New Roman" panose="02020603050405020304" pitchFamily="18" charset="0"/>
              <a:cs typeface="Times New Roman" panose="02020603050405020304" pitchFamily="18" charset="0"/>
            </a:endParaRPr>
          </a:p>
        </p:txBody>
      </p:sp>
      <p:sp>
        <p:nvSpPr>
          <p:cNvPr id="1376" name="Google Shape;1376;p68"/>
          <p:cNvSpPr txBox="1">
            <a:spLocks noGrp="1"/>
          </p:cNvSpPr>
          <p:nvPr>
            <p:ph type="subTitle" idx="4294967295"/>
          </p:nvPr>
        </p:nvSpPr>
        <p:spPr>
          <a:xfrm>
            <a:off x="892350" y="1958663"/>
            <a:ext cx="5991300" cy="800400"/>
          </a:xfrm>
          <a:prstGeom prst="rect">
            <a:avLst/>
          </a:prstGeom>
        </p:spPr>
        <p:txBody>
          <a:bodyPr spcFirstLastPara="1" wrap="square" lIns="91425" tIns="91425" rIns="91425" bIns="91425" anchor="t" anchorCtr="0">
            <a:noAutofit/>
          </a:bodyPr>
          <a:lstStyle/>
          <a:p>
            <a:pPr marL="0" indent="0" algn="just">
              <a:buNone/>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VB sẽ bị mất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khả năng nhấn mạnh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học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người (hai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nhận ơn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trả ơn khi so với một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ơn lẻ sẽ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khả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nhấn mạnh cao hơn).</a:t>
            </a:r>
            <a:endParaRPr lang="en-US" sz="2000">
              <a:effectLst/>
              <a:latin typeface=".VnTime"/>
              <a:ea typeface="Times New Roman" panose="02020603050405020304" pitchFamily="18" charset="0"/>
              <a:cs typeface="Times New Roman" panose="02020603050405020304" pitchFamily="18" charset="0"/>
            </a:endParaRPr>
          </a:p>
          <a:p>
            <a:pPr marL="0" lvl="0" indent="0" algn="just" rtl="0">
              <a:spcBef>
                <a:spcPts val="0"/>
              </a:spcBef>
              <a:spcAft>
                <a:spcPts val="0"/>
              </a:spcAft>
              <a:buNone/>
            </a:pPr>
            <a:r>
              <a:rPr lang="en" sz="1600"/>
              <a:t>.”</a:t>
            </a:r>
            <a:endParaRPr sz="1600"/>
          </a:p>
        </p:txBody>
      </p:sp>
      <p:sp>
        <p:nvSpPr>
          <p:cNvPr id="1377" name="Google Shape;1377;p68"/>
          <p:cNvSpPr txBox="1">
            <a:spLocks noGrp="1"/>
          </p:cNvSpPr>
          <p:nvPr>
            <p:ph type="subTitle" idx="4294967295"/>
          </p:nvPr>
        </p:nvSpPr>
        <p:spPr>
          <a:xfrm>
            <a:off x="1916208" y="3494717"/>
            <a:ext cx="6416152" cy="878100"/>
          </a:xfrm>
          <a:prstGeom prst="rect">
            <a:avLst/>
          </a:prstGeom>
        </p:spPr>
        <p:txBody>
          <a:bodyPr spcFirstLastPara="1" wrap="square" lIns="91425" tIns="91425" rIns="91425" bIns="91425" anchor="t" anchorCtr="0">
            <a:noAutofit/>
          </a:bodyPr>
          <a:lstStyle/>
          <a:p>
            <a:pPr marL="139700" indent="0" algn="just">
              <a:buNone/>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VB sẽ khiến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con hổ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nghĩa</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biệt.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iều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ảnh hưởng tới nhận thức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người mà ai cũng cần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nhận ơn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phải biết trả ơn.</a:t>
            </a:r>
            <a:endParaRPr lang="en-US" sz="2000">
              <a:effectLst/>
              <a:latin typeface=".VnTime"/>
              <a:ea typeface="Times New Roman" panose="02020603050405020304" pitchFamily="18" charset="0"/>
              <a:cs typeface="Times New Roman" panose="02020603050405020304" pitchFamily="18" charset="0"/>
            </a:endParaRPr>
          </a:p>
        </p:txBody>
      </p:sp>
      <p:pic>
        <p:nvPicPr>
          <p:cNvPr id="1378" name="Google Shape;1378;p68"/>
          <p:cNvPicPr preferRelativeResize="0"/>
          <p:nvPr/>
        </p:nvPicPr>
        <p:blipFill>
          <a:blip r:embed="rId3">
            <a:alphaModFix/>
          </a:blip>
          <a:stretch>
            <a:fillRect/>
          </a:stretch>
        </p:blipFill>
        <p:spPr>
          <a:xfrm>
            <a:off x="734621" y="1345321"/>
            <a:ext cx="734415" cy="548862"/>
          </a:xfrm>
          <a:prstGeom prst="rect">
            <a:avLst/>
          </a:prstGeom>
          <a:noFill/>
          <a:ln>
            <a:noFill/>
          </a:ln>
        </p:spPr>
      </p:pic>
      <p:pic>
        <p:nvPicPr>
          <p:cNvPr id="1380" name="Google Shape;1380;p68"/>
          <p:cNvPicPr preferRelativeResize="0"/>
          <p:nvPr/>
        </p:nvPicPr>
        <p:blipFill>
          <a:blip r:embed="rId4">
            <a:alphaModFix/>
          </a:blip>
          <a:stretch>
            <a:fillRect/>
          </a:stretch>
        </p:blipFill>
        <p:spPr>
          <a:xfrm>
            <a:off x="7139647" y="1728692"/>
            <a:ext cx="1367604" cy="1354304"/>
          </a:xfrm>
          <a:prstGeom prst="rect">
            <a:avLst/>
          </a:prstGeom>
          <a:noFill/>
          <a:ln>
            <a:noFill/>
          </a:ln>
        </p:spPr>
      </p:pic>
      <p:pic>
        <p:nvPicPr>
          <p:cNvPr id="1381" name="Google Shape;1381;p68"/>
          <p:cNvPicPr preferRelativeResize="0"/>
          <p:nvPr/>
        </p:nvPicPr>
        <p:blipFill>
          <a:blip r:embed="rId5">
            <a:alphaModFix/>
          </a:blip>
          <a:stretch>
            <a:fillRect/>
          </a:stretch>
        </p:blipFill>
        <p:spPr>
          <a:xfrm rot="1509888">
            <a:off x="706717" y="3581483"/>
            <a:ext cx="1382482" cy="800399"/>
          </a:xfrm>
          <a:prstGeom prst="rect">
            <a:avLst/>
          </a:prstGeom>
          <a:noFill/>
          <a:ln>
            <a:noFill/>
          </a:ln>
        </p:spPr>
      </p:pic>
      <p:pic>
        <p:nvPicPr>
          <p:cNvPr id="1382" name="Google Shape;1382;p68"/>
          <p:cNvPicPr preferRelativeResize="0"/>
          <p:nvPr/>
        </p:nvPicPr>
        <p:blipFill>
          <a:blip r:embed="rId6">
            <a:alphaModFix/>
          </a:blip>
          <a:stretch>
            <a:fillRect/>
          </a:stretch>
        </p:blipFill>
        <p:spPr>
          <a:xfrm rot="-1234352">
            <a:off x="-771975" y="-334431"/>
            <a:ext cx="3423115" cy="960150"/>
          </a:xfrm>
          <a:prstGeom prst="rect">
            <a:avLst/>
          </a:prstGeom>
          <a:noFill/>
          <a:ln>
            <a:noFill/>
          </a:ln>
        </p:spPr>
      </p:pic>
      <p:pic>
        <p:nvPicPr>
          <p:cNvPr id="1383" name="Google Shape;1383;p68"/>
          <p:cNvPicPr preferRelativeResize="0"/>
          <p:nvPr/>
        </p:nvPicPr>
        <p:blipFill rotWithShape="1">
          <a:blip r:embed="rId7">
            <a:alphaModFix/>
          </a:blip>
          <a:srcRect r="69588"/>
          <a:stretch/>
        </p:blipFill>
        <p:spPr>
          <a:xfrm>
            <a:off x="8200575" y="1082000"/>
            <a:ext cx="1040051" cy="4025075"/>
          </a:xfrm>
          <a:prstGeom prst="rect">
            <a:avLst/>
          </a:prstGeom>
          <a:noFill/>
          <a:ln>
            <a:noFill/>
          </a:ln>
        </p:spPr>
      </p:pic>
      <p:pic>
        <p:nvPicPr>
          <p:cNvPr id="1384" name="Google Shape;1384;p68"/>
          <p:cNvPicPr preferRelativeResize="0"/>
          <p:nvPr/>
        </p:nvPicPr>
        <p:blipFill>
          <a:blip r:embed="rId8">
            <a:alphaModFix/>
          </a:blip>
          <a:stretch>
            <a:fillRect/>
          </a:stretch>
        </p:blipFill>
        <p:spPr>
          <a:xfrm rot="-1117195">
            <a:off x="7549019" y="-137599"/>
            <a:ext cx="2055681" cy="1312301"/>
          </a:xfrm>
          <a:prstGeom prst="rect">
            <a:avLst/>
          </a:prstGeom>
          <a:noFill/>
          <a:ln>
            <a:noFill/>
          </a:ln>
        </p:spPr>
      </p:pic>
      <p:pic>
        <p:nvPicPr>
          <p:cNvPr id="1385" name="Google Shape;1385;p68"/>
          <p:cNvPicPr preferRelativeResize="0"/>
          <p:nvPr/>
        </p:nvPicPr>
        <p:blipFill rotWithShape="1">
          <a:blip r:embed="rId9">
            <a:alphaModFix/>
          </a:blip>
          <a:srcRect r="13096" b="26199"/>
          <a:stretch/>
        </p:blipFill>
        <p:spPr>
          <a:xfrm>
            <a:off x="4964053" y="4432175"/>
            <a:ext cx="4275195" cy="828000"/>
          </a:xfrm>
          <a:prstGeom prst="rect">
            <a:avLst/>
          </a:prstGeom>
          <a:noFill/>
          <a:ln>
            <a:noFill/>
          </a:ln>
        </p:spPr>
      </p:pic>
      <p:pic>
        <p:nvPicPr>
          <p:cNvPr id="1386" name="Google Shape;1386;p68"/>
          <p:cNvPicPr preferRelativeResize="0"/>
          <p:nvPr/>
        </p:nvPicPr>
        <p:blipFill>
          <a:blip r:embed="rId10">
            <a:alphaModFix/>
          </a:blip>
          <a:stretch>
            <a:fillRect/>
          </a:stretch>
        </p:blipFill>
        <p:spPr>
          <a:xfrm rot="-10187284">
            <a:off x="104123" y="-222065"/>
            <a:ext cx="814657" cy="2091460"/>
          </a:xfrm>
          <a:prstGeom prst="rect">
            <a:avLst/>
          </a:prstGeom>
          <a:noFill/>
          <a:ln>
            <a:noFill/>
          </a:ln>
        </p:spPr>
      </p:pic>
      <p:pic>
        <p:nvPicPr>
          <p:cNvPr id="1387" name="Google Shape;1387;p68"/>
          <p:cNvPicPr preferRelativeResize="0"/>
          <p:nvPr/>
        </p:nvPicPr>
        <p:blipFill>
          <a:blip r:embed="rId11">
            <a:alphaModFix/>
          </a:blip>
          <a:stretch>
            <a:fillRect/>
          </a:stretch>
        </p:blipFill>
        <p:spPr>
          <a:xfrm rot="-1160074">
            <a:off x="666790" y="262684"/>
            <a:ext cx="1595250" cy="149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6">
                                            <p:txEl>
                                              <p:pRg st="0" end="0"/>
                                            </p:txEl>
                                          </p:spTgt>
                                        </p:tgtEl>
                                        <p:attrNameLst>
                                          <p:attrName>style.visibility</p:attrName>
                                        </p:attrNameLst>
                                      </p:cBhvr>
                                      <p:to>
                                        <p:strVal val="visible"/>
                                      </p:to>
                                    </p:set>
                                    <p:anim calcmode="lin" valueType="num">
                                      <p:cBhvr additive="base">
                                        <p:cTn id="7" dur="500" fill="hold"/>
                                        <p:tgtEl>
                                          <p:spTgt spid="13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6">
                                            <p:txEl>
                                              <p:pRg st="1" end="1"/>
                                            </p:txEl>
                                          </p:spTgt>
                                        </p:tgtEl>
                                        <p:attrNameLst>
                                          <p:attrName>style.visibility</p:attrName>
                                        </p:attrNameLst>
                                      </p:cBhvr>
                                      <p:to>
                                        <p:strVal val="visible"/>
                                      </p:to>
                                    </p:set>
                                    <p:anim calcmode="lin" valueType="num">
                                      <p:cBhvr additive="base">
                                        <p:cTn id="13" dur="500" fill="hold"/>
                                        <p:tgtEl>
                                          <p:spTgt spid="137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77">
                                            <p:txEl>
                                              <p:pRg st="0" end="0"/>
                                            </p:txEl>
                                          </p:spTgt>
                                        </p:tgtEl>
                                        <p:attrNameLst>
                                          <p:attrName>style.visibility</p:attrName>
                                        </p:attrNameLst>
                                      </p:cBhvr>
                                      <p:to>
                                        <p:strVal val="visible"/>
                                      </p:to>
                                    </p:set>
                                    <p:animEffect transition="in" filter="fade">
                                      <p:cBhvr>
                                        <p:cTn id="19" dur="1000"/>
                                        <p:tgtEl>
                                          <p:spTgt spid="1377">
                                            <p:txEl>
                                              <p:pRg st="0" end="0"/>
                                            </p:txEl>
                                          </p:spTgt>
                                        </p:tgtEl>
                                      </p:cBhvr>
                                    </p:animEffect>
                                    <p:anim calcmode="lin" valueType="num">
                                      <p:cBhvr>
                                        <p:cTn id="20" dur="1000" fill="hold"/>
                                        <p:tgtEl>
                                          <p:spTgt spid="137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7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 grpId="0" build="p"/>
      <p:bldP spid="137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5" name="Picture 4">
            <a:extLst>
              <a:ext uri="{FF2B5EF4-FFF2-40B4-BE49-F238E27FC236}">
                <a16:creationId xmlns:a16="http://schemas.microsoft.com/office/drawing/2014/main" id="{D7ACD9E7-C86A-28CC-0BD9-90F44EF577F7}"/>
              </a:ext>
            </a:extLst>
          </p:cNvPr>
          <p:cNvPicPr>
            <a:picLocks noChangeAspect="1"/>
          </p:cNvPicPr>
          <p:nvPr/>
        </p:nvPicPr>
        <p:blipFill>
          <a:blip r:embed="rId4"/>
          <a:stretch>
            <a:fillRect/>
          </a:stretch>
        </p:blipFill>
        <p:spPr>
          <a:xfrm>
            <a:off x="6236827" y="1881445"/>
            <a:ext cx="3193474" cy="3842387"/>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6. Câu 6</a:t>
            </a:r>
            <a:endParaRPr sz="36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5">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6">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7">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7">
            <a:alphaModFix/>
          </a:blip>
          <a:stretch>
            <a:fillRect/>
          </a:stretch>
        </p:blipFill>
        <p:spPr>
          <a:xfrm>
            <a:off x="3662760" y="1157108"/>
            <a:ext cx="297225" cy="181517"/>
          </a:xfrm>
          <a:prstGeom prst="rect">
            <a:avLst/>
          </a:prstGeom>
          <a:noFill/>
          <a:ln>
            <a:noFill/>
          </a:ln>
        </p:spPr>
      </p:pic>
      <p:pic>
        <p:nvPicPr>
          <p:cNvPr id="8" name="图片 3">
            <a:extLst>
              <a:ext uri="{FF2B5EF4-FFF2-40B4-BE49-F238E27FC236}">
                <a16:creationId xmlns:a16="http://schemas.microsoft.com/office/drawing/2014/main" id="{A561DB3F-AFD0-C5A8-1102-850FCE2433E0}"/>
              </a:ext>
            </a:extLst>
          </p:cNvPr>
          <p:cNvPicPr>
            <a:picLocks noChangeAspect="1"/>
          </p:cNvPicPr>
          <p:nvPr/>
        </p:nvPicPr>
        <p:blipFill>
          <a:blip r:embed="rId8" cstate="email"/>
          <a:stretch>
            <a:fillRect/>
          </a:stretch>
        </p:blipFill>
        <p:spPr>
          <a:xfrm>
            <a:off x="1959579" y="1062590"/>
            <a:ext cx="4520264" cy="3573859"/>
          </a:xfrm>
          <a:prstGeom prst="rect">
            <a:avLst/>
          </a:prstGeom>
        </p:spPr>
      </p:pic>
      <p:sp>
        <p:nvSpPr>
          <p:cNvPr id="9" name="Text Box 35">
            <a:extLst>
              <a:ext uri="{FF2B5EF4-FFF2-40B4-BE49-F238E27FC236}">
                <a16:creationId xmlns:a16="http://schemas.microsoft.com/office/drawing/2014/main" id="{7DFE5A62-0D63-CBD2-443C-2E84CF23A438}"/>
              </a:ext>
            </a:extLst>
          </p:cNvPr>
          <p:cNvSpPr txBox="1">
            <a:spLocks noChangeArrowheads="1"/>
          </p:cNvSpPr>
          <p:nvPr>
            <p:custDataLst>
              <p:tags r:id="rId1"/>
            </p:custDataLst>
          </p:nvPr>
        </p:nvSpPr>
        <p:spPr bwMode="auto">
          <a:xfrm>
            <a:off x="2957587" y="2173043"/>
            <a:ext cx="2830821" cy="1569660"/>
          </a:xfrm>
          <a:prstGeom prst="rect">
            <a:avLst/>
          </a:prstGeom>
          <a:noFill/>
          <a:ln w="9525">
            <a:noFill/>
            <a:miter lim="800000"/>
          </a:ln>
        </p:spPr>
        <p:txBody>
          <a:bodyPr wrap="square">
            <a:spAutoFit/>
          </a:bodyPr>
          <a:lstStyle/>
          <a:p>
            <a:pPr algn="ctr"/>
            <a:r>
              <a:rPr lang="en-US" sz="2400" i="1">
                <a:latin typeface="Times New Roman" panose="02020603050405020304" pitchFamily="18" charset="0"/>
                <a:cs typeface="Times New Roman" panose="02020603050405020304" pitchFamily="18" charset="0"/>
              </a:rPr>
              <a:t>Nêu cảm nghĩ về một chi tiết em thấy ấn tượng nhất trong truyện.</a:t>
            </a:r>
            <a:endParaRPr lang="en-US" sz="24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9"/>
          <a:stretch>
            <a:fillRect/>
          </a:stretch>
        </p:blipFill>
        <p:spPr>
          <a:xfrm>
            <a:off x="-24999" y="2053969"/>
            <a:ext cx="1949333" cy="3188161"/>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10">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4254472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6. Câu 6</a:t>
            </a:r>
            <a:endParaRPr sz="36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56396" y="3959633"/>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05383" y="4491186"/>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24999" y="2053969"/>
            <a:ext cx="1949333" cy="3188161"/>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2" name="Google Shape;657;p43">
            <a:extLst>
              <a:ext uri="{FF2B5EF4-FFF2-40B4-BE49-F238E27FC236}">
                <a16:creationId xmlns:a16="http://schemas.microsoft.com/office/drawing/2014/main" id="{AD446BCC-161C-F90F-97B0-E64395539E8F}"/>
              </a:ext>
            </a:extLst>
          </p:cNvPr>
          <p:cNvGrpSpPr/>
          <p:nvPr/>
        </p:nvGrpSpPr>
        <p:grpSpPr>
          <a:xfrm>
            <a:off x="2155271" y="3151517"/>
            <a:ext cx="616149" cy="616149"/>
            <a:chOff x="1168475" y="253275"/>
            <a:chExt cx="448500" cy="448500"/>
          </a:xfrm>
        </p:grpSpPr>
        <p:sp>
          <p:nvSpPr>
            <p:cNvPr id="3" name="Google Shape;658;p43">
              <a:extLst>
                <a:ext uri="{FF2B5EF4-FFF2-40B4-BE49-F238E27FC236}">
                  <a16:creationId xmlns:a16="http://schemas.microsoft.com/office/drawing/2014/main" id="{7FB82B44-04B1-9CFE-669D-93A2CB68C2A8}"/>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59;p43">
              <a:extLst>
                <a:ext uri="{FF2B5EF4-FFF2-40B4-BE49-F238E27FC236}">
                  <a16:creationId xmlns:a16="http://schemas.microsoft.com/office/drawing/2014/main" id="{42B90AAE-7881-F144-2F22-F66AFE9C781E}"/>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660;p43">
            <a:extLst>
              <a:ext uri="{FF2B5EF4-FFF2-40B4-BE49-F238E27FC236}">
                <a16:creationId xmlns:a16="http://schemas.microsoft.com/office/drawing/2014/main" id="{C37DF0DD-2C90-E919-53E6-BE8F0A13B983}"/>
              </a:ext>
            </a:extLst>
          </p:cNvPr>
          <p:cNvGrpSpPr/>
          <p:nvPr/>
        </p:nvGrpSpPr>
        <p:grpSpPr>
          <a:xfrm>
            <a:off x="3876915" y="1841718"/>
            <a:ext cx="616149" cy="616149"/>
            <a:chOff x="1168475" y="253275"/>
            <a:chExt cx="448500" cy="448500"/>
          </a:xfrm>
        </p:grpSpPr>
        <p:sp>
          <p:nvSpPr>
            <p:cNvPr id="7" name="Google Shape;661;p43">
              <a:extLst>
                <a:ext uri="{FF2B5EF4-FFF2-40B4-BE49-F238E27FC236}">
                  <a16:creationId xmlns:a16="http://schemas.microsoft.com/office/drawing/2014/main" id="{50644522-A6AA-7DC4-203A-A0F289E1C366}"/>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2;p43">
              <a:extLst>
                <a:ext uri="{FF2B5EF4-FFF2-40B4-BE49-F238E27FC236}">
                  <a16:creationId xmlns:a16="http://schemas.microsoft.com/office/drawing/2014/main" id="{D0665D88-A3F8-43B0-F9E1-9C26EF3A19F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671;p43">
            <a:extLst>
              <a:ext uri="{FF2B5EF4-FFF2-40B4-BE49-F238E27FC236}">
                <a16:creationId xmlns:a16="http://schemas.microsoft.com/office/drawing/2014/main" id="{DC7C42E7-73F8-9AD5-9687-7BF0F2EDF98B}"/>
              </a:ext>
            </a:extLst>
          </p:cNvPr>
          <p:cNvSpPr txBox="1"/>
          <p:nvPr/>
        </p:nvSpPr>
        <p:spPr>
          <a:xfrm>
            <a:off x="3818682" y="1988698"/>
            <a:ext cx="7326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Permanent Marker"/>
                <a:ea typeface="Permanent Marker"/>
                <a:cs typeface="Permanent Marker"/>
                <a:sym typeface="Permanent Marker"/>
              </a:rPr>
              <a:t>01</a:t>
            </a:r>
            <a:endParaRPr sz="2000">
              <a:solidFill>
                <a:srgbClr val="191919"/>
              </a:solidFill>
              <a:latin typeface="Bowlby One"/>
              <a:ea typeface="Bowlby One"/>
              <a:cs typeface="Bowlby One"/>
              <a:sym typeface="Bowlby One"/>
            </a:endParaRPr>
          </a:p>
        </p:txBody>
      </p:sp>
      <p:sp>
        <p:nvSpPr>
          <p:cNvPr id="18" name="Google Shape;672;p43">
            <a:extLst>
              <a:ext uri="{FF2B5EF4-FFF2-40B4-BE49-F238E27FC236}">
                <a16:creationId xmlns:a16="http://schemas.microsoft.com/office/drawing/2014/main" id="{273A846B-CF10-9AC8-7A2D-F15FAA51911B}"/>
              </a:ext>
            </a:extLst>
          </p:cNvPr>
          <p:cNvSpPr txBox="1"/>
          <p:nvPr/>
        </p:nvSpPr>
        <p:spPr>
          <a:xfrm>
            <a:off x="2097038" y="3285144"/>
            <a:ext cx="7326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Permanent Marker"/>
                <a:ea typeface="Permanent Marker"/>
                <a:cs typeface="Permanent Marker"/>
                <a:sym typeface="Permanent Marker"/>
              </a:rPr>
              <a:t>02</a:t>
            </a:r>
            <a:endParaRPr sz="2100">
              <a:solidFill>
                <a:srgbClr val="191919"/>
              </a:solidFill>
              <a:latin typeface="Bowlby One"/>
              <a:ea typeface="Bowlby One"/>
              <a:cs typeface="Bowlby One"/>
              <a:sym typeface="Bowlby One"/>
            </a:endParaRPr>
          </a:p>
        </p:txBody>
      </p:sp>
      <p:sp>
        <p:nvSpPr>
          <p:cNvPr id="26" name="TextBox 25">
            <a:extLst>
              <a:ext uri="{FF2B5EF4-FFF2-40B4-BE49-F238E27FC236}">
                <a16:creationId xmlns:a16="http://schemas.microsoft.com/office/drawing/2014/main" id="{474BFDB2-A625-78D3-EB53-C1190ABF6D8E}"/>
              </a:ext>
            </a:extLst>
          </p:cNvPr>
          <p:cNvSpPr txBox="1"/>
          <p:nvPr/>
        </p:nvSpPr>
        <p:spPr>
          <a:xfrm>
            <a:off x="4736950" y="1691975"/>
            <a:ext cx="3717753"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Chi tiết cuối truyện: Nhiều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sau,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tiều qua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ời.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sắp ch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.mấy chục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liền.  </a:t>
            </a:r>
            <a:endParaRPr lang="en-US" sz="1800">
              <a:effectLst/>
              <a:latin typeface=".VnTime"/>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52BFC98-7D17-35BC-880C-016EDA9CDCFA}"/>
              </a:ext>
            </a:extLst>
          </p:cNvPr>
          <p:cNvSpPr txBox="1"/>
          <p:nvPr/>
        </p:nvSpPr>
        <p:spPr>
          <a:xfrm>
            <a:off x="2829636" y="3061587"/>
            <a:ext cx="5096654" cy="1938992"/>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Con hổ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ến viếng, thể hiện l</a:t>
            </a:r>
            <a:r>
              <a:rPr lang="en-US" sz="2000">
                <a:effectLst/>
                <a:latin typeface="Times New Roman" panose="02020603050405020304" pitchFamily="18" charset="0"/>
                <a:ea typeface="Microsoft YaHei" panose="020B0503020204020204" pitchFamily="34" charset="-122"/>
              </a:rPr>
              <a:t>ò</a:t>
            </a:r>
            <a:r>
              <a:rPr lang="en-US" sz="2000">
                <a:effectLst/>
                <a:latin typeface="Times New Roman" panose="02020603050405020304" pitchFamily="18" charset="0"/>
                <a:ea typeface="Times New Roman" panose="02020603050405020304" pitchFamily="18" charset="0"/>
              </a:rPr>
              <a:t>ng thương mến, x</a:t>
            </a:r>
            <a:r>
              <a:rPr lang="en-US" sz="2000">
                <a:effectLst/>
                <a:latin typeface="Times New Roman" panose="02020603050405020304" pitchFamily="18" charset="0"/>
                <a:ea typeface="Microsoft YaHei" panose="020B0503020204020204" pitchFamily="34" charset="-122"/>
              </a:rPr>
              <a:t>ó</a:t>
            </a:r>
            <a:r>
              <a:rPr lang="en-US" sz="2000">
                <a:effectLst/>
                <a:latin typeface="Times New Roman" panose="02020603050405020304" pitchFamily="18" charset="0"/>
                <a:ea typeface="Times New Roman" panose="02020603050405020304" pitchFamily="18" charset="0"/>
              </a:rPr>
              <a:t>t xa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ối với </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đã khuất, ng</a:t>
            </a:r>
            <a:r>
              <a:rPr lang="en-US" sz="2000">
                <a:effectLst/>
                <a:latin typeface="Times New Roman" panose="02020603050405020304" pitchFamily="18" charset="0"/>
                <a:ea typeface="Microsoft YaHei" panose="020B0503020204020204" pitchFamily="34" charset="-122"/>
              </a:rPr>
              <a:t>à</a:t>
            </a:r>
            <a:r>
              <a:rPr lang="en-US" sz="2000">
                <a:effectLst/>
                <a:latin typeface="Times New Roman" panose="02020603050405020304" pitchFamily="18" charset="0"/>
                <a:ea typeface="Times New Roman" panose="02020603050405020304" pitchFamily="18" charset="0"/>
              </a:rPr>
              <a:t>y giỗ lại nhớ mang c</a:t>
            </a:r>
            <a:r>
              <a:rPr lang="en-US" sz="2000">
                <a:effectLst/>
                <a:latin typeface="Times New Roman" panose="02020603050405020304" pitchFamily="18" charset="0"/>
                <a:ea typeface="Microsoft YaHei" panose="020B0503020204020204" pitchFamily="34" charset="-122"/>
              </a:rPr>
              <a:t>á</a:t>
            </a:r>
            <a:r>
              <a:rPr lang="en-US" sz="2000">
                <a:effectLst/>
                <a:latin typeface="Times New Roman" panose="02020603050405020304" pitchFamily="18" charset="0"/>
                <a:ea typeface="Times New Roman" panose="02020603050405020304" pitchFamily="18" charset="0"/>
              </a:rPr>
              <a:t>c con th</a:t>
            </a:r>
            <a:r>
              <a:rPr lang="en-US" sz="2000">
                <a:effectLst/>
                <a:latin typeface="Times New Roman" panose="02020603050405020304" pitchFamily="18" charset="0"/>
                <a:ea typeface="Microsoft YaHei" panose="020B0503020204020204" pitchFamily="34" charset="-122"/>
              </a:rPr>
              <a:t>ú</a:t>
            </a:r>
            <a:r>
              <a:rPr lang="en-US" sz="2000">
                <a:effectLst/>
                <a:latin typeface="Times New Roman" panose="02020603050405020304" pitchFamily="18" charset="0"/>
                <a:ea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ến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ể ở ngo</a:t>
            </a:r>
            <a:r>
              <a:rPr lang="en-US" sz="2000">
                <a:effectLst/>
                <a:latin typeface="Times New Roman" panose="02020603050405020304" pitchFamily="18" charset="0"/>
                <a:ea typeface="Microsoft YaHei" panose="020B0503020204020204" pitchFamily="34" charset="-122"/>
              </a:rPr>
              <a:t>à</a:t>
            </a:r>
            <a:r>
              <a:rPr lang="en-US" sz="2000">
                <a:effectLst/>
                <a:latin typeface="Times New Roman" panose="02020603050405020304" pitchFamily="18" charset="0"/>
                <a:ea typeface="Times New Roman" panose="02020603050405020304" pitchFamily="18" charset="0"/>
              </a:rPr>
              <a:t>i cửa trong mấy chục n</a:t>
            </a:r>
            <a:r>
              <a:rPr lang="en-US" sz="2000">
                <a:effectLst/>
                <a:latin typeface="Times New Roman" panose="02020603050405020304" pitchFamily="18" charset="0"/>
                <a:ea typeface="Microsoft YaHei" panose="020B0503020204020204" pitchFamily="34" charset="-122"/>
              </a:rPr>
              <a:t>ă</a:t>
            </a:r>
            <a:r>
              <a:rPr lang="en-US" sz="2000">
                <a:effectLst/>
                <a:latin typeface="Times New Roman" panose="02020603050405020304" pitchFamily="18" charset="0"/>
                <a:ea typeface="Times New Roman" panose="02020603050405020304" pitchFamily="18" charset="0"/>
              </a:rPr>
              <a:t>m liền thể hiện t</a:t>
            </a:r>
            <a:r>
              <a:rPr lang="en-US" sz="2000">
                <a:effectLst/>
                <a:latin typeface="Times New Roman" panose="02020603050405020304" pitchFamily="18" charset="0"/>
                <a:ea typeface="Microsoft YaHei" panose="020B0503020204020204" pitchFamily="34" charset="-122"/>
              </a:rPr>
              <a:t>ì</a:t>
            </a:r>
            <a:r>
              <a:rPr lang="en-US" sz="2000">
                <a:effectLst/>
                <a:latin typeface="Times New Roman" panose="02020603050405020304" pitchFamily="18" charset="0"/>
                <a:ea typeface="Times New Roman" panose="02020603050405020304" pitchFamily="18" charset="0"/>
              </a:rPr>
              <a:t>nh cảm vững bền, khắc cốt ghi t</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m ơn nghĩa của </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với m</a:t>
            </a:r>
            <a:r>
              <a:rPr lang="en-US" sz="2000">
                <a:effectLst/>
                <a:latin typeface="Times New Roman" panose="02020603050405020304" pitchFamily="18" charset="0"/>
                <a:ea typeface="Microsoft YaHei" panose="020B0503020204020204" pitchFamily="34" charset="-122"/>
              </a:rPr>
              <a:t>ì</a:t>
            </a:r>
            <a:r>
              <a:rPr lang="en-US" sz="2000">
                <a:effectLst/>
                <a:latin typeface="Times New Roman" panose="02020603050405020304" pitchFamily="18" charset="0"/>
                <a:ea typeface="Times New Roman" panose="02020603050405020304" pitchFamily="18" charset="0"/>
              </a:rPr>
              <a:t>nh. </a:t>
            </a:r>
            <a:endParaRPr lang="en-US" sz="2000"/>
          </a:p>
        </p:txBody>
      </p:sp>
    </p:spTree>
    <p:extLst>
      <p:ext uri="{BB962C8B-B14F-4D97-AF65-F5344CB8AC3E}">
        <p14:creationId xmlns:p14="http://schemas.microsoft.com/office/powerpoint/2010/main" val="8189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6"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2" name="Picture 1" descr="A tiger walking on a black background&#10;&#10;Description automatically generated with medium confidence">
            <a:extLst>
              <a:ext uri="{FF2B5EF4-FFF2-40B4-BE49-F238E27FC236}">
                <a16:creationId xmlns:a16="http://schemas.microsoft.com/office/drawing/2014/main" id="{979A4317-0732-971C-8F20-00AB65DB3A0B}"/>
              </a:ext>
            </a:extLst>
          </p:cNvPr>
          <p:cNvPicPr>
            <a:picLocks noChangeAspect="1"/>
          </p:cNvPicPr>
          <p:nvPr/>
        </p:nvPicPr>
        <p:blipFill>
          <a:blip r:embed="rId3"/>
          <a:stretch>
            <a:fillRect/>
          </a:stretch>
        </p:blipFill>
        <p:spPr>
          <a:xfrm>
            <a:off x="5337142" y="2581674"/>
            <a:ext cx="4221522" cy="2778277"/>
          </a:xfrm>
          <a:prstGeom prst="rect">
            <a:avLst/>
          </a:prstGeom>
        </p:spPr>
      </p:pic>
      <p:pic>
        <p:nvPicPr>
          <p:cNvPr id="582" name="Google Shape;582;p40"/>
          <p:cNvPicPr preferRelativeResize="0"/>
          <p:nvPr/>
        </p:nvPicPr>
        <p:blipFill rotWithShape="1">
          <a:blip r:embed="rId4">
            <a:alphaModFix/>
          </a:blip>
          <a:srcRect l="33884"/>
          <a:stretch/>
        </p:blipFill>
        <p:spPr>
          <a:xfrm rot="-8294132">
            <a:off x="203212" y="3562312"/>
            <a:ext cx="1783452" cy="1721976"/>
          </a:xfrm>
          <a:prstGeom prst="rect">
            <a:avLst/>
          </a:prstGeom>
          <a:noFill/>
          <a:ln>
            <a:noFill/>
          </a:ln>
        </p:spPr>
      </p:pic>
      <p:grpSp>
        <p:nvGrpSpPr>
          <p:cNvPr id="583" name="Google Shape;583;p40"/>
          <p:cNvGrpSpPr/>
          <p:nvPr/>
        </p:nvGrpSpPr>
        <p:grpSpPr>
          <a:xfrm>
            <a:off x="3853996" y="744068"/>
            <a:ext cx="1436007" cy="1436007"/>
            <a:chOff x="1168475" y="253275"/>
            <a:chExt cx="448500" cy="448500"/>
          </a:xfrm>
        </p:grpSpPr>
        <p:sp>
          <p:nvSpPr>
            <p:cNvPr id="584" name="Google Shape;584;p40"/>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40"/>
          <p:cNvSpPr txBox="1">
            <a:spLocks noGrp="1"/>
          </p:cNvSpPr>
          <p:nvPr>
            <p:ph type="title"/>
          </p:nvPr>
        </p:nvSpPr>
        <p:spPr>
          <a:xfrm>
            <a:off x="2043900" y="2341541"/>
            <a:ext cx="505619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a:latin typeface="Times New Roman" panose="02020603050405020304" pitchFamily="18" charset="0"/>
                <a:cs typeface="Times New Roman" panose="02020603050405020304" pitchFamily="18" charset="0"/>
              </a:rPr>
              <a:t>Tổng kết</a:t>
            </a:r>
            <a:endParaRPr sz="6600" b="1">
              <a:latin typeface="Times New Roman" panose="02020603050405020304" pitchFamily="18" charset="0"/>
              <a:cs typeface="Times New Roman" panose="02020603050405020304" pitchFamily="18" charset="0"/>
            </a:endParaRPr>
          </a:p>
        </p:txBody>
      </p:sp>
      <p:sp>
        <p:nvSpPr>
          <p:cNvPr id="587" name="Google Shape;587;p40"/>
          <p:cNvSpPr txBox="1">
            <a:spLocks noGrp="1"/>
          </p:cNvSpPr>
          <p:nvPr>
            <p:ph type="title" idx="2"/>
          </p:nvPr>
        </p:nvSpPr>
        <p:spPr>
          <a:xfrm>
            <a:off x="3527850" y="799521"/>
            <a:ext cx="2088300" cy="13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1">
                <a:latin typeface="Times New Roman" panose="02020603050405020304" pitchFamily="18" charset="0"/>
                <a:cs typeface="Times New Roman" panose="02020603050405020304" pitchFamily="18" charset="0"/>
              </a:rPr>
              <a:t>III</a:t>
            </a:r>
            <a:endParaRPr b="1" i="1">
              <a:latin typeface="Times New Roman" panose="02020603050405020304" pitchFamily="18" charset="0"/>
              <a:cs typeface="Times New Roman" panose="02020603050405020304" pitchFamily="18" charset="0"/>
            </a:endParaRPr>
          </a:p>
        </p:txBody>
      </p:sp>
      <p:sp>
        <p:nvSpPr>
          <p:cNvPr id="589" name="Google Shape;589;p40"/>
          <p:cNvSpPr/>
          <p:nvPr/>
        </p:nvSpPr>
        <p:spPr>
          <a:xfrm>
            <a:off x="6618375" y="-402450"/>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40"/>
          <p:cNvGrpSpPr/>
          <p:nvPr/>
        </p:nvGrpSpPr>
        <p:grpSpPr>
          <a:xfrm rot="-749411">
            <a:off x="-74996" y="197960"/>
            <a:ext cx="2725187" cy="595908"/>
            <a:chOff x="1502100" y="1441775"/>
            <a:chExt cx="596300" cy="153750"/>
          </a:xfrm>
        </p:grpSpPr>
        <p:sp>
          <p:nvSpPr>
            <p:cNvPr id="591" name="Google Shape;591;p40"/>
            <p:cNvSpPr/>
            <p:nvPr/>
          </p:nvSpPr>
          <p:spPr>
            <a:xfrm>
              <a:off x="1502100" y="1441775"/>
              <a:ext cx="596300" cy="153550"/>
            </a:xfrm>
            <a:custGeom>
              <a:avLst/>
              <a:gdLst/>
              <a:ahLst/>
              <a:cxnLst/>
              <a:rect l="l" t="t" r="r" b="b"/>
              <a:pathLst>
                <a:path w="23852" h="6142" extrusionOk="0">
                  <a:moveTo>
                    <a:pt x="0" y="0"/>
                  </a:moveTo>
                  <a:cubicBezTo>
                    <a:pt x="1788" y="2567"/>
                    <a:pt x="4423" y="4534"/>
                    <a:pt x="7417" y="5484"/>
                  </a:cubicBezTo>
                  <a:cubicBezTo>
                    <a:pt x="8800" y="5921"/>
                    <a:pt x="10252" y="6141"/>
                    <a:pt x="11703" y="6141"/>
                  </a:cubicBezTo>
                  <a:cubicBezTo>
                    <a:pt x="13431" y="6141"/>
                    <a:pt x="15159" y="5829"/>
                    <a:pt x="16768" y="5202"/>
                  </a:cubicBezTo>
                  <a:cubicBezTo>
                    <a:pt x="19540" y="4132"/>
                    <a:pt x="21858" y="2207"/>
                    <a:pt x="23851" y="0"/>
                  </a:cubicBezTo>
                  <a:lnTo>
                    <a:pt x="23141" y="0"/>
                  </a:lnTo>
                  <a:cubicBezTo>
                    <a:pt x="21311" y="1925"/>
                    <a:pt x="19206" y="3568"/>
                    <a:pt x="16751" y="4534"/>
                  </a:cubicBezTo>
                  <a:cubicBezTo>
                    <a:pt x="15155" y="5161"/>
                    <a:pt x="13443" y="5472"/>
                    <a:pt x="11731" y="5472"/>
                  </a:cubicBezTo>
                  <a:cubicBezTo>
                    <a:pt x="10287" y="5472"/>
                    <a:pt x="8843" y="5250"/>
                    <a:pt x="7469" y="4808"/>
                  </a:cubicBezTo>
                  <a:cubicBezTo>
                    <a:pt x="4757" y="3944"/>
                    <a:pt x="2344" y="2233"/>
                    <a:pt x="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1502100" y="1441975"/>
              <a:ext cx="596300" cy="153550"/>
            </a:xfrm>
            <a:custGeom>
              <a:avLst/>
              <a:gdLst/>
              <a:ahLst/>
              <a:cxnLst/>
              <a:rect l="l" t="t" r="r" b="b"/>
              <a:pathLst>
                <a:path w="23852" h="6142" extrusionOk="0">
                  <a:moveTo>
                    <a:pt x="0" y="1"/>
                  </a:moveTo>
                  <a:cubicBezTo>
                    <a:pt x="1788" y="2567"/>
                    <a:pt x="4440" y="4535"/>
                    <a:pt x="7426" y="5484"/>
                  </a:cubicBezTo>
                  <a:cubicBezTo>
                    <a:pt x="8804" y="5922"/>
                    <a:pt x="10256" y="6142"/>
                    <a:pt x="11707" y="6142"/>
                  </a:cubicBezTo>
                  <a:cubicBezTo>
                    <a:pt x="13436" y="6142"/>
                    <a:pt x="15164" y="5830"/>
                    <a:pt x="16768" y="5202"/>
                  </a:cubicBezTo>
                  <a:cubicBezTo>
                    <a:pt x="19540" y="4133"/>
                    <a:pt x="21858" y="2208"/>
                    <a:pt x="23851" y="1"/>
                  </a:cubicBezTo>
                  <a:lnTo>
                    <a:pt x="23261" y="1"/>
                  </a:lnTo>
                  <a:cubicBezTo>
                    <a:pt x="22868" y="506"/>
                    <a:pt x="22423" y="976"/>
                    <a:pt x="21969" y="1421"/>
                  </a:cubicBezTo>
                  <a:cubicBezTo>
                    <a:pt x="21353" y="2003"/>
                    <a:pt x="20703" y="2516"/>
                    <a:pt x="20044" y="3038"/>
                  </a:cubicBezTo>
                  <a:cubicBezTo>
                    <a:pt x="19446" y="3508"/>
                    <a:pt x="18804" y="3987"/>
                    <a:pt x="18102" y="4312"/>
                  </a:cubicBezTo>
                  <a:cubicBezTo>
                    <a:pt x="16094" y="5221"/>
                    <a:pt x="13873" y="5927"/>
                    <a:pt x="11677" y="5927"/>
                  </a:cubicBezTo>
                  <a:cubicBezTo>
                    <a:pt x="11020" y="5927"/>
                    <a:pt x="10365" y="5864"/>
                    <a:pt x="9719" y="5724"/>
                  </a:cubicBezTo>
                  <a:cubicBezTo>
                    <a:pt x="7238" y="5185"/>
                    <a:pt x="4774" y="4321"/>
                    <a:pt x="2832" y="2687"/>
                  </a:cubicBezTo>
                  <a:cubicBezTo>
                    <a:pt x="2387" y="2311"/>
                    <a:pt x="1977" y="1891"/>
                    <a:pt x="1574" y="1472"/>
                  </a:cubicBezTo>
                  <a:cubicBezTo>
                    <a:pt x="1138" y="1010"/>
                    <a:pt x="693" y="53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 name="Google Shape;593;p40"/>
          <p:cNvSpPr/>
          <p:nvPr/>
        </p:nvSpPr>
        <p:spPr>
          <a:xfrm>
            <a:off x="5776201" y="1213105"/>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2567692" y="810841"/>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034932" y="1907091"/>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0"/>
          <p:cNvPicPr preferRelativeResize="0"/>
          <p:nvPr/>
        </p:nvPicPr>
        <p:blipFill>
          <a:blip r:embed="rId5">
            <a:alphaModFix/>
          </a:blip>
          <a:stretch>
            <a:fillRect/>
          </a:stretch>
        </p:blipFill>
        <p:spPr>
          <a:xfrm rot="656582">
            <a:off x="-688594" y="41045"/>
            <a:ext cx="2966190" cy="5143499"/>
          </a:xfrm>
          <a:prstGeom prst="rect">
            <a:avLst/>
          </a:prstGeom>
          <a:noFill/>
          <a:ln>
            <a:noFill/>
          </a:ln>
        </p:spPr>
      </p:pic>
      <p:pic>
        <p:nvPicPr>
          <p:cNvPr id="597" name="Google Shape;597;p40"/>
          <p:cNvPicPr preferRelativeResize="0"/>
          <p:nvPr/>
        </p:nvPicPr>
        <p:blipFill>
          <a:blip r:embed="rId6">
            <a:alphaModFix/>
          </a:blip>
          <a:stretch>
            <a:fillRect/>
          </a:stretch>
        </p:blipFill>
        <p:spPr>
          <a:xfrm rot="-1991653">
            <a:off x="537" y="3913091"/>
            <a:ext cx="1141050" cy="1263190"/>
          </a:xfrm>
          <a:prstGeom prst="rect">
            <a:avLst/>
          </a:prstGeom>
          <a:noFill/>
          <a:ln>
            <a:noFill/>
          </a:ln>
        </p:spPr>
      </p:pic>
      <p:pic>
        <p:nvPicPr>
          <p:cNvPr id="598" name="Google Shape;598;p40"/>
          <p:cNvPicPr preferRelativeResize="0"/>
          <p:nvPr/>
        </p:nvPicPr>
        <p:blipFill>
          <a:blip r:embed="rId7">
            <a:alphaModFix/>
          </a:blip>
          <a:stretch>
            <a:fillRect/>
          </a:stretch>
        </p:blipFill>
        <p:spPr>
          <a:xfrm rot="10660528">
            <a:off x="880439" y="4037642"/>
            <a:ext cx="1141074" cy="1359096"/>
          </a:xfrm>
          <a:prstGeom prst="rect">
            <a:avLst/>
          </a:prstGeom>
          <a:noFill/>
          <a:ln>
            <a:noFill/>
          </a:ln>
        </p:spPr>
      </p:pic>
      <p:pic>
        <p:nvPicPr>
          <p:cNvPr id="599" name="Google Shape;599;p40"/>
          <p:cNvPicPr preferRelativeResize="0"/>
          <p:nvPr/>
        </p:nvPicPr>
        <p:blipFill rotWithShape="1">
          <a:blip r:embed="rId8">
            <a:alphaModFix/>
          </a:blip>
          <a:srcRect r="1748"/>
          <a:stretch/>
        </p:blipFill>
        <p:spPr>
          <a:xfrm rot="298809">
            <a:off x="4999700" y="4515138"/>
            <a:ext cx="5604772" cy="1300975"/>
          </a:xfrm>
          <a:prstGeom prst="rect">
            <a:avLst/>
          </a:prstGeom>
          <a:noFill/>
          <a:ln>
            <a:noFill/>
          </a:ln>
        </p:spPr>
      </p:pic>
      <p:pic>
        <p:nvPicPr>
          <p:cNvPr id="600" name="Google Shape;600;p40"/>
          <p:cNvPicPr preferRelativeResize="0"/>
          <p:nvPr/>
        </p:nvPicPr>
        <p:blipFill>
          <a:blip r:embed="rId9">
            <a:alphaModFix/>
          </a:blip>
          <a:stretch>
            <a:fillRect/>
          </a:stretch>
        </p:blipFill>
        <p:spPr>
          <a:xfrm rot="-18">
            <a:off x="8299631" y="3703808"/>
            <a:ext cx="844364" cy="2167685"/>
          </a:xfrm>
          <a:prstGeom prst="rect">
            <a:avLst/>
          </a:prstGeom>
          <a:noFill/>
          <a:ln>
            <a:noFill/>
          </a:ln>
        </p:spPr>
      </p:pic>
      <p:pic>
        <p:nvPicPr>
          <p:cNvPr id="601" name="Google Shape;601;p40"/>
          <p:cNvPicPr preferRelativeResize="0"/>
          <p:nvPr/>
        </p:nvPicPr>
        <p:blipFill rotWithShape="1">
          <a:blip r:embed="rId10">
            <a:alphaModFix/>
          </a:blip>
          <a:srcRect b="45711"/>
          <a:stretch/>
        </p:blipFill>
        <p:spPr>
          <a:xfrm rot="4797450">
            <a:off x="6574706" y="3951558"/>
            <a:ext cx="1774381" cy="1186260"/>
          </a:xfrm>
          <a:prstGeom prst="rect">
            <a:avLst/>
          </a:prstGeom>
          <a:noFill/>
          <a:ln>
            <a:noFill/>
          </a:ln>
        </p:spPr>
      </p:pic>
      <p:pic>
        <p:nvPicPr>
          <p:cNvPr id="602" name="Google Shape;602;p40"/>
          <p:cNvPicPr preferRelativeResize="0"/>
          <p:nvPr/>
        </p:nvPicPr>
        <p:blipFill>
          <a:blip r:embed="rId11">
            <a:alphaModFix/>
          </a:blip>
          <a:stretch>
            <a:fillRect/>
          </a:stretch>
        </p:blipFill>
        <p:spPr>
          <a:xfrm rot="-9619311">
            <a:off x="7850144" y="-286788"/>
            <a:ext cx="551316" cy="1845027"/>
          </a:xfrm>
          <a:prstGeom prst="rect">
            <a:avLst/>
          </a:prstGeom>
          <a:noFill/>
          <a:ln>
            <a:noFill/>
          </a:ln>
        </p:spPr>
      </p:pic>
      <p:pic>
        <p:nvPicPr>
          <p:cNvPr id="603" name="Google Shape;603;p40"/>
          <p:cNvPicPr preferRelativeResize="0"/>
          <p:nvPr/>
        </p:nvPicPr>
        <p:blipFill>
          <a:blip r:embed="rId12">
            <a:alphaModFix/>
          </a:blip>
          <a:stretch>
            <a:fillRect/>
          </a:stretch>
        </p:blipFill>
        <p:spPr>
          <a:xfrm rot="-2888025">
            <a:off x="8163475" y="138700"/>
            <a:ext cx="534585" cy="994049"/>
          </a:xfrm>
          <a:prstGeom prst="rect">
            <a:avLst/>
          </a:prstGeom>
          <a:noFill/>
          <a:ln>
            <a:noFill/>
          </a:ln>
        </p:spPr>
      </p:pic>
      <p:pic>
        <p:nvPicPr>
          <p:cNvPr id="605" name="Google Shape;605;p40"/>
          <p:cNvPicPr preferRelativeResize="0"/>
          <p:nvPr/>
        </p:nvPicPr>
        <p:blipFill>
          <a:blip r:embed="rId13">
            <a:alphaModFix/>
          </a:blip>
          <a:stretch>
            <a:fillRect/>
          </a:stretch>
        </p:blipFill>
        <p:spPr>
          <a:xfrm rot="1393596">
            <a:off x="5129327" y="580574"/>
            <a:ext cx="584685" cy="435525"/>
          </a:xfrm>
          <a:prstGeom prst="rect">
            <a:avLst/>
          </a:prstGeom>
          <a:noFill/>
          <a:ln>
            <a:noFill/>
          </a:ln>
        </p:spPr>
      </p:pic>
      <p:pic>
        <p:nvPicPr>
          <p:cNvPr id="606" name="Google Shape;606;p40"/>
          <p:cNvPicPr preferRelativeResize="0"/>
          <p:nvPr/>
        </p:nvPicPr>
        <p:blipFill>
          <a:blip r:embed="rId14">
            <a:alphaModFix/>
          </a:blip>
          <a:stretch>
            <a:fillRect/>
          </a:stretch>
        </p:blipFill>
        <p:spPr>
          <a:xfrm>
            <a:off x="5372666" y="1787255"/>
            <a:ext cx="477850" cy="435540"/>
          </a:xfrm>
          <a:prstGeom prst="rect">
            <a:avLst/>
          </a:prstGeom>
          <a:noFill/>
          <a:ln>
            <a:noFill/>
          </a:ln>
        </p:spPr>
      </p:pic>
      <p:pic>
        <p:nvPicPr>
          <p:cNvPr id="607" name="Google Shape;607;p40"/>
          <p:cNvPicPr preferRelativeResize="0"/>
          <p:nvPr/>
        </p:nvPicPr>
        <p:blipFill>
          <a:blip r:embed="rId15">
            <a:alphaModFix/>
          </a:blip>
          <a:stretch>
            <a:fillRect/>
          </a:stretch>
        </p:blipFill>
        <p:spPr>
          <a:xfrm>
            <a:off x="3148450" y="1483102"/>
            <a:ext cx="192003" cy="117250"/>
          </a:xfrm>
          <a:prstGeom prst="rect">
            <a:avLst/>
          </a:prstGeom>
          <a:noFill/>
          <a:ln>
            <a:noFill/>
          </a:ln>
        </p:spPr>
      </p:pic>
      <p:pic>
        <p:nvPicPr>
          <p:cNvPr id="608" name="Google Shape;608;p40"/>
          <p:cNvPicPr preferRelativeResize="0"/>
          <p:nvPr/>
        </p:nvPicPr>
        <p:blipFill>
          <a:blip r:embed="rId15">
            <a:alphaModFix/>
          </a:blip>
          <a:stretch>
            <a:fillRect/>
          </a:stretch>
        </p:blipFill>
        <p:spPr>
          <a:xfrm>
            <a:off x="3662760" y="773035"/>
            <a:ext cx="297225" cy="181517"/>
          </a:xfrm>
          <a:prstGeom prst="rect">
            <a:avLst/>
          </a:prstGeom>
          <a:noFill/>
          <a:ln>
            <a:noFill/>
          </a:ln>
        </p:spPr>
      </p:pic>
    </p:spTree>
    <p:extLst>
      <p:ext uri="{BB962C8B-B14F-4D97-AF65-F5344CB8AC3E}">
        <p14:creationId xmlns:p14="http://schemas.microsoft.com/office/powerpoint/2010/main" val="394310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2"/>
                                        </p:tgtEl>
                                        <p:attrNameLst>
                                          <p:attrName>style.visibility</p:attrName>
                                        </p:attrNameLst>
                                      </p:cBhvr>
                                      <p:to>
                                        <p:strVal val="visible"/>
                                      </p:to>
                                    </p:set>
                                    <p:anim calcmode="lin" valueType="num">
                                      <p:cBhvr additive="base">
                                        <p:cTn id="11" dur="500" fill="hold"/>
                                        <p:tgtEl>
                                          <p:spTgt spid="582"/>
                                        </p:tgtEl>
                                        <p:attrNameLst>
                                          <p:attrName>ppt_x</p:attrName>
                                        </p:attrNameLst>
                                      </p:cBhvr>
                                      <p:tavLst>
                                        <p:tav tm="0">
                                          <p:val>
                                            <p:strVal val="#ppt_x"/>
                                          </p:val>
                                        </p:tav>
                                        <p:tav tm="100000">
                                          <p:val>
                                            <p:strVal val="#ppt_x"/>
                                          </p:val>
                                        </p:tav>
                                      </p:tavLst>
                                    </p:anim>
                                    <p:anim calcmode="lin" valueType="num">
                                      <p:cBhvr additive="base">
                                        <p:cTn id="12" dur="500" fill="hold"/>
                                        <p:tgtEl>
                                          <p:spTgt spid="58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3"/>
                                        </p:tgtEl>
                                        <p:attrNameLst>
                                          <p:attrName>style.visibility</p:attrName>
                                        </p:attrNameLst>
                                      </p:cBhvr>
                                      <p:to>
                                        <p:strVal val="visible"/>
                                      </p:to>
                                    </p:set>
                                    <p:anim calcmode="lin" valueType="num">
                                      <p:cBhvr additive="base">
                                        <p:cTn id="15" dur="500" fill="hold"/>
                                        <p:tgtEl>
                                          <p:spTgt spid="583"/>
                                        </p:tgtEl>
                                        <p:attrNameLst>
                                          <p:attrName>ppt_x</p:attrName>
                                        </p:attrNameLst>
                                      </p:cBhvr>
                                      <p:tavLst>
                                        <p:tav tm="0">
                                          <p:val>
                                            <p:strVal val="#ppt_x"/>
                                          </p:val>
                                        </p:tav>
                                        <p:tav tm="100000">
                                          <p:val>
                                            <p:strVal val="#ppt_x"/>
                                          </p:val>
                                        </p:tav>
                                      </p:tavLst>
                                    </p:anim>
                                    <p:anim calcmode="lin" valueType="num">
                                      <p:cBhvr additive="base">
                                        <p:cTn id="16" dur="500" fill="hold"/>
                                        <p:tgtEl>
                                          <p:spTgt spid="58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6"/>
                                        </p:tgtEl>
                                        <p:attrNameLst>
                                          <p:attrName>style.visibility</p:attrName>
                                        </p:attrNameLst>
                                      </p:cBhvr>
                                      <p:to>
                                        <p:strVal val="visible"/>
                                      </p:to>
                                    </p:set>
                                    <p:anim calcmode="lin" valueType="num">
                                      <p:cBhvr additive="base">
                                        <p:cTn id="19" dur="500" fill="hold"/>
                                        <p:tgtEl>
                                          <p:spTgt spid="586"/>
                                        </p:tgtEl>
                                        <p:attrNameLst>
                                          <p:attrName>ppt_x</p:attrName>
                                        </p:attrNameLst>
                                      </p:cBhvr>
                                      <p:tavLst>
                                        <p:tav tm="0">
                                          <p:val>
                                            <p:strVal val="#ppt_x"/>
                                          </p:val>
                                        </p:tav>
                                        <p:tav tm="100000">
                                          <p:val>
                                            <p:strVal val="#ppt_x"/>
                                          </p:val>
                                        </p:tav>
                                      </p:tavLst>
                                    </p:anim>
                                    <p:anim calcmode="lin" valueType="num">
                                      <p:cBhvr additive="base">
                                        <p:cTn id="20" dur="500" fill="hold"/>
                                        <p:tgtEl>
                                          <p:spTgt spid="5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7"/>
                                        </p:tgtEl>
                                        <p:attrNameLst>
                                          <p:attrName>style.visibility</p:attrName>
                                        </p:attrNameLst>
                                      </p:cBhvr>
                                      <p:to>
                                        <p:strVal val="visible"/>
                                      </p:to>
                                    </p:set>
                                    <p:anim calcmode="lin" valueType="num">
                                      <p:cBhvr additive="base">
                                        <p:cTn id="23" dur="500" fill="hold"/>
                                        <p:tgtEl>
                                          <p:spTgt spid="587"/>
                                        </p:tgtEl>
                                        <p:attrNameLst>
                                          <p:attrName>ppt_x</p:attrName>
                                        </p:attrNameLst>
                                      </p:cBhvr>
                                      <p:tavLst>
                                        <p:tav tm="0">
                                          <p:val>
                                            <p:strVal val="#ppt_x"/>
                                          </p:val>
                                        </p:tav>
                                        <p:tav tm="100000">
                                          <p:val>
                                            <p:strVal val="#ppt_x"/>
                                          </p:val>
                                        </p:tav>
                                      </p:tavLst>
                                    </p:anim>
                                    <p:anim calcmode="lin" valueType="num">
                                      <p:cBhvr additive="base">
                                        <p:cTn id="24" dur="500" fill="hold"/>
                                        <p:tgtEl>
                                          <p:spTgt spid="58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89"/>
                                        </p:tgtEl>
                                        <p:attrNameLst>
                                          <p:attrName>style.visibility</p:attrName>
                                        </p:attrNameLst>
                                      </p:cBhvr>
                                      <p:to>
                                        <p:strVal val="visible"/>
                                      </p:to>
                                    </p:set>
                                    <p:anim calcmode="lin" valueType="num">
                                      <p:cBhvr additive="base">
                                        <p:cTn id="27" dur="500" fill="hold"/>
                                        <p:tgtEl>
                                          <p:spTgt spid="589"/>
                                        </p:tgtEl>
                                        <p:attrNameLst>
                                          <p:attrName>ppt_x</p:attrName>
                                        </p:attrNameLst>
                                      </p:cBhvr>
                                      <p:tavLst>
                                        <p:tav tm="0">
                                          <p:val>
                                            <p:strVal val="#ppt_x"/>
                                          </p:val>
                                        </p:tav>
                                        <p:tav tm="100000">
                                          <p:val>
                                            <p:strVal val="#ppt_x"/>
                                          </p:val>
                                        </p:tav>
                                      </p:tavLst>
                                    </p:anim>
                                    <p:anim calcmode="lin" valueType="num">
                                      <p:cBhvr additive="base">
                                        <p:cTn id="28" dur="500" fill="hold"/>
                                        <p:tgtEl>
                                          <p:spTgt spid="58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0"/>
                                        </p:tgtEl>
                                        <p:attrNameLst>
                                          <p:attrName>style.visibility</p:attrName>
                                        </p:attrNameLst>
                                      </p:cBhvr>
                                      <p:to>
                                        <p:strVal val="visible"/>
                                      </p:to>
                                    </p:set>
                                    <p:anim calcmode="lin" valueType="num">
                                      <p:cBhvr additive="base">
                                        <p:cTn id="31" dur="500" fill="hold"/>
                                        <p:tgtEl>
                                          <p:spTgt spid="590"/>
                                        </p:tgtEl>
                                        <p:attrNameLst>
                                          <p:attrName>ppt_x</p:attrName>
                                        </p:attrNameLst>
                                      </p:cBhvr>
                                      <p:tavLst>
                                        <p:tav tm="0">
                                          <p:val>
                                            <p:strVal val="#ppt_x"/>
                                          </p:val>
                                        </p:tav>
                                        <p:tav tm="100000">
                                          <p:val>
                                            <p:strVal val="#ppt_x"/>
                                          </p:val>
                                        </p:tav>
                                      </p:tavLst>
                                    </p:anim>
                                    <p:anim calcmode="lin" valueType="num">
                                      <p:cBhvr additive="base">
                                        <p:cTn id="32" dur="500" fill="hold"/>
                                        <p:tgtEl>
                                          <p:spTgt spid="59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93"/>
                                        </p:tgtEl>
                                        <p:attrNameLst>
                                          <p:attrName>style.visibility</p:attrName>
                                        </p:attrNameLst>
                                      </p:cBhvr>
                                      <p:to>
                                        <p:strVal val="visible"/>
                                      </p:to>
                                    </p:set>
                                    <p:anim calcmode="lin" valueType="num">
                                      <p:cBhvr additive="base">
                                        <p:cTn id="35" dur="500" fill="hold"/>
                                        <p:tgtEl>
                                          <p:spTgt spid="593"/>
                                        </p:tgtEl>
                                        <p:attrNameLst>
                                          <p:attrName>ppt_x</p:attrName>
                                        </p:attrNameLst>
                                      </p:cBhvr>
                                      <p:tavLst>
                                        <p:tav tm="0">
                                          <p:val>
                                            <p:strVal val="#ppt_x"/>
                                          </p:val>
                                        </p:tav>
                                        <p:tav tm="100000">
                                          <p:val>
                                            <p:strVal val="#ppt_x"/>
                                          </p:val>
                                        </p:tav>
                                      </p:tavLst>
                                    </p:anim>
                                    <p:anim calcmode="lin" valueType="num">
                                      <p:cBhvr additive="base">
                                        <p:cTn id="36" dur="500" fill="hold"/>
                                        <p:tgtEl>
                                          <p:spTgt spid="59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500" fill="hold"/>
                                        <p:tgtEl>
                                          <p:spTgt spid="594"/>
                                        </p:tgtEl>
                                        <p:attrNameLst>
                                          <p:attrName>ppt_x</p:attrName>
                                        </p:attrNameLst>
                                      </p:cBhvr>
                                      <p:tavLst>
                                        <p:tav tm="0">
                                          <p:val>
                                            <p:strVal val="#ppt_x"/>
                                          </p:val>
                                        </p:tav>
                                        <p:tav tm="100000">
                                          <p:val>
                                            <p:strVal val="#ppt_x"/>
                                          </p:val>
                                        </p:tav>
                                      </p:tavLst>
                                    </p:anim>
                                    <p:anim calcmode="lin" valueType="num">
                                      <p:cBhvr additive="base">
                                        <p:cTn id="40" dur="500" fill="hold"/>
                                        <p:tgtEl>
                                          <p:spTgt spid="59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95"/>
                                        </p:tgtEl>
                                        <p:attrNameLst>
                                          <p:attrName>style.visibility</p:attrName>
                                        </p:attrNameLst>
                                      </p:cBhvr>
                                      <p:to>
                                        <p:strVal val="visible"/>
                                      </p:to>
                                    </p:set>
                                    <p:anim calcmode="lin" valueType="num">
                                      <p:cBhvr additive="base">
                                        <p:cTn id="43" dur="500" fill="hold"/>
                                        <p:tgtEl>
                                          <p:spTgt spid="595"/>
                                        </p:tgtEl>
                                        <p:attrNameLst>
                                          <p:attrName>ppt_x</p:attrName>
                                        </p:attrNameLst>
                                      </p:cBhvr>
                                      <p:tavLst>
                                        <p:tav tm="0">
                                          <p:val>
                                            <p:strVal val="#ppt_x"/>
                                          </p:val>
                                        </p:tav>
                                        <p:tav tm="100000">
                                          <p:val>
                                            <p:strVal val="#ppt_x"/>
                                          </p:val>
                                        </p:tav>
                                      </p:tavLst>
                                    </p:anim>
                                    <p:anim calcmode="lin" valueType="num">
                                      <p:cBhvr additive="base">
                                        <p:cTn id="44" dur="500" fill="hold"/>
                                        <p:tgtEl>
                                          <p:spTgt spid="59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96"/>
                                        </p:tgtEl>
                                        <p:attrNameLst>
                                          <p:attrName>style.visibility</p:attrName>
                                        </p:attrNameLst>
                                      </p:cBhvr>
                                      <p:to>
                                        <p:strVal val="visible"/>
                                      </p:to>
                                    </p:set>
                                    <p:anim calcmode="lin" valueType="num">
                                      <p:cBhvr additive="base">
                                        <p:cTn id="47" dur="500" fill="hold"/>
                                        <p:tgtEl>
                                          <p:spTgt spid="596"/>
                                        </p:tgtEl>
                                        <p:attrNameLst>
                                          <p:attrName>ppt_x</p:attrName>
                                        </p:attrNameLst>
                                      </p:cBhvr>
                                      <p:tavLst>
                                        <p:tav tm="0">
                                          <p:val>
                                            <p:strVal val="#ppt_x"/>
                                          </p:val>
                                        </p:tav>
                                        <p:tav tm="100000">
                                          <p:val>
                                            <p:strVal val="#ppt_x"/>
                                          </p:val>
                                        </p:tav>
                                      </p:tavLst>
                                    </p:anim>
                                    <p:anim calcmode="lin" valueType="num">
                                      <p:cBhvr additive="base">
                                        <p:cTn id="48" dur="500" fill="hold"/>
                                        <p:tgtEl>
                                          <p:spTgt spid="59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7"/>
                                        </p:tgtEl>
                                        <p:attrNameLst>
                                          <p:attrName>style.visibility</p:attrName>
                                        </p:attrNameLst>
                                      </p:cBhvr>
                                      <p:to>
                                        <p:strVal val="visible"/>
                                      </p:to>
                                    </p:set>
                                    <p:anim calcmode="lin" valueType="num">
                                      <p:cBhvr additive="base">
                                        <p:cTn id="51" dur="500" fill="hold"/>
                                        <p:tgtEl>
                                          <p:spTgt spid="597"/>
                                        </p:tgtEl>
                                        <p:attrNameLst>
                                          <p:attrName>ppt_x</p:attrName>
                                        </p:attrNameLst>
                                      </p:cBhvr>
                                      <p:tavLst>
                                        <p:tav tm="0">
                                          <p:val>
                                            <p:strVal val="#ppt_x"/>
                                          </p:val>
                                        </p:tav>
                                        <p:tav tm="100000">
                                          <p:val>
                                            <p:strVal val="#ppt_x"/>
                                          </p:val>
                                        </p:tav>
                                      </p:tavLst>
                                    </p:anim>
                                    <p:anim calcmode="lin" valueType="num">
                                      <p:cBhvr additive="base">
                                        <p:cTn id="52" dur="500" fill="hold"/>
                                        <p:tgtEl>
                                          <p:spTgt spid="59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98"/>
                                        </p:tgtEl>
                                        <p:attrNameLst>
                                          <p:attrName>style.visibility</p:attrName>
                                        </p:attrNameLst>
                                      </p:cBhvr>
                                      <p:to>
                                        <p:strVal val="visible"/>
                                      </p:to>
                                    </p:set>
                                    <p:anim calcmode="lin" valueType="num">
                                      <p:cBhvr additive="base">
                                        <p:cTn id="55" dur="500" fill="hold"/>
                                        <p:tgtEl>
                                          <p:spTgt spid="598"/>
                                        </p:tgtEl>
                                        <p:attrNameLst>
                                          <p:attrName>ppt_x</p:attrName>
                                        </p:attrNameLst>
                                      </p:cBhvr>
                                      <p:tavLst>
                                        <p:tav tm="0">
                                          <p:val>
                                            <p:strVal val="#ppt_x"/>
                                          </p:val>
                                        </p:tav>
                                        <p:tav tm="100000">
                                          <p:val>
                                            <p:strVal val="#ppt_x"/>
                                          </p:val>
                                        </p:tav>
                                      </p:tavLst>
                                    </p:anim>
                                    <p:anim calcmode="lin" valueType="num">
                                      <p:cBhvr additive="base">
                                        <p:cTn id="56" dur="500" fill="hold"/>
                                        <p:tgtEl>
                                          <p:spTgt spid="59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9"/>
                                        </p:tgtEl>
                                        <p:attrNameLst>
                                          <p:attrName>style.visibility</p:attrName>
                                        </p:attrNameLst>
                                      </p:cBhvr>
                                      <p:to>
                                        <p:strVal val="visible"/>
                                      </p:to>
                                    </p:set>
                                    <p:anim calcmode="lin" valueType="num">
                                      <p:cBhvr additive="base">
                                        <p:cTn id="59" dur="500" fill="hold"/>
                                        <p:tgtEl>
                                          <p:spTgt spid="599"/>
                                        </p:tgtEl>
                                        <p:attrNameLst>
                                          <p:attrName>ppt_x</p:attrName>
                                        </p:attrNameLst>
                                      </p:cBhvr>
                                      <p:tavLst>
                                        <p:tav tm="0">
                                          <p:val>
                                            <p:strVal val="#ppt_x"/>
                                          </p:val>
                                        </p:tav>
                                        <p:tav tm="100000">
                                          <p:val>
                                            <p:strVal val="#ppt_x"/>
                                          </p:val>
                                        </p:tav>
                                      </p:tavLst>
                                    </p:anim>
                                    <p:anim calcmode="lin" valueType="num">
                                      <p:cBhvr additive="base">
                                        <p:cTn id="60" dur="500" fill="hold"/>
                                        <p:tgtEl>
                                          <p:spTgt spid="59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0"/>
                                        </p:tgtEl>
                                        <p:attrNameLst>
                                          <p:attrName>style.visibility</p:attrName>
                                        </p:attrNameLst>
                                      </p:cBhvr>
                                      <p:to>
                                        <p:strVal val="visible"/>
                                      </p:to>
                                    </p:set>
                                    <p:anim calcmode="lin" valueType="num">
                                      <p:cBhvr additive="base">
                                        <p:cTn id="63" dur="500" fill="hold"/>
                                        <p:tgtEl>
                                          <p:spTgt spid="600"/>
                                        </p:tgtEl>
                                        <p:attrNameLst>
                                          <p:attrName>ppt_x</p:attrName>
                                        </p:attrNameLst>
                                      </p:cBhvr>
                                      <p:tavLst>
                                        <p:tav tm="0">
                                          <p:val>
                                            <p:strVal val="#ppt_x"/>
                                          </p:val>
                                        </p:tav>
                                        <p:tav tm="100000">
                                          <p:val>
                                            <p:strVal val="#ppt_x"/>
                                          </p:val>
                                        </p:tav>
                                      </p:tavLst>
                                    </p:anim>
                                    <p:anim calcmode="lin" valueType="num">
                                      <p:cBhvr additive="base">
                                        <p:cTn id="64" dur="500" fill="hold"/>
                                        <p:tgtEl>
                                          <p:spTgt spid="60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01"/>
                                        </p:tgtEl>
                                        <p:attrNameLst>
                                          <p:attrName>style.visibility</p:attrName>
                                        </p:attrNameLst>
                                      </p:cBhvr>
                                      <p:to>
                                        <p:strVal val="visible"/>
                                      </p:to>
                                    </p:set>
                                    <p:anim calcmode="lin" valueType="num">
                                      <p:cBhvr additive="base">
                                        <p:cTn id="67" dur="500" fill="hold"/>
                                        <p:tgtEl>
                                          <p:spTgt spid="601"/>
                                        </p:tgtEl>
                                        <p:attrNameLst>
                                          <p:attrName>ppt_x</p:attrName>
                                        </p:attrNameLst>
                                      </p:cBhvr>
                                      <p:tavLst>
                                        <p:tav tm="0">
                                          <p:val>
                                            <p:strVal val="#ppt_x"/>
                                          </p:val>
                                        </p:tav>
                                        <p:tav tm="100000">
                                          <p:val>
                                            <p:strVal val="#ppt_x"/>
                                          </p:val>
                                        </p:tav>
                                      </p:tavLst>
                                    </p:anim>
                                    <p:anim calcmode="lin" valueType="num">
                                      <p:cBhvr additive="base">
                                        <p:cTn id="68" dur="500" fill="hold"/>
                                        <p:tgtEl>
                                          <p:spTgt spid="60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02"/>
                                        </p:tgtEl>
                                        <p:attrNameLst>
                                          <p:attrName>style.visibility</p:attrName>
                                        </p:attrNameLst>
                                      </p:cBhvr>
                                      <p:to>
                                        <p:strVal val="visible"/>
                                      </p:to>
                                    </p:set>
                                    <p:anim calcmode="lin" valueType="num">
                                      <p:cBhvr additive="base">
                                        <p:cTn id="71" dur="500" fill="hold"/>
                                        <p:tgtEl>
                                          <p:spTgt spid="602"/>
                                        </p:tgtEl>
                                        <p:attrNameLst>
                                          <p:attrName>ppt_x</p:attrName>
                                        </p:attrNameLst>
                                      </p:cBhvr>
                                      <p:tavLst>
                                        <p:tav tm="0">
                                          <p:val>
                                            <p:strVal val="#ppt_x"/>
                                          </p:val>
                                        </p:tav>
                                        <p:tav tm="100000">
                                          <p:val>
                                            <p:strVal val="#ppt_x"/>
                                          </p:val>
                                        </p:tav>
                                      </p:tavLst>
                                    </p:anim>
                                    <p:anim calcmode="lin" valueType="num">
                                      <p:cBhvr additive="base">
                                        <p:cTn id="72" dur="500" fill="hold"/>
                                        <p:tgtEl>
                                          <p:spTgt spid="60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03"/>
                                        </p:tgtEl>
                                        <p:attrNameLst>
                                          <p:attrName>style.visibility</p:attrName>
                                        </p:attrNameLst>
                                      </p:cBhvr>
                                      <p:to>
                                        <p:strVal val="visible"/>
                                      </p:to>
                                    </p:set>
                                    <p:anim calcmode="lin" valueType="num">
                                      <p:cBhvr additive="base">
                                        <p:cTn id="75" dur="500" fill="hold"/>
                                        <p:tgtEl>
                                          <p:spTgt spid="603"/>
                                        </p:tgtEl>
                                        <p:attrNameLst>
                                          <p:attrName>ppt_x</p:attrName>
                                        </p:attrNameLst>
                                      </p:cBhvr>
                                      <p:tavLst>
                                        <p:tav tm="0">
                                          <p:val>
                                            <p:strVal val="#ppt_x"/>
                                          </p:val>
                                        </p:tav>
                                        <p:tav tm="100000">
                                          <p:val>
                                            <p:strVal val="#ppt_x"/>
                                          </p:val>
                                        </p:tav>
                                      </p:tavLst>
                                    </p:anim>
                                    <p:anim calcmode="lin" valueType="num">
                                      <p:cBhvr additive="base">
                                        <p:cTn id="76" dur="500" fill="hold"/>
                                        <p:tgtEl>
                                          <p:spTgt spid="60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05"/>
                                        </p:tgtEl>
                                        <p:attrNameLst>
                                          <p:attrName>style.visibility</p:attrName>
                                        </p:attrNameLst>
                                      </p:cBhvr>
                                      <p:to>
                                        <p:strVal val="visible"/>
                                      </p:to>
                                    </p:set>
                                    <p:anim calcmode="lin" valueType="num">
                                      <p:cBhvr additive="base">
                                        <p:cTn id="79" dur="500" fill="hold"/>
                                        <p:tgtEl>
                                          <p:spTgt spid="605"/>
                                        </p:tgtEl>
                                        <p:attrNameLst>
                                          <p:attrName>ppt_x</p:attrName>
                                        </p:attrNameLst>
                                      </p:cBhvr>
                                      <p:tavLst>
                                        <p:tav tm="0">
                                          <p:val>
                                            <p:strVal val="#ppt_x"/>
                                          </p:val>
                                        </p:tav>
                                        <p:tav tm="100000">
                                          <p:val>
                                            <p:strVal val="#ppt_x"/>
                                          </p:val>
                                        </p:tav>
                                      </p:tavLst>
                                    </p:anim>
                                    <p:anim calcmode="lin" valueType="num">
                                      <p:cBhvr additive="base">
                                        <p:cTn id="80" dur="500" fill="hold"/>
                                        <p:tgtEl>
                                          <p:spTgt spid="60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06"/>
                                        </p:tgtEl>
                                        <p:attrNameLst>
                                          <p:attrName>style.visibility</p:attrName>
                                        </p:attrNameLst>
                                      </p:cBhvr>
                                      <p:to>
                                        <p:strVal val="visible"/>
                                      </p:to>
                                    </p:set>
                                    <p:anim calcmode="lin" valueType="num">
                                      <p:cBhvr additive="base">
                                        <p:cTn id="83" dur="500" fill="hold"/>
                                        <p:tgtEl>
                                          <p:spTgt spid="606"/>
                                        </p:tgtEl>
                                        <p:attrNameLst>
                                          <p:attrName>ppt_x</p:attrName>
                                        </p:attrNameLst>
                                      </p:cBhvr>
                                      <p:tavLst>
                                        <p:tav tm="0">
                                          <p:val>
                                            <p:strVal val="#ppt_x"/>
                                          </p:val>
                                        </p:tav>
                                        <p:tav tm="100000">
                                          <p:val>
                                            <p:strVal val="#ppt_x"/>
                                          </p:val>
                                        </p:tav>
                                      </p:tavLst>
                                    </p:anim>
                                    <p:anim calcmode="lin" valueType="num">
                                      <p:cBhvr additive="base">
                                        <p:cTn id="84" dur="500" fill="hold"/>
                                        <p:tgtEl>
                                          <p:spTgt spid="60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07"/>
                                        </p:tgtEl>
                                        <p:attrNameLst>
                                          <p:attrName>style.visibility</p:attrName>
                                        </p:attrNameLst>
                                      </p:cBhvr>
                                      <p:to>
                                        <p:strVal val="visible"/>
                                      </p:to>
                                    </p:set>
                                    <p:anim calcmode="lin" valueType="num">
                                      <p:cBhvr additive="base">
                                        <p:cTn id="87" dur="500" fill="hold"/>
                                        <p:tgtEl>
                                          <p:spTgt spid="607"/>
                                        </p:tgtEl>
                                        <p:attrNameLst>
                                          <p:attrName>ppt_x</p:attrName>
                                        </p:attrNameLst>
                                      </p:cBhvr>
                                      <p:tavLst>
                                        <p:tav tm="0">
                                          <p:val>
                                            <p:strVal val="#ppt_x"/>
                                          </p:val>
                                        </p:tav>
                                        <p:tav tm="100000">
                                          <p:val>
                                            <p:strVal val="#ppt_x"/>
                                          </p:val>
                                        </p:tav>
                                      </p:tavLst>
                                    </p:anim>
                                    <p:anim calcmode="lin" valueType="num">
                                      <p:cBhvr additive="base">
                                        <p:cTn id="88" dur="500" fill="hold"/>
                                        <p:tgtEl>
                                          <p:spTgt spid="60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08"/>
                                        </p:tgtEl>
                                        <p:attrNameLst>
                                          <p:attrName>style.visibility</p:attrName>
                                        </p:attrNameLst>
                                      </p:cBhvr>
                                      <p:to>
                                        <p:strVal val="visible"/>
                                      </p:to>
                                    </p:set>
                                    <p:anim calcmode="lin" valueType="num">
                                      <p:cBhvr additive="base">
                                        <p:cTn id="91" dur="500" fill="hold"/>
                                        <p:tgtEl>
                                          <p:spTgt spid="608"/>
                                        </p:tgtEl>
                                        <p:attrNameLst>
                                          <p:attrName>ppt_x</p:attrName>
                                        </p:attrNameLst>
                                      </p:cBhvr>
                                      <p:tavLst>
                                        <p:tav tm="0">
                                          <p:val>
                                            <p:strVal val="#ppt_x"/>
                                          </p:val>
                                        </p:tav>
                                        <p:tav tm="100000">
                                          <p:val>
                                            <p:strVal val="#ppt_x"/>
                                          </p:val>
                                        </p:tav>
                                      </p:tavLst>
                                    </p:anim>
                                    <p:anim calcmode="lin" valueType="num">
                                      <p:cBhvr additive="base">
                                        <p:cTn id="92" dur="500" fill="hold"/>
                                        <p:tgtEl>
                                          <p:spTgt spid="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587" grpId="0"/>
      <p:bldP spid="589" grpId="0" animBg="1"/>
      <p:bldP spid="593" grpId="0" animBg="1"/>
      <p:bldP spid="594" grpId="0" animBg="1"/>
      <p:bldP spid="59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III. Tổng kết</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1630684" y="2941999"/>
            <a:ext cx="564614" cy="472171"/>
          </a:xfrm>
          <a:prstGeom prst="rect">
            <a:avLst/>
          </a:prstGeom>
          <a:noFill/>
          <a:ln>
            <a:noFill/>
          </a:ln>
        </p:spPr>
      </p:pic>
      <p:pic>
        <p:nvPicPr>
          <p:cNvPr id="646" name="Google Shape;646;p42"/>
          <p:cNvPicPr preferRelativeResize="0"/>
          <p:nvPr/>
        </p:nvPicPr>
        <p:blipFill>
          <a:blip r:embed="rId4">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6">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670266" y="4220644"/>
            <a:ext cx="192003" cy="117250"/>
          </a:xfrm>
          <a:prstGeom prst="rect">
            <a:avLst/>
          </a:prstGeom>
          <a:noFill/>
          <a:ln>
            <a:noFill/>
          </a:ln>
        </p:spPr>
      </p:pic>
      <p:pic>
        <p:nvPicPr>
          <p:cNvPr id="38" name="Picture 37">
            <a:extLst>
              <a:ext uri="{FF2B5EF4-FFF2-40B4-BE49-F238E27FC236}">
                <a16:creationId xmlns:a16="http://schemas.microsoft.com/office/drawing/2014/main" id="{5A2A5012-2285-59BD-57AF-ECA0AAA00BD0}"/>
              </a:ext>
            </a:extLst>
          </p:cNvPr>
          <p:cNvPicPr>
            <a:picLocks noChangeAspect="1"/>
          </p:cNvPicPr>
          <p:nvPr/>
        </p:nvPicPr>
        <p:blipFill>
          <a:blip r:embed="rId7"/>
          <a:stretch>
            <a:fillRect/>
          </a:stretch>
        </p:blipFill>
        <p:spPr>
          <a:xfrm>
            <a:off x="6726343" y="1921226"/>
            <a:ext cx="2161455" cy="3222275"/>
          </a:xfrm>
          <a:prstGeom prst="rect">
            <a:avLst/>
          </a:prstGeom>
        </p:spPr>
      </p:pic>
      <p:sp>
        <p:nvSpPr>
          <p:cNvPr id="2" name="íṩ1ïḓê">
            <a:extLst>
              <a:ext uri="{FF2B5EF4-FFF2-40B4-BE49-F238E27FC236}">
                <a16:creationId xmlns:a16="http://schemas.microsoft.com/office/drawing/2014/main" id="{305AECBC-E33D-89A3-14F2-DA1A57E1E2F4}"/>
              </a:ext>
            </a:extLst>
          </p:cNvPr>
          <p:cNvSpPr/>
          <p:nvPr/>
        </p:nvSpPr>
        <p:spPr>
          <a:xfrm>
            <a:off x="2221412" y="1820863"/>
            <a:ext cx="2072481"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dirty="0">
                <a:solidFill>
                  <a:prstClr val="black"/>
                </a:solidFill>
                <a:latin typeface="Calibri"/>
                <a:ea typeface="等线" panose="02010600030101010101" pitchFamily="2" charset="-122"/>
              </a:rPr>
              <a:t> </a:t>
            </a:r>
            <a:endParaRPr b="1" i="1" kern="1200" dirty="0">
              <a:solidFill>
                <a:prstClr val="black"/>
              </a:solidFill>
              <a:latin typeface="Calibri"/>
              <a:ea typeface="+mn-ea"/>
            </a:endParaRPr>
          </a:p>
        </p:txBody>
      </p:sp>
      <p:sp>
        <p:nvSpPr>
          <p:cNvPr id="3" name="ïşļîďe">
            <a:extLst>
              <a:ext uri="{FF2B5EF4-FFF2-40B4-BE49-F238E27FC236}">
                <a16:creationId xmlns:a16="http://schemas.microsoft.com/office/drawing/2014/main" id="{98BA623C-7CAF-1B48-8642-5E8057B3555A}"/>
              </a:ext>
            </a:extLst>
          </p:cNvPr>
          <p:cNvSpPr/>
          <p:nvPr/>
        </p:nvSpPr>
        <p:spPr>
          <a:xfrm>
            <a:off x="2716185" y="3259505"/>
            <a:ext cx="2072481" cy="492756"/>
          </a:xfrm>
          <a:prstGeom prst="roundRect">
            <a:avLst>
              <a:gd name="adj" fmla="val 50000"/>
            </a:avLst>
          </a:prstGeom>
          <a:solidFill>
            <a:srgbClr val="FFFFFF"/>
          </a:solidFill>
          <a:ln w="3175" cap="flat" cmpd="sng" algn="ctr">
            <a:solidFill>
              <a:srgbClr val="EA7734"/>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dirty="0">
                <a:solidFill>
                  <a:prstClr val="black"/>
                </a:solidFill>
                <a:latin typeface="Calibri"/>
                <a:ea typeface="等线" panose="02010600030101010101" pitchFamily="2" charset="-122"/>
              </a:rPr>
              <a:t> </a:t>
            </a:r>
            <a:endParaRPr b="1" i="1" kern="1200" dirty="0">
              <a:solidFill>
                <a:prstClr val="black"/>
              </a:solidFill>
              <a:latin typeface="Calibri"/>
              <a:ea typeface="+mn-ea"/>
            </a:endParaRPr>
          </a:p>
        </p:txBody>
      </p:sp>
      <p:sp>
        <p:nvSpPr>
          <p:cNvPr id="4" name="文本框 50">
            <a:extLst>
              <a:ext uri="{FF2B5EF4-FFF2-40B4-BE49-F238E27FC236}">
                <a16:creationId xmlns:a16="http://schemas.microsoft.com/office/drawing/2014/main" id="{9180BE7B-75CB-473C-F94A-ED693AEB1FE2}"/>
              </a:ext>
            </a:extLst>
          </p:cNvPr>
          <p:cNvSpPr txBox="1"/>
          <p:nvPr/>
        </p:nvSpPr>
        <p:spPr>
          <a:xfrm>
            <a:off x="2502250" y="1664067"/>
            <a:ext cx="1510803" cy="5799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24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 name="文本框 51">
            <a:extLst>
              <a:ext uri="{FF2B5EF4-FFF2-40B4-BE49-F238E27FC236}">
                <a16:creationId xmlns:a16="http://schemas.microsoft.com/office/drawing/2014/main" id="{C7517253-8F17-CE65-11C9-8F69D7B622FC}"/>
              </a:ext>
            </a:extLst>
          </p:cNvPr>
          <p:cNvSpPr txBox="1"/>
          <p:nvPr/>
        </p:nvSpPr>
        <p:spPr>
          <a:xfrm>
            <a:off x="997038" y="2416787"/>
            <a:ext cx="6593710"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vi-VN" sz="2400" i="1" kern="100">
                <a:latin typeface="Times New Roman" panose="02020603050405020304" pitchFamily="18" charset="0"/>
                <a:ea typeface="SimSun" panose="02010600030101010101" pitchFamily="2" charset="-122"/>
              </a:rPr>
              <a:t>Theo em, nội dung của văn bản là gì?</a:t>
            </a:r>
            <a:endParaRPr lang="en-US" sz="3200" kern="1200">
              <a:latin typeface="Times New Roman" panose="02020603050405020304" pitchFamily="18" charset="0"/>
              <a:cs typeface="Times New Roman" panose="02020603050405020304" pitchFamily="18" charset="0"/>
            </a:endParaRPr>
          </a:p>
        </p:txBody>
      </p:sp>
      <p:sp>
        <p:nvSpPr>
          <p:cNvPr id="6" name="文本框 52">
            <a:extLst>
              <a:ext uri="{FF2B5EF4-FFF2-40B4-BE49-F238E27FC236}">
                <a16:creationId xmlns:a16="http://schemas.microsoft.com/office/drawing/2014/main" id="{955AB0D3-5880-9589-E4FB-ED5F1BBB6DE0}"/>
              </a:ext>
            </a:extLst>
          </p:cNvPr>
          <p:cNvSpPr txBox="1"/>
          <p:nvPr/>
        </p:nvSpPr>
        <p:spPr>
          <a:xfrm>
            <a:off x="3156134" y="3146712"/>
            <a:ext cx="1510803" cy="5799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24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7" name="文本框 53">
            <a:extLst>
              <a:ext uri="{FF2B5EF4-FFF2-40B4-BE49-F238E27FC236}">
                <a16:creationId xmlns:a16="http://schemas.microsoft.com/office/drawing/2014/main" id="{BDA17080-7713-18DA-9095-DA657B9969AC}"/>
              </a:ext>
            </a:extLst>
          </p:cNvPr>
          <p:cNvSpPr txBox="1"/>
          <p:nvPr/>
        </p:nvSpPr>
        <p:spPr>
          <a:xfrm>
            <a:off x="931569" y="3928523"/>
            <a:ext cx="6009154" cy="129266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vi-VN" sz="2400" i="1" kern="100">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a:t>
            </a:r>
            <a:r>
              <a:rPr lang="en-US" sz="2400" i="1" kern="100">
                <a:latin typeface="Times New Roman" panose="02020603050405020304" pitchFamily="18" charset="0"/>
                <a:ea typeface="SimSun" panose="02010600030101010101" pitchFamily="2" charset="-122"/>
                <a:cs typeface="Times New Roman" panose="02020603050405020304" pitchFamily="18" charset="0"/>
              </a:rPr>
              <a:t>văn bản?</a:t>
            </a:r>
            <a:endParaRPr lang="en-US" sz="2400" kern="1200">
              <a:latin typeface=".VnTime"/>
              <a:ea typeface="Times New Roman" panose="02020603050405020304" pitchFamily="18" charset="0"/>
              <a:cs typeface="Times New Roman" panose="02020603050405020304" pitchFamily="18" charset="0"/>
            </a:endParaRPr>
          </a:p>
          <a:p>
            <a:pPr algn="ctr" defTabSz="457200">
              <a:buClrTx/>
              <a:buFontTx/>
              <a:buNone/>
              <a:defRPr/>
            </a:pPr>
            <a:endParaRPr lang="zh-CN" altLang="en-US" sz="5400" kern="1200" dirty="0">
              <a:solidFill>
                <a:prstClr val="black"/>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8" name="Freeform 81">
            <a:extLst>
              <a:ext uri="{FF2B5EF4-FFF2-40B4-BE49-F238E27FC236}">
                <a16:creationId xmlns:a16="http://schemas.microsoft.com/office/drawing/2014/main" id="{0BD1F949-4A4D-46AF-4309-FB4AD9A910A8}"/>
              </a:ext>
            </a:extLst>
          </p:cNvPr>
          <p:cNvSpPr>
            <a:spLocks noEditPoints="1"/>
          </p:cNvSpPr>
          <p:nvPr/>
        </p:nvSpPr>
        <p:spPr bwMode="auto">
          <a:xfrm>
            <a:off x="2441217" y="1773080"/>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sp>
        <p:nvSpPr>
          <p:cNvPr id="9" name="Freeform 81">
            <a:extLst>
              <a:ext uri="{FF2B5EF4-FFF2-40B4-BE49-F238E27FC236}">
                <a16:creationId xmlns:a16="http://schemas.microsoft.com/office/drawing/2014/main" id="{65031167-A6F1-A0B1-D2A3-15479CACAEBE}"/>
              </a:ext>
            </a:extLst>
          </p:cNvPr>
          <p:cNvSpPr>
            <a:spLocks noEditPoints="1"/>
          </p:cNvSpPr>
          <p:nvPr/>
        </p:nvSpPr>
        <p:spPr bwMode="auto">
          <a:xfrm>
            <a:off x="3012151" y="3207262"/>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spTree>
    <p:extLst>
      <p:ext uri="{BB962C8B-B14F-4D97-AF65-F5344CB8AC3E}">
        <p14:creationId xmlns:p14="http://schemas.microsoft.com/office/powerpoint/2010/main" val="318966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9" name="Google Shape;638;p42">
            <a:extLst>
              <a:ext uri="{FF2B5EF4-FFF2-40B4-BE49-F238E27FC236}">
                <a16:creationId xmlns:a16="http://schemas.microsoft.com/office/drawing/2014/main" id="{4CC09FBE-98E1-BF38-8538-F15684B95692}"/>
              </a:ext>
            </a:extLst>
          </p:cNvPr>
          <p:cNvGrpSpPr/>
          <p:nvPr/>
        </p:nvGrpSpPr>
        <p:grpSpPr>
          <a:xfrm>
            <a:off x="4086266" y="1718022"/>
            <a:ext cx="1436007" cy="1436007"/>
            <a:chOff x="1168475" y="253275"/>
            <a:chExt cx="448500" cy="448500"/>
          </a:xfrm>
        </p:grpSpPr>
        <p:sp>
          <p:nvSpPr>
            <p:cNvPr id="12" name="Google Shape;639;p42">
              <a:extLst>
                <a:ext uri="{FF2B5EF4-FFF2-40B4-BE49-F238E27FC236}">
                  <a16:creationId xmlns:a16="http://schemas.microsoft.com/office/drawing/2014/main" id="{12E490A9-BA54-DF49-9C5E-5A97C1D2C14E}"/>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0;p42">
              <a:extLst>
                <a:ext uri="{FF2B5EF4-FFF2-40B4-BE49-F238E27FC236}">
                  <a16:creationId xmlns:a16="http://schemas.microsoft.com/office/drawing/2014/main" id="{5994715D-0F7F-8F1C-E215-A4ED3DDFB0DF}"/>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1. Nội dung</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475162" y="2737407"/>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543659" y="4047806"/>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492646" y="4579359"/>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4531376" y="1838098"/>
            <a:ext cx="780986" cy="1277313"/>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6" name="Google Shape;635;p42">
            <a:extLst>
              <a:ext uri="{FF2B5EF4-FFF2-40B4-BE49-F238E27FC236}">
                <a16:creationId xmlns:a16="http://schemas.microsoft.com/office/drawing/2014/main" id="{BE26E394-90C5-D6FC-F03F-DB63CD57E4E2}"/>
              </a:ext>
            </a:extLst>
          </p:cNvPr>
          <p:cNvGrpSpPr/>
          <p:nvPr/>
        </p:nvGrpSpPr>
        <p:grpSpPr>
          <a:xfrm>
            <a:off x="4086266" y="3300522"/>
            <a:ext cx="1436007" cy="1436007"/>
            <a:chOff x="1168475" y="253275"/>
            <a:chExt cx="448500" cy="448500"/>
          </a:xfrm>
        </p:grpSpPr>
        <p:sp>
          <p:nvSpPr>
            <p:cNvPr id="7" name="Google Shape;636;p42">
              <a:extLst>
                <a:ext uri="{FF2B5EF4-FFF2-40B4-BE49-F238E27FC236}">
                  <a16:creationId xmlns:a16="http://schemas.microsoft.com/office/drawing/2014/main" id="{5D030B92-15A3-FFF4-245A-BB136114BC40}"/>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7;p42">
              <a:extLst>
                <a:ext uri="{FF2B5EF4-FFF2-40B4-BE49-F238E27FC236}">
                  <a16:creationId xmlns:a16="http://schemas.microsoft.com/office/drawing/2014/main" id="{6D9FBB1C-D424-FCD4-5076-A958D9AB7A9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642;p42">
            <a:extLst>
              <a:ext uri="{FF2B5EF4-FFF2-40B4-BE49-F238E27FC236}">
                <a16:creationId xmlns:a16="http://schemas.microsoft.com/office/drawing/2014/main" id="{D4441EAC-9FFA-9B03-4D72-D89907867D8E}"/>
              </a:ext>
            </a:extLst>
          </p:cNvPr>
          <p:cNvSpPr/>
          <p:nvPr/>
        </p:nvSpPr>
        <p:spPr>
          <a:xfrm>
            <a:off x="6555371" y="3458309"/>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3">
            <a:alphaModFix/>
          </a:blip>
          <a:stretch>
            <a:fillRect/>
          </a:stretch>
        </p:blipFill>
        <p:spPr>
          <a:xfrm rot="1393596">
            <a:off x="3432784" y="2748266"/>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928786" y="3861009"/>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685770" y="4386306"/>
            <a:ext cx="192003" cy="117250"/>
          </a:xfrm>
          <a:prstGeom prst="rect">
            <a:avLst/>
          </a:prstGeom>
          <a:noFill/>
          <a:ln>
            <a:noFill/>
          </a:ln>
        </p:spPr>
      </p:pic>
      <p:pic>
        <p:nvPicPr>
          <p:cNvPr id="21" name="Google Shape;648;p42">
            <a:extLst>
              <a:ext uri="{FF2B5EF4-FFF2-40B4-BE49-F238E27FC236}">
                <a16:creationId xmlns:a16="http://schemas.microsoft.com/office/drawing/2014/main" id="{929F1C69-949C-827B-9DA2-1546E203462F}"/>
              </a:ext>
            </a:extLst>
          </p:cNvPr>
          <p:cNvPicPr preferRelativeResize="0"/>
          <p:nvPr/>
        </p:nvPicPr>
        <p:blipFill>
          <a:blip r:embed="rId5">
            <a:alphaModFix/>
          </a:blip>
          <a:stretch>
            <a:fillRect/>
          </a:stretch>
        </p:blipFill>
        <p:spPr>
          <a:xfrm>
            <a:off x="3895030" y="1551389"/>
            <a:ext cx="297225" cy="181517"/>
          </a:xfrm>
          <a:prstGeom prst="rect">
            <a:avLst/>
          </a:prstGeom>
          <a:noFill/>
          <a:ln>
            <a:noFill/>
          </a:ln>
        </p:spPr>
      </p:pic>
      <p:pic>
        <p:nvPicPr>
          <p:cNvPr id="23" name="Picture 22">
            <a:extLst>
              <a:ext uri="{FF2B5EF4-FFF2-40B4-BE49-F238E27FC236}">
                <a16:creationId xmlns:a16="http://schemas.microsoft.com/office/drawing/2014/main" id="{2D31AB7D-AA8E-BEBB-AADA-B782568BF629}"/>
              </a:ext>
            </a:extLst>
          </p:cNvPr>
          <p:cNvPicPr>
            <a:picLocks noChangeAspect="1"/>
          </p:cNvPicPr>
          <p:nvPr/>
        </p:nvPicPr>
        <p:blipFill>
          <a:blip r:embed="rId8"/>
          <a:stretch>
            <a:fillRect/>
          </a:stretch>
        </p:blipFill>
        <p:spPr>
          <a:xfrm>
            <a:off x="4283932" y="3484571"/>
            <a:ext cx="876910" cy="1307289"/>
          </a:xfrm>
          <a:prstGeom prst="rect">
            <a:avLst/>
          </a:prstGeom>
        </p:spPr>
      </p:pic>
      <p:sp>
        <p:nvSpPr>
          <p:cNvPr id="33" name="TextBox 32">
            <a:extLst>
              <a:ext uri="{FF2B5EF4-FFF2-40B4-BE49-F238E27FC236}">
                <a16:creationId xmlns:a16="http://schemas.microsoft.com/office/drawing/2014/main" id="{CA98B05E-0437-D7EE-DDDD-C73CBE6FE309}"/>
              </a:ext>
            </a:extLst>
          </p:cNvPr>
          <p:cNvSpPr txBox="1"/>
          <p:nvPr/>
        </p:nvSpPr>
        <p:spPr>
          <a:xfrm>
            <a:off x="5589734" y="1645923"/>
            <a:ext cx="3314424"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rPr>
              <a:t>Ca ngợi con hổ sống c</a:t>
            </a:r>
            <a:r>
              <a:rPr lang="en-US" sz="2400">
                <a:effectLst/>
                <a:latin typeface="Times New Roman" panose="02020603050405020304" pitchFamily="18" charset="0"/>
                <a:ea typeface="Microsoft YaHei" panose="020B0503020204020204" pitchFamily="34" charset="-122"/>
              </a:rPr>
              <a:t>ó</a:t>
            </a:r>
            <a:r>
              <a:rPr lang="en-US" sz="2400">
                <a:effectLst/>
                <a:latin typeface="Times New Roman" panose="02020603050405020304" pitchFamily="18" charset="0"/>
                <a:ea typeface="Times New Roman" panose="02020603050405020304" pitchFamily="18" charset="0"/>
              </a:rPr>
              <a:t> nghĩa, c</a:t>
            </a:r>
            <a:r>
              <a:rPr lang="en-US" sz="2400">
                <a:effectLst/>
                <a:latin typeface="Times New Roman" panose="02020603050405020304" pitchFamily="18" charset="0"/>
                <a:ea typeface="Microsoft YaHei" panose="020B0503020204020204" pitchFamily="34" charset="-122"/>
              </a:rPr>
              <a:t>ó</a:t>
            </a:r>
            <a:r>
              <a:rPr lang="en-US" sz="2400">
                <a:effectLst/>
                <a:latin typeface="Times New Roman" panose="02020603050405020304" pitchFamily="18" charset="0"/>
                <a:ea typeface="Times New Roman" panose="02020603050405020304" pitchFamily="18" charset="0"/>
              </a:rPr>
              <a:t> t</a:t>
            </a:r>
            <a:r>
              <a:rPr lang="en-US" sz="2400">
                <a:effectLst/>
                <a:latin typeface="Times New Roman" panose="02020603050405020304" pitchFamily="18" charset="0"/>
                <a:ea typeface="Microsoft YaHei" panose="020B0503020204020204" pitchFamily="34" charset="-122"/>
              </a:rPr>
              <a:t>ì</a:t>
            </a:r>
            <a:r>
              <a:rPr lang="en-US" sz="2400">
                <a:effectLst/>
                <a:latin typeface="Times New Roman" panose="02020603050405020304" pitchFamily="18" charset="0"/>
                <a:ea typeface="Times New Roman" panose="02020603050405020304" pitchFamily="18" charset="0"/>
              </a:rPr>
              <a:t>nh</a:t>
            </a:r>
            <a:endParaRPr lang="en-US" sz="2800">
              <a:effectLst/>
              <a:latin typeface=".VnTime"/>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3AF8EC2-CEAA-677A-9DB5-D719AB71DDE5}"/>
              </a:ext>
            </a:extLst>
          </p:cNvPr>
          <p:cNvSpPr txBox="1"/>
          <p:nvPr/>
        </p:nvSpPr>
        <p:spPr>
          <a:xfrm>
            <a:off x="494676" y="3249913"/>
            <a:ext cx="3596750"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Đề cao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ý</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m người, biết ơn người gi</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ỡ m</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a:t>
            </a:r>
            <a:endParaRPr lang="en-US" sz="24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535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71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2. Nghệ thuật</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481896" y="2633953"/>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42"/>
          <p:cNvPicPr preferRelativeResize="0"/>
          <p:nvPr/>
        </p:nvPicPr>
        <p:blipFill>
          <a:blip r:embed="rId3">
            <a:alphaModFix/>
          </a:blip>
          <a:stretch>
            <a:fillRect/>
          </a:stretch>
        </p:blipFill>
        <p:spPr>
          <a:xfrm>
            <a:off x="6537334" y="1155730"/>
            <a:ext cx="477850" cy="435540"/>
          </a:xfrm>
          <a:prstGeom prst="rect">
            <a:avLst/>
          </a:prstGeom>
          <a:noFill/>
          <a:ln>
            <a:noFill/>
          </a:ln>
        </p:spPr>
      </p:pic>
      <p:pic>
        <p:nvPicPr>
          <p:cNvPr id="647" name="Google Shape;647;p42"/>
          <p:cNvPicPr preferRelativeResize="0"/>
          <p:nvPr/>
        </p:nvPicPr>
        <p:blipFill>
          <a:blip r:embed="rId4">
            <a:alphaModFix/>
          </a:blip>
          <a:stretch>
            <a:fillRect/>
          </a:stretch>
        </p:blipFill>
        <p:spPr>
          <a:xfrm>
            <a:off x="6578974" y="4708572"/>
            <a:ext cx="192003" cy="117250"/>
          </a:xfrm>
          <a:prstGeom prst="rect">
            <a:avLst/>
          </a:prstGeom>
          <a:noFill/>
          <a:ln>
            <a:noFill/>
          </a:ln>
        </p:spPr>
      </p:pic>
      <p:pic>
        <p:nvPicPr>
          <p:cNvPr id="648" name="Google Shape;648;p42"/>
          <p:cNvPicPr preferRelativeResize="0"/>
          <p:nvPr/>
        </p:nvPicPr>
        <p:blipFill>
          <a:blip r:embed="rId4">
            <a:alphaModFix/>
          </a:blip>
          <a:stretch>
            <a:fillRect/>
          </a:stretch>
        </p:blipFill>
        <p:spPr>
          <a:xfrm>
            <a:off x="3721363" y="1573397"/>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5">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334580" y="115414"/>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3">
            <a:alphaModFix/>
          </a:blip>
          <a:stretch>
            <a:fillRect/>
          </a:stretch>
        </p:blipFill>
        <p:spPr>
          <a:xfrm>
            <a:off x="5654410" y="4086402"/>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4">
            <a:alphaModFix/>
          </a:blip>
          <a:stretch>
            <a:fillRect/>
          </a:stretch>
        </p:blipFill>
        <p:spPr>
          <a:xfrm>
            <a:off x="5411394" y="4611699"/>
            <a:ext cx="192003" cy="117250"/>
          </a:xfrm>
          <a:prstGeom prst="rect">
            <a:avLst/>
          </a:prstGeom>
          <a:noFill/>
          <a:ln>
            <a:noFill/>
          </a:ln>
        </p:spPr>
      </p:pic>
      <p:sp>
        <p:nvSpPr>
          <p:cNvPr id="48" name="Google Shape;425;p21">
            <a:extLst>
              <a:ext uri="{FF2B5EF4-FFF2-40B4-BE49-F238E27FC236}">
                <a16:creationId xmlns:a16="http://schemas.microsoft.com/office/drawing/2014/main" id="{40E48B4A-2F65-8946-1DDE-12729ABF3C0D}"/>
              </a:ext>
            </a:extLst>
          </p:cNvPr>
          <p:cNvSpPr/>
          <p:nvPr/>
        </p:nvSpPr>
        <p:spPr>
          <a:xfrm>
            <a:off x="3350065" y="2261085"/>
            <a:ext cx="615600" cy="615600"/>
          </a:xfrm>
          <a:prstGeom prst="ellipse">
            <a:avLst/>
          </a:prstGeom>
          <a:solidFill>
            <a:srgbClr val="5F0F4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A</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49" name="Google Shape;426;p21">
            <a:extLst>
              <a:ext uri="{FF2B5EF4-FFF2-40B4-BE49-F238E27FC236}">
                <a16:creationId xmlns:a16="http://schemas.microsoft.com/office/drawing/2014/main" id="{D39B8F28-CB12-4D0F-59A7-67C8E8C9C6CD}"/>
              </a:ext>
            </a:extLst>
          </p:cNvPr>
          <p:cNvCxnSpPr>
            <a:stCxn id="48" idx="2"/>
          </p:cNvCxnSpPr>
          <p:nvPr/>
        </p:nvCxnSpPr>
        <p:spPr>
          <a:xfrm rot="10800000">
            <a:off x="873265" y="2568885"/>
            <a:ext cx="2476800" cy="0"/>
          </a:xfrm>
          <a:prstGeom prst="straightConnector1">
            <a:avLst/>
          </a:prstGeom>
          <a:noFill/>
          <a:ln w="19050" cap="flat" cmpd="sng">
            <a:solidFill>
              <a:srgbClr val="5F0F40"/>
            </a:solidFill>
            <a:prstDash val="solid"/>
            <a:round/>
            <a:headEnd type="none" w="med" len="med"/>
            <a:tailEnd type="none" w="med" len="med"/>
          </a:ln>
        </p:spPr>
      </p:cxnSp>
      <p:sp>
        <p:nvSpPr>
          <p:cNvPr id="53" name="Google Shape;430;p21">
            <a:extLst>
              <a:ext uri="{FF2B5EF4-FFF2-40B4-BE49-F238E27FC236}">
                <a16:creationId xmlns:a16="http://schemas.microsoft.com/office/drawing/2014/main" id="{F6C77544-D740-20FB-9586-632FBD76A5A4}"/>
              </a:ext>
            </a:extLst>
          </p:cNvPr>
          <p:cNvSpPr/>
          <p:nvPr/>
        </p:nvSpPr>
        <p:spPr>
          <a:xfrm>
            <a:off x="5689226" y="1844796"/>
            <a:ext cx="615600" cy="615600"/>
          </a:xfrm>
          <a:prstGeom prst="ellipse">
            <a:avLst/>
          </a:prstGeom>
          <a:solidFill>
            <a:srgbClr val="9A031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B</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57" name="Google Shape;434;p21">
            <a:extLst>
              <a:ext uri="{FF2B5EF4-FFF2-40B4-BE49-F238E27FC236}">
                <a16:creationId xmlns:a16="http://schemas.microsoft.com/office/drawing/2014/main" id="{6BD8457F-C089-16D4-039C-4BD175E0D96E}"/>
              </a:ext>
            </a:extLst>
          </p:cNvPr>
          <p:cNvCxnSpPr/>
          <p:nvPr/>
        </p:nvCxnSpPr>
        <p:spPr>
          <a:xfrm>
            <a:off x="6301051" y="2152596"/>
            <a:ext cx="2486700" cy="0"/>
          </a:xfrm>
          <a:prstGeom prst="straightConnector1">
            <a:avLst/>
          </a:prstGeom>
          <a:noFill/>
          <a:ln w="19050" cap="flat" cmpd="sng">
            <a:solidFill>
              <a:srgbClr val="9A031E"/>
            </a:solidFill>
            <a:prstDash val="solid"/>
            <a:round/>
            <a:headEnd type="none" w="med" len="med"/>
            <a:tailEnd type="none" w="med" len="med"/>
          </a:ln>
        </p:spPr>
      </p:cxnSp>
      <p:sp>
        <p:nvSpPr>
          <p:cNvPr id="58" name="Google Shape;435;p21">
            <a:extLst>
              <a:ext uri="{FF2B5EF4-FFF2-40B4-BE49-F238E27FC236}">
                <a16:creationId xmlns:a16="http://schemas.microsoft.com/office/drawing/2014/main" id="{3602FA7F-9E50-5D2F-EBAF-4BF6D80ACC8E}"/>
              </a:ext>
            </a:extLst>
          </p:cNvPr>
          <p:cNvSpPr/>
          <p:nvPr/>
        </p:nvSpPr>
        <p:spPr>
          <a:xfrm>
            <a:off x="3446829" y="3649389"/>
            <a:ext cx="615600" cy="615600"/>
          </a:xfrm>
          <a:prstGeom prst="ellipse">
            <a:avLst/>
          </a:prstGeom>
          <a:solidFill>
            <a:srgbClr val="E3641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C</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59" name="Google Shape;436;p21">
            <a:extLst>
              <a:ext uri="{FF2B5EF4-FFF2-40B4-BE49-F238E27FC236}">
                <a16:creationId xmlns:a16="http://schemas.microsoft.com/office/drawing/2014/main" id="{04E3CDEF-97ED-6070-5C4C-A1BC84FFF669}"/>
              </a:ext>
            </a:extLst>
          </p:cNvPr>
          <p:cNvCxnSpPr>
            <a:stCxn id="58" idx="2"/>
          </p:cNvCxnSpPr>
          <p:nvPr/>
        </p:nvCxnSpPr>
        <p:spPr>
          <a:xfrm rot="10800000">
            <a:off x="970029" y="3957189"/>
            <a:ext cx="2476800" cy="0"/>
          </a:xfrm>
          <a:prstGeom prst="straightConnector1">
            <a:avLst/>
          </a:prstGeom>
          <a:noFill/>
          <a:ln w="19050" cap="flat" cmpd="sng">
            <a:solidFill>
              <a:srgbClr val="E36414"/>
            </a:solidFill>
            <a:prstDash val="solid"/>
            <a:round/>
            <a:headEnd type="none" w="med" len="med"/>
            <a:tailEnd type="none" w="med" len="med"/>
          </a:ln>
        </p:spPr>
      </p:cxnSp>
      <p:sp>
        <p:nvSpPr>
          <p:cNvPr id="60" name="Google Shape;437;p21">
            <a:extLst>
              <a:ext uri="{FF2B5EF4-FFF2-40B4-BE49-F238E27FC236}">
                <a16:creationId xmlns:a16="http://schemas.microsoft.com/office/drawing/2014/main" id="{04975DDC-5A25-8CEF-B91F-1F363A64539D}"/>
              </a:ext>
            </a:extLst>
          </p:cNvPr>
          <p:cNvSpPr/>
          <p:nvPr/>
        </p:nvSpPr>
        <p:spPr>
          <a:xfrm>
            <a:off x="5414850" y="3649389"/>
            <a:ext cx="615600" cy="615600"/>
          </a:xfrm>
          <a:prstGeom prst="ellipse">
            <a:avLst/>
          </a:prstGeom>
          <a:solidFill>
            <a:srgbClr val="27C2A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D</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576" name="Google Shape;441;p21">
            <a:extLst>
              <a:ext uri="{FF2B5EF4-FFF2-40B4-BE49-F238E27FC236}">
                <a16:creationId xmlns:a16="http://schemas.microsoft.com/office/drawing/2014/main" id="{FDEFFD3D-B8D1-1531-8739-61ED299F600E}"/>
              </a:ext>
            </a:extLst>
          </p:cNvPr>
          <p:cNvCxnSpPr>
            <a:stCxn id="60" idx="6"/>
          </p:cNvCxnSpPr>
          <p:nvPr/>
        </p:nvCxnSpPr>
        <p:spPr>
          <a:xfrm>
            <a:off x="6030450" y="3957189"/>
            <a:ext cx="2482800" cy="0"/>
          </a:xfrm>
          <a:prstGeom prst="straightConnector1">
            <a:avLst/>
          </a:prstGeom>
          <a:noFill/>
          <a:ln w="19050" cap="flat" cmpd="sng">
            <a:solidFill>
              <a:srgbClr val="27C2A4"/>
            </a:solidFill>
            <a:prstDash val="solid"/>
            <a:round/>
            <a:headEnd type="none" w="med" len="med"/>
            <a:tailEnd type="none" w="med" len="med"/>
          </a:ln>
        </p:spPr>
      </p:cxnSp>
      <p:sp>
        <p:nvSpPr>
          <p:cNvPr id="579" name="TextBox 578">
            <a:extLst>
              <a:ext uri="{FF2B5EF4-FFF2-40B4-BE49-F238E27FC236}">
                <a16:creationId xmlns:a16="http://schemas.microsoft.com/office/drawing/2014/main" id="{828B1D0F-EF66-703A-C12A-2335D29B43E5}"/>
              </a:ext>
            </a:extLst>
          </p:cNvPr>
          <p:cNvSpPr txBox="1"/>
          <p:nvPr/>
        </p:nvSpPr>
        <p:spPr>
          <a:xfrm>
            <a:off x="1091440" y="3479344"/>
            <a:ext cx="5096654" cy="400110"/>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Truyện hư cấu</a:t>
            </a:r>
            <a:endParaRPr lang="en-US" sz="1800">
              <a:effectLst/>
              <a:latin typeface=".VnTime"/>
              <a:ea typeface="Times New Roman" panose="02020603050405020304" pitchFamily="18" charset="0"/>
              <a:cs typeface="Times New Roman" panose="02020603050405020304" pitchFamily="18" charset="0"/>
            </a:endParaRPr>
          </a:p>
        </p:txBody>
      </p:sp>
      <p:sp>
        <p:nvSpPr>
          <p:cNvPr id="581" name="TextBox 580">
            <a:extLst>
              <a:ext uri="{FF2B5EF4-FFF2-40B4-BE49-F238E27FC236}">
                <a16:creationId xmlns:a16="http://schemas.microsoft.com/office/drawing/2014/main" id="{54A87784-143D-A2F7-4662-0E9EE951766B}"/>
              </a:ext>
            </a:extLst>
          </p:cNvPr>
          <p:cNvSpPr txBox="1"/>
          <p:nvPr/>
        </p:nvSpPr>
        <p:spPr>
          <a:xfrm>
            <a:off x="694686" y="1607738"/>
            <a:ext cx="3003684"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Thành công trong sử dụng h</a:t>
            </a:r>
            <a:r>
              <a:rPr lang="en-US" sz="2000">
                <a:effectLst/>
                <a:latin typeface="Times New Roman" panose="02020603050405020304" pitchFamily="18" charset="0"/>
                <a:ea typeface="Microsoft YaHei" panose="020B0503020204020204" pitchFamily="34" charset="-122"/>
              </a:rPr>
              <a:t>ì</a:t>
            </a:r>
            <a:r>
              <a:rPr lang="en-US" sz="2000">
                <a:effectLst/>
                <a:latin typeface="Times New Roman" panose="02020603050405020304" pitchFamily="18" charset="0"/>
                <a:ea typeface="Times New Roman" panose="02020603050405020304" pitchFamily="18" charset="0"/>
              </a:rPr>
              <a:t>nh ảnh loại vật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ể n</a:t>
            </a:r>
            <a:r>
              <a:rPr lang="en-US" sz="2000">
                <a:effectLst/>
                <a:latin typeface="Times New Roman" panose="02020603050405020304" pitchFamily="18" charset="0"/>
                <a:ea typeface="Microsoft YaHei" panose="020B0503020204020204" pitchFamily="34" charset="-122"/>
              </a:rPr>
              <a:t>ó</a:t>
            </a:r>
            <a:r>
              <a:rPr lang="en-US" sz="2000">
                <a:effectLst/>
                <a:latin typeface="Times New Roman" panose="02020603050405020304" pitchFamily="18" charset="0"/>
                <a:ea typeface="Times New Roman" panose="02020603050405020304" pitchFamily="18" charset="0"/>
              </a:rPr>
              <a:t>i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ến con người</a:t>
            </a:r>
            <a:endParaRPr lang="en-US" sz="2000"/>
          </a:p>
        </p:txBody>
      </p:sp>
      <p:sp>
        <p:nvSpPr>
          <p:cNvPr id="583" name="TextBox 582">
            <a:extLst>
              <a:ext uri="{FF2B5EF4-FFF2-40B4-BE49-F238E27FC236}">
                <a16:creationId xmlns:a16="http://schemas.microsoft.com/office/drawing/2014/main" id="{E9457940-880D-1042-888D-5D36E4132E1D}"/>
              </a:ext>
            </a:extLst>
          </p:cNvPr>
          <p:cNvSpPr txBox="1"/>
          <p:nvPr/>
        </p:nvSpPr>
        <p:spPr>
          <a:xfrm>
            <a:off x="6390992" y="1712379"/>
            <a:ext cx="5096654" cy="400110"/>
          </a:xfrm>
          <a:prstGeom prst="rect">
            <a:avLst/>
          </a:prstGeom>
          <a:noFill/>
        </p:spPr>
        <p:txBody>
          <a:bodyPr wrap="square">
            <a:spAutoFit/>
          </a:bodyPr>
          <a:lstStyle/>
          <a:p>
            <a:r>
              <a:rPr lang="en-US" sz="2000">
                <a:effectLst/>
                <a:latin typeface="Times New Roman" panose="02020603050405020304" pitchFamily="18" charset="0"/>
                <a:ea typeface="Times New Roman" panose="02020603050405020304" pitchFamily="18" charset="0"/>
              </a:rPr>
              <a:t>Ngôn ngữ giản dị</a:t>
            </a:r>
            <a:endParaRPr lang="en-US" sz="2000"/>
          </a:p>
        </p:txBody>
      </p:sp>
      <p:sp>
        <p:nvSpPr>
          <p:cNvPr id="585" name="TextBox 584">
            <a:extLst>
              <a:ext uri="{FF2B5EF4-FFF2-40B4-BE49-F238E27FC236}">
                <a16:creationId xmlns:a16="http://schemas.microsoft.com/office/drawing/2014/main" id="{B4604FBF-D909-5E45-9781-D91FB67FF458}"/>
              </a:ext>
            </a:extLst>
          </p:cNvPr>
          <p:cNvSpPr txBox="1"/>
          <p:nvPr/>
        </p:nvSpPr>
        <p:spPr>
          <a:xfrm>
            <a:off x="6274147" y="3226250"/>
            <a:ext cx="2252400"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Tình huống truyện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cuốn, hấp dẫn</a:t>
            </a:r>
            <a:endParaRPr lang="en-US" sz="1800">
              <a:effectLst/>
              <a:latin typeface=".VnTime"/>
              <a:ea typeface="Times New Roman" panose="02020603050405020304" pitchFamily="18" charset="0"/>
              <a:cs typeface="Times New Roman" panose="02020603050405020304" pitchFamily="18" charset="0"/>
            </a:endParaRPr>
          </a:p>
        </p:txBody>
      </p:sp>
      <p:pic>
        <p:nvPicPr>
          <p:cNvPr id="577" name="Picture 576">
            <a:extLst>
              <a:ext uri="{FF2B5EF4-FFF2-40B4-BE49-F238E27FC236}">
                <a16:creationId xmlns:a16="http://schemas.microsoft.com/office/drawing/2014/main" id="{878B939B-15B1-1B0A-224A-BC6E61AD5340}"/>
              </a:ext>
            </a:extLst>
          </p:cNvPr>
          <p:cNvPicPr>
            <a:picLocks noChangeAspect="1"/>
          </p:cNvPicPr>
          <p:nvPr/>
        </p:nvPicPr>
        <p:blipFill>
          <a:blip r:embed="rId6"/>
          <a:stretch>
            <a:fillRect/>
          </a:stretch>
        </p:blipFill>
        <p:spPr>
          <a:xfrm>
            <a:off x="3595852" y="1921226"/>
            <a:ext cx="2898219" cy="3239059"/>
          </a:xfrm>
          <a:prstGeom prst="rect">
            <a:avLst/>
          </a:prstGeom>
        </p:spPr>
      </p:pic>
    </p:spTree>
    <p:extLst>
      <p:ext uri="{BB962C8B-B14F-4D97-AF65-F5344CB8AC3E}">
        <p14:creationId xmlns:p14="http://schemas.microsoft.com/office/powerpoint/2010/main" val="379452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4"/>
                                        </p:tgtEl>
                                        <p:attrNameLst>
                                          <p:attrName>style.visibility</p:attrName>
                                        </p:attrNameLst>
                                      </p:cBhvr>
                                      <p:to>
                                        <p:strVal val="visible"/>
                                      </p:to>
                                    </p:set>
                                    <p:animEffect transition="in" filter="barn(inVertical)">
                                      <p:cBhvr>
                                        <p:cTn id="7" dur="500"/>
                                        <p:tgtEl>
                                          <p:spTgt spid="644"/>
                                        </p:tgtEl>
                                      </p:cBhvr>
                                    </p:animEffect>
                                  </p:childTnLst>
                                </p:cTn>
                              </p:par>
                              <p:par>
                                <p:cTn id="8" presetID="16" presetClass="entr" presetSubtype="21" fill="hold" nodeType="withEffect">
                                  <p:stCondLst>
                                    <p:cond delay="0"/>
                                  </p:stCondLst>
                                  <p:childTnLst>
                                    <p:set>
                                      <p:cBhvr>
                                        <p:cTn id="9" dur="1" fill="hold">
                                          <p:stCondLst>
                                            <p:cond delay="0"/>
                                          </p:stCondLst>
                                        </p:cTn>
                                        <p:tgtEl>
                                          <p:spTgt spid="648"/>
                                        </p:tgtEl>
                                        <p:attrNameLst>
                                          <p:attrName>style.visibility</p:attrName>
                                        </p:attrNameLst>
                                      </p:cBhvr>
                                      <p:to>
                                        <p:strVal val="visible"/>
                                      </p:to>
                                    </p:set>
                                    <p:animEffect transition="in" filter="barn(inVertical)">
                                      <p:cBhvr>
                                        <p:cTn id="10" dur="500"/>
                                        <p:tgtEl>
                                          <p:spTgt spid="64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81"/>
                                        </p:tgtEl>
                                        <p:attrNameLst>
                                          <p:attrName>style.visibility</p:attrName>
                                        </p:attrNameLst>
                                      </p:cBhvr>
                                      <p:to>
                                        <p:strVal val="visible"/>
                                      </p:to>
                                    </p:set>
                                    <p:animEffect transition="in" filter="barn(inVertical)">
                                      <p:cBhvr>
                                        <p:cTn id="19" dur="500"/>
                                        <p:tgtEl>
                                          <p:spTgt spid="58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arn(inVertical)">
                                      <p:cBhvr>
                                        <p:cTn id="32" dur="500"/>
                                        <p:tgtEl>
                                          <p:spTgt spid="58"/>
                                        </p:tgtEl>
                                      </p:cBhvr>
                                    </p:animEffect>
                                  </p:childTnLst>
                                </p:cTn>
                              </p:par>
                              <p:par>
                                <p:cTn id="33" presetID="16" presetClass="entr" presetSubtype="21"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barn(inVertical)">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barn(inVertical)">
                                      <p:cBhvr>
                                        <p:cTn id="43" dur="500"/>
                                        <p:tgtEl>
                                          <p:spTgt spid="60"/>
                                        </p:tgtEl>
                                      </p:cBhvr>
                                    </p:animEffect>
                                  </p:childTnLst>
                                </p:cTn>
                              </p:par>
                              <p:par>
                                <p:cTn id="44" presetID="16" presetClass="entr" presetSubtype="21" fill="hold" nodeType="withEffect">
                                  <p:stCondLst>
                                    <p:cond delay="0"/>
                                  </p:stCondLst>
                                  <p:childTnLst>
                                    <p:set>
                                      <p:cBhvr>
                                        <p:cTn id="45" dur="1" fill="hold">
                                          <p:stCondLst>
                                            <p:cond delay="0"/>
                                          </p:stCondLst>
                                        </p:cTn>
                                        <p:tgtEl>
                                          <p:spTgt spid="576"/>
                                        </p:tgtEl>
                                        <p:attrNameLst>
                                          <p:attrName>style.visibility</p:attrName>
                                        </p:attrNameLst>
                                      </p:cBhvr>
                                      <p:to>
                                        <p:strVal val="visible"/>
                                      </p:to>
                                    </p:set>
                                    <p:animEffect transition="in" filter="barn(inVertical)">
                                      <p:cBhvr>
                                        <p:cTn id="46" dur="500"/>
                                        <p:tgtEl>
                                          <p:spTgt spid="57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85"/>
                                        </p:tgtEl>
                                        <p:attrNameLst>
                                          <p:attrName>style.visibility</p:attrName>
                                        </p:attrNameLst>
                                      </p:cBhvr>
                                      <p:to>
                                        <p:strVal val="visible"/>
                                      </p:to>
                                    </p:set>
                                    <p:animEffect transition="in" filter="barn(inVertical)">
                                      <p:cBhvr>
                                        <p:cTn id="49" dur="5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0" animBg="1"/>
      <p:bldP spid="48" grpId="0" animBg="1"/>
      <p:bldP spid="53" grpId="0" animBg="1"/>
      <p:bldP spid="58" grpId="0" animBg="1"/>
      <p:bldP spid="60" grpId="0" animBg="1"/>
      <p:bldP spid="581" grpId="0"/>
      <p:bldP spid="58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38"/>
          <p:cNvPicPr preferRelativeResize="0"/>
          <p:nvPr/>
        </p:nvPicPr>
        <p:blipFill>
          <a:blip r:embed="rId3">
            <a:alphaModFix/>
          </a:blip>
          <a:stretch>
            <a:fillRect/>
          </a:stretch>
        </p:blipFill>
        <p:spPr>
          <a:xfrm rot="-10799995">
            <a:off x="-189138" y="3416180"/>
            <a:ext cx="2406952" cy="1895863"/>
          </a:xfrm>
          <a:prstGeom prst="rect">
            <a:avLst/>
          </a:prstGeom>
          <a:noFill/>
          <a:ln>
            <a:noFill/>
          </a:ln>
        </p:spPr>
      </p:pic>
      <p:pic>
        <p:nvPicPr>
          <p:cNvPr id="540" name="Google Shape;540;p38"/>
          <p:cNvPicPr preferRelativeResize="0"/>
          <p:nvPr/>
        </p:nvPicPr>
        <p:blipFill>
          <a:blip r:embed="rId4">
            <a:alphaModFix/>
          </a:blip>
          <a:stretch>
            <a:fillRect/>
          </a:stretch>
        </p:blipFill>
        <p:spPr>
          <a:xfrm rot="-1234352">
            <a:off x="-771975" y="-334431"/>
            <a:ext cx="3423115" cy="960150"/>
          </a:xfrm>
          <a:prstGeom prst="rect">
            <a:avLst/>
          </a:prstGeom>
          <a:noFill/>
          <a:ln>
            <a:noFill/>
          </a:ln>
        </p:spPr>
      </p:pic>
      <p:sp>
        <p:nvSpPr>
          <p:cNvPr id="541" name="Google Shape;541;p38"/>
          <p:cNvSpPr txBox="1">
            <a:spLocks noGrp="1"/>
          </p:cNvSpPr>
          <p:nvPr>
            <p:ph type="title"/>
          </p:nvPr>
        </p:nvSpPr>
        <p:spPr>
          <a:xfrm>
            <a:off x="1785282" y="1686408"/>
            <a:ext cx="5686500" cy="15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b="1">
                <a:latin typeface="Times New Roman" panose="02020603050405020304" pitchFamily="18" charset="0"/>
                <a:cs typeface="Times New Roman" panose="02020603050405020304" pitchFamily="18" charset="0"/>
              </a:rPr>
              <a:t>Hoạt động luyện tập</a:t>
            </a:r>
            <a:endParaRPr sz="6600" b="1">
              <a:latin typeface="Times New Roman" panose="02020603050405020304" pitchFamily="18" charset="0"/>
              <a:cs typeface="Times New Roman" panose="02020603050405020304" pitchFamily="18" charset="0"/>
            </a:endParaRPr>
          </a:p>
        </p:txBody>
      </p:sp>
      <p:sp>
        <p:nvSpPr>
          <p:cNvPr id="543" name="Google Shape;543;p38"/>
          <p:cNvSpPr/>
          <p:nvPr/>
        </p:nvSpPr>
        <p:spPr>
          <a:xfrm>
            <a:off x="7363800" y="-8967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6174008" y="236375"/>
            <a:ext cx="960146" cy="960146"/>
            <a:chOff x="1037825" y="122625"/>
            <a:chExt cx="709800" cy="709800"/>
          </a:xfrm>
        </p:grpSpPr>
        <p:sp>
          <p:nvSpPr>
            <p:cNvPr id="545" name="Google Shape;545;p38"/>
            <p:cNvSpPr/>
            <p:nvPr/>
          </p:nvSpPr>
          <p:spPr>
            <a:xfrm>
              <a:off x="1037825" y="122625"/>
              <a:ext cx="709800" cy="709800"/>
            </a:xfrm>
            <a:prstGeom prst="ellipse">
              <a:avLst/>
            </a:prstGeom>
            <a:solidFill>
              <a:srgbClr val="FFFFFF">
                <a:alpha val="2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8"/>
          <p:cNvSpPr/>
          <p:nvPr/>
        </p:nvSpPr>
        <p:spPr>
          <a:xfrm>
            <a:off x="6991701" y="1194928"/>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2651292" y="808314"/>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4572757" y="234789"/>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38"/>
          <p:cNvPicPr preferRelativeResize="0"/>
          <p:nvPr/>
        </p:nvPicPr>
        <p:blipFill>
          <a:blip r:embed="rId5">
            <a:alphaModFix/>
          </a:blip>
          <a:stretch>
            <a:fillRect/>
          </a:stretch>
        </p:blipFill>
        <p:spPr>
          <a:xfrm>
            <a:off x="-242885" y="2289861"/>
            <a:ext cx="2514449" cy="2782952"/>
          </a:xfrm>
          <a:prstGeom prst="rect">
            <a:avLst/>
          </a:prstGeom>
          <a:noFill/>
          <a:ln>
            <a:noFill/>
          </a:ln>
        </p:spPr>
      </p:pic>
      <p:pic>
        <p:nvPicPr>
          <p:cNvPr id="552" name="Google Shape;552;p38"/>
          <p:cNvPicPr preferRelativeResize="0"/>
          <p:nvPr/>
        </p:nvPicPr>
        <p:blipFill rotWithShape="1">
          <a:blip r:embed="rId6">
            <a:alphaModFix/>
          </a:blip>
          <a:srcRect r="35408"/>
          <a:stretch/>
        </p:blipFill>
        <p:spPr>
          <a:xfrm>
            <a:off x="7134150" y="1086650"/>
            <a:ext cx="2208949" cy="4025075"/>
          </a:xfrm>
          <a:prstGeom prst="rect">
            <a:avLst/>
          </a:prstGeom>
          <a:noFill/>
          <a:ln>
            <a:noFill/>
          </a:ln>
        </p:spPr>
      </p:pic>
      <p:pic>
        <p:nvPicPr>
          <p:cNvPr id="553" name="Google Shape;553;p38"/>
          <p:cNvPicPr preferRelativeResize="0"/>
          <p:nvPr/>
        </p:nvPicPr>
        <p:blipFill>
          <a:blip r:embed="rId7">
            <a:alphaModFix/>
          </a:blip>
          <a:stretch>
            <a:fillRect/>
          </a:stretch>
        </p:blipFill>
        <p:spPr>
          <a:xfrm>
            <a:off x="7018086" y="-70725"/>
            <a:ext cx="3128852" cy="1997401"/>
          </a:xfrm>
          <a:prstGeom prst="rect">
            <a:avLst/>
          </a:prstGeom>
          <a:noFill/>
          <a:ln>
            <a:noFill/>
          </a:ln>
        </p:spPr>
      </p:pic>
      <p:pic>
        <p:nvPicPr>
          <p:cNvPr id="554" name="Google Shape;554;p38"/>
          <p:cNvPicPr preferRelativeResize="0"/>
          <p:nvPr/>
        </p:nvPicPr>
        <p:blipFill rotWithShape="1">
          <a:blip r:embed="rId8">
            <a:alphaModFix/>
          </a:blip>
          <a:srcRect r="13096" b="26199"/>
          <a:stretch/>
        </p:blipFill>
        <p:spPr>
          <a:xfrm>
            <a:off x="4281725" y="4300025"/>
            <a:ext cx="4957525" cy="960150"/>
          </a:xfrm>
          <a:prstGeom prst="rect">
            <a:avLst/>
          </a:prstGeom>
          <a:noFill/>
          <a:ln>
            <a:noFill/>
          </a:ln>
        </p:spPr>
      </p:pic>
      <p:pic>
        <p:nvPicPr>
          <p:cNvPr id="555" name="Google Shape;555;p38"/>
          <p:cNvPicPr preferRelativeResize="0"/>
          <p:nvPr/>
        </p:nvPicPr>
        <p:blipFill>
          <a:blip r:embed="rId9">
            <a:alphaModFix/>
          </a:blip>
          <a:stretch>
            <a:fillRect/>
          </a:stretch>
        </p:blipFill>
        <p:spPr>
          <a:xfrm rot="10544090">
            <a:off x="-49228" y="-98240"/>
            <a:ext cx="814657" cy="2091459"/>
          </a:xfrm>
          <a:prstGeom prst="rect">
            <a:avLst/>
          </a:prstGeom>
          <a:noFill/>
          <a:ln>
            <a:noFill/>
          </a:ln>
        </p:spPr>
      </p:pic>
      <p:pic>
        <p:nvPicPr>
          <p:cNvPr id="556" name="Google Shape;556;p38"/>
          <p:cNvPicPr preferRelativeResize="0"/>
          <p:nvPr/>
        </p:nvPicPr>
        <p:blipFill>
          <a:blip r:embed="rId10">
            <a:alphaModFix/>
          </a:blip>
          <a:stretch>
            <a:fillRect/>
          </a:stretch>
        </p:blipFill>
        <p:spPr>
          <a:xfrm rot="-1160074">
            <a:off x="680893" y="279030"/>
            <a:ext cx="1595250" cy="1496725"/>
          </a:xfrm>
          <a:prstGeom prst="rect">
            <a:avLst/>
          </a:prstGeom>
          <a:noFill/>
          <a:ln>
            <a:noFill/>
          </a:ln>
        </p:spPr>
      </p:pic>
      <p:pic>
        <p:nvPicPr>
          <p:cNvPr id="557" name="Google Shape;557;p38"/>
          <p:cNvPicPr preferRelativeResize="0"/>
          <p:nvPr/>
        </p:nvPicPr>
        <p:blipFill>
          <a:blip r:embed="rId3">
            <a:alphaModFix/>
          </a:blip>
          <a:stretch>
            <a:fillRect/>
          </a:stretch>
        </p:blipFill>
        <p:spPr>
          <a:xfrm rot="5819611">
            <a:off x="1067754" y="4181474"/>
            <a:ext cx="1520000" cy="1197248"/>
          </a:xfrm>
          <a:prstGeom prst="rect">
            <a:avLst/>
          </a:prstGeom>
          <a:noFill/>
          <a:ln>
            <a:noFill/>
          </a:ln>
        </p:spPr>
      </p:pic>
      <p:pic>
        <p:nvPicPr>
          <p:cNvPr id="558" name="Google Shape;558;p38"/>
          <p:cNvPicPr preferRelativeResize="0"/>
          <p:nvPr/>
        </p:nvPicPr>
        <p:blipFill>
          <a:blip r:embed="rId11">
            <a:alphaModFix/>
          </a:blip>
          <a:stretch>
            <a:fillRect/>
          </a:stretch>
        </p:blipFill>
        <p:spPr>
          <a:xfrm>
            <a:off x="5359664" y="236372"/>
            <a:ext cx="584685" cy="435525"/>
          </a:xfrm>
          <a:prstGeom prst="rect">
            <a:avLst/>
          </a:prstGeom>
          <a:noFill/>
          <a:ln>
            <a:noFill/>
          </a:ln>
        </p:spPr>
      </p:pic>
      <p:pic>
        <p:nvPicPr>
          <p:cNvPr id="559" name="Google Shape;559;p38"/>
          <p:cNvPicPr preferRelativeResize="0"/>
          <p:nvPr/>
        </p:nvPicPr>
        <p:blipFill>
          <a:blip r:embed="rId12">
            <a:alphaModFix/>
          </a:blip>
          <a:stretch>
            <a:fillRect/>
          </a:stretch>
        </p:blipFill>
        <p:spPr>
          <a:xfrm>
            <a:off x="4289116" y="718203"/>
            <a:ext cx="477850" cy="435540"/>
          </a:xfrm>
          <a:prstGeom prst="rect">
            <a:avLst/>
          </a:prstGeom>
          <a:noFill/>
          <a:ln>
            <a:noFill/>
          </a:ln>
        </p:spPr>
      </p:pic>
      <p:pic>
        <p:nvPicPr>
          <p:cNvPr id="560" name="Google Shape;560;p38"/>
          <p:cNvPicPr preferRelativeResize="0"/>
          <p:nvPr/>
        </p:nvPicPr>
        <p:blipFill>
          <a:blip r:embed="rId13">
            <a:alphaModFix/>
          </a:blip>
          <a:stretch>
            <a:fillRect/>
          </a:stretch>
        </p:blipFill>
        <p:spPr>
          <a:xfrm>
            <a:off x="5119750" y="828400"/>
            <a:ext cx="192003" cy="117250"/>
          </a:xfrm>
          <a:prstGeom prst="rect">
            <a:avLst/>
          </a:prstGeom>
          <a:noFill/>
          <a:ln>
            <a:noFill/>
          </a:ln>
        </p:spPr>
      </p:pic>
      <p:pic>
        <p:nvPicPr>
          <p:cNvPr id="561" name="Google Shape;561;p38"/>
          <p:cNvPicPr preferRelativeResize="0"/>
          <p:nvPr/>
        </p:nvPicPr>
        <p:blipFill>
          <a:blip r:embed="rId13">
            <a:alphaModFix/>
          </a:blip>
          <a:stretch>
            <a:fillRect/>
          </a:stretch>
        </p:blipFill>
        <p:spPr>
          <a:xfrm>
            <a:off x="5647122" y="1119033"/>
            <a:ext cx="297225" cy="181517"/>
          </a:xfrm>
          <a:prstGeom prst="rect">
            <a:avLst/>
          </a:prstGeom>
          <a:noFill/>
          <a:ln>
            <a:noFill/>
          </a:ln>
        </p:spPr>
      </p:pic>
    </p:spTree>
    <p:extLst>
      <p:ext uri="{BB962C8B-B14F-4D97-AF65-F5344CB8AC3E}">
        <p14:creationId xmlns:p14="http://schemas.microsoft.com/office/powerpoint/2010/main" val="584359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p:cTn id="7" dur="500" fill="hold"/>
                                        <p:tgtEl>
                                          <p:spTgt spid="539"/>
                                        </p:tgtEl>
                                        <p:attrNameLst>
                                          <p:attrName>ppt_w</p:attrName>
                                        </p:attrNameLst>
                                      </p:cBhvr>
                                      <p:tavLst>
                                        <p:tav tm="0">
                                          <p:val>
                                            <p:fltVal val="0"/>
                                          </p:val>
                                        </p:tav>
                                        <p:tav tm="100000">
                                          <p:val>
                                            <p:strVal val="#ppt_w"/>
                                          </p:val>
                                        </p:tav>
                                      </p:tavLst>
                                    </p:anim>
                                    <p:anim calcmode="lin" valueType="num">
                                      <p:cBhvr>
                                        <p:cTn id="8" dur="500" fill="hold"/>
                                        <p:tgtEl>
                                          <p:spTgt spid="539"/>
                                        </p:tgtEl>
                                        <p:attrNameLst>
                                          <p:attrName>ppt_h</p:attrName>
                                        </p:attrNameLst>
                                      </p:cBhvr>
                                      <p:tavLst>
                                        <p:tav tm="0">
                                          <p:val>
                                            <p:fltVal val="0"/>
                                          </p:val>
                                        </p:tav>
                                        <p:tav tm="100000">
                                          <p:val>
                                            <p:strVal val="#ppt_h"/>
                                          </p:val>
                                        </p:tav>
                                      </p:tavLst>
                                    </p:anim>
                                    <p:animEffect transition="in" filter="fade">
                                      <p:cBhvr>
                                        <p:cTn id="9" dur="500"/>
                                        <p:tgtEl>
                                          <p:spTgt spid="539"/>
                                        </p:tgtEl>
                                      </p:cBhvr>
                                    </p:animEffect>
                                  </p:childTnLst>
                                </p:cTn>
                              </p:par>
                              <p:par>
                                <p:cTn id="10" presetID="53" presetClass="entr" presetSubtype="16" fill="hold" nodeType="withEffect">
                                  <p:stCondLst>
                                    <p:cond delay="0"/>
                                  </p:stCondLst>
                                  <p:childTnLst>
                                    <p:set>
                                      <p:cBhvr>
                                        <p:cTn id="11" dur="1" fill="hold">
                                          <p:stCondLst>
                                            <p:cond delay="0"/>
                                          </p:stCondLst>
                                        </p:cTn>
                                        <p:tgtEl>
                                          <p:spTgt spid="540"/>
                                        </p:tgtEl>
                                        <p:attrNameLst>
                                          <p:attrName>style.visibility</p:attrName>
                                        </p:attrNameLst>
                                      </p:cBhvr>
                                      <p:to>
                                        <p:strVal val="visible"/>
                                      </p:to>
                                    </p:set>
                                    <p:anim calcmode="lin" valueType="num">
                                      <p:cBhvr>
                                        <p:cTn id="12" dur="500" fill="hold"/>
                                        <p:tgtEl>
                                          <p:spTgt spid="540"/>
                                        </p:tgtEl>
                                        <p:attrNameLst>
                                          <p:attrName>ppt_w</p:attrName>
                                        </p:attrNameLst>
                                      </p:cBhvr>
                                      <p:tavLst>
                                        <p:tav tm="0">
                                          <p:val>
                                            <p:fltVal val="0"/>
                                          </p:val>
                                        </p:tav>
                                        <p:tav tm="100000">
                                          <p:val>
                                            <p:strVal val="#ppt_w"/>
                                          </p:val>
                                        </p:tav>
                                      </p:tavLst>
                                    </p:anim>
                                    <p:anim calcmode="lin" valueType="num">
                                      <p:cBhvr>
                                        <p:cTn id="13" dur="500" fill="hold"/>
                                        <p:tgtEl>
                                          <p:spTgt spid="540"/>
                                        </p:tgtEl>
                                        <p:attrNameLst>
                                          <p:attrName>ppt_h</p:attrName>
                                        </p:attrNameLst>
                                      </p:cBhvr>
                                      <p:tavLst>
                                        <p:tav tm="0">
                                          <p:val>
                                            <p:fltVal val="0"/>
                                          </p:val>
                                        </p:tav>
                                        <p:tav tm="100000">
                                          <p:val>
                                            <p:strVal val="#ppt_h"/>
                                          </p:val>
                                        </p:tav>
                                      </p:tavLst>
                                    </p:anim>
                                    <p:animEffect transition="in" filter="fade">
                                      <p:cBhvr>
                                        <p:cTn id="14" dur="500"/>
                                        <p:tgtEl>
                                          <p:spTgt spid="5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p:cTn id="17" dur="500" fill="hold"/>
                                        <p:tgtEl>
                                          <p:spTgt spid="541"/>
                                        </p:tgtEl>
                                        <p:attrNameLst>
                                          <p:attrName>ppt_w</p:attrName>
                                        </p:attrNameLst>
                                      </p:cBhvr>
                                      <p:tavLst>
                                        <p:tav tm="0">
                                          <p:val>
                                            <p:fltVal val="0"/>
                                          </p:val>
                                        </p:tav>
                                        <p:tav tm="100000">
                                          <p:val>
                                            <p:strVal val="#ppt_w"/>
                                          </p:val>
                                        </p:tav>
                                      </p:tavLst>
                                    </p:anim>
                                    <p:anim calcmode="lin" valueType="num">
                                      <p:cBhvr>
                                        <p:cTn id="18" dur="500" fill="hold"/>
                                        <p:tgtEl>
                                          <p:spTgt spid="541"/>
                                        </p:tgtEl>
                                        <p:attrNameLst>
                                          <p:attrName>ppt_h</p:attrName>
                                        </p:attrNameLst>
                                      </p:cBhvr>
                                      <p:tavLst>
                                        <p:tav tm="0">
                                          <p:val>
                                            <p:fltVal val="0"/>
                                          </p:val>
                                        </p:tav>
                                        <p:tav tm="100000">
                                          <p:val>
                                            <p:strVal val="#ppt_h"/>
                                          </p:val>
                                        </p:tav>
                                      </p:tavLst>
                                    </p:anim>
                                    <p:animEffect transition="in" filter="fade">
                                      <p:cBhvr>
                                        <p:cTn id="19" dur="500"/>
                                        <p:tgtEl>
                                          <p:spTgt spid="5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3"/>
                                        </p:tgtEl>
                                        <p:attrNameLst>
                                          <p:attrName>style.visibility</p:attrName>
                                        </p:attrNameLst>
                                      </p:cBhvr>
                                      <p:to>
                                        <p:strVal val="visible"/>
                                      </p:to>
                                    </p:set>
                                    <p:anim calcmode="lin" valueType="num">
                                      <p:cBhvr>
                                        <p:cTn id="22" dur="500" fill="hold"/>
                                        <p:tgtEl>
                                          <p:spTgt spid="543"/>
                                        </p:tgtEl>
                                        <p:attrNameLst>
                                          <p:attrName>ppt_w</p:attrName>
                                        </p:attrNameLst>
                                      </p:cBhvr>
                                      <p:tavLst>
                                        <p:tav tm="0">
                                          <p:val>
                                            <p:fltVal val="0"/>
                                          </p:val>
                                        </p:tav>
                                        <p:tav tm="100000">
                                          <p:val>
                                            <p:strVal val="#ppt_w"/>
                                          </p:val>
                                        </p:tav>
                                      </p:tavLst>
                                    </p:anim>
                                    <p:anim calcmode="lin" valueType="num">
                                      <p:cBhvr>
                                        <p:cTn id="23" dur="500" fill="hold"/>
                                        <p:tgtEl>
                                          <p:spTgt spid="543"/>
                                        </p:tgtEl>
                                        <p:attrNameLst>
                                          <p:attrName>ppt_h</p:attrName>
                                        </p:attrNameLst>
                                      </p:cBhvr>
                                      <p:tavLst>
                                        <p:tav tm="0">
                                          <p:val>
                                            <p:fltVal val="0"/>
                                          </p:val>
                                        </p:tav>
                                        <p:tav tm="100000">
                                          <p:val>
                                            <p:strVal val="#ppt_h"/>
                                          </p:val>
                                        </p:tav>
                                      </p:tavLst>
                                    </p:anim>
                                    <p:animEffect transition="in" filter="fade">
                                      <p:cBhvr>
                                        <p:cTn id="24" dur="500"/>
                                        <p:tgtEl>
                                          <p:spTgt spid="543"/>
                                        </p:tgtEl>
                                      </p:cBhvr>
                                    </p:animEffect>
                                  </p:childTnLst>
                                </p:cTn>
                              </p:par>
                              <p:par>
                                <p:cTn id="25" presetID="53" presetClass="entr" presetSubtype="16" fill="hold" nodeType="withEffect">
                                  <p:stCondLst>
                                    <p:cond delay="0"/>
                                  </p:stCondLst>
                                  <p:childTnLst>
                                    <p:set>
                                      <p:cBhvr>
                                        <p:cTn id="26" dur="1" fill="hold">
                                          <p:stCondLst>
                                            <p:cond delay="0"/>
                                          </p:stCondLst>
                                        </p:cTn>
                                        <p:tgtEl>
                                          <p:spTgt spid="544"/>
                                        </p:tgtEl>
                                        <p:attrNameLst>
                                          <p:attrName>style.visibility</p:attrName>
                                        </p:attrNameLst>
                                      </p:cBhvr>
                                      <p:to>
                                        <p:strVal val="visible"/>
                                      </p:to>
                                    </p:set>
                                    <p:anim calcmode="lin" valueType="num">
                                      <p:cBhvr>
                                        <p:cTn id="27" dur="500" fill="hold"/>
                                        <p:tgtEl>
                                          <p:spTgt spid="544"/>
                                        </p:tgtEl>
                                        <p:attrNameLst>
                                          <p:attrName>ppt_w</p:attrName>
                                        </p:attrNameLst>
                                      </p:cBhvr>
                                      <p:tavLst>
                                        <p:tav tm="0">
                                          <p:val>
                                            <p:fltVal val="0"/>
                                          </p:val>
                                        </p:tav>
                                        <p:tav tm="100000">
                                          <p:val>
                                            <p:strVal val="#ppt_w"/>
                                          </p:val>
                                        </p:tav>
                                      </p:tavLst>
                                    </p:anim>
                                    <p:anim calcmode="lin" valueType="num">
                                      <p:cBhvr>
                                        <p:cTn id="28" dur="500" fill="hold"/>
                                        <p:tgtEl>
                                          <p:spTgt spid="544"/>
                                        </p:tgtEl>
                                        <p:attrNameLst>
                                          <p:attrName>ppt_h</p:attrName>
                                        </p:attrNameLst>
                                      </p:cBhvr>
                                      <p:tavLst>
                                        <p:tav tm="0">
                                          <p:val>
                                            <p:fltVal val="0"/>
                                          </p:val>
                                        </p:tav>
                                        <p:tav tm="100000">
                                          <p:val>
                                            <p:strVal val="#ppt_h"/>
                                          </p:val>
                                        </p:tav>
                                      </p:tavLst>
                                    </p:anim>
                                    <p:animEffect transition="in" filter="fade">
                                      <p:cBhvr>
                                        <p:cTn id="29" dur="500"/>
                                        <p:tgtEl>
                                          <p:spTgt spid="5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48"/>
                                        </p:tgtEl>
                                        <p:attrNameLst>
                                          <p:attrName>style.visibility</p:attrName>
                                        </p:attrNameLst>
                                      </p:cBhvr>
                                      <p:to>
                                        <p:strVal val="visible"/>
                                      </p:to>
                                    </p:set>
                                    <p:anim calcmode="lin" valueType="num">
                                      <p:cBhvr>
                                        <p:cTn id="32" dur="500" fill="hold"/>
                                        <p:tgtEl>
                                          <p:spTgt spid="548"/>
                                        </p:tgtEl>
                                        <p:attrNameLst>
                                          <p:attrName>ppt_w</p:attrName>
                                        </p:attrNameLst>
                                      </p:cBhvr>
                                      <p:tavLst>
                                        <p:tav tm="0">
                                          <p:val>
                                            <p:fltVal val="0"/>
                                          </p:val>
                                        </p:tav>
                                        <p:tav tm="100000">
                                          <p:val>
                                            <p:strVal val="#ppt_w"/>
                                          </p:val>
                                        </p:tav>
                                      </p:tavLst>
                                    </p:anim>
                                    <p:anim calcmode="lin" valueType="num">
                                      <p:cBhvr>
                                        <p:cTn id="33" dur="500" fill="hold"/>
                                        <p:tgtEl>
                                          <p:spTgt spid="548"/>
                                        </p:tgtEl>
                                        <p:attrNameLst>
                                          <p:attrName>ppt_h</p:attrName>
                                        </p:attrNameLst>
                                      </p:cBhvr>
                                      <p:tavLst>
                                        <p:tav tm="0">
                                          <p:val>
                                            <p:fltVal val="0"/>
                                          </p:val>
                                        </p:tav>
                                        <p:tav tm="100000">
                                          <p:val>
                                            <p:strVal val="#ppt_h"/>
                                          </p:val>
                                        </p:tav>
                                      </p:tavLst>
                                    </p:anim>
                                    <p:animEffect transition="in" filter="fade">
                                      <p:cBhvr>
                                        <p:cTn id="34" dur="500"/>
                                        <p:tgtEl>
                                          <p:spTgt spid="54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49"/>
                                        </p:tgtEl>
                                        <p:attrNameLst>
                                          <p:attrName>style.visibility</p:attrName>
                                        </p:attrNameLst>
                                      </p:cBhvr>
                                      <p:to>
                                        <p:strVal val="visible"/>
                                      </p:to>
                                    </p:set>
                                    <p:anim calcmode="lin" valueType="num">
                                      <p:cBhvr>
                                        <p:cTn id="37" dur="500" fill="hold"/>
                                        <p:tgtEl>
                                          <p:spTgt spid="549"/>
                                        </p:tgtEl>
                                        <p:attrNameLst>
                                          <p:attrName>ppt_w</p:attrName>
                                        </p:attrNameLst>
                                      </p:cBhvr>
                                      <p:tavLst>
                                        <p:tav tm="0">
                                          <p:val>
                                            <p:fltVal val="0"/>
                                          </p:val>
                                        </p:tav>
                                        <p:tav tm="100000">
                                          <p:val>
                                            <p:strVal val="#ppt_w"/>
                                          </p:val>
                                        </p:tav>
                                      </p:tavLst>
                                    </p:anim>
                                    <p:anim calcmode="lin" valueType="num">
                                      <p:cBhvr>
                                        <p:cTn id="38" dur="500" fill="hold"/>
                                        <p:tgtEl>
                                          <p:spTgt spid="549"/>
                                        </p:tgtEl>
                                        <p:attrNameLst>
                                          <p:attrName>ppt_h</p:attrName>
                                        </p:attrNameLst>
                                      </p:cBhvr>
                                      <p:tavLst>
                                        <p:tav tm="0">
                                          <p:val>
                                            <p:fltVal val="0"/>
                                          </p:val>
                                        </p:tav>
                                        <p:tav tm="100000">
                                          <p:val>
                                            <p:strVal val="#ppt_h"/>
                                          </p:val>
                                        </p:tav>
                                      </p:tavLst>
                                    </p:anim>
                                    <p:animEffect transition="in" filter="fade">
                                      <p:cBhvr>
                                        <p:cTn id="39" dur="500"/>
                                        <p:tgtEl>
                                          <p:spTgt spid="54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50"/>
                                        </p:tgtEl>
                                        <p:attrNameLst>
                                          <p:attrName>style.visibility</p:attrName>
                                        </p:attrNameLst>
                                      </p:cBhvr>
                                      <p:to>
                                        <p:strVal val="visible"/>
                                      </p:to>
                                    </p:set>
                                    <p:anim calcmode="lin" valueType="num">
                                      <p:cBhvr>
                                        <p:cTn id="42" dur="500" fill="hold"/>
                                        <p:tgtEl>
                                          <p:spTgt spid="550"/>
                                        </p:tgtEl>
                                        <p:attrNameLst>
                                          <p:attrName>ppt_w</p:attrName>
                                        </p:attrNameLst>
                                      </p:cBhvr>
                                      <p:tavLst>
                                        <p:tav tm="0">
                                          <p:val>
                                            <p:fltVal val="0"/>
                                          </p:val>
                                        </p:tav>
                                        <p:tav tm="100000">
                                          <p:val>
                                            <p:strVal val="#ppt_w"/>
                                          </p:val>
                                        </p:tav>
                                      </p:tavLst>
                                    </p:anim>
                                    <p:anim calcmode="lin" valueType="num">
                                      <p:cBhvr>
                                        <p:cTn id="43" dur="500" fill="hold"/>
                                        <p:tgtEl>
                                          <p:spTgt spid="550"/>
                                        </p:tgtEl>
                                        <p:attrNameLst>
                                          <p:attrName>ppt_h</p:attrName>
                                        </p:attrNameLst>
                                      </p:cBhvr>
                                      <p:tavLst>
                                        <p:tav tm="0">
                                          <p:val>
                                            <p:fltVal val="0"/>
                                          </p:val>
                                        </p:tav>
                                        <p:tav tm="100000">
                                          <p:val>
                                            <p:strVal val="#ppt_h"/>
                                          </p:val>
                                        </p:tav>
                                      </p:tavLst>
                                    </p:anim>
                                    <p:animEffect transition="in" filter="fade">
                                      <p:cBhvr>
                                        <p:cTn id="44" dur="500"/>
                                        <p:tgtEl>
                                          <p:spTgt spid="550"/>
                                        </p:tgtEl>
                                      </p:cBhvr>
                                    </p:animEffect>
                                  </p:childTnLst>
                                </p:cTn>
                              </p:par>
                              <p:par>
                                <p:cTn id="45" presetID="53" presetClass="entr" presetSubtype="16" fill="hold" nodeType="withEffect">
                                  <p:stCondLst>
                                    <p:cond delay="0"/>
                                  </p:stCondLst>
                                  <p:childTnLst>
                                    <p:set>
                                      <p:cBhvr>
                                        <p:cTn id="46" dur="1" fill="hold">
                                          <p:stCondLst>
                                            <p:cond delay="0"/>
                                          </p:stCondLst>
                                        </p:cTn>
                                        <p:tgtEl>
                                          <p:spTgt spid="551"/>
                                        </p:tgtEl>
                                        <p:attrNameLst>
                                          <p:attrName>style.visibility</p:attrName>
                                        </p:attrNameLst>
                                      </p:cBhvr>
                                      <p:to>
                                        <p:strVal val="visible"/>
                                      </p:to>
                                    </p:set>
                                    <p:anim calcmode="lin" valueType="num">
                                      <p:cBhvr>
                                        <p:cTn id="47" dur="500" fill="hold"/>
                                        <p:tgtEl>
                                          <p:spTgt spid="551"/>
                                        </p:tgtEl>
                                        <p:attrNameLst>
                                          <p:attrName>ppt_w</p:attrName>
                                        </p:attrNameLst>
                                      </p:cBhvr>
                                      <p:tavLst>
                                        <p:tav tm="0">
                                          <p:val>
                                            <p:fltVal val="0"/>
                                          </p:val>
                                        </p:tav>
                                        <p:tav tm="100000">
                                          <p:val>
                                            <p:strVal val="#ppt_w"/>
                                          </p:val>
                                        </p:tav>
                                      </p:tavLst>
                                    </p:anim>
                                    <p:anim calcmode="lin" valueType="num">
                                      <p:cBhvr>
                                        <p:cTn id="48" dur="500" fill="hold"/>
                                        <p:tgtEl>
                                          <p:spTgt spid="551"/>
                                        </p:tgtEl>
                                        <p:attrNameLst>
                                          <p:attrName>ppt_h</p:attrName>
                                        </p:attrNameLst>
                                      </p:cBhvr>
                                      <p:tavLst>
                                        <p:tav tm="0">
                                          <p:val>
                                            <p:fltVal val="0"/>
                                          </p:val>
                                        </p:tav>
                                        <p:tav tm="100000">
                                          <p:val>
                                            <p:strVal val="#ppt_h"/>
                                          </p:val>
                                        </p:tav>
                                      </p:tavLst>
                                    </p:anim>
                                    <p:animEffect transition="in" filter="fade">
                                      <p:cBhvr>
                                        <p:cTn id="49" dur="500"/>
                                        <p:tgtEl>
                                          <p:spTgt spid="551"/>
                                        </p:tgtEl>
                                      </p:cBhvr>
                                    </p:animEffect>
                                  </p:childTnLst>
                                </p:cTn>
                              </p:par>
                              <p:par>
                                <p:cTn id="50" presetID="53" presetClass="entr" presetSubtype="16" fill="hold" nodeType="withEffect">
                                  <p:stCondLst>
                                    <p:cond delay="0"/>
                                  </p:stCondLst>
                                  <p:childTnLst>
                                    <p:set>
                                      <p:cBhvr>
                                        <p:cTn id="51" dur="1" fill="hold">
                                          <p:stCondLst>
                                            <p:cond delay="0"/>
                                          </p:stCondLst>
                                        </p:cTn>
                                        <p:tgtEl>
                                          <p:spTgt spid="552"/>
                                        </p:tgtEl>
                                        <p:attrNameLst>
                                          <p:attrName>style.visibility</p:attrName>
                                        </p:attrNameLst>
                                      </p:cBhvr>
                                      <p:to>
                                        <p:strVal val="visible"/>
                                      </p:to>
                                    </p:set>
                                    <p:anim calcmode="lin" valueType="num">
                                      <p:cBhvr>
                                        <p:cTn id="52" dur="500" fill="hold"/>
                                        <p:tgtEl>
                                          <p:spTgt spid="552"/>
                                        </p:tgtEl>
                                        <p:attrNameLst>
                                          <p:attrName>ppt_w</p:attrName>
                                        </p:attrNameLst>
                                      </p:cBhvr>
                                      <p:tavLst>
                                        <p:tav tm="0">
                                          <p:val>
                                            <p:fltVal val="0"/>
                                          </p:val>
                                        </p:tav>
                                        <p:tav tm="100000">
                                          <p:val>
                                            <p:strVal val="#ppt_w"/>
                                          </p:val>
                                        </p:tav>
                                      </p:tavLst>
                                    </p:anim>
                                    <p:anim calcmode="lin" valueType="num">
                                      <p:cBhvr>
                                        <p:cTn id="53" dur="500" fill="hold"/>
                                        <p:tgtEl>
                                          <p:spTgt spid="552"/>
                                        </p:tgtEl>
                                        <p:attrNameLst>
                                          <p:attrName>ppt_h</p:attrName>
                                        </p:attrNameLst>
                                      </p:cBhvr>
                                      <p:tavLst>
                                        <p:tav tm="0">
                                          <p:val>
                                            <p:fltVal val="0"/>
                                          </p:val>
                                        </p:tav>
                                        <p:tav tm="100000">
                                          <p:val>
                                            <p:strVal val="#ppt_h"/>
                                          </p:val>
                                        </p:tav>
                                      </p:tavLst>
                                    </p:anim>
                                    <p:animEffect transition="in" filter="fade">
                                      <p:cBhvr>
                                        <p:cTn id="54" dur="500"/>
                                        <p:tgtEl>
                                          <p:spTgt spid="552"/>
                                        </p:tgtEl>
                                      </p:cBhvr>
                                    </p:animEffect>
                                  </p:childTnLst>
                                </p:cTn>
                              </p:par>
                              <p:par>
                                <p:cTn id="55" presetID="53" presetClass="entr" presetSubtype="16" fill="hold" nodeType="withEffect">
                                  <p:stCondLst>
                                    <p:cond delay="0"/>
                                  </p:stCondLst>
                                  <p:childTnLst>
                                    <p:set>
                                      <p:cBhvr>
                                        <p:cTn id="56" dur="1" fill="hold">
                                          <p:stCondLst>
                                            <p:cond delay="0"/>
                                          </p:stCondLst>
                                        </p:cTn>
                                        <p:tgtEl>
                                          <p:spTgt spid="553"/>
                                        </p:tgtEl>
                                        <p:attrNameLst>
                                          <p:attrName>style.visibility</p:attrName>
                                        </p:attrNameLst>
                                      </p:cBhvr>
                                      <p:to>
                                        <p:strVal val="visible"/>
                                      </p:to>
                                    </p:set>
                                    <p:anim calcmode="lin" valueType="num">
                                      <p:cBhvr>
                                        <p:cTn id="57" dur="500" fill="hold"/>
                                        <p:tgtEl>
                                          <p:spTgt spid="553"/>
                                        </p:tgtEl>
                                        <p:attrNameLst>
                                          <p:attrName>ppt_w</p:attrName>
                                        </p:attrNameLst>
                                      </p:cBhvr>
                                      <p:tavLst>
                                        <p:tav tm="0">
                                          <p:val>
                                            <p:fltVal val="0"/>
                                          </p:val>
                                        </p:tav>
                                        <p:tav tm="100000">
                                          <p:val>
                                            <p:strVal val="#ppt_w"/>
                                          </p:val>
                                        </p:tav>
                                      </p:tavLst>
                                    </p:anim>
                                    <p:anim calcmode="lin" valueType="num">
                                      <p:cBhvr>
                                        <p:cTn id="58" dur="500" fill="hold"/>
                                        <p:tgtEl>
                                          <p:spTgt spid="553"/>
                                        </p:tgtEl>
                                        <p:attrNameLst>
                                          <p:attrName>ppt_h</p:attrName>
                                        </p:attrNameLst>
                                      </p:cBhvr>
                                      <p:tavLst>
                                        <p:tav tm="0">
                                          <p:val>
                                            <p:fltVal val="0"/>
                                          </p:val>
                                        </p:tav>
                                        <p:tav tm="100000">
                                          <p:val>
                                            <p:strVal val="#ppt_h"/>
                                          </p:val>
                                        </p:tav>
                                      </p:tavLst>
                                    </p:anim>
                                    <p:animEffect transition="in" filter="fade">
                                      <p:cBhvr>
                                        <p:cTn id="59" dur="500"/>
                                        <p:tgtEl>
                                          <p:spTgt spid="553"/>
                                        </p:tgtEl>
                                      </p:cBhvr>
                                    </p:animEffect>
                                  </p:childTnLst>
                                </p:cTn>
                              </p:par>
                              <p:par>
                                <p:cTn id="60" presetID="53" presetClass="entr" presetSubtype="16" fill="hold" nodeType="withEffect">
                                  <p:stCondLst>
                                    <p:cond delay="0"/>
                                  </p:stCondLst>
                                  <p:childTnLst>
                                    <p:set>
                                      <p:cBhvr>
                                        <p:cTn id="61" dur="1" fill="hold">
                                          <p:stCondLst>
                                            <p:cond delay="0"/>
                                          </p:stCondLst>
                                        </p:cTn>
                                        <p:tgtEl>
                                          <p:spTgt spid="554"/>
                                        </p:tgtEl>
                                        <p:attrNameLst>
                                          <p:attrName>style.visibility</p:attrName>
                                        </p:attrNameLst>
                                      </p:cBhvr>
                                      <p:to>
                                        <p:strVal val="visible"/>
                                      </p:to>
                                    </p:set>
                                    <p:anim calcmode="lin" valueType="num">
                                      <p:cBhvr>
                                        <p:cTn id="62" dur="500" fill="hold"/>
                                        <p:tgtEl>
                                          <p:spTgt spid="554"/>
                                        </p:tgtEl>
                                        <p:attrNameLst>
                                          <p:attrName>ppt_w</p:attrName>
                                        </p:attrNameLst>
                                      </p:cBhvr>
                                      <p:tavLst>
                                        <p:tav tm="0">
                                          <p:val>
                                            <p:fltVal val="0"/>
                                          </p:val>
                                        </p:tav>
                                        <p:tav tm="100000">
                                          <p:val>
                                            <p:strVal val="#ppt_w"/>
                                          </p:val>
                                        </p:tav>
                                      </p:tavLst>
                                    </p:anim>
                                    <p:anim calcmode="lin" valueType="num">
                                      <p:cBhvr>
                                        <p:cTn id="63" dur="500" fill="hold"/>
                                        <p:tgtEl>
                                          <p:spTgt spid="554"/>
                                        </p:tgtEl>
                                        <p:attrNameLst>
                                          <p:attrName>ppt_h</p:attrName>
                                        </p:attrNameLst>
                                      </p:cBhvr>
                                      <p:tavLst>
                                        <p:tav tm="0">
                                          <p:val>
                                            <p:fltVal val="0"/>
                                          </p:val>
                                        </p:tav>
                                        <p:tav tm="100000">
                                          <p:val>
                                            <p:strVal val="#ppt_h"/>
                                          </p:val>
                                        </p:tav>
                                      </p:tavLst>
                                    </p:anim>
                                    <p:animEffect transition="in" filter="fade">
                                      <p:cBhvr>
                                        <p:cTn id="64" dur="500"/>
                                        <p:tgtEl>
                                          <p:spTgt spid="554"/>
                                        </p:tgtEl>
                                      </p:cBhvr>
                                    </p:animEffect>
                                  </p:childTnLst>
                                </p:cTn>
                              </p:par>
                              <p:par>
                                <p:cTn id="65" presetID="53" presetClass="entr" presetSubtype="16" fill="hold" nodeType="withEffect">
                                  <p:stCondLst>
                                    <p:cond delay="0"/>
                                  </p:stCondLst>
                                  <p:childTnLst>
                                    <p:set>
                                      <p:cBhvr>
                                        <p:cTn id="66" dur="1" fill="hold">
                                          <p:stCondLst>
                                            <p:cond delay="0"/>
                                          </p:stCondLst>
                                        </p:cTn>
                                        <p:tgtEl>
                                          <p:spTgt spid="555"/>
                                        </p:tgtEl>
                                        <p:attrNameLst>
                                          <p:attrName>style.visibility</p:attrName>
                                        </p:attrNameLst>
                                      </p:cBhvr>
                                      <p:to>
                                        <p:strVal val="visible"/>
                                      </p:to>
                                    </p:set>
                                    <p:anim calcmode="lin" valueType="num">
                                      <p:cBhvr>
                                        <p:cTn id="67" dur="500" fill="hold"/>
                                        <p:tgtEl>
                                          <p:spTgt spid="555"/>
                                        </p:tgtEl>
                                        <p:attrNameLst>
                                          <p:attrName>ppt_w</p:attrName>
                                        </p:attrNameLst>
                                      </p:cBhvr>
                                      <p:tavLst>
                                        <p:tav tm="0">
                                          <p:val>
                                            <p:fltVal val="0"/>
                                          </p:val>
                                        </p:tav>
                                        <p:tav tm="100000">
                                          <p:val>
                                            <p:strVal val="#ppt_w"/>
                                          </p:val>
                                        </p:tav>
                                      </p:tavLst>
                                    </p:anim>
                                    <p:anim calcmode="lin" valueType="num">
                                      <p:cBhvr>
                                        <p:cTn id="68" dur="500" fill="hold"/>
                                        <p:tgtEl>
                                          <p:spTgt spid="555"/>
                                        </p:tgtEl>
                                        <p:attrNameLst>
                                          <p:attrName>ppt_h</p:attrName>
                                        </p:attrNameLst>
                                      </p:cBhvr>
                                      <p:tavLst>
                                        <p:tav tm="0">
                                          <p:val>
                                            <p:fltVal val="0"/>
                                          </p:val>
                                        </p:tav>
                                        <p:tav tm="100000">
                                          <p:val>
                                            <p:strVal val="#ppt_h"/>
                                          </p:val>
                                        </p:tav>
                                      </p:tavLst>
                                    </p:anim>
                                    <p:animEffect transition="in" filter="fade">
                                      <p:cBhvr>
                                        <p:cTn id="69" dur="500"/>
                                        <p:tgtEl>
                                          <p:spTgt spid="555"/>
                                        </p:tgtEl>
                                      </p:cBhvr>
                                    </p:animEffect>
                                  </p:childTnLst>
                                </p:cTn>
                              </p:par>
                              <p:par>
                                <p:cTn id="70" presetID="53" presetClass="entr" presetSubtype="16" fill="hold" nodeType="withEffect">
                                  <p:stCondLst>
                                    <p:cond delay="0"/>
                                  </p:stCondLst>
                                  <p:childTnLst>
                                    <p:set>
                                      <p:cBhvr>
                                        <p:cTn id="71" dur="1" fill="hold">
                                          <p:stCondLst>
                                            <p:cond delay="0"/>
                                          </p:stCondLst>
                                        </p:cTn>
                                        <p:tgtEl>
                                          <p:spTgt spid="556"/>
                                        </p:tgtEl>
                                        <p:attrNameLst>
                                          <p:attrName>style.visibility</p:attrName>
                                        </p:attrNameLst>
                                      </p:cBhvr>
                                      <p:to>
                                        <p:strVal val="visible"/>
                                      </p:to>
                                    </p:set>
                                    <p:anim calcmode="lin" valueType="num">
                                      <p:cBhvr>
                                        <p:cTn id="72" dur="500" fill="hold"/>
                                        <p:tgtEl>
                                          <p:spTgt spid="556"/>
                                        </p:tgtEl>
                                        <p:attrNameLst>
                                          <p:attrName>ppt_w</p:attrName>
                                        </p:attrNameLst>
                                      </p:cBhvr>
                                      <p:tavLst>
                                        <p:tav tm="0">
                                          <p:val>
                                            <p:fltVal val="0"/>
                                          </p:val>
                                        </p:tav>
                                        <p:tav tm="100000">
                                          <p:val>
                                            <p:strVal val="#ppt_w"/>
                                          </p:val>
                                        </p:tav>
                                      </p:tavLst>
                                    </p:anim>
                                    <p:anim calcmode="lin" valueType="num">
                                      <p:cBhvr>
                                        <p:cTn id="73" dur="500" fill="hold"/>
                                        <p:tgtEl>
                                          <p:spTgt spid="556"/>
                                        </p:tgtEl>
                                        <p:attrNameLst>
                                          <p:attrName>ppt_h</p:attrName>
                                        </p:attrNameLst>
                                      </p:cBhvr>
                                      <p:tavLst>
                                        <p:tav tm="0">
                                          <p:val>
                                            <p:fltVal val="0"/>
                                          </p:val>
                                        </p:tav>
                                        <p:tav tm="100000">
                                          <p:val>
                                            <p:strVal val="#ppt_h"/>
                                          </p:val>
                                        </p:tav>
                                      </p:tavLst>
                                    </p:anim>
                                    <p:animEffect transition="in" filter="fade">
                                      <p:cBhvr>
                                        <p:cTn id="74" dur="500"/>
                                        <p:tgtEl>
                                          <p:spTgt spid="556"/>
                                        </p:tgtEl>
                                      </p:cBhvr>
                                    </p:animEffect>
                                  </p:childTnLst>
                                </p:cTn>
                              </p:par>
                              <p:par>
                                <p:cTn id="75" presetID="53" presetClass="entr" presetSubtype="16" fill="hold" nodeType="withEffect">
                                  <p:stCondLst>
                                    <p:cond delay="0"/>
                                  </p:stCondLst>
                                  <p:childTnLst>
                                    <p:set>
                                      <p:cBhvr>
                                        <p:cTn id="76" dur="1" fill="hold">
                                          <p:stCondLst>
                                            <p:cond delay="0"/>
                                          </p:stCondLst>
                                        </p:cTn>
                                        <p:tgtEl>
                                          <p:spTgt spid="557"/>
                                        </p:tgtEl>
                                        <p:attrNameLst>
                                          <p:attrName>style.visibility</p:attrName>
                                        </p:attrNameLst>
                                      </p:cBhvr>
                                      <p:to>
                                        <p:strVal val="visible"/>
                                      </p:to>
                                    </p:set>
                                    <p:anim calcmode="lin" valueType="num">
                                      <p:cBhvr>
                                        <p:cTn id="77" dur="500" fill="hold"/>
                                        <p:tgtEl>
                                          <p:spTgt spid="557"/>
                                        </p:tgtEl>
                                        <p:attrNameLst>
                                          <p:attrName>ppt_w</p:attrName>
                                        </p:attrNameLst>
                                      </p:cBhvr>
                                      <p:tavLst>
                                        <p:tav tm="0">
                                          <p:val>
                                            <p:fltVal val="0"/>
                                          </p:val>
                                        </p:tav>
                                        <p:tav tm="100000">
                                          <p:val>
                                            <p:strVal val="#ppt_w"/>
                                          </p:val>
                                        </p:tav>
                                      </p:tavLst>
                                    </p:anim>
                                    <p:anim calcmode="lin" valueType="num">
                                      <p:cBhvr>
                                        <p:cTn id="78" dur="500" fill="hold"/>
                                        <p:tgtEl>
                                          <p:spTgt spid="557"/>
                                        </p:tgtEl>
                                        <p:attrNameLst>
                                          <p:attrName>ppt_h</p:attrName>
                                        </p:attrNameLst>
                                      </p:cBhvr>
                                      <p:tavLst>
                                        <p:tav tm="0">
                                          <p:val>
                                            <p:fltVal val="0"/>
                                          </p:val>
                                        </p:tav>
                                        <p:tav tm="100000">
                                          <p:val>
                                            <p:strVal val="#ppt_h"/>
                                          </p:val>
                                        </p:tav>
                                      </p:tavLst>
                                    </p:anim>
                                    <p:animEffect transition="in" filter="fade">
                                      <p:cBhvr>
                                        <p:cTn id="79" dur="500"/>
                                        <p:tgtEl>
                                          <p:spTgt spid="557"/>
                                        </p:tgtEl>
                                      </p:cBhvr>
                                    </p:animEffect>
                                  </p:childTnLst>
                                </p:cTn>
                              </p:par>
                              <p:par>
                                <p:cTn id="80" presetID="53" presetClass="entr" presetSubtype="16" fill="hold" nodeType="withEffect">
                                  <p:stCondLst>
                                    <p:cond delay="0"/>
                                  </p:stCondLst>
                                  <p:childTnLst>
                                    <p:set>
                                      <p:cBhvr>
                                        <p:cTn id="81" dur="1" fill="hold">
                                          <p:stCondLst>
                                            <p:cond delay="0"/>
                                          </p:stCondLst>
                                        </p:cTn>
                                        <p:tgtEl>
                                          <p:spTgt spid="558"/>
                                        </p:tgtEl>
                                        <p:attrNameLst>
                                          <p:attrName>style.visibility</p:attrName>
                                        </p:attrNameLst>
                                      </p:cBhvr>
                                      <p:to>
                                        <p:strVal val="visible"/>
                                      </p:to>
                                    </p:set>
                                    <p:anim calcmode="lin" valueType="num">
                                      <p:cBhvr>
                                        <p:cTn id="82" dur="500" fill="hold"/>
                                        <p:tgtEl>
                                          <p:spTgt spid="558"/>
                                        </p:tgtEl>
                                        <p:attrNameLst>
                                          <p:attrName>ppt_w</p:attrName>
                                        </p:attrNameLst>
                                      </p:cBhvr>
                                      <p:tavLst>
                                        <p:tav tm="0">
                                          <p:val>
                                            <p:fltVal val="0"/>
                                          </p:val>
                                        </p:tav>
                                        <p:tav tm="100000">
                                          <p:val>
                                            <p:strVal val="#ppt_w"/>
                                          </p:val>
                                        </p:tav>
                                      </p:tavLst>
                                    </p:anim>
                                    <p:anim calcmode="lin" valueType="num">
                                      <p:cBhvr>
                                        <p:cTn id="83" dur="500" fill="hold"/>
                                        <p:tgtEl>
                                          <p:spTgt spid="558"/>
                                        </p:tgtEl>
                                        <p:attrNameLst>
                                          <p:attrName>ppt_h</p:attrName>
                                        </p:attrNameLst>
                                      </p:cBhvr>
                                      <p:tavLst>
                                        <p:tav tm="0">
                                          <p:val>
                                            <p:fltVal val="0"/>
                                          </p:val>
                                        </p:tav>
                                        <p:tav tm="100000">
                                          <p:val>
                                            <p:strVal val="#ppt_h"/>
                                          </p:val>
                                        </p:tav>
                                      </p:tavLst>
                                    </p:anim>
                                    <p:animEffect transition="in" filter="fade">
                                      <p:cBhvr>
                                        <p:cTn id="84" dur="500"/>
                                        <p:tgtEl>
                                          <p:spTgt spid="558"/>
                                        </p:tgtEl>
                                      </p:cBhvr>
                                    </p:animEffect>
                                  </p:childTnLst>
                                </p:cTn>
                              </p:par>
                              <p:par>
                                <p:cTn id="85" presetID="53" presetClass="entr" presetSubtype="16" fill="hold" nodeType="withEffect">
                                  <p:stCondLst>
                                    <p:cond delay="0"/>
                                  </p:stCondLst>
                                  <p:childTnLst>
                                    <p:set>
                                      <p:cBhvr>
                                        <p:cTn id="86" dur="1" fill="hold">
                                          <p:stCondLst>
                                            <p:cond delay="0"/>
                                          </p:stCondLst>
                                        </p:cTn>
                                        <p:tgtEl>
                                          <p:spTgt spid="559"/>
                                        </p:tgtEl>
                                        <p:attrNameLst>
                                          <p:attrName>style.visibility</p:attrName>
                                        </p:attrNameLst>
                                      </p:cBhvr>
                                      <p:to>
                                        <p:strVal val="visible"/>
                                      </p:to>
                                    </p:set>
                                    <p:anim calcmode="lin" valueType="num">
                                      <p:cBhvr>
                                        <p:cTn id="87" dur="500" fill="hold"/>
                                        <p:tgtEl>
                                          <p:spTgt spid="559"/>
                                        </p:tgtEl>
                                        <p:attrNameLst>
                                          <p:attrName>ppt_w</p:attrName>
                                        </p:attrNameLst>
                                      </p:cBhvr>
                                      <p:tavLst>
                                        <p:tav tm="0">
                                          <p:val>
                                            <p:fltVal val="0"/>
                                          </p:val>
                                        </p:tav>
                                        <p:tav tm="100000">
                                          <p:val>
                                            <p:strVal val="#ppt_w"/>
                                          </p:val>
                                        </p:tav>
                                      </p:tavLst>
                                    </p:anim>
                                    <p:anim calcmode="lin" valueType="num">
                                      <p:cBhvr>
                                        <p:cTn id="88" dur="500" fill="hold"/>
                                        <p:tgtEl>
                                          <p:spTgt spid="559"/>
                                        </p:tgtEl>
                                        <p:attrNameLst>
                                          <p:attrName>ppt_h</p:attrName>
                                        </p:attrNameLst>
                                      </p:cBhvr>
                                      <p:tavLst>
                                        <p:tav tm="0">
                                          <p:val>
                                            <p:fltVal val="0"/>
                                          </p:val>
                                        </p:tav>
                                        <p:tav tm="100000">
                                          <p:val>
                                            <p:strVal val="#ppt_h"/>
                                          </p:val>
                                        </p:tav>
                                      </p:tavLst>
                                    </p:anim>
                                    <p:animEffect transition="in" filter="fade">
                                      <p:cBhvr>
                                        <p:cTn id="89" dur="500"/>
                                        <p:tgtEl>
                                          <p:spTgt spid="559"/>
                                        </p:tgtEl>
                                      </p:cBhvr>
                                    </p:animEffect>
                                  </p:childTnLst>
                                </p:cTn>
                              </p:par>
                              <p:par>
                                <p:cTn id="90" presetID="53" presetClass="entr" presetSubtype="16" fill="hold" nodeType="withEffect">
                                  <p:stCondLst>
                                    <p:cond delay="0"/>
                                  </p:stCondLst>
                                  <p:childTnLst>
                                    <p:set>
                                      <p:cBhvr>
                                        <p:cTn id="91" dur="1" fill="hold">
                                          <p:stCondLst>
                                            <p:cond delay="0"/>
                                          </p:stCondLst>
                                        </p:cTn>
                                        <p:tgtEl>
                                          <p:spTgt spid="560"/>
                                        </p:tgtEl>
                                        <p:attrNameLst>
                                          <p:attrName>style.visibility</p:attrName>
                                        </p:attrNameLst>
                                      </p:cBhvr>
                                      <p:to>
                                        <p:strVal val="visible"/>
                                      </p:to>
                                    </p:set>
                                    <p:anim calcmode="lin" valueType="num">
                                      <p:cBhvr>
                                        <p:cTn id="92" dur="500" fill="hold"/>
                                        <p:tgtEl>
                                          <p:spTgt spid="560"/>
                                        </p:tgtEl>
                                        <p:attrNameLst>
                                          <p:attrName>ppt_w</p:attrName>
                                        </p:attrNameLst>
                                      </p:cBhvr>
                                      <p:tavLst>
                                        <p:tav tm="0">
                                          <p:val>
                                            <p:fltVal val="0"/>
                                          </p:val>
                                        </p:tav>
                                        <p:tav tm="100000">
                                          <p:val>
                                            <p:strVal val="#ppt_w"/>
                                          </p:val>
                                        </p:tav>
                                      </p:tavLst>
                                    </p:anim>
                                    <p:anim calcmode="lin" valueType="num">
                                      <p:cBhvr>
                                        <p:cTn id="93" dur="500" fill="hold"/>
                                        <p:tgtEl>
                                          <p:spTgt spid="560"/>
                                        </p:tgtEl>
                                        <p:attrNameLst>
                                          <p:attrName>ppt_h</p:attrName>
                                        </p:attrNameLst>
                                      </p:cBhvr>
                                      <p:tavLst>
                                        <p:tav tm="0">
                                          <p:val>
                                            <p:fltVal val="0"/>
                                          </p:val>
                                        </p:tav>
                                        <p:tav tm="100000">
                                          <p:val>
                                            <p:strVal val="#ppt_h"/>
                                          </p:val>
                                        </p:tav>
                                      </p:tavLst>
                                    </p:anim>
                                    <p:animEffect transition="in" filter="fade">
                                      <p:cBhvr>
                                        <p:cTn id="94" dur="500"/>
                                        <p:tgtEl>
                                          <p:spTgt spid="560"/>
                                        </p:tgtEl>
                                      </p:cBhvr>
                                    </p:animEffect>
                                  </p:childTnLst>
                                </p:cTn>
                              </p:par>
                              <p:par>
                                <p:cTn id="95" presetID="53" presetClass="entr" presetSubtype="16" fill="hold" nodeType="withEffect">
                                  <p:stCondLst>
                                    <p:cond delay="0"/>
                                  </p:stCondLst>
                                  <p:childTnLst>
                                    <p:set>
                                      <p:cBhvr>
                                        <p:cTn id="96" dur="1" fill="hold">
                                          <p:stCondLst>
                                            <p:cond delay="0"/>
                                          </p:stCondLst>
                                        </p:cTn>
                                        <p:tgtEl>
                                          <p:spTgt spid="561"/>
                                        </p:tgtEl>
                                        <p:attrNameLst>
                                          <p:attrName>style.visibility</p:attrName>
                                        </p:attrNameLst>
                                      </p:cBhvr>
                                      <p:to>
                                        <p:strVal val="visible"/>
                                      </p:to>
                                    </p:set>
                                    <p:anim calcmode="lin" valueType="num">
                                      <p:cBhvr>
                                        <p:cTn id="97" dur="500" fill="hold"/>
                                        <p:tgtEl>
                                          <p:spTgt spid="561"/>
                                        </p:tgtEl>
                                        <p:attrNameLst>
                                          <p:attrName>ppt_w</p:attrName>
                                        </p:attrNameLst>
                                      </p:cBhvr>
                                      <p:tavLst>
                                        <p:tav tm="0">
                                          <p:val>
                                            <p:fltVal val="0"/>
                                          </p:val>
                                        </p:tav>
                                        <p:tav tm="100000">
                                          <p:val>
                                            <p:strVal val="#ppt_w"/>
                                          </p:val>
                                        </p:tav>
                                      </p:tavLst>
                                    </p:anim>
                                    <p:anim calcmode="lin" valueType="num">
                                      <p:cBhvr>
                                        <p:cTn id="98" dur="500" fill="hold"/>
                                        <p:tgtEl>
                                          <p:spTgt spid="561"/>
                                        </p:tgtEl>
                                        <p:attrNameLst>
                                          <p:attrName>ppt_h</p:attrName>
                                        </p:attrNameLst>
                                      </p:cBhvr>
                                      <p:tavLst>
                                        <p:tav tm="0">
                                          <p:val>
                                            <p:fltVal val="0"/>
                                          </p:val>
                                        </p:tav>
                                        <p:tav tm="100000">
                                          <p:val>
                                            <p:strVal val="#ppt_h"/>
                                          </p:val>
                                        </p:tav>
                                      </p:tavLst>
                                    </p:anim>
                                    <p:animEffect transition="in" filter="fade">
                                      <p:cBhvr>
                                        <p:cTn id="99"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43" grpId="0" animBg="1"/>
      <p:bldP spid="548" grpId="0" animBg="1"/>
      <p:bldP spid="549" grpId="0" animBg="1"/>
      <p:bldP spid="5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01071" y="2624886"/>
            <a:ext cx="2223742" cy="2901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43850" y="148662"/>
            <a:ext cx="4209143" cy="4209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046882" y="2112868"/>
            <a:ext cx="780611" cy="728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47594" y="3410355"/>
            <a:ext cx="2201172" cy="2123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5714394" y="1735555"/>
            <a:ext cx="3446522" cy="4112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48744" y="-713117"/>
            <a:ext cx="4565650" cy="26789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587595" y="436046"/>
            <a:ext cx="37578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GIẢI CỨU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RỪNG XANH</a:t>
            </a:r>
          </a:p>
        </p:txBody>
      </p:sp>
      <p:pic>
        <p:nvPicPr>
          <p:cNvPr id="18" name="Picture 11"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5594" y="1965789"/>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228600" y="2092325"/>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3398763"/>
            <a:ext cx="1006619" cy="1279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1710" y="3158873"/>
            <a:ext cx="1748090" cy="17480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600" y="2199928"/>
            <a:ext cx="1981200" cy="2303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630255" y="3239351"/>
            <a:ext cx="700141" cy="1379525"/>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155575" y="-952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 name="Picture 13" descr="C:\Users\ADMIN\Desktop\Picture1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57400" y="3297881"/>
            <a:ext cx="1758758" cy="15328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33850" y="3306763"/>
            <a:ext cx="2114550" cy="1656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1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2419350"/>
            <a:ext cx="2114550" cy="23314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9255" y="3306763"/>
            <a:ext cx="131844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441478" y="3669791"/>
            <a:ext cx="1271299" cy="1186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2582841" y="3568011"/>
            <a:ext cx="1082215" cy="1044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4178521" y="3038202"/>
            <a:ext cx="1934468" cy="18957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37048" y="2724150"/>
            <a:ext cx="2806952" cy="28069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326967" y="-42369"/>
            <a:ext cx="623178" cy="56394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194000" y="1818887"/>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p:cNvSpPr txBox="1"/>
          <p:nvPr/>
        </p:nvSpPr>
        <p:spPr>
          <a:xfrm rot="560109">
            <a:off x="361324" y="2109855"/>
            <a:ext cx="1160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374431" y="2406372"/>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0" y="20411"/>
            <a:ext cx="1322475" cy="6193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9" action="ppaction://hlinksldjump"/>
            <a:extLst>
              <a:ext uri="{FF2B5EF4-FFF2-40B4-BE49-F238E27FC236}">
                <a16:creationId xmlns:a16="http://schemas.microsoft.com/office/drawing/2014/main" id="{84C466CE-A53E-F792-AACC-39C3C84AE0BA}"/>
              </a:ext>
            </a:extLst>
          </p:cNvPr>
          <p:cNvSpPr/>
          <p:nvPr/>
        </p:nvSpPr>
        <p:spPr>
          <a:xfrm>
            <a:off x="7665950" y="-314793"/>
            <a:ext cx="1322475" cy="524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Tiếp tục</a:t>
            </a:r>
          </a:p>
        </p:txBody>
      </p:sp>
    </p:spTree>
    <p:extLst>
      <p:ext uri="{BB962C8B-B14F-4D97-AF65-F5344CB8AC3E}">
        <p14:creationId xmlns:p14="http://schemas.microsoft.com/office/powerpoint/2010/main" val="4677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9"/>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45"/>
                                        </p:tgtEl>
                                        <p:attrNameLst>
                                          <p:attrName>r</p:attrName>
                                        </p:attrNameLst>
                                      </p:cBhvr>
                                    </p:animRot>
                                    <p:animRot by="-240000">
                                      <p:cBhvr>
                                        <p:cTn id="24" dur="400" fill="hold">
                                          <p:stCondLst>
                                            <p:cond delay="400"/>
                                          </p:stCondLst>
                                        </p:cTn>
                                        <p:tgtEl>
                                          <p:spTgt spid="45"/>
                                        </p:tgtEl>
                                        <p:attrNameLst>
                                          <p:attrName>r</p:attrName>
                                        </p:attrNameLst>
                                      </p:cBhvr>
                                    </p:animRot>
                                    <p:animRot by="240000">
                                      <p:cBhvr>
                                        <p:cTn id="25" dur="400" fill="hold">
                                          <p:stCondLst>
                                            <p:cond delay="800"/>
                                          </p:stCondLst>
                                        </p:cTn>
                                        <p:tgtEl>
                                          <p:spTgt spid="45"/>
                                        </p:tgtEl>
                                        <p:attrNameLst>
                                          <p:attrName>r</p:attrName>
                                        </p:attrNameLst>
                                      </p:cBhvr>
                                    </p:animRot>
                                    <p:animRot by="-240000">
                                      <p:cBhvr>
                                        <p:cTn id="26" dur="400" fill="hold">
                                          <p:stCondLst>
                                            <p:cond delay="1200"/>
                                          </p:stCondLst>
                                        </p:cTn>
                                        <p:tgtEl>
                                          <p:spTgt spid="45"/>
                                        </p:tgtEl>
                                        <p:attrNameLst>
                                          <p:attrName>r</p:attrName>
                                        </p:attrNameLst>
                                      </p:cBhvr>
                                    </p:animRot>
                                    <p:animRot by="120000">
                                      <p:cBhvr>
                                        <p:cTn id="27" dur="400" fill="hold">
                                          <p:stCondLst>
                                            <p:cond delay="1600"/>
                                          </p:stCondLst>
                                        </p:cTn>
                                        <p:tgtEl>
                                          <p:spTgt spid="45"/>
                                        </p:tgtEl>
                                        <p:attrNameLst>
                                          <p:attrName>r</p:attrName>
                                        </p:attrNameLst>
                                      </p:cBhvr>
                                    </p:animRot>
                                  </p:childTnLst>
                                </p:cTn>
                              </p:par>
                              <p:par>
                                <p:cTn id="28" presetID="35" presetClass="path" presetSubtype="0" accel="50000" decel="50000" fill="hold" nodeType="withEffect">
                                  <p:stCondLst>
                                    <p:cond delay="0"/>
                                  </p:stCondLst>
                                  <p:childTnLst>
                                    <p:animMotion origin="layout" path="M 4.44444E-6 -4.44444E-6 L -0.23056 0.00186 " pathEditMode="relative" rAng="0" ptsTypes="AA">
                                      <p:cBhvr>
                                        <p:cTn id="29"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withEffect">
                                  <p:stCondLst>
                                    <p:cond delay="0"/>
                                  </p:stCondLst>
                                  <p:childTnLst>
                                    <p:anim calcmode="lin" valueType="num">
                                      <p:cBhvr additive="base">
                                        <p:cTn id="34" dur="500"/>
                                        <p:tgtEl>
                                          <p:spTgt spid="41"/>
                                        </p:tgtEl>
                                        <p:attrNameLst>
                                          <p:attrName>ppt_x</p:attrName>
                                        </p:attrNameLst>
                                      </p:cBhvr>
                                      <p:tavLst>
                                        <p:tav tm="0">
                                          <p:val>
                                            <p:strVal val="ppt_x"/>
                                          </p:val>
                                        </p:tav>
                                        <p:tav tm="100000">
                                          <p:val>
                                            <p:strVal val="ppt_x"/>
                                          </p:val>
                                        </p:tav>
                                      </p:tavLst>
                                    </p:anim>
                                    <p:anim calcmode="lin" valueType="num">
                                      <p:cBhvr additive="base">
                                        <p:cTn id="35" dur="500"/>
                                        <p:tgtEl>
                                          <p:spTgt spid="41"/>
                                        </p:tgtEl>
                                        <p:attrNameLst>
                                          <p:attrName>ppt_y</p:attrName>
                                        </p:attrNameLst>
                                      </p:cBhvr>
                                      <p:tavLst>
                                        <p:tav tm="0">
                                          <p:val>
                                            <p:strVal val="ppt_y"/>
                                          </p:val>
                                        </p:tav>
                                        <p:tav tm="100000">
                                          <p:val>
                                            <p:strVal val="1+ppt_h/2"/>
                                          </p:val>
                                        </p:tav>
                                      </p:tavLst>
                                    </p:anim>
                                    <p:set>
                                      <p:cBhvr>
                                        <p:cTn id="36" dur="1" fill="hold">
                                          <p:stCondLst>
                                            <p:cond delay="499"/>
                                          </p:stCondLst>
                                        </p:cTn>
                                        <p:tgtEl>
                                          <p:spTgt spid="4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300" fill="hold">
                                          <p:stCondLst>
                                            <p:cond delay="0"/>
                                          </p:stCondLst>
                                        </p:cTn>
                                        <p:tgtEl>
                                          <p:spTgt spid="46"/>
                                        </p:tgtEl>
                                        <p:attrNameLst>
                                          <p:attrName>r</p:attrName>
                                        </p:attrNameLst>
                                      </p:cBhvr>
                                    </p:animRot>
                                    <p:animRot by="-240000">
                                      <p:cBhvr>
                                        <p:cTn id="43" dur="600" fill="hold">
                                          <p:stCondLst>
                                            <p:cond delay="600"/>
                                          </p:stCondLst>
                                        </p:cTn>
                                        <p:tgtEl>
                                          <p:spTgt spid="46"/>
                                        </p:tgtEl>
                                        <p:attrNameLst>
                                          <p:attrName>r</p:attrName>
                                        </p:attrNameLst>
                                      </p:cBhvr>
                                    </p:animRot>
                                    <p:animRot by="240000">
                                      <p:cBhvr>
                                        <p:cTn id="44" dur="600" fill="hold">
                                          <p:stCondLst>
                                            <p:cond delay="1200"/>
                                          </p:stCondLst>
                                        </p:cTn>
                                        <p:tgtEl>
                                          <p:spTgt spid="46"/>
                                        </p:tgtEl>
                                        <p:attrNameLst>
                                          <p:attrName>r</p:attrName>
                                        </p:attrNameLst>
                                      </p:cBhvr>
                                    </p:animRot>
                                    <p:animRot by="-240000">
                                      <p:cBhvr>
                                        <p:cTn id="45" dur="600" fill="hold">
                                          <p:stCondLst>
                                            <p:cond delay="1800"/>
                                          </p:stCondLst>
                                        </p:cTn>
                                        <p:tgtEl>
                                          <p:spTgt spid="46"/>
                                        </p:tgtEl>
                                        <p:attrNameLst>
                                          <p:attrName>r</p:attrName>
                                        </p:attrNameLst>
                                      </p:cBhvr>
                                    </p:animRot>
                                    <p:animRot by="120000">
                                      <p:cBhvr>
                                        <p:cTn id="46" dur="600" fill="hold">
                                          <p:stCondLst>
                                            <p:cond delay="2400"/>
                                          </p:stCondLst>
                                        </p:cTn>
                                        <p:tgtEl>
                                          <p:spTgt spid="46"/>
                                        </p:tgtEl>
                                        <p:attrNameLst>
                                          <p:attrName>r</p:attrName>
                                        </p:attrNameLst>
                                      </p:cBhvr>
                                    </p:animRot>
                                  </p:childTnLst>
                                </p:cTn>
                              </p:par>
                              <p:par>
                                <p:cTn id="47" presetID="35" presetClass="path" presetSubtype="0" accel="50000" decel="50000" fill="hold" nodeType="withEffect">
                                  <p:stCondLst>
                                    <p:cond delay="0"/>
                                  </p:stCondLst>
                                  <p:childTnLst>
                                    <p:animMotion origin="layout" path="M -3.33333E-6 2.80913E-6 L -0.50833 0.01079 " pathEditMode="relative" rAng="0" ptsTypes="AA">
                                      <p:cBhvr>
                                        <p:cTn id="48"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42" presetClass="path" presetSubtype="0" accel="50000" decel="50000" fill="hold" nodeType="withEffect">
                                  <p:stCondLst>
                                    <p:cond delay="0"/>
                                  </p:stCondLst>
                                  <p:childTnLst>
                                    <p:animMotion origin="layout" path="M -1.66667E-6 2.96296E-6 L -0.00312 0.37407 " pathEditMode="relative" rAng="0" ptsTypes="AA">
                                      <p:cBhvr>
                                        <p:cTn id="55" dur="1000" fill="hold"/>
                                        <p:tgtEl>
                                          <p:spTgt spid="49"/>
                                        </p:tgtEl>
                                        <p:attrNameLst>
                                          <p:attrName>ppt_x</p:attrName>
                                          <p:attrName>ppt_y</p:attrName>
                                        </p:attrNameLst>
                                      </p:cBhvr>
                                      <p:rCtr x="-156" y="18704"/>
                                    </p:animMotion>
                                  </p:childTnLst>
                                </p:cTn>
                              </p:par>
                              <p:par>
                                <p:cTn id="56" presetID="9" presetClass="entr" presetSubtype="0" fill="hold" grpId="0" nodeType="withEffect">
                                  <p:stCondLst>
                                    <p:cond delay="500"/>
                                  </p:stCondLst>
                                  <p:childTnLst>
                                    <p:set>
                                      <p:cBhvr>
                                        <p:cTn id="57" dur="1" fill="hold">
                                          <p:stCondLst>
                                            <p:cond delay="0"/>
                                          </p:stCondLst>
                                        </p:cTn>
                                        <p:tgtEl>
                                          <p:spTgt spid="50"/>
                                        </p:tgtEl>
                                        <p:attrNameLst>
                                          <p:attrName>style.visibility</p:attrName>
                                        </p:attrNameLst>
                                      </p:cBhvr>
                                      <p:to>
                                        <p:strVal val="visible"/>
                                      </p:to>
                                    </p:set>
                                    <p:animEffect transition="in" filter="dissolve">
                                      <p:cBhvr>
                                        <p:cTn id="58" dur="500"/>
                                        <p:tgtEl>
                                          <p:spTgt spid="50"/>
                                        </p:tgtEl>
                                      </p:cBhvr>
                                    </p:animEffect>
                                  </p:childTnLst>
                                </p:cTn>
                              </p:par>
                              <p:par>
                                <p:cTn id="59" presetID="9" presetClass="entr" presetSubtype="0" fill="hold" grpId="0" nodeType="withEffect">
                                  <p:stCondLst>
                                    <p:cond delay="500"/>
                                  </p:stCondLst>
                                  <p:childTnLst>
                                    <p:set>
                                      <p:cBhvr>
                                        <p:cTn id="60" dur="1" fill="hold">
                                          <p:stCondLst>
                                            <p:cond delay="0"/>
                                          </p:stCondLst>
                                        </p:cTn>
                                        <p:tgtEl>
                                          <p:spTgt spid="51"/>
                                        </p:tgtEl>
                                        <p:attrNameLst>
                                          <p:attrName>style.visibility</p:attrName>
                                        </p:attrNameLst>
                                      </p:cBhvr>
                                      <p:to>
                                        <p:strVal val="visible"/>
                                      </p:to>
                                    </p:set>
                                    <p:animEffect transition="in" filter="dissolve">
                                      <p:cBhvr>
                                        <p:cTn id="61" dur="500"/>
                                        <p:tgtEl>
                                          <p:spTgt spid="51"/>
                                        </p:tgtEl>
                                      </p:cBhvr>
                                    </p:animEffect>
                                  </p:childTnLst>
                                </p:cTn>
                              </p:par>
                            </p:childTnLst>
                          </p:cTn>
                        </p:par>
                        <p:par>
                          <p:cTn id="62" fill="hold">
                            <p:stCondLst>
                              <p:cond delay="1000"/>
                            </p:stCondLst>
                            <p:childTnLst>
                              <p:par>
                                <p:cTn id="63" presetID="1" presetClass="exit" presetSubtype="0" fill="hold" nodeType="afterEffect">
                                  <p:stCondLst>
                                    <p:cond delay="0"/>
                                  </p:stCondLst>
                                  <p:childTnLst>
                                    <p:set>
                                      <p:cBhvr>
                                        <p:cTn id="64" dur="1" fill="hold">
                                          <p:stCondLst>
                                            <p:cond delay="0"/>
                                          </p:stCondLst>
                                        </p:cTn>
                                        <p:tgtEl>
                                          <p:spTgt spid="49"/>
                                        </p:tgtEl>
                                        <p:attrNameLst>
                                          <p:attrName>style.visibility</p:attrName>
                                        </p:attrNameLst>
                                      </p:cBhvr>
                                      <p:to>
                                        <p:strVal val="hidden"/>
                                      </p:to>
                                    </p:set>
                                  </p:childTnLst>
                                </p:cTn>
                              </p:par>
                              <p:par>
                                <p:cTn id="65" presetID="1" presetClass="exit" presetSubtype="0" fill="hold" grpId="1" nodeType="withEffect">
                                  <p:stCondLst>
                                    <p:cond delay="1000"/>
                                  </p:stCondLst>
                                  <p:childTnLst>
                                    <p:set>
                                      <p:cBhvr>
                                        <p:cTn id="66" dur="1" fill="hold">
                                          <p:stCondLst>
                                            <p:cond delay="0"/>
                                          </p:stCondLst>
                                        </p:cTn>
                                        <p:tgtEl>
                                          <p:spTgt spid="50"/>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51"/>
                                        </p:tgtEl>
                                        <p:attrNameLst>
                                          <p:attrName>style.visibility</p:attrName>
                                        </p:attrNameLst>
                                      </p:cBhvr>
                                      <p:to>
                                        <p:strVal val="hidden"/>
                                      </p:to>
                                    </p:set>
                                  </p:childTnLst>
                                </p:cTn>
                              </p:par>
                              <p:par>
                                <p:cTn id="69" presetID="1" presetClass="exit" presetSubtype="0" fill="hold" nodeType="withEffect">
                                  <p:stCondLst>
                                    <p:cond delay="50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ntr" presetSubtype="0" fill="hold" nodeType="withEffect">
                                  <p:stCondLst>
                                    <p:cond delay="50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42"/>
                                        </p:tgtEl>
                                        <p:attrNameLst>
                                          <p:attrName>ppt_x</p:attrName>
                                        </p:attrNameLst>
                                      </p:cBhvr>
                                      <p:tavLst>
                                        <p:tav tm="0">
                                          <p:val>
                                            <p:strVal val="ppt_x"/>
                                          </p:val>
                                        </p:tav>
                                        <p:tav tm="100000">
                                          <p:val>
                                            <p:strVal val="ppt_x"/>
                                          </p:val>
                                        </p:tav>
                                      </p:tavLst>
                                    </p:anim>
                                    <p:anim calcmode="lin" valueType="num">
                                      <p:cBhvr additive="base">
                                        <p:cTn id="78" dur="500"/>
                                        <p:tgtEl>
                                          <p:spTgt spid="42"/>
                                        </p:tgtEl>
                                        <p:attrNameLst>
                                          <p:attrName>ppt_y</p:attrName>
                                        </p:attrNameLst>
                                      </p:cBhvr>
                                      <p:tavLst>
                                        <p:tav tm="0">
                                          <p:val>
                                            <p:strVal val="ppt_y"/>
                                          </p:val>
                                        </p:tav>
                                        <p:tav tm="100000">
                                          <p:val>
                                            <p:strVal val="1+ppt_h/2"/>
                                          </p:val>
                                        </p:tav>
                                      </p:tavLst>
                                    </p:anim>
                                    <p:set>
                                      <p:cBhvr>
                                        <p:cTn id="79" dur="1" fill="hold">
                                          <p:stCondLst>
                                            <p:cond delay="499"/>
                                          </p:stCondLst>
                                        </p:cTn>
                                        <p:tgtEl>
                                          <p:spTgt spid="42"/>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35" presetClass="path" presetSubtype="0" accel="50000" decel="50000" fill="hold" nodeType="withEffect">
                                  <p:stCondLst>
                                    <p:cond delay="0"/>
                                  </p:stCondLst>
                                  <p:childTnLst>
                                    <p:animMotion origin="layout" path="M -5.55556E-7 -4.44444E-6 L -0.75243 0.03612 " pathEditMode="relative" rAng="0" ptsTypes="AA">
                                      <p:cBhvr>
                                        <p:cTn id="85" dur="3000" fill="hold"/>
                                        <p:tgtEl>
                                          <p:spTgt spid="47"/>
                                        </p:tgtEl>
                                        <p:attrNameLst>
                                          <p:attrName>ppt_x</p:attrName>
                                          <p:attrName>ppt_y</p:attrName>
                                        </p:attrNameLst>
                                      </p:cBhvr>
                                      <p:rCtr x="-37622" y="1790"/>
                                    </p:animMotion>
                                  </p:childTnLst>
                                </p:cTn>
                              </p:par>
                              <p:par>
                                <p:cTn id="86" presetID="32" presetClass="emph" presetSubtype="0" repeatCount="indefinite" fill="hold" nodeType="withEffect">
                                  <p:stCondLst>
                                    <p:cond delay="0"/>
                                  </p:stCondLst>
                                  <p:childTnLst>
                                    <p:animRot by="120000">
                                      <p:cBhvr>
                                        <p:cTn id="87" dur="100" fill="hold">
                                          <p:stCondLst>
                                            <p:cond delay="0"/>
                                          </p:stCondLst>
                                        </p:cTn>
                                        <p:tgtEl>
                                          <p:spTgt spid="47"/>
                                        </p:tgtEl>
                                        <p:attrNameLst>
                                          <p:attrName>r</p:attrName>
                                        </p:attrNameLst>
                                      </p:cBhvr>
                                    </p:animRot>
                                    <p:animRot by="-240000">
                                      <p:cBhvr>
                                        <p:cTn id="88" dur="200" fill="hold">
                                          <p:stCondLst>
                                            <p:cond delay="200"/>
                                          </p:stCondLst>
                                        </p:cTn>
                                        <p:tgtEl>
                                          <p:spTgt spid="47"/>
                                        </p:tgtEl>
                                        <p:attrNameLst>
                                          <p:attrName>r</p:attrName>
                                        </p:attrNameLst>
                                      </p:cBhvr>
                                    </p:animRot>
                                    <p:animRot by="240000">
                                      <p:cBhvr>
                                        <p:cTn id="89" dur="200" fill="hold">
                                          <p:stCondLst>
                                            <p:cond delay="400"/>
                                          </p:stCondLst>
                                        </p:cTn>
                                        <p:tgtEl>
                                          <p:spTgt spid="47"/>
                                        </p:tgtEl>
                                        <p:attrNameLst>
                                          <p:attrName>r</p:attrName>
                                        </p:attrNameLst>
                                      </p:cBhvr>
                                    </p:animRot>
                                    <p:animRot by="-240000">
                                      <p:cBhvr>
                                        <p:cTn id="90" dur="200" fill="hold">
                                          <p:stCondLst>
                                            <p:cond delay="600"/>
                                          </p:stCondLst>
                                        </p:cTn>
                                        <p:tgtEl>
                                          <p:spTgt spid="47"/>
                                        </p:tgtEl>
                                        <p:attrNameLst>
                                          <p:attrName>r</p:attrName>
                                        </p:attrNameLst>
                                      </p:cBhvr>
                                    </p:animRot>
                                    <p:animRot by="120000">
                                      <p:cBhvr>
                                        <p:cTn id="91"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43"/>
                                        </p:tgtEl>
                                        <p:attrNameLst>
                                          <p:attrName>ppt_x</p:attrName>
                                        </p:attrNameLst>
                                      </p:cBhvr>
                                      <p:tavLst>
                                        <p:tav tm="0">
                                          <p:val>
                                            <p:strVal val="ppt_x"/>
                                          </p:val>
                                        </p:tav>
                                        <p:tav tm="100000">
                                          <p:val>
                                            <p:strVal val="ppt_x"/>
                                          </p:val>
                                        </p:tav>
                                      </p:tavLst>
                                    </p:anim>
                                    <p:anim calcmode="lin" valueType="num">
                                      <p:cBhvr additive="base">
                                        <p:cTn id="97" dur="500"/>
                                        <p:tgtEl>
                                          <p:spTgt spid="43"/>
                                        </p:tgtEl>
                                        <p:attrNameLst>
                                          <p:attrName>ppt_y</p:attrName>
                                        </p:attrNameLst>
                                      </p:cBhvr>
                                      <p:tavLst>
                                        <p:tav tm="0">
                                          <p:val>
                                            <p:strVal val="ppt_y"/>
                                          </p:val>
                                        </p:tav>
                                        <p:tav tm="100000">
                                          <p:val>
                                            <p:strVal val="1+ppt_h/2"/>
                                          </p:val>
                                        </p:tav>
                                      </p:tavLst>
                                    </p:anim>
                                    <p:set>
                                      <p:cBhvr>
                                        <p:cTn id="98" dur="1" fill="hold">
                                          <p:stCondLst>
                                            <p:cond delay="499"/>
                                          </p:stCondLst>
                                        </p:cTn>
                                        <p:tgtEl>
                                          <p:spTgt spid="4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48"/>
                                        </p:tgtEl>
                                        <p:attrNameLst>
                                          <p:attrName>r</p:attrName>
                                        </p:attrNameLst>
                                      </p:cBhvr>
                                    </p:animRot>
                                    <p:animRot by="-240000">
                                      <p:cBhvr>
                                        <p:cTn id="105" dur="200" fill="hold">
                                          <p:stCondLst>
                                            <p:cond delay="200"/>
                                          </p:stCondLst>
                                        </p:cTn>
                                        <p:tgtEl>
                                          <p:spTgt spid="48"/>
                                        </p:tgtEl>
                                        <p:attrNameLst>
                                          <p:attrName>r</p:attrName>
                                        </p:attrNameLst>
                                      </p:cBhvr>
                                    </p:animRot>
                                    <p:animRot by="240000">
                                      <p:cBhvr>
                                        <p:cTn id="106" dur="200" fill="hold">
                                          <p:stCondLst>
                                            <p:cond delay="400"/>
                                          </p:stCondLst>
                                        </p:cTn>
                                        <p:tgtEl>
                                          <p:spTgt spid="48"/>
                                        </p:tgtEl>
                                        <p:attrNameLst>
                                          <p:attrName>r</p:attrName>
                                        </p:attrNameLst>
                                      </p:cBhvr>
                                    </p:animRot>
                                    <p:animRot by="-240000">
                                      <p:cBhvr>
                                        <p:cTn id="107" dur="200" fill="hold">
                                          <p:stCondLst>
                                            <p:cond delay="600"/>
                                          </p:stCondLst>
                                        </p:cTn>
                                        <p:tgtEl>
                                          <p:spTgt spid="48"/>
                                        </p:tgtEl>
                                        <p:attrNameLst>
                                          <p:attrName>r</p:attrName>
                                        </p:attrNameLst>
                                      </p:cBhvr>
                                    </p:animRot>
                                    <p:animRot by="120000">
                                      <p:cBhvr>
                                        <p:cTn id="108" dur="200" fill="hold">
                                          <p:stCondLst>
                                            <p:cond delay="800"/>
                                          </p:stCondLst>
                                        </p:cTn>
                                        <p:tgtEl>
                                          <p:spTgt spid="48"/>
                                        </p:tgtEl>
                                        <p:attrNameLst>
                                          <p:attrName>r</p:attrName>
                                        </p:attrNameLst>
                                      </p:cBhvr>
                                    </p:animRot>
                                  </p:childTnLst>
                                </p:cTn>
                              </p:par>
                              <p:par>
                                <p:cTn id="109" presetID="35" presetClass="path" presetSubtype="0" accel="50000" decel="50000" fill="hold" nodeType="withEffect">
                                  <p:stCondLst>
                                    <p:cond delay="0"/>
                                  </p:stCondLst>
                                  <p:childTnLst>
                                    <p:animMotion origin="layout" path="M 2.22222E-6 -2.82051E-6 L -1.12153 0.02101 " pathEditMode="relative" rAng="0" ptsTypes="AA">
                                      <p:cBhvr>
                                        <p:cTn id="110"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813" y="-120474"/>
            <a:ext cx="8018975"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976312"/>
            <a:ext cx="4916145" cy="2353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48245" y="592163"/>
            <a:ext cx="6760564" cy="1477328"/>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1: Ý nghĩa nghĩa của truyện:</a:t>
            </a:r>
          </a:p>
          <a:p>
            <a:r>
              <a:rPr lang="en-US" sz="1800">
                <a:latin typeface="Times New Roman" panose="02020603050405020304" pitchFamily="18" charset="0"/>
                <a:cs typeface="Times New Roman" panose="02020603050405020304" pitchFamily="18" charset="0"/>
              </a:rPr>
              <a:t>A. Truyện đề cao tình cảm thủy chung giữa con người với con người.</a:t>
            </a:r>
          </a:p>
          <a:p>
            <a:r>
              <a:rPr lang="en-US" sz="1800">
                <a:latin typeface="Times New Roman" panose="02020603050405020304" pitchFamily="18" charset="0"/>
                <a:cs typeface="Times New Roman" panose="02020603050405020304" pitchFamily="18" charset="0"/>
              </a:rPr>
              <a:t>B. Truyện đề cao tình cảm giữa con người với loài vật</a:t>
            </a:r>
          </a:p>
          <a:p>
            <a:r>
              <a:rPr lang="en-US" sz="1800">
                <a:latin typeface="Times New Roman" panose="02020603050405020304" pitchFamily="18" charset="0"/>
                <a:cs typeface="Times New Roman" panose="02020603050405020304" pitchFamily="18" charset="0"/>
              </a:rPr>
              <a:t>C. Truyện đề cao cái nghĩa và khuyên con người biết tôn trọng ân nghĩa</a:t>
            </a:r>
          </a:p>
          <a:p>
            <a:r>
              <a:rPr lang="en-US" sz="1800">
                <a:latin typeface="Times New Roman" panose="02020603050405020304" pitchFamily="18" charset="0"/>
                <a:cs typeface="Times New Roman" panose="02020603050405020304" pitchFamily="18" charset="0"/>
              </a:rPr>
              <a:t>D. Truyện ca ngợi phẩm chất tốt đẹp của loài vật.</a:t>
            </a:r>
          </a:p>
        </p:txBody>
      </p:sp>
      <p:sp>
        <p:nvSpPr>
          <p:cNvPr id="10" name="TextBox 9"/>
          <p:cNvSpPr txBox="1"/>
          <p:nvPr/>
        </p:nvSpPr>
        <p:spPr>
          <a:xfrm>
            <a:off x="2857500" y="3603735"/>
            <a:ext cx="3429000" cy="1015663"/>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C. Truyện đề cao cái nghĩa và khuyên con người biết tôn trọng ân nghĩa</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34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4341" y="-120474"/>
            <a:ext cx="6985415" cy="36172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3101613"/>
            <a:ext cx="4916145" cy="2228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4142" y="641691"/>
            <a:ext cx="5337258" cy="1631216"/>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Câu 2: Truyện Con hổ có nghĩa thuộc thể loại</a:t>
            </a:r>
            <a:r>
              <a:rPr lang="en-US" sz="2000">
                <a:latin typeface="Times New Roman" panose="02020603050405020304" pitchFamily="18" charset="0"/>
                <a:cs typeface="Times New Roman" panose="02020603050405020304" pitchFamily="18" charset="0"/>
              </a:rPr>
              <a:t>:</a:t>
            </a:r>
          </a:p>
          <a:p>
            <a:r>
              <a:rPr lang="en-US" sz="2000">
                <a:latin typeface="Times New Roman" panose="02020603050405020304" pitchFamily="18" charset="0"/>
                <a:cs typeface="Times New Roman" panose="02020603050405020304" pitchFamily="18" charset="0"/>
              </a:rPr>
              <a:t>A. Truyện cổ tích dân gian Việt Nam.</a:t>
            </a:r>
          </a:p>
          <a:p>
            <a:r>
              <a:rPr lang="en-US" sz="2000">
                <a:latin typeface="Times New Roman" panose="02020603050405020304" pitchFamily="18" charset="0"/>
                <a:cs typeface="Times New Roman" panose="02020603050405020304" pitchFamily="18" charset="0"/>
              </a:rPr>
              <a:t>B. Truyện Trung đại Việt Nam</a:t>
            </a:r>
          </a:p>
          <a:p>
            <a:r>
              <a:rPr lang="en-US" sz="2000">
                <a:latin typeface="Times New Roman" panose="02020603050405020304" pitchFamily="18" charset="0"/>
                <a:cs typeface="Times New Roman" panose="02020603050405020304" pitchFamily="18" charset="0"/>
              </a:rPr>
              <a:t>C. Truyện cười dân gian Việt Nam.</a:t>
            </a:r>
          </a:p>
          <a:p>
            <a:r>
              <a:rPr lang="en-US" sz="2000">
                <a:latin typeface="Times New Roman" panose="02020603050405020304" pitchFamily="18" charset="0"/>
                <a:cs typeface="Times New Roman" panose="02020603050405020304" pitchFamily="18" charset="0"/>
              </a:rPr>
              <a:t>D. Truyện ngụ ngôn.</a:t>
            </a:r>
          </a:p>
        </p:txBody>
      </p:sp>
      <p:sp>
        <p:nvSpPr>
          <p:cNvPr id="10" name="TextBox 9"/>
          <p:cNvSpPr txBox="1"/>
          <p:nvPr/>
        </p:nvSpPr>
        <p:spPr>
          <a:xfrm>
            <a:off x="2895600" y="3670812"/>
            <a:ext cx="3429000"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B. Truyện Trung đại Việt Nam</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76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46189" y="531198"/>
            <a:ext cx="4489267"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3: Thủ pháp nghệ thuật cơ bản nào bao trùm truyện Con hổ có nghĩa ?</a:t>
            </a:r>
          </a:p>
          <a:p>
            <a:r>
              <a:rPr lang="en-US" sz="1800">
                <a:latin typeface="Times New Roman" panose="02020603050405020304" pitchFamily="18" charset="0"/>
                <a:cs typeface="Times New Roman" panose="02020603050405020304" pitchFamily="18" charset="0"/>
              </a:rPr>
              <a:t>  A.Hoán dụ </a:t>
            </a:r>
          </a:p>
          <a:p>
            <a:r>
              <a:rPr lang="en-US" sz="1800">
                <a:latin typeface="Times New Roman" panose="02020603050405020304" pitchFamily="18" charset="0"/>
                <a:cs typeface="Times New Roman" panose="02020603050405020304" pitchFamily="18" charset="0"/>
              </a:rPr>
              <a:t>  B.Ẩn dụ</a:t>
            </a:r>
          </a:p>
          <a:p>
            <a:r>
              <a:rPr lang="en-US" sz="1800">
                <a:latin typeface="Times New Roman" panose="02020603050405020304" pitchFamily="18" charset="0"/>
                <a:cs typeface="Times New Roman" panose="02020603050405020304" pitchFamily="18" charset="0"/>
              </a:rPr>
              <a:t>  C.Nhân hóa ,ẩn dụ</a:t>
            </a:r>
          </a:p>
          <a:p>
            <a:r>
              <a:rPr lang="en-US" sz="1800">
                <a:latin typeface="Times New Roman" panose="02020603050405020304" pitchFamily="18" charset="0"/>
                <a:cs typeface="Times New Roman" panose="02020603050405020304" pitchFamily="18" charset="0"/>
              </a:rPr>
              <a:t>  D.Nhân hóa ,hoán dụ </a:t>
            </a:r>
          </a:p>
        </p:txBody>
      </p:sp>
      <p:sp>
        <p:nvSpPr>
          <p:cNvPr id="10" name="TextBox 9"/>
          <p:cNvSpPr txBox="1"/>
          <p:nvPr/>
        </p:nvSpPr>
        <p:spPr>
          <a:xfrm>
            <a:off x="2976322" y="3530629"/>
            <a:ext cx="34290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  C.Nhân hóa ,ẩn dụ</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81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695" y="-120474"/>
            <a:ext cx="8049718"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8996" y="598273"/>
            <a:ext cx="6220919" cy="1477328"/>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4: Sau đó con hổ đã trả nghĩa bà đỡ Trần như thế nào</a:t>
            </a:r>
            <a:r>
              <a:rPr lang="en-US" sz="1800">
                <a:latin typeface="Times New Roman" panose="02020603050405020304" pitchFamily="18" charset="0"/>
                <a:cs typeface="Times New Roman" panose="02020603050405020304" pitchFamily="18" charset="0"/>
              </a:rPr>
              <a:t>?</a:t>
            </a:r>
          </a:p>
          <a:p>
            <a:r>
              <a:rPr lang="en-US" sz="1800">
                <a:latin typeface="Times New Roman" panose="02020603050405020304" pitchFamily="18" charset="0"/>
                <a:cs typeface="Times New Roman" panose="02020603050405020304" pitchFamily="18" charset="0"/>
              </a:rPr>
              <a:t>A. Hổ đực đào lên từ gốc cây một thỏi bạc và tặng bà đỡ</a:t>
            </a:r>
          </a:p>
          <a:p>
            <a:r>
              <a:rPr lang="en-US" sz="1800">
                <a:latin typeface="Times New Roman" panose="02020603050405020304" pitchFamily="18" charset="0"/>
                <a:cs typeface="Times New Roman" panose="02020603050405020304" pitchFamily="18" charset="0"/>
              </a:rPr>
              <a:t>B. Hai vợ chồng hổ thường mang tặng bà đỡ một vài con nai.</a:t>
            </a:r>
          </a:p>
          <a:p>
            <a:r>
              <a:rPr lang="en-US" sz="1800">
                <a:latin typeface="Times New Roman" panose="02020603050405020304" pitchFamily="18" charset="0"/>
                <a:cs typeface="Times New Roman" panose="02020603050405020304" pitchFamily="18" charset="0"/>
              </a:rPr>
              <a:t>C. Hổ đực dẫn bà đỡ ra khỏi rừng.</a:t>
            </a:r>
          </a:p>
          <a:p>
            <a:r>
              <a:rPr lang="en-US" sz="1800">
                <a:latin typeface="Times New Roman" panose="02020603050405020304" pitchFamily="18" charset="0"/>
                <a:cs typeface="Times New Roman" panose="02020603050405020304" pitchFamily="18" charset="0"/>
              </a:rPr>
              <a:t>D. Hổ đực tặng bà đỡ một thùng vàng to</a:t>
            </a:r>
            <a:endParaRPr kumimoji="0" lang="en-US" sz="320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869154" y="3318933"/>
            <a:ext cx="3429000" cy="1200329"/>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A. Hổ đực đào lên từ gốc cây một thỏi bạc và tặng bà đỡ</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66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f096a8a366f75a319212a507803cf17.png"/>
          <p:cNvPicPr>
            <a:picLocks noChangeAspect="1"/>
          </p:cNvPicPr>
          <p:nvPr/>
        </p:nvPicPr>
        <p:blipFill>
          <a:blip r:embed="rId2" cstate="print"/>
          <a:stretch>
            <a:fillRect/>
          </a:stretch>
        </p:blipFill>
        <p:spPr>
          <a:xfrm flipH="1">
            <a:off x="3429000" y="3543300"/>
            <a:ext cx="628650" cy="644770"/>
          </a:xfrm>
          <a:prstGeom prst="rect">
            <a:avLst/>
          </a:prstGeom>
        </p:spPr>
      </p:pic>
      <p:pic>
        <p:nvPicPr>
          <p:cNvPr id="5" name="Picture 4" descr="3b156b095ca0356280db7afee06d7380.png"/>
          <p:cNvPicPr>
            <a:picLocks noChangeAspect="1"/>
          </p:cNvPicPr>
          <p:nvPr/>
        </p:nvPicPr>
        <p:blipFill>
          <a:blip r:embed="rId3" cstate="print"/>
          <a:stretch>
            <a:fillRect/>
          </a:stretch>
        </p:blipFill>
        <p:spPr>
          <a:xfrm>
            <a:off x="4800600" y="3086101"/>
            <a:ext cx="685800" cy="826994"/>
          </a:xfrm>
          <a:prstGeom prst="rect">
            <a:avLst/>
          </a:prstGeom>
        </p:spPr>
      </p:pic>
      <p:pic>
        <p:nvPicPr>
          <p:cNvPr id="6" name="Picture 5" descr="61a4479af654ddff64ad93565723fd70.png"/>
          <p:cNvPicPr>
            <a:picLocks noChangeAspect="1"/>
          </p:cNvPicPr>
          <p:nvPr/>
        </p:nvPicPr>
        <p:blipFill>
          <a:blip r:embed="rId4" cstate="print"/>
          <a:stretch>
            <a:fillRect/>
          </a:stretch>
        </p:blipFill>
        <p:spPr>
          <a:xfrm flipH="1">
            <a:off x="5829300" y="3600450"/>
            <a:ext cx="1094398" cy="807244"/>
          </a:xfrm>
          <a:prstGeom prst="rect">
            <a:avLst/>
          </a:prstGeom>
        </p:spPr>
      </p:pic>
      <p:pic>
        <p:nvPicPr>
          <p:cNvPr id="7" name="Picture 6" descr="sa.png"/>
          <p:cNvPicPr>
            <a:picLocks noChangeAspect="1"/>
          </p:cNvPicPr>
          <p:nvPr/>
        </p:nvPicPr>
        <p:blipFill>
          <a:blip r:embed="rId5" cstate="print"/>
          <a:stretch>
            <a:fillRect/>
          </a:stretch>
        </p:blipFill>
        <p:spPr>
          <a:xfrm>
            <a:off x="4514850" y="4057650"/>
            <a:ext cx="1028700" cy="1237422"/>
          </a:xfrm>
          <a:prstGeom prst="rect">
            <a:avLst/>
          </a:prstGeom>
        </p:spPr>
      </p:pic>
      <p:pic>
        <p:nvPicPr>
          <p:cNvPr id="8" name="Picture 7" descr="asd.png"/>
          <p:cNvPicPr>
            <a:picLocks noChangeAspect="1"/>
          </p:cNvPicPr>
          <p:nvPr/>
        </p:nvPicPr>
        <p:blipFill>
          <a:blip r:embed="rId6" cstate="print"/>
          <a:stretch>
            <a:fillRect/>
          </a:stretch>
        </p:blipFill>
        <p:spPr>
          <a:xfrm flipH="1">
            <a:off x="5943600" y="2457450"/>
            <a:ext cx="976459" cy="899225"/>
          </a:xfrm>
          <a:prstGeom prst="rect">
            <a:avLst/>
          </a:prstGeom>
        </p:spPr>
      </p:pic>
      <p:pic>
        <p:nvPicPr>
          <p:cNvPr id="1026" name="Picture 2" descr="C:\Documents and Settings\Administrator\My Documents\519676f387ebc9665fbc265e3182592b.png"/>
          <p:cNvPicPr>
            <a:picLocks noChangeAspect="1" noChangeArrowheads="1"/>
          </p:cNvPicPr>
          <p:nvPr/>
        </p:nvPicPr>
        <p:blipFill>
          <a:blip r:embed="rId7" cstate="print"/>
          <a:srcRect/>
          <a:stretch>
            <a:fillRect/>
          </a:stretch>
        </p:blipFill>
        <p:spPr bwMode="auto">
          <a:xfrm>
            <a:off x="1428751" y="3314700"/>
            <a:ext cx="1576304" cy="2036523"/>
          </a:xfrm>
          <a:prstGeom prst="rect">
            <a:avLst/>
          </a:prstGeom>
          <a:noFill/>
        </p:spPr>
      </p:pic>
      <p:pic>
        <p:nvPicPr>
          <p:cNvPr id="10" name="Picture 9" descr="f93115facd84d0a108c3e5c49f73b8e9.png">
            <a:hlinkClick r:id="rId8" action="ppaction://hlinksldjump"/>
          </p:cNvPr>
          <p:cNvPicPr>
            <a:picLocks noChangeAspect="1"/>
          </p:cNvPicPr>
          <p:nvPr/>
        </p:nvPicPr>
        <p:blipFill>
          <a:blip r:embed="rId9" cstate="print"/>
          <a:stretch>
            <a:fillRect/>
          </a:stretch>
        </p:blipFill>
        <p:spPr>
          <a:xfrm>
            <a:off x="3257550" y="3371850"/>
            <a:ext cx="1143000" cy="918974"/>
          </a:xfrm>
          <a:prstGeom prst="rect">
            <a:avLst/>
          </a:prstGeom>
        </p:spPr>
      </p:pic>
      <p:pic>
        <p:nvPicPr>
          <p:cNvPr id="11" name="Picture 10" descr="f93115facd84d0a108c3e5c49f73b8e9.png">
            <a:hlinkClick r:id="rId10" action="ppaction://hlinksldjump"/>
          </p:cNvPr>
          <p:cNvPicPr>
            <a:picLocks noChangeAspect="1"/>
          </p:cNvPicPr>
          <p:nvPr/>
        </p:nvPicPr>
        <p:blipFill>
          <a:blip r:embed="rId9" cstate="print"/>
          <a:stretch>
            <a:fillRect/>
          </a:stretch>
        </p:blipFill>
        <p:spPr>
          <a:xfrm>
            <a:off x="4629150" y="2971800"/>
            <a:ext cx="1143000" cy="918974"/>
          </a:xfrm>
          <a:prstGeom prst="rect">
            <a:avLst/>
          </a:prstGeom>
        </p:spPr>
      </p:pic>
      <p:pic>
        <p:nvPicPr>
          <p:cNvPr id="12" name="Picture 11" descr="f93115facd84d0a108c3e5c49f73b8e9.png">
            <a:hlinkClick r:id="rId11" action="ppaction://hlinksldjump"/>
          </p:cNvPr>
          <p:cNvPicPr>
            <a:picLocks noChangeAspect="1"/>
          </p:cNvPicPr>
          <p:nvPr/>
        </p:nvPicPr>
        <p:blipFill>
          <a:blip r:embed="rId9" cstate="print"/>
          <a:stretch>
            <a:fillRect/>
          </a:stretch>
        </p:blipFill>
        <p:spPr>
          <a:xfrm>
            <a:off x="5886450" y="2457450"/>
            <a:ext cx="1143000" cy="918974"/>
          </a:xfrm>
          <a:prstGeom prst="rect">
            <a:avLst/>
          </a:prstGeom>
        </p:spPr>
      </p:pic>
      <p:pic>
        <p:nvPicPr>
          <p:cNvPr id="13" name="Picture 12" descr="f93115facd84d0a108c3e5c49f73b8e9.png">
            <a:hlinkClick r:id="rId12" action="ppaction://hlinksldjump"/>
          </p:cNvPr>
          <p:cNvPicPr>
            <a:picLocks noChangeAspect="1"/>
          </p:cNvPicPr>
          <p:nvPr/>
        </p:nvPicPr>
        <p:blipFill>
          <a:blip r:embed="rId13" cstate="print"/>
          <a:stretch>
            <a:fillRect/>
          </a:stretch>
        </p:blipFill>
        <p:spPr>
          <a:xfrm>
            <a:off x="4400550" y="4000500"/>
            <a:ext cx="1371602" cy="1143001"/>
          </a:xfrm>
          <a:prstGeom prst="rect">
            <a:avLst/>
          </a:prstGeom>
        </p:spPr>
      </p:pic>
      <p:pic>
        <p:nvPicPr>
          <p:cNvPr id="14" name="Picture 13" descr="f93115facd84d0a108c3e5c49f73b8e9.png">
            <a:hlinkClick r:id="rId14" action="ppaction://hlinksldjump"/>
          </p:cNvPr>
          <p:cNvPicPr>
            <a:picLocks noChangeAspect="1"/>
          </p:cNvPicPr>
          <p:nvPr/>
        </p:nvPicPr>
        <p:blipFill>
          <a:blip r:embed="rId15" cstate="print"/>
          <a:stretch>
            <a:fillRect/>
          </a:stretch>
        </p:blipFill>
        <p:spPr>
          <a:xfrm>
            <a:off x="5943600" y="3429001"/>
            <a:ext cx="1257300" cy="916676"/>
          </a:xfrm>
          <a:prstGeom prst="rect">
            <a:avLst/>
          </a:prstGeom>
        </p:spPr>
      </p:pic>
      <p:pic>
        <p:nvPicPr>
          <p:cNvPr id="15" name="Picture 14" descr="23999cf244e50511de22db4e67847e6d.png"/>
          <p:cNvPicPr>
            <a:picLocks noChangeAspect="1"/>
          </p:cNvPicPr>
          <p:nvPr/>
        </p:nvPicPr>
        <p:blipFill>
          <a:blip r:embed="rId16" cstate="print"/>
          <a:stretch>
            <a:fillRect/>
          </a:stretch>
        </p:blipFill>
        <p:spPr>
          <a:xfrm flipH="1">
            <a:off x="1143000" y="0"/>
            <a:ext cx="1600200" cy="1600200"/>
          </a:xfrm>
          <a:prstGeom prst="rect">
            <a:avLst/>
          </a:prstGeom>
        </p:spPr>
      </p:pic>
      <p:pic>
        <p:nvPicPr>
          <p:cNvPr id="18" name="Picture 17" descr="vdvdsvd.png">
            <a:hlinkClick r:id="rId17" action="ppaction://hlinksldjump"/>
          </p:cNvPr>
          <p:cNvPicPr>
            <a:picLocks noChangeAspect="1"/>
          </p:cNvPicPr>
          <p:nvPr/>
        </p:nvPicPr>
        <p:blipFill>
          <a:blip r:embed="rId18" cstate="print"/>
          <a:stretch>
            <a:fillRect/>
          </a:stretch>
        </p:blipFill>
        <p:spPr>
          <a:xfrm>
            <a:off x="1428750" y="1200150"/>
            <a:ext cx="685800" cy="50337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3.33333E-6 0.3956 " pathEditMode="relative" rAng="0" ptsTypes="AA">
                                      <p:cBhvr>
                                        <p:cTn id="6" dur="2000" fill="hold"/>
                                        <p:tgtEl>
                                          <p:spTgt spid="18"/>
                                        </p:tgtEl>
                                        <p:attrNameLst>
                                          <p:attrName>ppt_x</p:attrName>
                                          <p:attrName>ppt_y</p:attrName>
                                        </p:attrNameLst>
                                      </p:cBhvr>
                                      <p:rCtr x="0" y="198"/>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1026"/>
                                        </p:tgtEl>
                                      </p:cBhvr>
                                    </p:animEffect>
                                    <p:anim calcmode="lin" valueType="num">
                                      <p:cBhvr>
                                        <p:cTn id="10" dur="1000"/>
                                        <p:tgtEl>
                                          <p:spTgt spid="1026"/>
                                        </p:tgtEl>
                                        <p:attrNameLst>
                                          <p:attrName>ppt_x</p:attrName>
                                        </p:attrNameLst>
                                      </p:cBhvr>
                                      <p:tavLst>
                                        <p:tav tm="0">
                                          <p:val>
                                            <p:strVal val="ppt_x"/>
                                          </p:val>
                                        </p:tav>
                                        <p:tav tm="100000">
                                          <p:val>
                                            <p:strVal val="ppt_x"/>
                                          </p:val>
                                        </p:tav>
                                      </p:tavLst>
                                    </p:anim>
                                    <p:anim calcmode="lin" valueType="num">
                                      <p:cBhvr>
                                        <p:cTn id="11" dur="1000"/>
                                        <p:tgtEl>
                                          <p:spTgt spid="1026"/>
                                        </p:tgtEl>
                                        <p:attrNameLst>
                                          <p:attrName>ppt_y</p:attrName>
                                        </p:attrNameLst>
                                      </p:cBhvr>
                                      <p:tavLst>
                                        <p:tav tm="0">
                                          <p:val>
                                            <p:strVal val="ppt_y"/>
                                          </p:val>
                                        </p:tav>
                                        <p:tav tm="100000">
                                          <p:val>
                                            <p:strVal val="ppt_y-.1"/>
                                          </p:val>
                                        </p:tav>
                                      </p:tavLst>
                                    </p:anim>
                                    <p:set>
                                      <p:cBhvr>
                                        <p:cTn id="12" dur="1" fill="hold">
                                          <p:stCondLst>
                                            <p:cond delay="999"/>
                                          </p:stCondLst>
                                        </p:cTn>
                                        <p:tgtEl>
                                          <p:spTgt spid="1026"/>
                                        </p:tgtEl>
                                        <p:attrNameLst>
                                          <p:attrName>style.visibility</p:attrName>
                                        </p:attrNameLst>
                                      </p:cBhvr>
                                      <p:to>
                                        <p:strVal val="hidden"/>
                                      </p:to>
                                    </p:set>
                                  </p:childTnLst>
                                </p:cTn>
                              </p:par>
                              <p:par>
                                <p:cTn id="13" presetID="47" presetClass="exit" presetSubtype="0" fill="hold" nodeType="withEffect">
                                  <p:stCondLst>
                                    <p:cond delay="0"/>
                                  </p:stCondLst>
                                  <p:childTnLst>
                                    <p:animEffect transition="out" filter="fade">
                                      <p:cBhvr>
                                        <p:cTn id="14" dur="1000"/>
                                        <p:tgtEl>
                                          <p:spTgt spid="18"/>
                                        </p:tgtEl>
                                      </p:cBhvr>
                                    </p:animEffect>
                                    <p:anim calcmode="lin" valueType="num">
                                      <p:cBhvr>
                                        <p:cTn id="15" dur="1000"/>
                                        <p:tgtEl>
                                          <p:spTgt spid="18"/>
                                        </p:tgtEl>
                                        <p:attrNameLst>
                                          <p:attrName>ppt_x</p:attrName>
                                        </p:attrNameLst>
                                      </p:cBhvr>
                                      <p:tavLst>
                                        <p:tav tm="0">
                                          <p:val>
                                            <p:strVal val="ppt_x"/>
                                          </p:val>
                                        </p:tav>
                                        <p:tav tm="100000">
                                          <p:val>
                                            <p:strVal val="ppt_x"/>
                                          </p:val>
                                        </p:tav>
                                      </p:tavLst>
                                    </p:anim>
                                    <p:anim calcmode="lin" valueType="num">
                                      <p:cBhvr>
                                        <p:cTn id="16" dur="1000"/>
                                        <p:tgtEl>
                                          <p:spTgt spid="18"/>
                                        </p:tgtEl>
                                        <p:attrNameLst>
                                          <p:attrName>ppt_y</p:attrName>
                                        </p:attrNameLst>
                                      </p:cBhvr>
                                      <p:tavLst>
                                        <p:tav tm="0">
                                          <p:val>
                                            <p:strVal val="ppt_y"/>
                                          </p:val>
                                        </p:tav>
                                        <p:tav tm="100000">
                                          <p:val>
                                            <p:strVal val="ppt_y-.1"/>
                                          </p:val>
                                        </p:tav>
                                      </p:tavLst>
                                    </p:anim>
                                    <p:set>
                                      <p:cBhvr>
                                        <p:cTn id="17"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7"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nodeType="clickEffect">
                                  <p:stCondLst>
                                    <p:cond delay="0"/>
                                  </p:stCondLst>
                                  <p:childTnLst>
                                    <p:animEffect transition="out" filter="fade">
                                      <p:cBhvr>
                                        <p:cTn id="30" dur="1000"/>
                                        <p:tgtEl>
                                          <p:spTgt spid="10"/>
                                        </p:tgtEl>
                                      </p:cBhvr>
                                    </p:animEffect>
                                    <p:anim calcmode="lin" valueType="num">
                                      <p:cBhvr>
                                        <p:cTn id="31" dur="1000"/>
                                        <p:tgtEl>
                                          <p:spTgt spid="10"/>
                                        </p:tgtEl>
                                        <p:attrNameLst>
                                          <p:attrName>ppt_x</p:attrName>
                                        </p:attrNameLst>
                                      </p:cBhvr>
                                      <p:tavLst>
                                        <p:tav tm="0">
                                          <p:val>
                                            <p:strVal val="ppt_x"/>
                                          </p:val>
                                        </p:tav>
                                        <p:tav tm="100000">
                                          <p:val>
                                            <p:strVal val="ppt_x"/>
                                          </p:val>
                                        </p:tav>
                                      </p:tavLst>
                                    </p:anim>
                                    <p:anim calcmode="lin" valueType="num">
                                      <p:cBhvr>
                                        <p:cTn id="32" dur="1000"/>
                                        <p:tgtEl>
                                          <p:spTgt spid="10"/>
                                        </p:tgtEl>
                                        <p:attrNameLst>
                                          <p:attrName>ppt_y</p:attrName>
                                        </p:attrNameLst>
                                      </p:cBhvr>
                                      <p:tavLst>
                                        <p:tav tm="0">
                                          <p:val>
                                            <p:strVal val="ppt_y"/>
                                          </p:val>
                                        </p:tav>
                                        <p:tav tm="100000">
                                          <p:val>
                                            <p:strVal val="ppt_y-.1"/>
                                          </p:val>
                                        </p:tav>
                                      </p:tavLst>
                                    </p:anim>
                                    <p:set>
                                      <p:cBhvr>
                                        <p:cTn id="3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nodeType="clickEffect">
                                  <p:stCondLst>
                                    <p:cond delay="0"/>
                                  </p:stCondLst>
                                  <p:childTnLst>
                                    <p:animEffect transition="out" filter="fade">
                                      <p:cBhvr>
                                        <p:cTn id="38" dur="1000"/>
                                        <p:tgtEl>
                                          <p:spTgt spid="13"/>
                                        </p:tgtEl>
                                      </p:cBhvr>
                                    </p:animEffect>
                                    <p:anim calcmode="lin" valueType="num">
                                      <p:cBhvr>
                                        <p:cTn id="39" dur="1000"/>
                                        <p:tgtEl>
                                          <p:spTgt spid="13"/>
                                        </p:tgtEl>
                                        <p:attrNameLst>
                                          <p:attrName>ppt_x</p:attrName>
                                        </p:attrNameLst>
                                      </p:cBhvr>
                                      <p:tavLst>
                                        <p:tav tm="0">
                                          <p:val>
                                            <p:strVal val="ppt_x"/>
                                          </p:val>
                                        </p:tav>
                                        <p:tav tm="100000">
                                          <p:val>
                                            <p:strVal val="ppt_x"/>
                                          </p:val>
                                        </p:tav>
                                      </p:tavLst>
                                    </p:anim>
                                    <p:anim calcmode="lin" valueType="num">
                                      <p:cBhvr>
                                        <p:cTn id="40" dur="1000"/>
                                        <p:tgtEl>
                                          <p:spTgt spid="13"/>
                                        </p:tgtEl>
                                        <p:attrNameLst>
                                          <p:attrName>ppt_y</p:attrName>
                                        </p:attrNameLst>
                                      </p:cBhvr>
                                      <p:tavLst>
                                        <p:tav tm="0">
                                          <p:val>
                                            <p:strVal val="ppt_y"/>
                                          </p:val>
                                        </p:tav>
                                        <p:tav tm="100000">
                                          <p:val>
                                            <p:strVal val="ppt_y-.1"/>
                                          </p:val>
                                        </p:tav>
                                      </p:tavLst>
                                    </p:anim>
                                    <p:set>
                                      <p:cBhvr>
                                        <p:cTn id="4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nodeType="clickEffect">
                                  <p:stCondLst>
                                    <p:cond delay="0"/>
                                  </p:stCondLst>
                                  <p:childTnLst>
                                    <p:animEffect transition="out" filter="fade">
                                      <p:cBhvr>
                                        <p:cTn id="46" dur="1000"/>
                                        <p:tgtEl>
                                          <p:spTgt spid="14"/>
                                        </p:tgtEl>
                                      </p:cBhvr>
                                    </p:animEffect>
                                    <p:anim calcmode="lin" valueType="num">
                                      <p:cBhvr>
                                        <p:cTn id="47" dur="1000"/>
                                        <p:tgtEl>
                                          <p:spTgt spid="14"/>
                                        </p:tgtEl>
                                        <p:attrNameLst>
                                          <p:attrName>ppt_x</p:attrName>
                                        </p:attrNameLst>
                                      </p:cBhvr>
                                      <p:tavLst>
                                        <p:tav tm="0">
                                          <p:val>
                                            <p:strVal val="ppt_x"/>
                                          </p:val>
                                        </p:tav>
                                        <p:tav tm="100000">
                                          <p:val>
                                            <p:strVal val="ppt_x"/>
                                          </p:val>
                                        </p:tav>
                                      </p:tavLst>
                                    </p:anim>
                                    <p:anim calcmode="lin" valueType="num">
                                      <p:cBhvr>
                                        <p:cTn id="48" dur="1000"/>
                                        <p:tgtEl>
                                          <p:spTgt spid="14"/>
                                        </p:tgtEl>
                                        <p:attrNameLst>
                                          <p:attrName>ppt_y</p:attrName>
                                        </p:attrNameLst>
                                      </p:cBhvr>
                                      <p:tavLst>
                                        <p:tav tm="0">
                                          <p:val>
                                            <p:strVal val="ppt_y"/>
                                          </p:val>
                                        </p:tav>
                                        <p:tav tm="100000">
                                          <p:val>
                                            <p:strVal val="ppt_y-.1"/>
                                          </p:val>
                                        </p:tav>
                                      </p:tavLst>
                                    </p:anim>
                                    <p:set>
                                      <p:cBhvr>
                                        <p:cTn id="4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7"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795072" y="230654"/>
            <a:ext cx="5486400" cy="1938992"/>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Câu 5: Vật con hổ tặng đã giúp được gì cho bà đỡ</a:t>
            </a:r>
            <a:r>
              <a:rPr lang="en-US" sz="2000">
                <a:latin typeface="Times New Roman" panose="02020603050405020304" pitchFamily="18" charset="0"/>
                <a:cs typeface="Times New Roman" panose="02020603050405020304" pitchFamily="18" charset="0"/>
              </a:rPr>
              <a:t>?</a:t>
            </a:r>
          </a:p>
          <a:p>
            <a:r>
              <a:rPr lang="en-US" sz="2000">
                <a:latin typeface="Times New Roman" panose="02020603050405020304" pitchFamily="18" charset="0"/>
                <a:cs typeface="Times New Roman" panose="02020603050405020304" pitchFamily="18" charset="0"/>
              </a:rPr>
              <a:t>A. Chữa khỏi bệnh cho con bà đỡ.</a:t>
            </a:r>
          </a:p>
          <a:p>
            <a:r>
              <a:rPr lang="en-US" sz="2000">
                <a:latin typeface="Times New Roman" panose="02020603050405020304" pitchFamily="18" charset="0"/>
                <a:cs typeface="Times New Roman" panose="02020603050405020304" pitchFamily="18" charset="0"/>
              </a:rPr>
              <a:t>B. Giúp bà sắm một số vật dụng trong nhà.</a:t>
            </a:r>
          </a:p>
          <a:p>
            <a:r>
              <a:rPr lang="en-US" sz="2000">
                <a:latin typeface="Times New Roman" panose="02020603050405020304" pitchFamily="18" charset="0"/>
                <a:cs typeface="Times New Roman" panose="02020603050405020304" pitchFamily="18" charset="0"/>
              </a:rPr>
              <a:t>C. Giúp bà cầm cự qua một năm mất mùa, đói kém</a:t>
            </a:r>
          </a:p>
          <a:p>
            <a:r>
              <a:rPr lang="en-US" sz="2000">
                <a:latin typeface="Times New Roman" panose="02020603050405020304" pitchFamily="18" charset="0"/>
                <a:cs typeface="Times New Roman" panose="02020603050405020304" pitchFamily="18" charset="0"/>
              </a:rPr>
              <a:t>D. Giúp bà làm nghề tốt hơn.</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449955" y="3257550"/>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Giúp bà cầm cự qua một năm mất mùa, đói kém</a:t>
            </a:r>
            <a:endParaRPr lang="en-US" sz="2800">
              <a:latin typeface="Times New Roman" panose="02020603050405020304" pitchFamily="18" charset="0"/>
              <a:cs typeface="Times New Roman" panose="02020603050405020304" pitchFamily="18" charset="0"/>
            </a:endParaRPr>
          </a:p>
        </p:txBody>
      </p:sp>
      <p:pic>
        <p:nvPicPr>
          <p:cNvPr id="8" name="Picture 7" descr="vdvdsvd.png">
            <a:hlinkClick r:id="rId2" action="ppaction://hlinksldjump"/>
          </p:cNvPr>
          <p:cNvPicPr>
            <a:picLocks noChangeAspect="1"/>
          </p:cNvPicPr>
          <p:nvPr/>
        </p:nvPicPr>
        <p:blipFill>
          <a:blip r:embed="rId3" cstate="print"/>
          <a:stretch>
            <a:fillRect/>
          </a:stretch>
        </p:blipFill>
        <p:spPr>
          <a:xfrm>
            <a:off x="7066666" y="4457700"/>
            <a:ext cx="934334"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512" b="99767" l="10000" r="97791">
                        <a14:foregroundMark x1="69884" y1="82907" x2="70698" y2="91628"/>
                      </a14:backgroundRemoval>
                    </a14:imgEffect>
                  </a14:imgLayer>
                </a14:imgProps>
              </a:ext>
            </a:extLst>
          </a:blip>
          <a:stretch>
            <a:fillRect/>
          </a:stretch>
        </p:blipFill>
        <p:spPr>
          <a:xfrm>
            <a:off x="5662941" y="2256118"/>
            <a:ext cx="1083397" cy="1083397"/>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6875" b="94063" l="10000" r="90000">
                        <a14:foregroundMark x1="47656" y1="49688" x2="45313" y2="53906"/>
                        <a14:foregroundMark x1="41719" y1="52656" x2="43750" y2="55156"/>
                        <a14:foregroundMark x1="48125" y1="84375" x2="55937" y2="84219"/>
                        <a14:foregroundMark x1="43125" y1="82813" x2="45156" y2="82813"/>
                      </a14:backgroundRemoval>
                    </a14:imgEffect>
                  </a14:imgLayer>
                </a14:imgProps>
              </a:ext>
            </a:extLst>
          </a:blip>
          <a:stretch>
            <a:fillRect/>
          </a:stretch>
        </p:blipFill>
        <p:spPr>
          <a:xfrm>
            <a:off x="5145340" y="3171929"/>
            <a:ext cx="1651244" cy="1651244"/>
          </a:xfrm>
          <a:prstGeom prst="rect">
            <a:avLst/>
          </a:prstGeom>
        </p:spPr>
      </p:pic>
      <p:sp>
        <p:nvSpPr>
          <p:cNvPr id="8" name="Rectangle 7"/>
          <p:cNvSpPr/>
          <p:nvPr/>
        </p:nvSpPr>
        <p:spPr>
          <a:xfrm>
            <a:off x="663838" y="1071980"/>
            <a:ext cx="7852985" cy="3416320"/>
          </a:xfrm>
          <a:prstGeom prst="rect">
            <a:avLst/>
          </a:prstGeom>
        </p:spPr>
        <p:txBody>
          <a:bodyPr wrap="square">
            <a:spAutoFit/>
          </a:bodyPr>
          <a:lstStyle/>
          <a:p>
            <a:pPr algn="just">
              <a:lnSpc>
                <a:spcPct val="200000"/>
              </a:lnSpc>
              <a:buClrTx/>
              <a:buFontTx/>
              <a:buNone/>
            </a:pP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1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lẽ</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khuôn</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phép</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cư</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xử</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mang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dung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thuỷ</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tinh</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thần</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hi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đây</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thuỷ</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200000"/>
              </a:lnSpc>
              <a:buClrTx/>
              <a:buFontTx/>
              <a:buNone/>
            </a:pP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đỡ</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nữ</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nghề</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đỡ</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đẻ</a:t>
            </a:r>
            <a:endPar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buClrTx/>
              <a:buFontTx/>
              <a:buNone/>
            </a:pP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Lạng</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đơn</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vị</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xưa</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xấp</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xỉ</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37,8 g</a:t>
            </a:r>
          </a:p>
          <a:p>
            <a:pPr algn="just">
              <a:lnSpc>
                <a:spcPct val="200000"/>
              </a:lnSpc>
              <a:buClrTx/>
              <a:buFontTx/>
              <a:buNone/>
            </a:pP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Tiều</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phu</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nghề</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đốn</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củi</a:t>
            </a:r>
            <a:endPar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509155" y="363676"/>
            <a:ext cx="7515176" cy="738664"/>
          </a:xfrm>
          <a:prstGeom prst="rect">
            <a:avLst/>
          </a:prstGeom>
          <a:noFill/>
        </p:spPr>
        <p:txBody>
          <a:bodyPr wrap="square" rtlCol="0">
            <a:spAutoFit/>
          </a:bodyPr>
          <a:lstStyle/>
          <a:p>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24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a:t>
            </a:r>
            <a:r>
              <a:rPr lang="en-US" sz="2400" dirty="0" err="1">
                <a:solidFill>
                  <a:srgbClr val="FF0000"/>
                </a:solidFill>
                <a:latin typeface="Times New Roman" panose="02020603050405020304" pitchFamily="18" charset="0"/>
                <a:ea typeface="SimHei" panose="02010609060101010101" pitchFamily="49" charset="-122"/>
                <a:cs typeface="Times New Roman" panose="02020603050405020304" pitchFamily="18" charset="0"/>
              </a:rPr>
              <a:t>Giải</a:t>
            </a:r>
            <a:r>
              <a:rPr lang="en-US" sz="24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a:t>
            </a:r>
            <a:r>
              <a:rPr lang="en-US" sz="2400" dirty="0" err="1">
                <a:solidFill>
                  <a:srgbClr val="FF0000"/>
                </a:solidFill>
                <a:latin typeface="Times New Roman" panose="02020603050405020304" pitchFamily="18" charset="0"/>
                <a:ea typeface="SimHei" panose="02010609060101010101" pitchFamily="49" charset="-122"/>
                <a:cs typeface="Times New Roman" panose="02020603050405020304" pitchFamily="18" charset="0"/>
              </a:rPr>
              <a:t>nghĩa</a:t>
            </a:r>
            <a:r>
              <a:rPr lang="en-US" sz="24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a:t>
            </a:r>
            <a:r>
              <a:rPr lang="en-US" sz="2400" dirty="0" err="1">
                <a:solidFill>
                  <a:srgbClr val="FF0000"/>
                </a:solidFill>
                <a:latin typeface="Times New Roman" panose="02020603050405020304" pitchFamily="18" charset="0"/>
                <a:ea typeface="SimHei" panose="02010609060101010101" pitchFamily="49" charset="-122"/>
                <a:cs typeface="Times New Roman" panose="02020603050405020304" pitchFamily="18" charset="0"/>
              </a:rPr>
              <a:t>từ</a:t>
            </a:r>
            <a:endParaRPr lang="en-US" sz="24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endParaRPr>
          </a:p>
          <a:p>
            <a:r>
              <a:rPr lang="en-US" sz="1800" dirty="0" err="1">
                <a:latin typeface="Times New Roman" panose="02020603050405020304" pitchFamily="18" charset="0"/>
                <a:ea typeface="SimHei" panose="02010609060101010101" pitchFamily="49" charset="-122"/>
                <a:cs typeface="Times New Roman" panose="02020603050405020304" pitchFamily="18" charset="0"/>
              </a:rPr>
              <a:t>Điền</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các</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từ</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sau</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vào</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chỗ</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trống</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sao</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cho</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phù</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latin typeface="Times New Roman" panose="02020603050405020304" pitchFamily="18" charset="0"/>
                <a:ea typeface="SimHei" panose="02010609060101010101" pitchFamily="49" charset="-122"/>
                <a:cs typeface="Times New Roman" panose="02020603050405020304" pitchFamily="18" charset="0"/>
              </a:rPr>
              <a:t>hợp</a:t>
            </a:r>
            <a:r>
              <a:rPr lang="en-US" sz="1800" dirty="0">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solidFill>
                  <a:srgbClr val="0070C0"/>
                </a:solidFill>
                <a:latin typeface="Times New Roman" panose="02020603050405020304" pitchFamily="18" charset="0"/>
                <a:ea typeface="SimHei" panose="02010609060101010101" pitchFamily="49" charset="-122"/>
                <a:cs typeface="Times New Roman" panose="02020603050405020304" pitchFamily="18" charset="0"/>
              </a:rPr>
              <a:t>lạng</a:t>
            </a:r>
            <a:r>
              <a:rPr lang="en-US" sz="1800" dirty="0">
                <a:solidFill>
                  <a:srgbClr val="0070C0"/>
                </a:solidFill>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solidFill>
                  <a:srgbClr val="0070C0"/>
                </a:solidFill>
                <a:latin typeface="Times New Roman" panose="02020603050405020304" pitchFamily="18" charset="0"/>
                <a:ea typeface="SimHei" panose="02010609060101010101" pitchFamily="49" charset="-122"/>
                <a:cs typeface="Times New Roman" panose="02020603050405020304" pitchFamily="18" charset="0"/>
              </a:rPr>
              <a:t>bà</a:t>
            </a:r>
            <a:r>
              <a:rPr lang="en-US" sz="1800" dirty="0">
                <a:solidFill>
                  <a:srgbClr val="0070C0"/>
                </a:solidFill>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solidFill>
                  <a:srgbClr val="0070C0"/>
                </a:solidFill>
                <a:latin typeface="Times New Roman" panose="02020603050405020304" pitchFamily="18" charset="0"/>
                <a:ea typeface="SimHei" panose="02010609060101010101" pitchFamily="49" charset="-122"/>
                <a:cs typeface="Times New Roman" panose="02020603050405020304" pitchFamily="18" charset="0"/>
              </a:rPr>
              <a:t>đỡ</a:t>
            </a:r>
            <a:r>
              <a:rPr lang="en-US" sz="1800" dirty="0">
                <a:solidFill>
                  <a:srgbClr val="0070C0"/>
                </a:solidFill>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solidFill>
                  <a:srgbClr val="0070C0"/>
                </a:solidFill>
                <a:latin typeface="Times New Roman" panose="02020603050405020304" pitchFamily="18" charset="0"/>
                <a:ea typeface="SimHei" panose="02010609060101010101" pitchFamily="49" charset="-122"/>
                <a:cs typeface="Times New Roman" panose="02020603050405020304" pitchFamily="18" charset="0"/>
              </a:rPr>
              <a:t>nghĩa</a:t>
            </a:r>
            <a:r>
              <a:rPr lang="en-US" sz="1800" dirty="0">
                <a:solidFill>
                  <a:srgbClr val="0070C0"/>
                </a:solidFill>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solidFill>
                  <a:srgbClr val="0070C0"/>
                </a:solidFill>
                <a:latin typeface="Times New Roman" panose="02020603050405020304" pitchFamily="18" charset="0"/>
                <a:ea typeface="SimHei" panose="02010609060101010101" pitchFamily="49" charset="-122"/>
                <a:cs typeface="Times New Roman" panose="02020603050405020304" pitchFamily="18" charset="0"/>
              </a:rPr>
              <a:t>tiều</a:t>
            </a:r>
            <a:r>
              <a:rPr lang="en-US" sz="1800" dirty="0">
                <a:solidFill>
                  <a:srgbClr val="0070C0"/>
                </a:solidFill>
                <a:latin typeface="Times New Roman" panose="02020603050405020304" pitchFamily="18" charset="0"/>
                <a:ea typeface="SimHei" panose="02010609060101010101" pitchFamily="49" charset="-122"/>
                <a:cs typeface="Times New Roman" panose="02020603050405020304" pitchFamily="18" charset="0"/>
              </a:rPr>
              <a:t> </a:t>
            </a:r>
            <a:r>
              <a:rPr lang="en-US" sz="1800" dirty="0" err="1">
                <a:solidFill>
                  <a:srgbClr val="0070C0"/>
                </a:solidFill>
                <a:latin typeface="Times New Roman" panose="02020603050405020304" pitchFamily="18" charset="0"/>
                <a:ea typeface="SimHei" panose="02010609060101010101" pitchFamily="49" charset="-122"/>
                <a:cs typeface="Times New Roman" panose="02020603050405020304" pitchFamily="18" charset="0"/>
              </a:rPr>
              <a:t>phu</a:t>
            </a:r>
            <a:endParaRPr lang="en-US" sz="1800" dirty="0">
              <a:solidFill>
                <a:srgbClr val="0070C0"/>
              </a:solidFill>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8645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anim calcmode="lin" valueType="num">
                                      <p:cBhvr>
                                        <p:cTn id="2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circle(in)">
                                      <p:cBhvr>
                                        <p:cTn id="29" dur="20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85950" y="322987"/>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6: Truyện Con hổ có nghĩa nhằm mục đích gì?</a:t>
            </a:r>
          </a:p>
          <a:p>
            <a:r>
              <a:rPr lang="en-US" sz="1800">
                <a:latin typeface="Times New Roman" panose="02020603050405020304" pitchFamily="18" charset="0"/>
                <a:cs typeface="Times New Roman" panose="02020603050405020304" pitchFamily="18" charset="0"/>
              </a:rPr>
              <a:t>A.Đề cao tình cảm thủy chung giữa con người với nhau .</a:t>
            </a:r>
          </a:p>
          <a:p>
            <a:r>
              <a:rPr lang="en-US" sz="1800">
                <a:latin typeface="Times New Roman" panose="02020603050405020304" pitchFamily="18" charset="0"/>
                <a:cs typeface="Times New Roman" panose="02020603050405020304" pitchFamily="18" charset="0"/>
              </a:rPr>
              <a:t>B. Đề cao cái nghĩa và khuyên con người luôn biết trọng ân nghĩa </a:t>
            </a:r>
          </a:p>
          <a:p>
            <a:r>
              <a:rPr lang="en-US" sz="1800">
                <a:latin typeface="Times New Roman" panose="02020603050405020304" pitchFamily="18" charset="0"/>
                <a:cs typeface="Times New Roman" panose="02020603050405020304" pitchFamily="18" charset="0"/>
              </a:rPr>
              <a:t>C.Đề cao tình cảm giữa loài vật với con người .</a:t>
            </a:r>
          </a:p>
          <a:p>
            <a:r>
              <a:rPr lang="en-US" sz="1800">
                <a:latin typeface="Times New Roman" panose="02020603050405020304" pitchFamily="18" charset="0"/>
                <a:cs typeface="Times New Roman" panose="02020603050405020304" pitchFamily="18" charset="0"/>
              </a:rPr>
              <a:t>  D.Ca ngợi phẩm chất tốt đẹp của loài vật </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086100"/>
            <a:ext cx="4457700"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Đề cao cái nghĩa và khuyên con người luôn biết trọng ân nghĩa </a:t>
            </a:r>
            <a:endParaRPr lang="en-US" sz="2800">
              <a:latin typeface="Times New Roman" panose="02020603050405020304" pitchFamily="18" charset="0"/>
              <a:cs typeface="Times New Roman" panose="02020603050405020304" pitchFamily="18" charset="0"/>
            </a:endParaRPr>
          </a:p>
        </p:txBody>
      </p:sp>
      <p:pic>
        <p:nvPicPr>
          <p:cNvPr id="8" name="Picture 7" descr="3b156b095ca0356280db7afee06d7380.png">
            <a:hlinkClick r:id="rId2" action="ppaction://hlinksldjump"/>
          </p:cNvPr>
          <p:cNvPicPr>
            <a:picLocks noChangeAspect="1"/>
          </p:cNvPicPr>
          <p:nvPr/>
        </p:nvPicPr>
        <p:blipFill>
          <a:blip r:embed="rId3" cstate="print"/>
          <a:stretch>
            <a:fillRect/>
          </a:stretch>
        </p:blipFill>
        <p:spPr>
          <a:xfrm>
            <a:off x="7143750" y="4045885"/>
            <a:ext cx="910218" cy="1097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28800" y="177613"/>
            <a:ext cx="5486400" cy="1938992"/>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Câu 7: Truyện Con hổ có nghĩa đã:</a:t>
            </a:r>
          </a:p>
          <a:p>
            <a:r>
              <a:rPr lang="en-US" sz="2000">
                <a:latin typeface="Times New Roman" panose="02020603050405020304" pitchFamily="18" charset="0"/>
                <a:cs typeface="Times New Roman" panose="02020603050405020304" pitchFamily="18" charset="0"/>
              </a:rPr>
              <a:t>A. Mượn chuyện loài vật để nói chuyện con người</a:t>
            </a:r>
          </a:p>
          <a:p>
            <a:r>
              <a:rPr lang="en-US" sz="2000">
                <a:latin typeface="Times New Roman" panose="02020603050405020304" pitchFamily="18" charset="0"/>
                <a:cs typeface="Times New Roman" panose="02020603050405020304" pitchFamily="18" charset="0"/>
              </a:rPr>
              <a:t>B. Mượn chuyện con người để nói chuyện con người.</a:t>
            </a:r>
          </a:p>
          <a:p>
            <a:r>
              <a:rPr lang="en-US" sz="2000">
                <a:latin typeface="Times New Roman" panose="02020603050405020304" pitchFamily="18" charset="0"/>
                <a:cs typeface="Times New Roman" panose="02020603050405020304" pitchFamily="18" charset="0"/>
              </a:rPr>
              <a:t>C. Mượn chuyện loài vật để nói chuyện loài vật.</a:t>
            </a:r>
          </a:p>
          <a:p>
            <a:r>
              <a:rPr lang="en-US" sz="2000">
                <a:latin typeface="Times New Roman" panose="02020603050405020304" pitchFamily="18" charset="0"/>
                <a:cs typeface="Times New Roman" panose="02020603050405020304" pitchFamily="18" charset="0"/>
              </a:rPr>
              <a:t>D. Mượn chuyện con người để nói chuyện loài vật.</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Mượn chuyện loài vật để nói chuyện con người</a:t>
            </a:r>
            <a:endParaRPr lang="en-US" sz="2800">
              <a:latin typeface="Times New Roman" panose="02020603050405020304" pitchFamily="18" charset="0"/>
              <a:cs typeface="Times New Roman" panose="02020603050405020304" pitchFamily="18" charset="0"/>
            </a:endParaRPr>
          </a:p>
        </p:txBody>
      </p:sp>
      <p:pic>
        <p:nvPicPr>
          <p:cNvPr id="8" name="Picture 7" descr="5f096a8a366f75a319212a507803cf17.png">
            <a:hlinkClick r:id="rId2" action="ppaction://hlinksldjump"/>
          </p:cNvPr>
          <p:cNvPicPr>
            <a:picLocks noChangeAspect="1"/>
          </p:cNvPicPr>
          <p:nvPr/>
        </p:nvPicPr>
        <p:blipFill>
          <a:blip r:embed="rId3" cstate="print"/>
          <a:stretch>
            <a:fillRect/>
          </a:stretch>
        </p:blipFill>
        <p:spPr>
          <a:xfrm flipH="1">
            <a:off x="7053739" y="4171950"/>
            <a:ext cx="947261" cy="971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28800" y="208925"/>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8: Chi tiết nào thể hiện rõ nhất cái nghĩa của con hổ thứ nhất.</a:t>
            </a:r>
          </a:p>
          <a:p>
            <a:r>
              <a:rPr lang="en-US" sz="1800">
                <a:latin typeface="Times New Roman" panose="02020603050405020304" pitchFamily="18" charset="0"/>
                <a:cs typeface="Times New Roman" panose="02020603050405020304" pitchFamily="18" charset="0"/>
              </a:rPr>
              <a:t>A.Hổ đực cầm tay bà đỡ nhìn hổ cái ,nhỏ nước mắt</a:t>
            </a:r>
          </a:p>
          <a:p>
            <a:r>
              <a:rPr lang="en-US" sz="1800">
                <a:latin typeface="Times New Roman" panose="02020603050405020304" pitchFamily="18" charset="0"/>
                <a:cs typeface="Times New Roman" panose="02020603050405020304" pitchFamily="18" charset="0"/>
              </a:rPr>
              <a:t>B.Hổ đực đùa giỡn với hổ con mới sinh.</a:t>
            </a:r>
          </a:p>
          <a:p>
            <a:r>
              <a:rPr lang="en-US" sz="1800">
                <a:latin typeface="Times New Roman" panose="02020603050405020304" pitchFamily="18" charset="0"/>
                <a:cs typeface="Times New Roman" panose="02020603050405020304" pitchFamily="18" charset="0"/>
              </a:rPr>
              <a:t>C.Bà đỡ Trần đỡ đẻ cho hổ .</a:t>
            </a:r>
          </a:p>
          <a:p>
            <a:r>
              <a:rPr lang="en-US" sz="1800">
                <a:latin typeface="Times New Roman" panose="02020603050405020304" pitchFamily="18" charset="0"/>
                <a:cs typeface="Times New Roman" panose="02020603050405020304" pitchFamily="18" charset="0"/>
              </a:rPr>
              <a:t>D.Hổ đực tặng bạc cho bà đỡ .</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A.Hổ đực cầm tay bà đỡ nhìn hổ cái ,nhỏ nước mắt</a:t>
            </a:r>
            <a:endParaRPr lang="en-US" sz="2800">
              <a:latin typeface="Times New Roman" panose="02020603050405020304" pitchFamily="18" charset="0"/>
              <a:cs typeface="Times New Roman" panose="02020603050405020304" pitchFamily="18" charset="0"/>
            </a:endParaRPr>
          </a:p>
        </p:txBody>
      </p:sp>
      <p:pic>
        <p:nvPicPr>
          <p:cNvPr id="8" name="Picture 7" descr="sa.png">
            <a:hlinkClick r:id="rId2" action="ppaction://hlinksldjump"/>
          </p:cNvPr>
          <p:cNvPicPr>
            <a:picLocks noChangeAspect="1"/>
          </p:cNvPicPr>
          <p:nvPr/>
        </p:nvPicPr>
        <p:blipFill>
          <a:blip r:embed="rId3" cstate="print"/>
          <a:stretch>
            <a:fillRect/>
          </a:stretch>
        </p:blipFill>
        <p:spPr>
          <a:xfrm>
            <a:off x="6686550" y="3562350"/>
            <a:ext cx="1314450" cy="1581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57375" y="322987"/>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9: Trong truyện, khi được bác tiều phu cứu sống, con hổ trắng đã tạ ơn bác bằng cách nào?</a:t>
            </a:r>
          </a:p>
          <a:p>
            <a:r>
              <a:rPr lang="en-US" sz="1800">
                <a:latin typeface="Times New Roman" panose="02020603050405020304" pitchFamily="18" charset="0"/>
                <a:cs typeface="Times New Roman" panose="02020603050405020304" pitchFamily="18" charset="0"/>
              </a:rPr>
              <a:t>A. Con hổ chỉ cho bác tiều phu những nơi nhiều củi.</a:t>
            </a:r>
          </a:p>
          <a:p>
            <a:r>
              <a:rPr lang="en-US" sz="1800">
                <a:latin typeface="Times New Roman" panose="02020603050405020304" pitchFamily="18" charset="0"/>
                <a:cs typeface="Times New Roman" panose="02020603050405020304" pitchFamily="18" charset="0"/>
              </a:rPr>
              <a:t>B. Hổ đem dê lợn đến để ngoài cửa nhà bác tiều.</a:t>
            </a:r>
          </a:p>
          <a:p>
            <a:r>
              <a:rPr lang="en-US" sz="1800">
                <a:latin typeface="Times New Roman" panose="02020603050405020304" pitchFamily="18" charset="0"/>
                <a:cs typeface="Times New Roman" panose="02020603050405020304" pitchFamily="18" charset="0"/>
              </a:rPr>
              <a:t>C. Con hổ tặng cho bác tiều phu một thỏi bạc trắng.</a:t>
            </a:r>
          </a:p>
          <a:p>
            <a:r>
              <a:rPr lang="en-US" sz="1800">
                <a:latin typeface="Times New Roman" panose="02020603050405020304" pitchFamily="18" charset="0"/>
                <a:cs typeface="Times New Roman" panose="02020603050405020304" pitchFamily="18" charset="0"/>
              </a:rPr>
              <a:t>D. Con hổ tặng cho bác tiều phu một con nai</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D. Con hổ tặng cho bác tiều phu một con nai</a:t>
            </a:r>
            <a:endParaRPr lang="en-US" sz="3200">
              <a:latin typeface="Times New Roman" panose="02020603050405020304" pitchFamily="18" charset="0"/>
              <a:cs typeface="Times New Roman" panose="02020603050405020304" pitchFamily="18" charset="0"/>
            </a:endParaRPr>
          </a:p>
        </p:txBody>
      </p:sp>
      <p:pic>
        <p:nvPicPr>
          <p:cNvPr id="8" name="Picture 7" descr="61a4479af654ddff64ad93565723fd70.png">
            <a:hlinkClick r:id="rId2" action="ppaction://hlinksldjump"/>
          </p:cNvPr>
          <p:cNvPicPr>
            <a:picLocks noChangeAspect="1"/>
          </p:cNvPicPr>
          <p:nvPr/>
        </p:nvPicPr>
        <p:blipFill>
          <a:blip r:embed="rId3" cstate="print"/>
          <a:stretch>
            <a:fillRect/>
          </a:stretch>
        </p:blipFill>
        <p:spPr>
          <a:xfrm flipH="1">
            <a:off x="6451410" y="4000500"/>
            <a:ext cx="154959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85950" y="382191"/>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10: Chuyện con hổ thứ hai so với truyện con hổ thứ nhất có thêm ý nghĩa gì?</a:t>
            </a:r>
          </a:p>
          <a:p>
            <a:r>
              <a:rPr lang="en-US" sz="1800">
                <a:latin typeface="Times New Roman" panose="02020603050405020304" pitchFamily="18" charset="0"/>
                <a:cs typeface="Times New Roman" panose="02020603050405020304" pitchFamily="18" charset="0"/>
              </a:rPr>
              <a:t>  A.Đền ơn ngay người đã giúp mình .</a:t>
            </a:r>
          </a:p>
          <a:p>
            <a:r>
              <a:rPr lang="en-US" sz="1800">
                <a:latin typeface="Times New Roman" panose="02020603050405020304" pitchFamily="18" charset="0"/>
                <a:cs typeface="Times New Roman" panose="02020603050405020304" pitchFamily="18" charset="0"/>
              </a:rPr>
              <a:t>  B.Đền ơn khi ân nhân còn sống .</a:t>
            </a:r>
          </a:p>
          <a:p>
            <a:r>
              <a:rPr lang="en-US" sz="1800">
                <a:latin typeface="Times New Roman" panose="02020603050405020304" pitchFamily="18" charset="0"/>
                <a:cs typeface="Times New Roman" panose="02020603050405020304" pitchFamily="18" charset="0"/>
              </a:rPr>
              <a:t>  C.Đền ơn trong nhiều năm .</a:t>
            </a:r>
          </a:p>
          <a:p>
            <a:r>
              <a:rPr lang="en-US" sz="1800">
                <a:latin typeface="Times New Roman" panose="02020603050405020304" pitchFamily="18" charset="0"/>
                <a:cs typeface="Times New Roman" panose="02020603050405020304" pitchFamily="18" charset="0"/>
              </a:rPr>
              <a:t>  D.Đền ơn mãi ngay cả khi ân nhân đã chết </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  D.Đền ơn mãi ngay cả khi ân nhân đã chết </a:t>
            </a:r>
            <a:endParaRPr lang="en-US" sz="2800">
              <a:latin typeface="Times New Roman" panose="02020603050405020304" pitchFamily="18" charset="0"/>
              <a:cs typeface="Times New Roman" panose="02020603050405020304" pitchFamily="18" charset="0"/>
            </a:endParaRPr>
          </a:p>
        </p:txBody>
      </p:sp>
      <p:pic>
        <p:nvPicPr>
          <p:cNvPr id="8" name="Picture 7" descr="asd.png">
            <a:hlinkClick r:id="rId3" action="ppaction://hlinksldjump"/>
          </p:cNvPr>
          <p:cNvPicPr>
            <a:picLocks noChangeAspect="1"/>
          </p:cNvPicPr>
          <p:nvPr/>
        </p:nvPicPr>
        <p:blipFill>
          <a:blip r:embed="rId4" cstate="print"/>
          <a:stretch>
            <a:fillRect/>
          </a:stretch>
        </p:blipFill>
        <p:spPr>
          <a:xfrm flipH="1">
            <a:off x="6800850" y="3943350"/>
            <a:ext cx="1485900" cy="1368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sp>
        <p:nvSpPr>
          <p:cNvPr id="2" name=" 234">
            <a:extLst>
              <a:ext uri="{FF2B5EF4-FFF2-40B4-BE49-F238E27FC236}">
                <a16:creationId xmlns:a16="http://schemas.microsoft.com/office/drawing/2014/main" id="{4614F52F-1E13-0461-854F-845FA1FAA513}"/>
              </a:ext>
            </a:extLst>
          </p:cNvPr>
          <p:cNvSpPr/>
          <p:nvPr/>
        </p:nvSpPr>
        <p:spPr>
          <a:xfrm>
            <a:off x="4304654" y="1322929"/>
            <a:ext cx="3938907" cy="1531757"/>
          </a:xfrm>
          <a:custGeom>
            <a:avLst/>
            <a:gdLst>
              <a:gd name="connsiteX0" fmla="*/ 1230 w 7484"/>
              <a:gd name="connsiteY0" fmla="*/ 0 h 2716"/>
              <a:gd name="connsiteX1" fmla="*/ 6254 w 7484"/>
              <a:gd name="connsiteY1" fmla="*/ 0 h 2716"/>
              <a:gd name="connsiteX2" fmla="*/ 7484 w 7484"/>
              <a:gd name="connsiteY2" fmla="*/ 1005 h 2716"/>
              <a:gd name="connsiteX3" fmla="*/ 6254 w 7484"/>
              <a:gd name="connsiteY3" fmla="*/ 2010 h 2716"/>
              <a:gd name="connsiteX4" fmla="*/ 2368 w 7484"/>
              <a:gd name="connsiteY4" fmla="*/ 2010 h 2716"/>
              <a:gd name="connsiteX5" fmla="*/ 1017 w 7484"/>
              <a:gd name="connsiteY5" fmla="*/ 2716 h 2716"/>
              <a:gd name="connsiteX6" fmla="*/ 1678 w 7484"/>
              <a:gd name="connsiteY6" fmla="*/ 2010 h 2716"/>
              <a:gd name="connsiteX7" fmla="*/ 1230 w 7484"/>
              <a:gd name="connsiteY7" fmla="*/ 2010 h 2716"/>
              <a:gd name="connsiteX8" fmla="*/ 0 w 7484"/>
              <a:gd name="connsiteY8" fmla="*/ 1005 h 2716"/>
              <a:gd name="connsiteX9" fmla="*/ 1230 w 7484"/>
              <a:gd name="connsiteY9" fmla="*/ 0 h 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4" h="2716">
                <a:moveTo>
                  <a:pt x="1230" y="0"/>
                </a:moveTo>
                <a:lnTo>
                  <a:pt x="6254" y="0"/>
                </a:lnTo>
                <a:cubicBezTo>
                  <a:pt x="6933" y="0"/>
                  <a:pt x="7484" y="450"/>
                  <a:pt x="7484" y="1005"/>
                </a:cubicBezTo>
                <a:cubicBezTo>
                  <a:pt x="7484" y="1560"/>
                  <a:pt x="6933" y="2010"/>
                  <a:pt x="6254" y="2010"/>
                </a:cubicBezTo>
                <a:lnTo>
                  <a:pt x="2368" y="2010"/>
                </a:lnTo>
                <a:lnTo>
                  <a:pt x="1017" y="2716"/>
                </a:lnTo>
                <a:lnTo>
                  <a:pt x="1678" y="2010"/>
                </a:lnTo>
                <a:lnTo>
                  <a:pt x="1230" y="2010"/>
                </a:lnTo>
                <a:cubicBezTo>
                  <a:pt x="551" y="2010"/>
                  <a:pt x="0" y="1560"/>
                  <a:pt x="0" y="1005"/>
                </a:cubicBezTo>
                <a:cubicBezTo>
                  <a:pt x="0" y="450"/>
                  <a:pt x="551" y="0"/>
                  <a:pt x="1230" y="0"/>
                </a:cubicBezTo>
                <a:close/>
              </a:path>
            </a:pathLst>
          </a:custGeom>
          <a:solidFill>
            <a:srgbClr val="D79741">
              <a:lumMod val="60000"/>
              <a:lumOff val="40000"/>
            </a:srgbClr>
          </a:solidFill>
          <a:ln w="12700" cap="flat" cmpd="sng" algn="ctr">
            <a:noFill/>
            <a:prstDash val="solid"/>
            <a:miter lim="800000"/>
          </a:ln>
          <a:effectLst/>
        </p:spPr>
        <p:txBody>
          <a:bodyPr lIns="135000" tIns="0" rIns="135000" bIns="243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buClrTx/>
              <a:defRPr/>
            </a:pPr>
            <a:endParaRPr lang="zh-CN" altLang="en-US" sz="1350" noProof="1">
              <a:solidFill>
                <a:srgbClr val="FFF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 name="Text Box 11">
            <a:extLst>
              <a:ext uri="{FF2B5EF4-FFF2-40B4-BE49-F238E27FC236}">
                <a16:creationId xmlns:a16="http://schemas.microsoft.com/office/drawing/2014/main" id="{DDFF9D85-D45F-748C-EFBF-C95CEAE88BD1}"/>
              </a:ext>
            </a:extLst>
          </p:cNvPr>
          <p:cNvSpPr txBox="1">
            <a:spLocks noChangeArrowheads="1"/>
          </p:cNvSpPr>
          <p:nvPr/>
        </p:nvSpPr>
        <p:spPr bwMode="auto">
          <a:xfrm>
            <a:off x="4330695" y="1344784"/>
            <a:ext cx="39389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000">
                <a:latin typeface="Times New Roman" panose="02020603050405020304" pitchFamily="18" charset="0"/>
                <a:cs typeface="Times New Roman" panose="02020603050405020304" pitchFamily="18" charset="0"/>
              </a:rPr>
              <a:t>Trong thời gian 1 phút sẽ mô tả các cụm từ và cả lớp đoán ý. Em nào đoán đúng được nhận một phần quà</a:t>
            </a:r>
            <a:endParaRPr lang="en-US" sz="3200">
              <a:solidFill>
                <a:srgbClr val="453F7D">
                  <a:lumMod val="50000"/>
                </a:srgbClr>
              </a:solidFill>
              <a:latin typeface="Times New Roman" panose="02020603050405020304" pitchFamily="18" charset="0"/>
              <a:cs typeface="Times New Roman" panose="02020603050405020304" pitchFamily="18" charset="0"/>
            </a:endParaRPr>
          </a:p>
        </p:txBody>
      </p:sp>
      <p:pic>
        <p:nvPicPr>
          <p:cNvPr id="4" name="Picture 2" descr="F:\未标题-1.png">
            <a:extLst>
              <a:ext uri="{FF2B5EF4-FFF2-40B4-BE49-F238E27FC236}">
                <a16:creationId xmlns:a16="http://schemas.microsoft.com/office/drawing/2014/main" id="{17D80615-92AA-AB3F-8D08-AA6300B99D3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00097" y="2723194"/>
            <a:ext cx="1840397" cy="23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未标题-1.png">
            <a:extLst>
              <a:ext uri="{FF2B5EF4-FFF2-40B4-BE49-F238E27FC236}">
                <a16:creationId xmlns:a16="http://schemas.microsoft.com/office/drawing/2014/main" id="{361096D6-313B-F6E7-7CCE-15C178CEF32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17998" y="2687506"/>
            <a:ext cx="1746628" cy="239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未标题-1.png">
            <a:extLst>
              <a:ext uri="{FF2B5EF4-FFF2-40B4-BE49-F238E27FC236}">
                <a16:creationId xmlns:a16="http://schemas.microsoft.com/office/drawing/2014/main" id="{136A2D71-FE55-9C0A-E22F-C344E072072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98872" y="2953807"/>
            <a:ext cx="1757824" cy="23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F:\未标题-1.png">
            <a:extLst>
              <a:ext uri="{FF2B5EF4-FFF2-40B4-BE49-F238E27FC236}">
                <a16:creationId xmlns:a16="http://schemas.microsoft.com/office/drawing/2014/main" id="{3BB9C9A4-1F07-2AA4-2B68-1C36A56378C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300149" y="3042258"/>
            <a:ext cx="1725635" cy="22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 167">
            <a:extLst>
              <a:ext uri="{FF2B5EF4-FFF2-40B4-BE49-F238E27FC236}">
                <a16:creationId xmlns:a16="http://schemas.microsoft.com/office/drawing/2014/main" id="{956F8E81-C38A-025D-6681-9A2EFE9A18B1}"/>
              </a:ext>
            </a:extLst>
          </p:cNvPr>
          <p:cNvSpPr/>
          <p:nvPr/>
        </p:nvSpPr>
        <p:spPr>
          <a:xfrm>
            <a:off x="685364" y="2771659"/>
            <a:ext cx="2128100" cy="1373022"/>
          </a:xfrm>
          <a:prstGeom prst="roundRect">
            <a:avLst/>
          </a:prstGeom>
          <a:solidFill>
            <a:srgbClr val="FFC000">
              <a:alpha val="64000"/>
            </a:srgbClr>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p>
            <a:pPr algn="ctr" defTabSz="685800">
              <a:buClrTx/>
              <a:defRPr/>
            </a:pPr>
            <a:r>
              <a:rPr lang="en-US" sz="2800" b="1" i="1" kern="1200">
                <a:solidFill>
                  <a:srgbClr val="002060"/>
                </a:solidFill>
                <a:latin typeface="Times New Roman" panose="02020603050405020304" pitchFamily="18" charset="0"/>
                <a:ea typeface="+mn-ea"/>
                <a:cs typeface="Times New Roman" panose="02020603050405020304" pitchFamily="18" charset="0"/>
              </a:rPr>
              <a:t>Đoán ý đồng đội</a:t>
            </a:r>
            <a:endParaRPr lang="en-US" sz="4000" b="1" kern="1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21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iterate type="lt">
                                    <p:tmPct val="100000"/>
                                  </p:iterate>
                                  <p:childTnLst>
                                    <p:set>
                                      <p:cBhvr>
                                        <p:cTn id="47" dur="1" fill="hold">
                                          <p:stCondLst>
                                            <p:cond delay="0"/>
                                          </p:stCondLst>
                                        </p:cTn>
                                        <p:tgtEl>
                                          <p:spTgt spid="3"/>
                                        </p:tgtEl>
                                        <p:attrNameLst>
                                          <p:attrName>style.visibility</p:attrName>
                                        </p:attrNameLst>
                                      </p:cBhvr>
                                      <p:to>
                                        <p:strVal val="visible"/>
                                      </p:to>
                                    </p:set>
                                    <p:anim calcmode="lin" valueType="num">
                                      <p:cBhvr>
                                        <p:cTn id="48" dur="75" fill="hold"/>
                                        <p:tgtEl>
                                          <p:spTgt spid="3"/>
                                        </p:tgtEl>
                                        <p:attrNameLst>
                                          <p:attrName>ppt_x</p:attrName>
                                        </p:attrNameLst>
                                      </p:cBhvr>
                                      <p:tavLst>
                                        <p:tav tm="0">
                                          <p:val>
                                            <p:strVal val="#ppt_x"/>
                                          </p:val>
                                        </p:tav>
                                        <p:tav tm="100000">
                                          <p:val>
                                            <p:strVal val="#ppt_x"/>
                                          </p:val>
                                        </p:tav>
                                      </p:tavLst>
                                    </p:anim>
                                    <p:anim calcmode="lin" valueType="num">
                                      <p:cBhvr>
                                        <p:cTn id="49" dur="75"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grpSp>
        <p:nvGrpSpPr>
          <p:cNvPr id="9" name="Google Shape;2490;p40">
            <a:extLst>
              <a:ext uri="{FF2B5EF4-FFF2-40B4-BE49-F238E27FC236}">
                <a16:creationId xmlns:a16="http://schemas.microsoft.com/office/drawing/2014/main" id="{CE65A7EB-D4A4-C9D5-F7B7-699949BDF67A}"/>
              </a:ext>
            </a:extLst>
          </p:cNvPr>
          <p:cNvGrpSpPr/>
          <p:nvPr/>
        </p:nvGrpSpPr>
        <p:grpSpPr>
          <a:xfrm>
            <a:off x="5515347" y="1532052"/>
            <a:ext cx="767402" cy="1535034"/>
            <a:chOff x="4458800" y="2953350"/>
            <a:chExt cx="842025" cy="1773650"/>
          </a:xfrm>
        </p:grpSpPr>
        <p:sp>
          <p:nvSpPr>
            <p:cNvPr id="10" name="Google Shape;2491;p40">
              <a:extLst>
                <a:ext uri="{FF2B5EF4-FFF2-40B4-BE49-F238E27FC236}">
                  <a16:creationId xmlns:a16="http://schemas.microsoft.com/office/drawing/2014/main" id="{1AB5D6C6-C45F-1D4D-533C-02262DCA566C}"/>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492;p40">
              <a:extLst>
                <a:ext uri="{FF2B5EF4-FFF2-40B4-BE49-F238E27FC236}">
                  <a16:creationId xmlns:a16="http://schemas.microsoft.com/office/drawing/2014/main" id="{60E4FE05-4ED6-4E1D-410A-FE0784B72525}"/>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493;p40">
              <a:extLst>
                <a:ext uri="{FF2B5EF4-FFF2-40B4-BE49-F238E27FC236}">
                  <a16:creationId xmlns:a16="http://schemas.microsoft.com/office/drawing/2014/main" id="{B9921760-E840-05BA-EFA3-A2BC5E10BAA9}"/>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494;p40">
              <a:extLst>
                <a:ext uri="{FF2B5EF4-FFF2-40B4-BE49-F238E27FC236}">
                  <a16:creationId xmlns:a16="http://schemas.microsoft.com/office/drawing/2014/main" id="{AE2B3CCD-6737-472C-80C9-7BA8FF387DFF}"/>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495;p40">
              <a:extLst>
                <a:ext uri="{FF2B5EF4-FFF2-40B4-BE49-F238E27FC236}">
                  <a16:creationId xmlns:a16="http://schemas.microsoft.com/office/drawing/2014/main" id="{7F1BB68D-1C33-BDDA-9E97-E1DB80E9C809}"/>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496;p40">
              <a:extLst>
                <a:ext uri="{FF2B5EF4-FFF2-40B4-BE49-F238E27FC236}">
                  <a16:creationId xmlns:a16="http://schemas.microsoft.com/office/drawing/2014/main" id="{17D8C6A9-9959-6903-085A-748C8EF813FB}"/>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497;p40">
              <a:extLst>
                <a:ext uri="{FF2B5EF4-FFF2-40B4-BE49-F238E27FC236}">
                  <a16:creationId xmlns:a16="http://schemas.microsoft.com/office/drawing/2014/main" id="{27902532-4898-F9B6-1639-9BD6D585DD0C}"/>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498;p40">
              <a:extLst>
                <a:ext uri="{FF2B5EF4-FFF2-40B4-BE49-F238E27FC236}">
                  <a16:creationId xmlns:a16="http://schemas.microsoft.com/office/drawing/2014/main" id="{27EADEB4-07C9-94BC-2BCC-DA6A9A506309}"/>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499;p40">
              <a:extLst>
                <a:ext uri="{FF2B5EF4-FFF2-40B4-BE49-F238E27FC236}">
                  <a16:creationId xmlns:a16="http://schemas.microsoft.com/office/drawing/2014/main" id="{1B294A9A-BBA0-5FD6-D50A-33180CA35696}"/>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500;p40">
              <a:extLst>
                <a:ext uri="{FF2B5EF4-FFF2-40B4-BE49-F238E27FC236}">
                  <a16:creationId xmlns:a16="http://schemas.microsoft.com/office/drawing/2014/main" id="{69038EFB-FAD0-1887-B744-63D54959EAC4}"/>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501;p40">
              <a:extLst>
                <a:ext uri="{FF2B5EF4-FFF2-40B4-BE49-F238E27FC236}">
                  <a16:creationId xmlns:a16="http://schemas.microsoft.com/office/drawing/2014/main" id="{17C777D8-DDA3-273A-D838-393AD45FF912}"/>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502;p40">
              <a:extLst>
                <a:ext uri="{FF2B5EF4-FFF2-40B4-BE49-F238E27FC236}">
                  <a16:creationId xmlns:a16="http://schemas.microsoft.com/office/drawing/2014/main" id="{939A7CE0-8F4D-06D7-E745-BF98D4BCBC0A}"/>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503;p40">
              <a:extLst>
                <a:ext uri="{FF2B5EF4-FFF2-40B4-BE49-F238E27FC236}">
                  <a16:creationId xmlns:a16="http://schemas.microsoft.com/office/drawing/2014/main" id="{6E15A886-DEB8-A0C6-7248-962E42ACE798}"/>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504;p40">
              <a:extLst>
                <a:ext uri="{FF2B5EF4-FFF2-40B4-BE49-F238E27FC236}">
                  <a16:creationId xmlns:a16="http://schemas.microsoft.com/office/drawing/2014/main" id="{520528B7-C780-C73B-C439-C7494AF2782E}"/>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505;p40">
              <a:extLst>
                <a:ext uri="{FF2B5EF4-FFF2-40B4-BE49-F238E27FC236}">
                  <a16:creationId xmlns:a16="http://schemas.microsoft.com/office/drawing/2014/main" id="{B14C3221-8AA6-DA09-7C79-75ABBEFF57B8}"/>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506;p40">
              <a:extLst>
                <a:ext uri="{FF2B5EF4-FFF2-40B4-BE49-F238E27FC236}">
                  <a16:creationId xmlns:a16="http://schemas.microsoft.com/office/drawing/2014/main" id="{4B050F28-0636-DE0F-1BA9-1D9288BF5F0A}"/>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507;p40">
              <a:extLst>
                <a:ext uri="{FF2B5EF4-FFF2-40B4-BE49-F238E27FC236}">
                  <a16:creationId xmlns:a16="http://schemas.microsoft.com/office/drawing/2014/main" id="{C520D874-A9FE-5D36-09C3-565DA4F91C30}"/>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508;p40">
              <a:extLst>
                <a:ext uri="{FF2B5EF4-FFF2-40B4-BE49-F238E27FC236}">
                  <a16:creationId xmlns:a16="http://schemas.microsoft.com/office/drawing/2014/main" id="{F17A4BB8-7368-423A-1F53-62FDC10EB528}"/>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509;p40">
              <a:extLst>
                <a:ext uri="{FF2B5EF4-FFF2-40B4-BE49-F238E27FC236}">
                  <a16:creationId xmlns:a16="http://schemas.microsoft.com/office/drawing/2014/main" id="{AE9313D7-3C28-80C9-C810-EC432DF2B515}"/>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510;p40">
              <a:extLst>
                <a:ext uri="{FF2B5EF4-FFF2-40B4-BE49-F238E27FC236}">
                  <a16:creationId xmlns:a16="http://schemas.microsoft.com/office/drawing/2014/main" id="{4846305A-0E5E-C15B-ADE5-7ED7CB477E59}"/>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511;p40">
              <a:extLst>
                <a:ext uri="{FF2B5EF4-FFF2-40B4-BE49-F238E27FC236}">
                  <a16:creationId xmlns:a16="http://schemas.microsoft.com/office/drawing/2014/main" id="{B7B62341-7164-1F1A-BF89-AF21F5568E02}"/>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 name="Google Shape;2512;p40">
            <a:extLst>
              <a:ext uri="{FF2B5EF4-FFF2-40B4-BE49-F238E27FC236}">
                <a16:creationId xmlns:a16="http://schemas.microsoft.com/office/drawing/2014/main" id="{0B135412-B411-C2D1-C42B-422B0175969E}"/>
              </a:ext>
            </a:extLst>
          </p:cNvPr>
          <p:cNvGrpSpPr/>
          <p:nvPr/>
        </p:nvGrpSpPr>
        <p:grpSpPr>
          <a:xfrm rot="2166950">
            <a:off x="3077644" y="1548763"/>
            <a:ext cx="1268139" cy="1501599"/>
            <a:chOff x="2386975" y="3180875"/>
            <a:chExt cx="1391500" cy="1735075"/>
          </a:xfrm>
        </p:grpSpPr>
        <p:sp>
          <p:nvSpPr>
            <p:cNvPr id="32" name="Google Shape;2513;p40">
              <a:extLst>
                <a:ext uri="{FF2B5EF4-FFF2-40B4-BE49-F238E27FC236}">
                  <a16:creationId xmlns:a16="http://schemas.microsoft.com/office/drawing/2014/main" id="{7D94ACEA-0F8B-C062-547D-9792710DB215}"/>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514;p40">
              <a:extLst>
                <a:ext uri="{FF2B5EF4-FFF2-40B4-BE49-F238E27FC236}">
                  <a16:creationId xmlns:a16="http://schemas.microsoft.com/office/drawing/2014/main" id="{D4C56DA1-D9E5-4701-23D7-BB45B4BBFA66}"/>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515;p40">
              <a:extLst>
                <a:ext uri="{FF2B5EF4-FFF2-40B4-BE49-F238E27FC236}">
                  <a16:creationId xmlns:a16="http://schemas.microsoft.com/office/drawing/2014/main" id="{DDB7EFE0-BE98-CA7A-B629-F7E5FD63D988}"/>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516;p40">
              <a:extLst>
                <a:ext uri="{FF2B5EF4-FFF2-40B4-BE49-F238E27FC236}">
                  <a16:creationId xmlns:a16="http://schemas.microsoft.com/office/drawing/2014/main" id="{9F5B400B-8F39-860D-AD9C-24C90BBF6066}"/>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517;p40">
              <a:extLst>
                <a:ext uri="{FF2B5EF4-FFF2-40B4-BE49-F238E27FC236}">
                  <a16:creationId xmlns:a16="http://schemas.microsoft.com/office/drawing/2014/main" id="{9AD3F634-984E-FFE9-824F-6A5FD86B8721}"/>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518;p40">
              <a:extLst>
                <a:ext uri="{FF2B5EF4-FFF2-40B4-BE49-F238E27FC236}">
                  <a16:creationId xmlns:a16="http://schemas.microsoft.com/office/drawing/2014/main" id="{1CCC00E5-F758-D107-71A5-284A4241B6BD}"/>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519;p40">
              <a:extLst>
                <a:ext uri="{FF2B5EF4-FFF2-40B4-BE49-F238E27FC236}">
                  <a16:creationId xmlns:a16="http://schemas.microsoft.com/office/drawing/2014/main" id="{E05DF00A-8573-1C41-173F-7B6139EA5C2C}"/>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520;p40">
              <a:extLst>
                <a:ext uri="{FF2B5EF4-FFF2-40B4-BE49-F238E27FC236}">
                  <a16:creationId xmlns:a16="http://schemas.microsoft.com/office/drawing/2014/main" id="{D3A45A1E-799F-9F8D-B4AB-7D82EF91E58F}"/>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521;p40">
              <a:extLst>
                <a:ext uri="{FF2B5EF4-FFF2-40B4-BE49-F238E27FC236}">
                  <a16:creationId xmlns:a16="http://schemas.microsoft.com/office/drawing/2014/main" id="{9EA04A79-1CCA-1983-6960-3896D8CAB7FB}"/>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22;p40">
              <a:extLst>
                <a:ext uri="{FF2B5EF4-FFF2-40B4-BE49-F238E27FC236}">
                  <a16:creationId xmlns:a16="http://schemas.microsoft.com/office/drawing/2014/main" id="{0D2493D3-AF06-3643-F438-907E03D4C64B}"/>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523;p40">
              <a:extLst>
                <a:ext uri="{FF2B5EF4-FFF2-40B4-BE49-F238E27FC236}">
                  <a16:creationId xmlns:a16="http://schemas.microsoft.com/office/drawing/2014/main" id="{A81A4540-EE43-2E73-6397-560A8A4684DC}"/>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524;p40">
              <a:extLst>
                <a:ext uri="{FF2B5EF4-FFF2-40B4-BE49-F238E27FC236}">
                  <a16:creationId xmlns:a16="http://schemas.microsoft.com/office/drawing/2014/main" id="{9D526361-163C-768A-7D01-500C9F31B3AE}"/>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525;p40">
              <a:extLst>
                <a:ext uri="{FF2B5EF4-FFF2-40B4-BE49-F238E27FC236}">
                  <a16:creationId xmlns:a16="http://schemas.microsoft.com/office/drawing/2014/main" id="{77B303E6-4220-F8B2-2B21-A7117BEFB19F}"/>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526;p40">
              <a:extLst>
                <a:ext uri="{FF2B5EF4-FFF2-40B4-BE49-F238E27FC236}">
                  <a16:creationId xmlns:a16="http://schemas.microsoft.com/office/drawing/2014/main" id="{95F30E7C-C35D-FBE0-685C-2C645124C2AD}"/>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527;p40">
              <a:extLst>
                <a:ext uri="{FF2B5EF4-FFF2-40B4-BE49-F238E27FC236}">
                  <a16:creationId xmlns:a16="http://schemas.microsoft.com/office/drawing/2014/main" id="{07625490-F651-F8B6-CA11-304150BAA497}"/>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528;p40">
              <a:extLst>
                <a:ext uri="{FF2B5EF4-FFF2-40B4-BE49-F238E27FC236}">
                  <a16:creationId xmlns:a16="http://schemas.microsoft.com/office/drawing/2014/main" id="{3AAC0930-3225-6A28-E023-356E45BE790D}"/>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529;p40">
              <a:extLst>
                <a:ext uri="{FF2B5EF4-FFF2-40B4-BE49-F238E27FC236}">
                  <a16:creationId xmlns:a16="http://schemas.microsoft.com/office/drawing/2014/main" id="{C861758A-B451-9584-3F00-D911C2BAEC8D}"/>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530;p40">
              <a:extLst>
                <a:ext uri="{FF2B5EF4-FFF2-40B4-BE49-F238E27FC236}">
                  <a16:creationId xmlns:a16="http://schemas.microsoft.com/office/drawing/2014/main" id="{324FB121-C7D3-FF1D-C680-B434E5FAEF7E}"/>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531;p40">
              <a:extLst>
                <a:ext uri="{FF2B5EF4-FFF2-40B4-BE49-F238E27FC236}">
                  <a16:creationId xmlns:a16="http://schemas.microsoft.com/office/drawing/2014/main" id="{3E9DEA36-6884-AC83-F49D-B82D44196A94}"/>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532;p40">
              <a:extLst>
                <a:ext uri="{FF2B5EF4-FFF2-40B4-BE49-F238E27FC236}">
                  <a16:creationId xmlns:a16="http://schemas.microsoft.com/office/drawing/2014/main" id="{3272AB6F-2AFB-71CE-C77B-2EB21CDFD754}"/>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33;p40">
              <a:extLst>
                <a:ext uri="{FF2B5EF4-FFF2-40B4-BE49-F238E27FC236}">
                  <a16:creationId xmlns:a16="http://schemas.microsoft.com/office/drawing/2014/main" id="{73C23DE3-5A67-45EB-1840-B336B144CF08}"/>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534;p40">
              <a:extLst>
                <a:ext uri="{FF2B5EF4-FFF2-40B4-BE49-F238E27FC236}">
                  <a16:creationId xmlns:a16="http://schemas.microsoft.com/office/drawing/2014/main" id="{1B59458C-0D7F-BB75-4E2F-DA0D5A5BD813}"/>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4" name="Google Shape;2535;p40">
            <a:extLst>
              <a:ext uri="{FF2B5EF4-FFF2-40B4-BE49-F238E27FC236}">
                <a16:creationId xmlns:a16="http://schemas.microsoft.com/office/drawing/2014/main" id="{01E295E7-F81D-0B23-CA39-EC4E1D18456B}"/>
              </a:ext>
            </a:extLst>
          </p:cNvPr>
          <p:cNvGrpSpPr/>
          <p:nvPr/>
        </p:nvGrpSpPr>
        <p:grpSpPr>
          <a:xfrm flipH="1">
            <a:off x="4752297" y="1589735"/>
            <a:ext cx="1174264" cy="1419668"/>
            <a:chOff x="659300" y="3268175"/>
            <a:chExt cx="1288450" cy="1640350"/>
          </a:xfrm>
        </p:grpSpPr>
        <p:sp>
          <p:nvSpPr>
            <p:cNvPr id="55" name="Google Shape;2536;p40">
              <a:extLst>
                <a:ext uri="{FF2B5EF4-FFF2-40B4-BE49-F238E27FC236}">
                  <a16:creationId xmlns:a16="http://schemas.microsoft.com/office/drawing/2014/main" id="{FE82ABCD-41E1-6D22-8941-8248E24F3BEC}"/>
                </a:ext>
              </a:extLst>
            </p:cNvPr>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537;p40">
              <a:extLst>
                <a:ext uri="{FF2B5EF4-FFF2-40B4-BE49-F238E27FC236}">
                  <a16:creationId xmlns:a16="http://schemas.microsoft.com/office/drawing/2014/main" id="{14A2123E-3518-A6EE-7538-C20ABB04DC12}"/>
                </a:ext>
              </a:extLst>
            </p:cNvPr>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538;p40">
              <a:extLst>
                <a:ext uri="{FF2B5EF4-FFF2-40B4-BE49-F238E27FC236}">
                  <a16:creationId xmlns:a16="http://schemas.microsoft.com/office/drawing/2014/main" id="{9A6E5DD2-3A79-FE50-FFCE-5F67DE94BD8E}"/>
                </a:ext>
              </a:extLst>
            </p:cNvPr>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539;p40">
              <a:extLst>
                <a:ext uri="{FF2B5EF4-FFF2-40B4-BE49-F238E27FC236}">
                  <a16:creationId xmlns:a16="http://schemas.microsoft.com/office/drawing/2014/main" id="{927B4329-8E68-F419-DC6F-244D855C054D}"/>
                </a:ext>
              </a:extLst>
            </p:cNvPr>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540;p40">
              <a:extLst>
                <a:ext uri="{FF2B5EF4-FFF2-40B4-BE49-F238E27FC236}">
                  <a16:creationId xmlns:a16="http://schemas.microsoft.com/office/drawing/2014/main" id="{CE58FFB7-39C2-8249-3EA9-6EF8B4BD86A7}"/>
                </a:ext>
              </a:extLst>
            </p:cNvPr>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541;p40">
              <a:extLst>
                <a:ext uri="{FF2B5EF4-FFF2-40B4-BE49-F238E27FC236}">
                  <a16:creationId xmlns:a16="http://schemas.microsoft.com/office/drawing/2014/main" id="{16BC116F-FAF9-B9CE-80DD-BB53F23DC30C}"/>
                </a:ext>
              </a:extLst>
            </p:cNvPr>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42;p40">
              <a:extLst>
                <a:ext uri="{FF2B5EF4-FFF2-40B4-BE49-F238E27FC236}">
                  <a16:creationId xmlns:a16="http://schemas.microsoft.com/office/drawing/2014/main" id="{631E8353-A719-C4EE-E2BC-51D03E78D49B}"/>
                </a:ext>
              </a:extLst>
            </p:cNvPr>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543;p40">
              <a:extLst>
                <a:ext uri="{FF2B5EF4-FFF2-40B4-BE49-F238E27FC236}">
                  <a16:creationId xmlns:a16="http://schemas.microsoft.com/office/drawing/2014/main" id="{1CE77783-4284-94E5-FCDE-D86324458F55}"/>
                </a:ext>
              </a:extLst>
            </p:cNvPr>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544;p40">
              <a:extLst>
                <a:ext uri="{FF2B5EF4-FFF2-40B4-BE49-F238E27FC236}">
                  <a16:creationId xmlns:a16="http://schemas.microsoft.com/office/drawing/2014/main" id="{50D524DF-3C6E-1795-E87A-1C8C6845D30B}"/>
                </a:ext>
              </a:extLst>
            </p:cNvPr>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2545;p40">
              <a:extLst>
                <a:ext uri="{FF2B5EF4-FFF2-40B4-BE49-F238E27FC236}">
                  <a16:creationId xmlns:a16="http://schemas.microsoft.com/office/drawing/2014/main" id="{F9388099-7EA8-023D-63BC-D37B4BE11759}"/>
                </a:ext>
              </a:extLst>
            </p:cNvPr>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2546;p40">
              <a:extLst>
                <a:ext uri="{FF2B5EF4-FFF2-40B4-BE49-F238E27FC236}">
                  <a16:creationId xmlns:a16="http://schemas.microsoft.com/office/drawing/2014/main" id="{92FF5711-594C-BD46-4BA2-2B5229976903}"/>
                </a:ext>
              </a:extLst>
            </p:cNvPr>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2547;p40">
              <a:extLst>
                <a:ext uri="{FF2B5EF4-FFF2-40B4-BE49-F238E27FC236}">
                  <a16:creationId xmlns:a16="http://schemas.microsoft.com/office/drawing/2014/main" id="{1B4FF1D0-3CFC-46CD-2FBF-6A21F8030712}"/>
                </a:ext>
              </a:extLst>
            </p:cNvPr>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2548;p40">
              <a:extLst>
                <a:ext uri="{FF2B5EF4-FFF2-40B4-BE49-F238E27FC236}">
                  <a16:creationId xmlns:a16="http://schemas.microsoft.com/office/drawing/2014/main" id="{7E948D5D-2B38-01FD-C207-92252E490A79}"/>
                </a:ext>
              </a:extLst>
            </p:cNvPr>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2549;p40">
              <a:extLst>
                <a:ext uri="{FF2B5EF4-FFF2-40B4-BE49-F238E27FC236}">
                  <a16:creationId xmlns:a16="http://schemas.microsoft.com/office/drawing/2014/main" id="{2BABEAC9-8D9F-611E-23EC-5C5A5B65D0E4}"/>
                </a:ext>
              </a:extLst>
            </p:cNvPr>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2550;p40">
              <a:extLst>
                <a:ext uri="{FF2B5EF4-FFF2-40B4-BE49-F238E27FC236}">
                  <a16:creationId xmlns:a16="http://schemas.microsoft.com/office/drawing/2014/main" id="{23C9BB4C-C10A-165F-42C0-482B15FA57D0}"/>
                </a:ext>
              </a:extLst>
            </p:cNvPr>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2551;p40">
              <a:extLst>
                <a:ext uri="{FF2B5EF4-FFF2-40B4-BE49-F238E27FC236}">
                  <a16:creationId xmlns:a16="http://schemas.microsoft.com/office/drawing/2014/main" id="{D2C3083C-BC63-DFD5-DBF7-EEA2EBB0E041}"/>
                </a:ext>
              </a:extLst>
            </p:cNvPr>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2552;p40">
              <a:extLst>
                <a:ext uri="{FF2B5EF4-FFF2-40B4-BE49-F238E27FC236}">
                  <a16:creationId xmlns:a16="http://schemas.microsoft.com/office/drawing/2014/main" id="{057B0099-91D6-C5D8-2FC6-F2F2022F47D1}"/>
                </a:ext>
              </a:extLst>
            </p:cNvPr>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6" name="Google Shape;2553;p40">
              <a:extLst>
                <a:ext uri="{FF2B5EF4-FFF2-40B4-BE49-F238E27FC236}">
                  <a16:creationId xmlns:a16="http://schemas.microsoft.com/office/drawing/2014/main" id="{D3FE8093-E669-B73B-4A8C-FAC899C40024}"/>
                </a:ext>
              </a:extLst>
            </p:cNvPr>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2554;p40">
              <a:extLst>
                <a:ext uri="{FF2B5EF4-FFF2-40B4-BE49-F238E27FC236}">
                  <a16:creationId xmlns:a16="http://schemas.microsoft.com/office/drawing/2014/main" id="{72320CA2-6A1F-DAB8-A8F0-58029C680CF4}"/>
                </a:ext>
              </a:extLst>
            </p:cNvPr>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2555;p40">
              <a:extLst>
                <a:ext uri="{FF2B5EF4-FFF2-40B4-BE49-F238E27FC236}">
                  <a16:creationId xmlns:a16="http://schemas.microsoft.com/office/drawing/2014/main" id="{D19632C2-F0F1-035B-C084-3AE87795DD5E}"/>
                </a:ext>
              </a:extLst>
            </p:cNvPr>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2556;p40">
              <a:extLst>
                <a:ext uri="{FF2B5EF4-FFF2-40B4-BE49-F238E27FC236}">
                  <a16:creationId xmlns:a16="http://schemas.microsoft.com/office/drawing/2014/main" id="{23A5E21E-51D8-8C9B-2CE3-2DC416D24225}"/>
                </a:ext>
              </a:extLst>
            </p:cNvPr>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2557;p40">
              <a:extLst>
                <a:ext uri="{FF2B5EF4-FFF2-40B4-BE49-F238E27FC236}">
                  <a16:creationId xmlns:a16="http://schemas.microsoft.com/office/drawing/2014/main" id="{36E5CF79-300D-EB3B-7F92-CF5FEBBA9794}"/>
                </a:ext>
              </a:extLst>
            </p:cNvPr>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Google Shape;2558;p40">
              <a:extLst>
                <a:ext uri="{FF2B5EF4-FFF2-40B4-BE49-F238E27FC236}">
                  <a16:creationId xmlns:a16="http://schemas.microsoft.com/office/drawing/2014/main" id="{A143CB78-49BB-66C0-481D-18780858BA14}"/>
                </a:ext>
              </a:extLst>
            </p:cNvPr>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62" name="Google Shape;2559;p40">
            <a:extLst>
              <a:ext uri="{FF2B5EF4-FFF2-40B4-BE49-F238E27FC236}">
                <a16:creationId xmlns:a16="http://schemas.microsoft.com/office/drawing/2014/main" id="{5D435759-B340-264A-8306-2813243E3389}"/>
              </a:ext>
            </a:extLst>
          </p:cNvPr>
          <p:cNvGrpSpPr/>
          <p:nvPr/>
        </p:nvGrpSpPr>
        <p:grpSpPr>
          <a:xfrm rot="20536199" flipH="1">
            <a:off x="2123704" y="1520221"/>
            <a:ext cx="1431288" cy="1558693"/>
            <a:chOff x="3056825" y="-2290075"/>
            <a:chExt cx="1465250" cy="1680325"/>
          </a:xfrm>
        </p:grpSpPr>
        <p:sp>
          <p:nvSpPr>
            <p:cNvPr id="463" name="Google Shape;2560;p40">
              <a:extLst>
                <a:ext uri="{FF2B5EF4-FFF2-40B4-BE49-F238E27FC236}">
                  <a16:creationId xmlns:a16="http://schemas.microsoft.com/office/drawing/2014/main" id="{0511DEEA-D620-7595-81F9-B78DC77376D4}"/>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4" name="Google Shape;2561;p40">
              <a:extLst>
                <a:ext uri="{FF2B5EF4-FFF2-40B4-BE49-F238E27FC236}">
                  <a16:creationId xmlns:a16="http://schemas.microsoft.com/office/drawing/2014/main" id="{66FE5418-A1FF-4B5D-EE88-B45C05A58655}"/>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5" name="Google Shape;2562;p40">
              <a:extLst>
                <a:ext uri="{FF2B5EF4-FFF2-40B4-BE49-F238E27FC236}">
                  <a16:creationId xmlns:a16="http://schemas.microsoft.com/office/drawing/2014/main" id="{1F7BF219-07E8-E7CF-3296-4DB3B34F9521}"/>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6" name="Google Shape;2563;p40">
              <a:extLst>
                <a:ext uri="{FF2B5EF4-FFF2-40B4-BE49-F238E27FC236}">
                  <a16:creationId xmlns:a16="http://schemas.microsoft.com/office/drawing/2014/main" id="{96C93945-2879-5963-4E29-532E85376150}"/>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7" name="Google Shape;2564;p40">
              <a:extLst>
                <a:ext uri="{FF2B5EF4-FFF2-40B4-BE49-F238E27FC236}">
                  <a16:creationId xmlns:a16="http://schemas.microsoft.com/office/drawing/2014/main" id="{F727450A-7627-441A-FA30-501932C26769}"/>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2565;p40">
              <a:extLst>
                <a:ext uri="{FF2B5EF4-FFF2-40B4-BE49-F238E27FC236}">
                  <a16:creationId xmlns:a16="http://schemas.microsoft.com/office/drawing/2014/main" id="{A6D35F24-94A2-5ADB-A853-355849A529B4}"/>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2566;p40">
              <a:extLst>
                <a:ext uri="{FF2B5EF4-FFF2-40B4-BE49-F238E27FC236}">
                  <a16:creationId xmlns:a16="http://schemas.microsoft.com/office/drawing/2014/main" id="{7606E842-B8F6-BD65-0581-7AAB58440489}"/>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2567;p40">
              <a:extLst>
                <a:ext uri="{FF2B5EF4-FFF2-40B4-BE49-F238E27FC236}">
                  <a16:creationId xmlns:a16="http://schemas.microsoft.com/office/drawing/2014/main" id="{32AEE9BA-A872-9E05-7FD0-10F5E3DFCC39}"/>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2568;p40">
              <a:extLst>
                <a:ext uri="{FF2B5EF4-FFF2-40B4-BE49-F238E27FC236}">
                  <a16:creationId xmlns:a16="http://schemas.microsoft.com/office/drawing/2014/main" id="{8A169CB9-B9F0-51AD-5A51-AF98DA4D91AE}"/>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2569;p40">
              <a:extLst>
                <a:ext uri="{FF2B5EF4-FFF2-40B4-BE49-F238E27FC236}">
                  <a16:creationId xmlns:a16="http://schemas.microsoft.com/office/drawing/2014/main" id="{58B9FDE5-F878-2AB9-C7A4-D45DE309A4F9}"/>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3" name="Google Shape;2570;p40">
              <a:extLst>
                <a:ext uri="{FF2B5EF4-FFF2-40B4-BE49-F238E27FC236}">
                  <a16:creationId xmlns:a16="http://schemas.microsoft.com/office/drawing/2014/main" id="{1EE6E37A-70ED-63BD-32FC-FDEC1172C294}"/>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4" name="Google Shape;2571;p40">
              <a:extLst>
                <a:ext uri="{FF2B5EF4-FFF2-40B4-BE49-F238E27FC236}">
                  <a16:creationId xmlns:a16="http://schemas.microsoft.com/office/drawing/2014/main" id="{70B15DB5-5FED-07D2-BB19-9EAD6CD6BE22}"/>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5" name="Google Shape;2572;p40">
              <a:extLst>
                <a:ext uri="{FF2B5EF4-FFF2-40B4-BE49-F238E27FC236}">
                  <a16:creationId xmlns:a16="http://schemas.microsoft.com/office/drawing/2014/main" id="{733D87C1-25F6-321D-07A7-E3204DEE50AC}"/>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6" name="Google Shape;2573;p40">
              <a:extLst>
                <a:ext uri="{FF2B5EF4-FFF2-40B4-BE49-F238E27FC236}">
                  <a16:creationId xmlns:a16="http://schemas.microsoft.com/office/drawing/2014/main" id="{EE32F6EF-77D6-FB8C-2865-5B80A67A1DA7}"/>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7" name="Google Shape;2574;p40">
              <a:extLst>
                <a:ext uri="{FF2B5EF4-FFF2-40B4-BE49-F238E27FC236}">
                  <a16:creationId xmlns:a16="http://schemas.microsoft.com/office/drawing/2014/main" id="{6ED36AED-36B5-BD13-350F-BBA25C23A164}"/>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8" name="Google Shape;2575;p40">
            <a:extLst>
              <a:ext uri="{FF2B5EF4-FFF2-40B4-BE49-F238E27FC236}">
                <a16:creationId xmlns:a16="http://schemas.microsoft.com/office/drawing/2014/main" id="{2D3E192B-59DB-C0A0-E425-79E6280BA1C6}"/>
              </a:ext>
            </a:extLst>
          </p:cNvPr>
          <p:cNvGrpSpPr/>
          <p:nvPr/>
        </p:nvGrpSpPr>
        <p:grpSpPr>
          <a:xfrm>
            <a:off x="710696" y="1887938"/>
            <a:ext cx="7497998" cy="3327925"/>
            <a:chOff x="420666" y="1103443"/>
            <a:chExt cx="8227109" cy="3464629"/>
          </a:xfrm>
        </p:grpSpPr>
        <p:grpSp>
          <p:nvGrpSpPr>
            <p:cNvPr id="479" name="Google Shape;2576;p40">
              <a:extLst>
                <a:ext uri="{FF2B5EF4-FFF2-40B4-BE49-F238E27FC236}">
                  <a16:creationId xmlns:a16="http://schemas.microsoft.com/office/drawing/2014/main" id="{04299D2F-0D7F-469D-6DE3-0C2F9EB8E3FC}"/>
                </a:ext>
              </a:extLst>
            </p:cNvPr>
            <p:cNvGrpSpPr/>
            <p:nvPr/>
          </p:nvGrpSpPr>
          <p:grpSpPr>
            <a:xfrm>
              <a:off x="7297181" y="2942147"/>
              <a:ext cx="802830" cy="1583248"/>
              <a:chOff x="7224150" y="2889425"/>
              <a:chExt cx="717325" cy="1414625"/>
            </a:xfrm>
          </p:grpSpPr>
          <p:sp>
            <p:nvSpPr>
              <p:cNvPr id="634" name="Google Shape;2577;p40">
                <a:extLst>
                  <a:ext uri="{FF2B5EF4-FFF2-40B4-BE49-F238E27FC236}">
                    <a16:creationId xmlns:a16="http://schemas.microsoft.com/office/drawing/2014/main" id="{7E9ECC9A-77B9-C6BA-22DC-FB7CC0B5C8A6}"/>
                  </a:ext>
                </a:extLst>
              </p:cNvPr>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5" name="Google Shape;2578;p40">
                <a:extLst>
                  <a:ext uri="{FF2B5EF4-FFF2-40B4-BE49-F238E27FC236}">
                    <a16:creationId xmlns:a16="http://schemas.microsoft.com/office/drawing/2014/main" id="{0C072585-36EA-3A9D-231A-72FD23EFA5A9}"/>
                  </a:ext>
                </a:extLst>
              </p:cNvPr>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6" name="Google Shape;2579;p40">
                <a:extLst>
                  <a:ext uri="{FF2B5EF4-FFF2-40B4-BE49-F238E27FC236}">
                    <a16:creationId xmlns:a16="http://schemas.microsoft.com/office/drawing/2014/main" id="{7EE54401-5691-D670-601F-68E5E28D9888}"/>
                  </a:ext>
                </a:extLst>
              </p:cNvPr>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7" name="Google Shape;2580;p40">
                <a:extLst>
                  <a:ext uri="{FF2B5EF4-FFF2-40B4-BE49-F238E27FC236}">
                    <a16:creationId xmlns:a16="http://schemas.microsoft.com/office/drawing/2014/main" id="{15B22510-0F99-9FA6-6A52-94076D45A6DA}"/>
                  </a:ext>
                </a:extLst>
              </p:cNvPr>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8" name="Google Shape;2581;p40">
                <a:extLst>
                  <a:ext uri="{FF2B5EF4-FFF2-40B4-BE49-F238E27FC236}">
                    <a16:creationId xmlns:a16="http://schemas.microsoft.com/office/drawing/2014/main" id="{24A52A98-B14E-1C55-CA4C-07D00814A4C1}"/>
                  </a:ext>
                </a:extLst>
              </p:cNvPr>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9" name="Google Shape;2582;p40">
                <a:extLst>
                  <a:ext uri="{FF2B5EF4-FFF2-40B4-BE49-F238E27FC236}">
                    <a16:creationId xmlns:a16="http://schemas.microsoft.com/office/drawing/2014/main" id="{68E6B72F-8B1B-B798-6103-994685137BE6}"/>
                  </a:ext>
                </a:extLst>
              </p:cNvPr>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2583;p40">
                <a:extLst>
                  <a:ext uri="{FF2B5EF4-FFF2-40B4-BE49-F238E27FC236}">
                    <a16:creationId xmlns:a16="http://schemas.microsoft.com/office/drawing/2014/main" id="{1758D225-1E7F-CDB7-583C-BEEFB7A3F165}"/>
                  </a:ext>
                </a:extLst>
              </p:cNvPr>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0" name="Google Shape;2584;p40">
              <a:extLst>
                <a:ext uri="{FF2B5EF4-FFF2-40B4-BE49-F238E27FC236}">
                  <a16:creationId xmlns:a16="http://schemas.microsoft.com/office/drawing/2014/main" id="{72CF5DBE-1D41-2D69-1A78-9DDA60BD9A2A}"/>
                </a:ext>
              </a:extLst>
            </p:cNvPr>
            <p:cNvGrpSpPr/>
            <p:nvPr/>
          </p:nvGrpSpPr>
          <p:grpSpPr>
            <a:xfrm>
              <a:off x="420666" y="1978432"/>
              <a:ext cx="1668196" cy="2532917"/>
              <a:chOff x="639925" y="2028350"/>
              <a:chExt cx="1490525" cy="2263150"/>
            </a:xfrm>
          </p:grpSpPr>
          <p:sp>
            <p:nvSpPr>
              <p:cNvPr id="626" name="Google Shape;2585;p40">
                <a:extLst>
                  <a:ext uri="{FF2B5EF4-FFF2-40B4-BE49-F238E27FC236}">
                    <a16:creationId xmlns:a16="http://schemas.microsoft.com/office/drawing/2014/main" id="{E5F5919E-BD7F-80ED-E562-FC69B3C4954C}"/>
                  </a:ext>
                </a:extLst>
              </p:cNvPr>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7" name="Google Shape;2586;p40">
                <a:extLst>
                  <a:ext uri="{FF2B5EF4-FFF2-40B4-BE49-F238E27FC236}">
                    <a16:creationId xmlns:a16="http://schemas.microsoft.com/office/drawing/2014/main" id="{17F193AE-B1B9-64CA-1A50-BBBDAE6D742F}"/>
                  </a:ext>
                </a:extLst>
              </p:cNvPr>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8" name="Google Shape;2587;p40">
                <a:extLst>
                  <a:ext uri="{FF2B5EF4-FFF2-40B4-BE49-F238E27FC236}">
                    <a16:creationId xmlns:a16="http://schemas.microsoft.com/office/drawing/2014/main" id="{11BD9337-9390-479F-0848-45778D36A51F}"/>
                  </a:ext>
                </a:extLst>
              </p:cNvPr>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9" name="Google Shape;2588;p40">
                <a:extLst>
                  <a:ext uri="{FF2B5EF4-FFF2-40B4-BE49-F238E27FC236}">
                    <a16:creationId xmlns:a16="http://schemas.microsoft.com/office/drawing/2014/main" id="{C75D3B83-44D6-4D4C-F264-47E8D5927112}"/>
                  </a:ext>
                </a:extLst>
              </p:cNvPr>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0" name="Google Shape;2589;p40">
                <a:extLst>
                  <a:ext uri="{FF2B5EF4-FFF2-40B4-BE49-F238E27FC236}">
                    <a16:creationId xmlns:a16="http://schemas.microsoft.com/office/drawing/2014/main" id="{B80A7264-2793-2A4B-C4BA-2995E9335D47}"/>
                  </a:ext>
                </a:extLst>
              </p:cNvPr>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1" name="Google Shape;2590;p40">
                <a:extLst>
                  <a:ext uri="{FF2B5EF4-FFF2-40B4-BE49-F238E27FC236}">
                    <a16:creationId xmlns:a16="http://schemas.microsoft.com/office/drawing/2014/main" id="{8D624F60-3146-C47B-8D6F-4F391F9A3A39}"/>
                  </a:ext>
                </a:extLst>
              </p:cNvPr>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2" name="Google Shape;2591;p40">
                <a:extLst>
                  <a:ext uri="{FF2B5EF4-FFF2-40B4-BE49-F238E27FC236}">
                    <a16:creationId xmlns:a16="http://schemas.microsoft.com/office/drawing/2014/main" id="{072A56C9-7B8B-213F-F84E-09D47E958267}"/>
                  </a:ext>
                </a:extLst>
              </p:cNvPr>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3" name="Google Shape;2592;p40">
                <a:extLst>
                  <a:ext uri="{FF2B5EF4-FFF2-40B4-BE49-F238E27FC236}">
                    <a16:creationId xmlns:a16="http://schemas.microsoft.com/office/drawing/2014/main" id="{EBA28D8C-FB3A-6F03-F976-D200888CE9D0}"/>
                  </a:ext>
                </a:extLst>
              </p:cNvPr>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1" name="Google Shape;2593;p40">
              <a:extLst>
                <a:ext uri="{FF2B5EF4-FFF2-40B4-BE49-F238E27FC236}">
                  <a16:creationId xmlns:a16="http://schemas.microsoft.com/office/drawing/2014/main" id="{ED6E60F4-3276-4A6E-6B4B-71072B1784BD}"/>
                </a:ext>
              </a:extLst>
            </p:cNvPr>
            <p:cNvGrpSpPr/>
            <p:nvPr/>
          </p:nvGrpSpPr>
          <p:grpSpPr>
            <a:xfrm>
              <a:off x="1533929" y="1103443"/>
              <a:ext cx="6076162" cy="3464629"/>
              <a:chOff x="1275600" y="1191775"/>
              <a:chExt cx="4346325" cy="3314800"/>
            </a:xfrm>
          </p:grpSpPr>
          <p:sp>
            <p:nvSpPr>
              <p:cNvPr id="609" name="Google Shape;2594;p40">
                <a:extLst>
                  <a:ext uri="{FF2B5EF4-FFF2-40B4-BE49-F238E27FC236}">
                    <a16:creationId xmlns:a16="http://schemas.microsoft.com/office/drawing/2014/main" id="{4F3D5E4B-1EA4-D5A3-E290-E83D0F11D4BA}"/>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0" name="Google Shape;2595;p40">
                <a:extLst>
                  <a:ext uri="{FF2B5EF4-FFF2-40B4-BE49-F238E27FC236}">
                    <a16:creationId xmlns:a16="http://schemas.microsoft.com/office/drawing/2014/main" id="{093C47AF-7ED5-57A0-8516-6A6DE917260E}"/>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1" name="Google Shape;2596;p40">
                <a:extLst>
                  <a:ext uri="{FF2B5EF4-FFF2-40B4-BE49-F238E27FC236}">
                    <a16:creationId xmlns:a16="http://schemas.microsoft.com/office/drawing/2014/main" id="{513BD245-E657-5F75-9679-D4FB3C527A57}"/>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2" name="Google Shape;2597;p40">
                <a:extLst>
                  <a:ext uri="{FF2B5EF4-FFF2-40B4-BE49-F238E27FC236}">
                    <a16:creationId xmlns:a16="http://schemas.microsoft.com/office/drawing/2014/main" id="{D74139E0-7991-43B4-B05E-EE1A180BF803}"/>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3" name="Google Shape;2598;p40">
                <a:extLst>
                  <a:ext uri="{FF2B5EF4-FFF2-40B4-BE49-F238E27FC236}">
                    <a16:creationId xmlns:a16="http://schemas.microsoft.com/office/drawing/2014/main" id="{8BC6A5CB-C0ED-82FC-4837-4D0BE83B28E8}"/>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4" name="Google Shape;2599;p40">
                <a:extLst>
                  <a:ext uri="{FF2B5EF4-FFF2-40B4-BE49-F238E27FC236}">
                    <a16:creationId xmlns:a16="http://schemas.microsoft.com/office/drawing/2014/main" id="{2AD8DA1E-680B-4C2B-FFA8-FF051D462889}"/>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5" name="Google Shape;2600;p40">
                <a:extLst>
                  <a:ext uri="{FF2B5EF4-FFF2-40B4-BE49-F238E27FC236}">
                    <a16:creationId xmlns:a16="http://schemas.microsoft.com/office/drawing/2014/main" id="{842A2E34-B248-4EE6-4AC5-080228C33CD7}"/>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6" name="Google Shape;2601;p40">
                <a:extLst>
                  <a:ext uri="{FF2B5EF4-FFF2-40B4-BE49-F238E27FC236}">
                    <a16:creationId xmlns:a16="http://schemas.microsoft.com/office/drawing/2014/main" id="{73B60886-A2F8-3A2E-1F08-E13D4ACF3594}"/>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7" name="Google Shape;2602;p40">
                <a:extLst>
                  <a:ext uri="{FF2B5EF4-FFF2-40B4-BE49-F238E27FC236}">
                    <a16:creationId xmlns:a16="http://schemas.microsoft.com/office/drawing/2014/main" id="{34ECE088-4A64-872B-BD20-9BB70AE513DF}"/>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8" name="Google Shape;2603;p40">
                <a:extLst>
                  <a:ext uri="{FF2B5EF4-FFF2-40B4-BE49-F238E27FC236}">
                    <a16:creationId xmlns:a16="http://schemas.microsoft.com/office/drawing/2014/main" id="{28E868E3-98F1-F48D-0283-15F37148221D}"/>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9" name="Google Shape;2604;p40">
                <a:extLst>
                  <a:ext uri="{FF2B5EF4-FFF2-40B4-BE49-F238E27FC236}">
                    <a16:creationId xmlns:a16="http://schemas.microsoft.com/office/drawing/2014/main" id="{EE4A2F8E-24EA-2481-B553-205018867DC8}"/>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0" name="Google Shape;2605;p40">
                <a:extLst>
                  <a:ext uri="{FF2B5EF4-FFF2-40B4-BE49-F238E27FC236}">
                    <a16:creationId xmlns:a16="http://schemas.microsoft.com/office/drawing/2014/main" id="{E8648CF1-B731-84C9-1A49-D9C64FA4C4C5}"/>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1" name="Google Shape;2606;p40">
                <a:extLst>
                  <a:ext uri="{FF2B5EF4-FFF2-40B4-BE49-F238E27FC236}">
                    <a16:creationId xmlns:a16="http://schemas.microsoft.com/office/drawing/2014/main" id="{E8B74105-06E0-AD4A-F491-489FF09B8A98}"/>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2" name="Google Shape;2607;p40">
                <a:extLst>
                  <a:ext uri="{FF2B5EF4-FFF2-40B4-BE49-F238E27FC236}">
                    <a16:creationId xmlns:a16="http://schemas.microsoft.com/office/drawing/2014/main" id="{439A4A84-B6EF-3A36-4A11-0C026DAD09F4}"/>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3" name="Google Shape;2608;p40">
                <a:extLst>
                  <a:ext uri="{FF2B5EF4-FFF2-40B4-BE49-F238E27FC236}">
                    <a16:creationId xmlns:a16="http://schemas.microsoft.com/office/drawing/2014/main" id="{E806214E-20C8-DC47-CFB5-F61F42274780}"/>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4" name="Google Shape;2609;p40">
                <a:extLst>
                  <a:ext uri="{FF2B5EF4-FFF2-40B4-BE49-F238E27FC236}">
                    <a16:creationId xmlns:a16="http://schemas.microsoft.com/office/drawing/2014/main" id="{8660AF10-4F86-A987-E658-5D5221EFB764}"/>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5" name="Google Shape;2610;p40">
                <a:extLst>
                  <a:ext uri="{FF2B5EF4-FFF2-40B4-BE49-F238E27FC236}">
                    <a16:creationId xmlns:a16="http://schemas.microsoft.com/office/drawing/2014/main" id="{8F14EA91-23BB-F4C2-E18D-F4B719E8E6CB}"/>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2" name="Google Shape;2611;p40">
              <a:extLst>
                <a:ext uri="{FF2B5EF4-FFF2-40B4-BE49-F238E27FC236}">
                  <a16:creationId xmlns:a16="http://schemas.microsoft.com/office/drawing/2014/main" id="{8809DA43-C1C9-E536-F3F0-6BEF0DD1481C}"/>
                </a:ext>
              </a:extLst>
            </p:cNvPr>
            <p:cNvGrpSpPr/>
            <p:nvPr/>
          </p:nvGrpSpPr>
          <p:grpSpPr>
            <a:xfrm>
              <a:off x="7220544" y="1708928"/>
              <a:ext cx="1427232" cy="1995478"/>
              <a:chOff x="7155675" y="1787550"/>
              <a:chExt cx="1275225" cy="1782950"/>
            </a:xfrm>
          </p:grpSpPr>
          <p:sp>
            <p:nvSpPr>
              <p:cNvPr id="538" name="Google Shape;2612;p40">
                <a:extLst>
                  <a:ext uri="{FF2B5EF4-FFF2-40B4-BE49-F238E27FC236}">
                    <a16:creationId xmlns:a16="http://schemas.microsoft.com/office/drawing/2014/main" id="{E65AD6CB-82CD-602E-1128-77A154C7824E}"/>
                  </a:ext>
                </a:extLst>
              </p:cNvPr>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9" name="Google Shape;2613;p40">
                <a:extLst>
                  <a:ext uri="{FF2B5EF4-FFF2-40B4-BE49-F238E27FC236}">
                    <a16:creationId xmlns:a16="http://schemas.microsoft.com/office/drawing/2014/main" id="{65ACA96F-2572-5502-52E7-AC9D93161C38}"/>
                  </a:ext>
                </a:extLst>
              </p:cNvPr>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0" name="Google Shape;2614;p40">
                <a:extLst>
                  <a:ext uri="{FF2B5EF4-FFF2-40B4-BE49-F238E27FC236}">
                    <a16:creationId xmlns:a16="http://schemas.microsoft.com/office/drawing/2014/main" id="{721BE430-66FA-CFED-DF52-7A52D9FFEA1D}"/>
                  </a:ext>
                </a:extLst>
              </p:cNvPr>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1" name="Google Shape;2615;p40">
                <a:extLst>
                  <a:ext uri="{FF2B5EF4-FFF2-40B4-BE49-F238E27FC236}">
                    <a16:creationId xmlns:a16="http://schemas.microsoft.com/office/drawing/2014/main" id="{D813E36C-284C-B865-ED97-6CD19F2705BD}"/>
                  </a:ext>
                </a:extLst>
              </p:cNvPr>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2" name="Google Shape;2616;p40">
                <a:extLst>
                  <a:ext uri="{FF2B5EF4-FFF2-40B4-BE49-F238E27FC236}">
                    <a16:creationId xmlns:a16="http://schemas.microsoft.com/office/drawing/2014/main" id="{2DB03C47-6928-B09B-862D-481A59B89322}"/>
                  </a:ext>
                </a:extLst>
              </p:cNvPr>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3" name="Google Shape;2617;p40">
                <a:extLst>
                  <a:ext uri="{FF2B5EF4-FFF2-40B4-BE49-F238E27FC236}">
                    <a16:creationId xmlns:a16="http://schemas.microsoft.com/office/drawing/2014/main" id="{5E8DF0AC-D6A2-9B85-0626-5F66E7649EB1}"/>
                  </a:ext>
                </a:extLst>
              </p:cNvPr>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4" name="Google Shape;2618;p40">
                <a:extLst>
                  <a:ext uri="{FF2B5EF4-FFF2-40B4-BE49-F238E27FC236}">
                    <a16:creationId xmlns:a16="http://schemas.microsoft.com/office/drawing/2014/main" id="{A5FC1561-6A82-EE1A-715B-2B07D2A4D1B7}"/>
                  </a:ext>
                </a:extLst>
              </p:cNvPr>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5" name="Google Shape;2619;p40">
                <a:extLst>
                  <a:ext uri="{FF2B5EF4-FFF2-40B4-BE49-F238E27FC236}">
                    <a16:creationId xmlns:a16="http://schemas.microsoft.com/office/drawing/2014/main" id="{E2A8AADF-9E30-E1BB-197B-FAE1E0CADD6B}"/>
                  </a:ext>
                </a:extLst>
              </p:cNvPr>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6" name="Google Shape;2620;p40">
                <a:extLst>
                  <a:ext uri="{FF2B5EF4-FFF2-40B4-BE49-F238E27FC236}">
                    <a16:creationId xmlns:a16="http://schemas.microsoft.com/office/drawing/2014/main" id="{259DDD58-9A75-ABF3-7D4A-4544E28032BD}"/>
                  </a:ext>
                </a:extLst>
              </p:cNvPr>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7" name="Google Shape;2621;p40">
                <a:extLst>
                  <a:ext uri="{FF2B5EF4-FFF2-40B4-BE49-F238E27FC236}">
                    <a16:creationId xmlns:a16="http://schemas.microsoft.com/office/drawing/2014/main" id="{7B7C8120-76C6-33F8-A7AE-BDF513D822EC}"/>
                  </a:ext>
                </a:extLst>
              </p:cNvPr>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8" name="Google Shape;2622;p40">
                <a:extLst>
                  <a:ext uri="{FF2B5EF4-FFF2-40B4-BE49-F238E27FC236}">
                    <a16:creationId xmlns:a16="http://schemas.microsoft.com/office/drawing/2014/main" id="{BC8FB492-0449-C8A3-F199-C58D1A66DC5A}"/>
                  </a:ext>
                </a:extLst>
              </p:cNvPr>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9" name="Google Shape;2623;p40">
                <a:extLst>
                  <a:ext uri="{FF2B5EF4-FFF2-40B4-BE49-F238E27FC236}">
                    <a16:creationId xmlns:a16="http://schemas.microsoft.com/office/drawing/2014/main" id="{A41756B1-E2B0-F3A5-E2B8-881BF3828413}"/>
                  </a:ext>
                </a:extLst>
              </p:cNvPr>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0" name="Google Shape;2624;p40">
                <a:extLst>
                  <a:ext uri="{FF2B5EF4-FFF2-40B4-BE49-F238E27FC236}">
                    <a16:creationId xmlns:a16="http://schemas.microsoft.com/office/drawing/2014/main" id="{BF8D12C5-FF43-6BC3-2B6F-19728F36FE11}"/>
                  </a:ext>
                </a:extLst>
              </p:cNvPr>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1" name="Google Shape;2625;p40">
                <a:extLst>
                  <a:ext uri="{FF2B5EF4-FFF2-40B4-BE49-F238E27FC236}">
                    <a16:creationId xmlns:a16="http://schemas.microsoft.com/office/drawing/2014/main" id="{2660A6F9-F868-BAD2-B19C-70894A59A588}"/>
                  </a:ext>
                </a:extLst>
              </p:cNvPr>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2" name="Google Shape;2626;p40">
                <a:extLst>
                  <a:ext uri="{FF2B5EF4-FFF2-40B4-BE49-F238E27FC236}">
                    <a16:creationId xmlns:a16="http://schemas.microsoft.com/office/drawing/2014/main" id="{BAE1C600-CA7C-7CA9-2133-9C2D049628C3}"/>
                  </a:ext>
                </a:extLst>
              </p:cNvPr>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3" name="Google Shape;2627;p40">
                <a:extLst>
                  <a:ext uri="{FF2B5EF4-FFF2-40B4-BE49-F238E27FC236}">
                    <a16:creationId xmlns:a16="http://schemas.microsoft.com/office/drawing/2014/main" id="{70D2E96D-1971-AA91-22BB-1337F1733CF2}"/>
                  </a:ext>
                </a:extLst>
              </p:cNvPr>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4" name="Google Shape;2628;p40">
                <a:extLst>
                  <a:ext uri="{FF2B5EF4-FFF2-40B4-BE49-F238E27FC236}">
                    <a16:creationId xmlns:a16="http://schemas.microsoft.com/office/drawing/2014/main" id="{2D594374-A4A4-D88B-0727-9C78ADD0E13E}"/>
                  </a:ext>
                </a:extLst>
              </p:cNvPr>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5" name="Google Shape;2629;p40">
                <a:extLst>
                  <a:ext uri="{FF2B5EF4-FFF2-40B4-BE49-F238E27FC236}">
                    <a16:creationId xmlns:a16="http://schemas.microsoft.com/office/drawing/2014/main" id="{A364C738-7810-BBC9-59ED-BD99C5B94B37}"/>
                  </a:ext>
                </a:extLst>
              </p:cNvPr>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6" name="Google Shape;2630;p40">
                <a:extLst>
                  <a:ext uri="{FF2B5EF4-FFF2-40B4-BE49-F238E27FC236}">
                    <a16:creationId xmlns:a16="http://schemas.microsoft.com/office/drawing/2014/main" id="{EF9B6436-799A-4B77-5A90-50EC45DBD7EA}"/>
                  </a:ext>
                </a:extLst>
              </p:cNvPr>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7" name="Google Shape;2631;p40">
                <a:extLst>
                  <a:ext uri="{FF2B5EF4-FFF2-40B4-BE49-F238E27FC236}">
                    <a16:creationId xmlns:a16="http://schemas.microsoft.com/office/drawing/2014/main" id="{878A184C-65DC-854C-4815-1019E3AC058E}"/>
                  </a:ext>
                </a:extLst>
              </p:cNvPr>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8" name="Google Shape;2632;p40">
                <a:extLst>
                  <a:ext uri="{FF2B5EF4-FFF2-40B4-BE49-F238E27FC236}">
                    <a16:creationId xmlns:a16="http://schemas.microsoft.com/office/drawing/2014/main" id="{06F10BFE-06B4-36D8-041B-6295842E4180}"/>
                  </a:ext>
                </a:extLst>
              </p:cNvPr>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9" name="Google Shape;2633;p40">
                <a:extLst>
                  <a:ext uri="{FF2B5EF4-FFF2-40B4-BE49-F238E27FC236}">
                    <a16:creationId xmlns:a16="http://schemas.microsoft.com/office/drawing/2014/main" id="{8BE88269-AFAD-0E96-26D7-FA2E5B66552F}"/>
                  </a:ext>
                </a:extLst>
              </p:cNvPr>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0" name="Google Shape;2634;p40">
                <a:extLst>
                  <a:ext uri="{FF2B5EF4-FFF2-40B4-BE49-F238E27FC236}">
                    <a16:creationId xmlns:a16="http://schemas.microsoft.com/office/drawing/2014/main" id="{809F7A44-D01A-1E5A-0E2A-E83FBE38FB76}"/>
                  </a:ext>
                </a:extLst>
              </p:cNvPr>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1" name="Google Shape;2635;p40">
                <a:extLst>
                  <a:ext uri="{FF2B5EF4-FFF2-40B4-BE49-F238E27FC236}">
                    <a16:creationId xmlns:a16="http://schemas.microsoft.com/office/drawing/2014/main" id="{FE01EE63-5F8D-C082-F582-F4A83F7C6E91}"/>
                  </a:ext>
                </a:extLst>
              </p:cNvPr>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2" name="Google Shape;2636;p40">
                <a:extLst>
                  <a:ext uri="{FF2B5EF4-FFF2-40B4-BE49-F238E27FC236}">
                    <a16:creationId xmlns:a16="http://schemas.microsoft.com/office/drawing/2014/main" id="{8C94C271-61C6-5653-470E-319B1C151A03}"/>
                  </a:ext>
                </a:extLst>
              </p:cNvPr>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3" name="Google Shape;2637;p40">
                <a:extLst>
                  <a:ext uri="{FF2B5EF4-FFF2-40B4-BE49-F238E27FC236}">
                    <a16:creationId xmlns:a16="http://schemas.microsoft.com/office/drawing/2014/main" id="{78C93F3C-9CF1-81CE-D015-5FD7CE2B910C}"/>
                  </a:ext>
                </a:extLst>
              </p:cNvPr>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4" name="Google Shape;2638;p40">
                <a:extLst>
                  <a:ext uri="{FF2B5EF4-FFF2-40B4-BE49-F238E27FC236}">
                    <a16:creationId xmlns:a16="http://schemas.microsoft.com/office/drawing/2014/main" id="{012F0453-14E0-84A2-EBFD-42D85EBA608D}"/>
                  </a:ext>
                </a:extLst>
              </p:cNvPr>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5" name="Google Shape;2639;p40">
                <a:extLst>
                  <a:ext uri="{FF2B5EF4-FFF2-40B4-BE49-F238E27FC236}">
                    <a16:creationId xmlns:a16="http://schemas.microsoft.com/office/drawing/2014/main" id="{71D43BC5-B9C9-D377-A9BB-CF128025B0C2}"/>
                  </a:ext>
                </a:extLst>
              </p:cNvPr>
              <p:cNvSpPr/>
              <p:nvPr/>
            </p:nvSpPr>
            <p:spPr>
              <a:xfrm>
                <a:off x="7357675" y="2844925"/>
                <a:ext cx="200900" cy="6875"/>
              </a:xfrm>
              <a:custGeom>
                <a:avLst/>
                <a:gdLst/>
                <a:ahLst/>
                <a:cxnLst/>
                <a:rect l="l" t="t" r="r" b="b"/>
                <a:pathLst>
                  <a:path w="8036" h="275" extrusionOk="0">
                    <a:moveTo>
                      <a:pt x="8035" y="274"/>
                    </a:moveTo>
                    <a:lnTo>
                      <a:pt x="1" y="0"/>
                    </a:lnTo>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6" name="Google Shape;2640;p40">
                <a:extLst>
                  <a:ext uri="{FF2B5EF4-FFF2-40B4-BE49-F238E27FC236}">
                    <a16:creationId xmlns:a16="http://schemas.microsoft.com/office/drawing/2014/main" id="{921AEFD0-121C-564C-A013-B966FE42B81F}"/>
                  </a:ext>
                </a:extLst>
              </p:cNvPr>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7" name="Google Shape;2641;p40">
                <a:extLst>
                  <a:ext uri="{FF2B5EF4-FFF2-40B4-BE49-F238E27FC236}">
                    <a16:creationId xmlns:a16="http://schemas.microsoft.com/office/drawing/2014/main" id="{D7D6AD0D-6629-36F7-748C-63A693A319C4}"/>
                  </a:ext>
                </a:extLst>
              </p:cNvPr>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8" name="Google Shape;2642;p40">
                <a:extLst>
                  <a:ext uri="{FF2B5EF4-FFF2-40B4-BE49-F238E27FC236}">
                    <a16:creationId xmlns:a16="http://schemas.microsoft.com/office/drawing/2014/main" id="{F22B5D48-9A92-0EEF-EE1B-0E90841089F5}"/>
                  </a:ext>
                </a:extLst>
              </p:cNvPr>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9" name="Google Shape;2643;p40">
                <a:extLst>
                  <a:ext uri="{FF2B5EF4-FFF2-40B4-BE49-F238E27FC236}">
                    <a16:creationId xmlns:a16="http://schemas.microsoft.com/office/drawing/2014/main" id="{0054BB3E-1DD9-E86F-6E14-366DD3A89467}"/>
                  </a:ext>
                </a:extLst>
              </p:cNvPr>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0" name="Google Shape;2644;p40">
                <a:extLst>
                  <a:ext uri="{FF2B5EF4-FFF2-40B4-BE49-F238E27FC236}">
                    <a16:creationId xmlns:a16="http://schemas.microsoft.com/office/drawing/2014/main" id="{F53A1462-4416-5C08-5CCD-2885F6F4A042}"/>
                  </a:ext>
                </a:extLst>
              </p:cNvPr>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1" name="Google Shape;2645;p40">
                <a:extLst>
                  <a:ext uri="{FF2B5EF4-FFF2-40B4-BE49-F238E27FC236}">
                    <a16:creationId xmlns:a16="http://schemas.microsoft.com/office/drawing/2014/main" id="{B1714E52-6820-317C-4EA0-451CB646C569}"/>
                  </a:ext>
                </a:extLst>
              </p:cNvPr>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2" name="Google Shape;2646;p40">
                <a:extLst>
                  <a:ext uri="{FF2B5EF4-FFF2-40B4-BE49-F238E27FC236}">
                    <a16:creationId xmlns:a16="http://schemas.microsoft.com/office/drawing/2014/main" id="{AA041385-0927-D08D-CF23-653FEA8F13C2}"/>
                  </a:ext>
                </a:extLst>
              </p:cNvPr>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3" name="Google Shape;2647;p40">
                <a:extLst>
                  <a:ext uri="{FF2B5EF4-FFF2-40B4-BE49-F238E27FC236}">
                    <a16:creationId xmlns:a16="http://schemas.microsoft.com/office/drawing/2014/main" id="{E70D7E32-F218-3A38-3E35-6BA474FF7038}"/>
                  </a:ext>
                </a:extLst>
              </p:cNvPr>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4" name="Google Shape;2648;p40">
                <a:extLst>
                  <a:ext uri="{FF2B5EF4-FFF2-40B4-BE49-F238E27FC236}">
                    <a16:creationId xmlns:a16="http://schemas.microsoft.com/office/drawing/2014/main" id="{2D42C8B6-1FCB-DE19-FCD7-D59330726664}"/>
                  </a:ext>
                </a:extLst>
              </p:cNvPr>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5" name="Google Shape;2649;p40">
                <a:extLst>
                  <a:ext uri="{FF2B5EF4-FFF2-40B4-BE49-F238E27FC236}">
                    <a16:creationId xmlns:a16="http://schemas.microsoft.com/office/drawing/2014/main" id="{3B26CF38-D337-CFA0-1B03-5DC665EC542B}"/>
                  </a:ext>
                </a:extLst>
              </p:cNvPr>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6" name="Google Shape;2650;p40">
                <a:extLst>
                  <a:ext uri="{FF2B5EF4-FFF2-40B4-BE49-F238E27FC236}">
                    <a16:creationId xmlns:a16="http://schemas.microsoft.com/office/drawing/2014/main" id="{CF285CF6-357F-7635-598E-1BF4FE1DA5DC}"/>
                  </a:ext>
                </a:extLst>
              </p:cNvPr>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7" name="Google Shape;2651;p40">
                <a:extLst>
                  <a:ext uri="{FF2B5EF4-FFF2-40B4-BE49-F238E27FC236}">
                    <a16:creationId xmlns:a16="http://schemas.microsoft.com/office/drawing/2014/main" id="{C856493D-1D4A-EF8E-A73A-326255DC2D2E}"/>
                  </a:ext>
                </a:extLst>
              </p:cNvPr>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8" name="Google Shape;2652;p40">
                <a:extLst>
                  <a:ext uri="{FF2B5EF4-FFF2-40B4-BE49-F238E27FC236}">
                    <a16:creationId xmlns:a16="http://schemas.microsoft.com/office/drawing/2014/main" id="{BD0818C8-A2DC-8F8A-F4B5-EC705C4AD5CE}"/>
                  </a:ext>
                </a:extLst>
              </p:cNvPr>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9" name="Google Shape;2653;p40">
                <a:extLst>
                  <a:ext uri="{FF2B5EF4-FFF2-40B4-BE49-F238E27FC236}">
                    <a16:creationId xmlns:a16="http://schemas.microsoft.com/office/drawing/2014/main" id="{A0BAB60E-9586-C73B-30F7-819AB034B2A9}"/>
                  </a:ext>
                </a:extLst>
              </p:cNvPr>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0" name="Google Shape;2654;p40">
                <a:extLst>
                  <a:ext uri="{FF2B5EF4-FFF2-40B4-BE49-F238E27FC236}">
                    <a16:creationId xmlns:a16="http://schemas.microsoft.com/office/drawing/2014/main" id="{FFEEF137-E5F5-31C2-415D-DE3590DE0B94}"/>
                  </a:ext>
                </a:extLst>
              </p:cNvPr>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1" name="Google Shape;2655;p40">
                <a:extLst>
                  <a:ext uri="{FF2B5EF4-FFF2-40B4-BE49-F238E27FC236}">
                    <a16:creationId xmlns:a16="http://schemas.microsoft.com/office/drawing/2014/main" id="{10E4A49E-F0C6-27DE-CD93-69C573AACC4E}"/>
                  </a:ext>
                </a:extLst>
              </p:cNvPr>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2" name="Google Shape;2656;p40">
                <a:extLst>
                  <a:ext uri="{FF2B5EF4-FFF2-40B4-BE49-F238E27FC236}">
                    <a16:creationId xmlns:a16="http://schemas.microsoft.com/office/drawing/2014/main" id="{A7967BAC-A912-7198-8D71-FB111527AADE}"/>
                  </a:ext>
                </a:extLst>
              </p:cNvPr>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3" name="Google Shape;2657;p40">
                <a:extLst>
                  <a:ext uri="{FF2B5EF4-FFF2-40B4-BE49-F238E27FC236}">
                    <a16:creationId xmlns:a16="http://schemas.microsoft.com/office/drawing/2014/main" id="{9475FABE-E5C7-FB47-431E-4D50E7DC2CBA}"/>
                  </a:ext>
                </a:extLst>
              </p:cNvPr>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4" name="Google Shape;2658;p40">
                <a:extLst>
                  <a:ext uri="{FF2B5EF4-FFF2-40B4-BE49-F238E27FC236}">
                    <a16:creationId xmlns:a16="http://schemas.microsoft.com/office/drawing/2014/main" id="{8056328F-FDB0-7F30-4B6A-0A1E38124E84}"/>
                  </a:ext>
                </a:extLst>
              </p:cNvPr>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5" name="Google Shape;2659;p40">
                <a:extLst>
                  <a:ext uri="{FF2B5EF4-FFF2-40B4-BE49-F238E27FC236}">
                    <a16:creationId xmlns:a16="http://schemas.microsoft.com/office/drawing/2014/main" id="{D4996DFE-CA8C-2065-4D35-72DDBCD39D86}"/>
                  </a:ext>
                </a:extLst>
              </p:cNvPr>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6" name="Google Shape;2660;p40">
                <a:extLst>
                  <a:ext uri="{FF2B5EF4-FFF2-40B4-BE49-F238E27FC236}">
                    <a16:creationId xmlns:a16="http://schemas.microsoft.com/office/drawing/2014/main" id="{3AE2369D-22AF-396F-F44F-99A41A763CAE}"/>
                  </a:ext>
                </a:extLst>
              </p:cNvPr>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7" name="Google Shape;2661;p40">
                <a:extLst>
                  <a:ext uri="{FF2B5EF4-FFF2-40B4-BE49-F238E27FC236}">
                    <a16:creationId xmlns:a16="http://schemas.microsoft.com/office/drawing/2014/main" id="{D1BA24D9-A51E-E856-2772-73C13144EDA2}"/>
                  </a:ext>
                </a:extLst>
              </p:cNvPr>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8" name="Google Shape;2662;p40">
                <a:extLst>
                  <a:ext uri="{FF2B5EF4-FFF2-40B4-BE49-F238E27FC236}">
                    <a16:creationId xmlns:a16="http://schemas.microsoft.com/office/drawing/2014/main" id="{E4F736A8-04D0-26B9-7964-A1861C7BCD20}"/>
                  </a:ext>
                </a:extLst>
              </p:cNvPr>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9" name="Google Shape;2663;p40">
                <a:extLst>
                  <a:ext uri="{FF2B5EF4-FFF2-40B4-BE49-F238E27FC236}">
                    <a16:creationId xmlns:a16="http://schemas.microsoft.com/office/drawing/2014/main" id="{22248547-3713-88A3-C2DA-D620AEA4D8B5}"/>
                  </a:ext>
                </a:extLst>
              </p:cNvPr>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0" name="Google Shape;2664;p40">
                <a:extLst>
                  <a:ext uri="{FF2B5EF4-FFF2-40B4-BE49-F238E27FC236}">
                    <a16:creationId xmlns:a16="http://schemas.microsoft.com/office/drawing/2014/main" id="{B2C97697-D9B1-909E-4A30-808CC38DC2DD}"/>
                  </a:ext>
                </a:extLst>
              </p:cNvPr>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1" name="Google Shape;2665;p40">
                <a:extLst>
                  <a:ext uri="{FF2B5EF4-FFF2-40B4-BE49-F238E27FC236}">
                    <a16:creationId xmlns:a16="http://schemas.microsoft.com/office/drawing/2014/main" id="{2627C176-CCCB-CC39-05F3-8B17F62915E8}"/>
                  </a:ext>
                </a:extLst>
              </p:cNvPr>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2" name="Google Shape;2666;p40">
                <a:extLst>
                  <a:ext uri="{FF2B5EF4-FFF2-40B4-BE49-F238E27FC236}">
                    <a16:creationId xmlns:a16="http://schemas.microsoft.com/office/drawing/2014/main" id="{D548E7B5-8E75-15FA-C498-E7F40E00113E}"/>
                  </a:ext>
                </a:extLst>
              </p:cNvPr>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3" name="Google Shape;2667;p40">
                <a:extLst>
                  <a:ext uri="{FF2B5EF4-FFF2-40B4-BE49-F238E27FC236}">
                    <a16:creationId xmlns:a16="http://schemas.microsoft.com/office/drawing/2014/main" id="{5151B8DD-D3AE-8400-C87B-75A5483AF0B1}"/>
                  </a:ext>
                </a:extLst>
              </p:cNvPr>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4" name="Google Shape;2668;p40">
                <a:extLst>
                  <a:ext uri="{FF2B5EF4-FFF2-40B4-BE49-F238E27FC236}">
                    <a16:creationId xmlns:a16="http://schemas.microsoft.com/office/drawing/2014/main" id="{D2934D85-C015-8EFA-4D50-CB5D944BB638}"/>
                  </a:ext>
                </a:extLst>
              </p:cNvPr>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5" name="Google Shape;2669;p40">
                <a:extLst>
                  <a:ext uri="{FF2B5EF4-FFF2-40B4-BE49-F238E27FC236}">
                    <a16:creationId xmlns:a16="http://schemas.microsoft.com/office/drawing/2014/main" id="{D21A845B-1206-E9DE-26AC-EF5563C533DF}"/>
                  </a:ext>
                </a:extLst>
              </p:cNvPr>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6" name="Google Shape;2670;p40">
                <a:extLst>
                  <a:ext uri="{FF2B5EF4-FFF2-40B4-BE49-F238E27FC236}">
                    <a16:creationId xmlns:a16="http://schemas.microsoft.com/office/drawing/2014/main" id="{E50FDF1E-32D6-191E-046C-2DCC96A21B38}"/>
                  </a:ext>
                </a:extLst>
              </p:cNvPr>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7" name="Google Shape;2671;p40">
                <a:extLst>
                  <a:ext uri="{FF2B5EF4-FFF2-40B4-BE49-F238E27FC236}">
                    <a16:creationId xmlns:a16="http://schemas.microsoft.com/office/drawing/2014/main" id="{5033AA53-6B78-DB6D-306D-DB0D0CC314C6}"/>
                  </a:ext>
                </a:extLst>
              </p:cNvPr>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8" name="Google Shape;2672;p40">
                <a:extLst>
                  <a:ext uri="{FF2B5EF4-FFF2-40B4-BE49-F238E27FC236}">
                    <a16:creationId xmlns:a16="http://schemas.microsoft.com/office/drawing/2014/main" id="{7BAA80EA-5582-E2AA-25E9-42D79A567AC7}"/>
                  </a:ext>
                </a:extLst>
              </p:cNvPr>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9" name="Google Shape;2673;p40">
                <a:extLst>
                  <a:ext uri="{FF2B5EF4-FFF2-40B4-BE49-F238E27FC236}">
                    <a16:creationId xmlns:a16="http://schemas.microsoft.com/office/drawing/2014/main" id="{DFE007AB-5A6D-DD27-BC8B-BC4F6F99BAE1}"/>
                  </a:ext>
                </a:extLst>
              </p:cNvPr>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0" name="Google Shape;2674;p40">
                <a:extLst>
                  <a:ext uri="{FF2B5EF4-FFF2-40B4-BE49-F238E27FC236}">
                    <a16:creationId xmlns:a16="http://schemas.microsoft.com/office/drawing/2014/main" id="{566E0CA3-ADF1-6202-CC8B-181C83048FD9}"/>
                  </a:ext>
                </a:extLst>
              </p:cNvPr>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1" name="Google Shape;2675;p40">
                <a:extLst>
                  <a:ext uri="{FF2B5EF4-FFF2-40B4-BE49-F238E27FC236}">
                    <a16:creationId xmlns:a16="http://schemas.microsoft.com/office/drawing/2014/main" id="{FDAC329C-6CB0-EF7F-4D35-C22C8F4895F0}"/>
                  </a:ext>
                </a:extLst>
              </p:cNvPr>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2" name="Google Shape;2676;p40">
                <a:extLst>
                  <a:ext uri="{FF2B5EF4-FFF2-40B4-BE49-F238E27FC236}">
                    <a16:creationId xmlns:a16="http://schemas.microsoft.com/office/drawing/2014/main" id="{86B283C3-91B4-7256-F9AC-BD4367746135}"/>
                  </a:ext>
                </a:extLst>
              </p:cNvPr>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3" name="Google Shape;2677;p40">
                <a:extLst>
                  <a:ext uri="{FF2B5EF4-FFF2-40B4-BE49-F238E27FC236}">
                    <a16:creationId xmlns:a16="http://schemas.microsoft.com/office/drawing/2014/main" id="{F0A494DF-2CC6-8F5C-77A8-F1064703D65C}"/>
                  </a:ext>
                </a:extLst>
              </p:cNvPr>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4" name="Google Shape;2678;p40">
                <a:extLst>
                  <a:ext uri="{FF2B5EF4-FFF2-40B4-BE49-F238E27FC236}">
                    <a16:creationId xmlns:a16="http://schemas.microsoft.com/office/drawing/2014/main" id="{F8BADD14-D30E-D500-EA76-FEDBFDE5AEDD}"/>
                  </a:ext>
                </a:extLst>
              </p:cNvPr>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5" name="Google Shape;2679;p40">
                <a:extLst>
                  <a:ext uri="{FF2B5EF4-FFF2-40B4-BE49-F238E27FC236}">
                    <a16:creationId xmlns:a16="http://schemas.microsoft.com/office/drawing/2014/main" id="{0CA58CB4-A31D-BFBA-54C4-0D7488A66AE5}"/>
                  </a:ext>
                </a:extLst>
              </p:cNvPr>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6" name="Google Shape;2680;p40">
                <a:extLst>
                  <a:ext uri="{FF2B5EF4-FFF2-40B4-BE49-F238E27FC236}">
                    <a16:creationId xmlns:a16="http://schemas.microsoft.com/office/drawing/2014/main" id="{EBA2E96C-ACD3-1FB4-E47D-A64F267752A1}"/>
                  </a:ext>
                </a:extLst>
              </p:cNvPr>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7" name="Google Shape;2681;p40">
                <a:extLst>
                  <a:ext uri="{FF2B5EF4-FFF2-40B4-BE49-F238E27FC236}">
                    <a16:creationId xmlns:a16="http://schemas.microsoft.com/office/drawing/2014/main" id="{D6DEF679-553D-A687-ABFE-1131D889816A}"/>
                  </a:ext>
                </a:extLst>
              </p:cNvPr>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8" name="Google Shape;2682;p40">
                <a:extLst>
                  <a:ext uri="{FF2B5EF4-FFF2-40B4-BE49-F238E27FC236}">
                    <a16:creationId xmlns:a16="http://schemas.microsoft.com/office/drawing/2014/main" id="{4C3F1E86-3BC0-650C-083E-F8FCCDFA468F}"/>
                  </a:ext>
                </a:extLst>
              </p:cNvPr>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3" name="Google Shape;2683;p40">
              <a:extLst>
                <a:ext uri="{FF2B5EF4-FFF2-40B4-BE49-F238E27FC236}">
                  <a16:creationId xmlns:a16="http://schemas.microsoft.com/office/drawing/2014/main" id="{0A047394-2310-3505-429B-AFE09AE359D2}"/>
                </a:ext>
              </a:extLst>
            </p:cNvPr>
            <p:cNvGrpSpPr/>
            <p:nvPr/>
          </p:nvGrpSpPr>
          <p:grpSpPr>
            <a:xfrm>
              <a:off x="708077" y="1995024"/>
              <a:ext cx="1215367" cy="2064392"/>
              <a:chOff x="896725" y="2043175"/>
              <a:chExt cx="1085925" cy="1844525"/>
            </a:xfrm>
          </p:grpSpPr>
          <p:sp>
            <p:nvSpPr>
              <p:cNvPr id="484" name="Google Shape;2684;p40">
                <a:extLst>
                  <a:ext uri="{FF2B5EF4-FFF2-40B4-BE49-F238E27FC236}">
                    <a16:creationId xmlns:a16="http://schemas.microsoft.com/office/drawing/2014/main" id="{07B6C316-A7C5-13F6-C356-6A3403AB292D}"/>
                  </a:ext>
                </a:extLst>
              </p:cNvPr>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5" name="Google Shape;2685;p40">
                <a:extLst>
                  <a:ext uri="{FF2B5EF4-FFF2-40B4-BE49-F238E27FC236}">
                    <a16:creationId xmlns:a16="http://schemas.microsoft.com/office/drawing/2014/main" id="{17521630-BE70-4C55-2931-8927646A1E9E}"/>
                  </a:ext>
                </a:extLst>
              </p:cNvPr>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2686;p40">
                <a:extLst>
                  <a:ext uri="{FF2B5EF4-FFF2-40B4-BE49-F238E27FC236}">
                    <a16:creationId xmlns:a16="http://schemas.microsoft.com/office/drawing/2014/main" id="{018822BD-E11C-27B9-650F-D84B07C09B10}"/>
                  </a:ext>
                </a:extLst>
              </p:cNvPr>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7" name="Google Shape;2687;p40">
                <a:extLst>
                  <a:ext uri="{FF2B5EF4-FFF2-40B4-BE49-F238E27FC236}">
                    <a16:creationId xmlns:a16="http://schemas.microsoft.com/office/drawing/2014/main" id="{296BC7DE-A962-2444-106E-38991C26B56C}"/>
                  </a:ext>
                </a:extLst>
              </p:cNvPr>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8" name="Google Shape;2688;p40">
                <a:extLst>
                  <a:ext uri="{FF2B5EF4-FFF2-40B4-BE49-F238E27FC236}">
                    <a16:creationId xmlns:a16="http://schemas.microsoft.com/office/drawing/2014/main" id="{D237D197-0713-B203-9A1E-382FA24739B8}"/>
                  </a:ext>
                </a:extLst>
              </p:cNvPr>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9" name="Google Shape;2689;p40">
                <a:extLst>
                  <a:ext uri="{FF2B5EF4-FFF2-40B4-BE49-F238E27FC236}">
                    <a16:creationId xmlns:a16="http://schemas.microsoft.com/office/drawing/2014/main" id="{CE5945D3-0167-2AEA-E65F-470B10A1E31C}"/>
                  </a:ext>
                </a:extLst>
              </p:cNvPr>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0" name="Google Shape;2690;p40">
                <a:extLst>
                  <a:ext uri="{FF2B5EF4-FFF2-40B4-BE49-F238E27FC236}">
                    <a16:creationId xmlns:a16="http://schemas.microsoft.com/office/drawing/2014/main" id="{FAE33B34-1F65-B9F9-5E2A-C63A396FB082}"/>
                  </a:ext>
                </a:extLst>
              </p:cNvPr>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1" name="Google Shape;2691;p40">
                <a:extLst>
                  <a:ext uri="{FF2B5EF4-FFF2-40B4-BE49-F238E27FC236}">
                    <a16:creationId xmlns:a16="http://schemas.microsoft.com/office/drawing/2014/main" id="{80A50630-9BCE-FA14-D0F2-9FAD75A18C62}"/>
                  </a:ext>
                </a:extLst>
              </p:cNvPr>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2" name="Google Shape;2692;p40">
                <a:extLst>
                  <a:ext uri="{FF2B5EF4-FFF2-40B4-BE49-F238E27FC236}">
                    <a16:creationId xmlns:a16="http://schemas.microsoft.com/office/drawing/2014/main" id="{787C6D18-D369-2C9E-4D2A-1C3F623518BF}"/>
                  </a:ext>
                </a:extLst>
              </p:cNvPr>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2693;p40">
                <a:extLst>
                  <a:ext uri="{FF2B5EF4-FFF2-40B4-BE49-F238E27FC236}">
                    <a16:creationId xmlns:a16="http://schemas.microsoft.com/office/drawing/2014/main" id="{D7A9C04B-668C-571D-4F5B-F3B1D264C599}"/>
                  </a:ext>
                </a:extLst>
              </p:cNvPr>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Google Shape;2694;p40">
                <a:extLst>
                  <a:ext uri="{FF2B5EF4-FFF2-40B4-BE49-F238E27FC236}">
                    <a16:creationId xmlns:a16="http://schemas.microsoft.com/office/drawing/2014/main" id="{0089EEBA-3D9F-A9E2-C632-749537B3D5FB}"/>
                  </a:ext>
                </a:extLst>
              </p:cNvPr>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2695;p40">
                <a:extLst>
                  <a:ext uri="{FF2B5EF4-FFF2-40B4-BE49-F238E27FC236}">
                    <a16:creationId xmlns:a16="http://schemas.microsoft.com/office/drawing/2014/main" id="{7CDEDBDB-8B41-7DBE-74D5-295DB29FE44A}"/>
                  </a:ext>
                </a:extLst>
              </p:cNvPr>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2696;p40">
                <a:extLst>
                  <a:ext uri="{FF2B5EF4-FFF2-40B4-BE49-F238E27FC236}">
                    <a16:creationId xmlns:a16="http://schemas.microsoft.com/office/drawing/2014/main" id="{67421B8E-3931-D087-023D-79BFD07BB6C4}"/>
                  </a:ext>
                </a:extLst>
              </p:cNvPr>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Google Shape;2697;p40">
                <a:extLst>
                  <a:ext uri="{FF2B5EF4-FFF2-40B4-BE49-F238E27FC236}">
                    <a16:creationId xmlns:a16="http://schemas.microsoft.com/office/drawing/2014/main" id="{DA9A76DE-F260-A64C-99D4-B2B6AC77E912}"/>
                  </a:ext>
                </a:extLst>
              </p:cNvPr>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8" name="Google Shape;2698;p40">
                <a:extLst>
                  <a:ext uri="{FF2B5EF4-FFF2-40B4-BE49-F238E27FC236}">
                    <a16:creationId xmlns:a16="http://schemas.microsoft.com/office/drawing/2014/main" id="{2E1D96EF-0DA5-82E6-8D13-B40122A89332}"/>
                  </a:ext>
                </a:extLst>
              </p:cNvPr>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1" name="Google Shape;2699;p40">
                <a:extLst>
                  <a:ext uri="{FF2B5EF4-FFF2-40B4-BE49-F238E27FC236}">
                    <a16:creationId xmlns:a16="http://schemas.microsoft.com/office/drawing/2014/main" id="{ADCCB5B6-C4A0-2B12-291B-6A8E173AE8EB}"/>
                  </a:ext>
                </a:extLst>
              </p:cNvPr>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2" name="Google Shape;2700;p40">
                <a:extLst>
                  <a:ext uri="{FF2B5EF4-FFF2-40B4-BE49-F238E27FC236}">
                    <a16:creationId xmlns:a16="http://schemas.microsoft.com/office/drawing/2014/main" id="{B1DCD136-B8EF-1DA4-34AE-9463388D6973}"/>
                  </a:ext>
                </a:extLst>
              </p:cNvPr>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3" name="Google Shape;2701;p40">
                <a:extLst>
                  <a:ext uri="{FF2B5EF4-FFF2-40B4-BE49-F238E27FC236}">
                    <a16:creationId xmlns:a16="http://schemas.microsoft.com/office/drawing/2014/main" id="{B5590D52-54F2-4879-895A-EBDAF92A2882}"/>
                  </a:ext>
                </a:extLst>
              </p:cNvPr>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4" name="Google Shape;2702;p40">
                <a:extLst>
                  <a:ext uri="{FF2B5EF4-FFF2-40B4-BE49-F238E27FC236}">
                    <a16:creationId xmlns:a16="http://schemas.microsoft.com/office/drawing/2014/main" id="{7FFCF3C6-B620-5A66-9769-0009257E88DE}"/>
                  </a:ext>
                </a:extLst>
              </p:cNvPr>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5" name="Google Shape;2703;p40">
                <a:extLst>
                  <a:ext uri="{FF2B5EF4-FFF2-40B4-BE49-F238E27FC236}">
                    <a16:creationId xmlns:a16="http://schemas.microsoft.com/office/drawing/2014/main" id="{74F7B526-7F86-B9EE-CB4F-71CD252390A8}"/>
                  </a:ext>
                </a:extLst>
              </p:cNvPr>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6" name="Google Shape;2704;p40">
                <a:extLst>
                  <a:ext uri="{FF2B5EF4-FFF2-40B4-BE49-F238E27FC236}">
                    <a16:creationId xmlns:a16="http://schemas.microsoft.com/office/drawing/2014/main" id="{49987596-93B0-2DE6-C29A-CCE527B391D3}"/>
                  </a:ext>
                </a:extLst>
              </p:cNvPr>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7" name="Google Shape;2705;p40">
                <a:extLst>
                  <a:ext uri="{FF2B5EF4-FFF2-40B4-BE49-F238E27FC236}">
                    <a16:creationId xmlns:a16="http://schemas.microsoft.com/office/drawing/2014/main" id="{B9D36C60-D1B7-3F3D-0EB3-1460EFF01D49}"/>
                  </a:ext>
                </a:extLst>
              </p:cNvPr>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8" name="Google Shape;2706;p40">
                <a:extLst>
                  <a:ext uri="{FF2B5EF4-FFF2-40B4-BE49-F238E27FC236}">
                    <a16:creationId xmlns:a16="http://schemas.microsoft.com/office/drawing/2014/main" id="{57DCD16F-44F9-E196-FF5E-2D9B03C5A4B4}"/>
                  </a:ext>
                </a:extLst>
              </p:cNvPr>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9" name="Google Shape;2707;p40">
                <a:extLst>
                  <a:ext uri="{FF2B5EF4-FFF2-40B4-BE49-F238E27FC236}">
                    <a16:creationId xmlns:a16="http://schemas.microsoft.com/office/drawing/2014/main" id="{7C060A5C-459D-70D5-16F5-87DC8D6B8A55}"/>
                  </a:ext>
                </a:extLst>
              </p:cNvPr>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0" name="Google Shape;2708;p40">
                <a:extLst>
                  <a:ext uri="{FF2B5EF4-FFF2-40B4-BE49-F238E27FC236}">
                    <a16:creationId xmlns:a16="http://schemas.microsoft.com/office/drawing/2014/main" id="{4FB323A8-2481-5AE5-8EBF-B1F34D206511}"/>
                  </a:ext>
                </a:extLst>
              </p:cNvPr>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1" name="Google Shape;2709;p40">
                <a:extLst>
                  <a:ext uri="{FF2B5EF4-FFF2-40B4-BE49-F238E27FC236}">
                    <a16:creationId xmlns:a16="http://schemas.microsoft.com/office/drawing/2014/main" id="{632D5453-1388-3B6B-1E48-9908EA72E4F5}"/>
                  </a:ext>
                </a:extLst>
              </p:cNvPr>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2" name="Google Shape;2710;p40">
                <a:extLst>
                  <a:ext uri="{FF2B5EF4-FFF2-40B4-BE49-F238E27FC236}">
                    <a16:creationId xmlns:a16="http://schemas.microsoft.com/office/drawing/2014/main" id="{DFF033A8-9707-F128-A3ED-2240211E4621}"/>
                  </a:ext>
                </a:extLst>
              </p:cNvPr>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4" name="Google Shape;2711;p40">
                <a:extLst>
                  <a:ext uri="{FF2B5EF4-FFF2-40B4-BE49-F238E27FC236}">
                    <a16:creationId xmlns:a16="http://schemas.microsoft.com/office/drawing/2014/main" id="{5DE6006D-ED28-BB39-1C5F-47777A2A493B}"/>
                  </a:ext>
                </a:extLst>
              </p:cNvPr>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5" name="Google Shape;2712;p40">
                <a:extLst>
                  <a:ext uri="{FF2B5EF4-FFF2-40B4-BE49-F238E27FC236}">
                    <a16:creationId xmlns:a16="http://schemas.microsoft.com/office/drawing/2014/main" id="{57DE34A9-70DD-4A25-750D-622EFC9D5863}"/>
                  </a:ext>
                </a:extLst>
              </p:cNvPr>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6" name="Google Shape;2713;p40">
                <a:extLst>
                  <a:ext uri="{FF2B5EF4-FFF2-40B4-BE49-F238E27FC236}">
                    <a16:creationId xmlns:a16="http://schemas.microsoft.com/office/drawing/2014/main" id="{1AFB80E6-CF89-F7FA-85E7-9E6F00424268}"/>
                  </a:ext>
                </a:extLst>
              </p:cNvPr>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7" name="Google Shape;2714;p40">
                <a:extLst>
                  <a:ext uri="{FF2B5EF4-FFF2-40B4-BE49-F238E27FC236}">
                    <a16:creationId xmlns:a16="http://schemas.microsoft.com/office/drawing/2014/main" id="{084EDFA2-D887-A163-4E7F-C0F467422CE9}"/>
                  </a:ext>
                </a:extLst>
              </p:cNvPr>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8" name="Google Shape;2715;p40">
                <a:extLst>
                  <a:ext uri="{FF2B5EF4-FFF2-40B4-BE49-F238E27FC236}">
                    <a16:creationId xmlns:a16="http://schemas.microsoft.com/office/drawing/2014/main" id="{960D6F31-686A-8F6F-35BD-6BAEFDF93780}"/>
                  </a:ext>
                </a:extLst>
              </p:cNvPr>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9" name="Google Shape;2716;p40">
                <a:extLst>
                  <a:ext uri="{FF2B5EF4-FFF2-40B4-BE49-F238E27FC236}">
                    <a16:creationId xmlns:a16="http://schemas.microsoft.com/office/drawing/2014/main" id="{6A3A41F1-5A53-F7DA-9DE3-5A3721A288AC}"/>
                  </a:ext>
                </a:extLst>
              </p:cNvPr>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0" name="Google Shape;2717;p40">
                <a:extLst>
                  <a:ext uri="{FF2B5EF4-FFF2-40B4-BE49-F238E27FC236}">
                    <a16:creationId xmlns:a16="http://schemas.microsoft.com/office/drawing/2014/main" id="{DB7CF531-D8AE-7691-1402-0C52689BD708}"/>
                  </a:ext>
                </a:extLst>
              </p:cNvPr>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1" name="Google Shape;2718;p40">
                <a:extLst>
                  <a:ext uri="{FF2B5EF4-FFF2-40B4-BE49-F238E27FC236}">
                    <a16:creationId xmlns:a16="http://schemas.microsoft.com/office/drawing/2014/main" id="{608A29B5-CBFD-57B0-7BD0-092FA91C718F}"/>
                  </a:ext>
                </a:extLst>
              </p:cNvPr>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3" name="Google Shape;2719;p40">
                <a:extLst>
                  <a:ext uri="{FF2B5EF4-FFF2-40B4-BE49-F238E27FC236}">
                    <a16:creationId xmlns:a16="http://schemas.microsoft.com/office/drawing/2014/main" id="{9C432C28-720C-C72B-D3C1-694A07C6D32D}"/>
                  </a:ext>
                </a:extLst>
              </p:cNvPr>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4" name="Google Shape;2720;p40">
                <a:extLst>
                  <a:ext uri="{FF2B5EF4-FFF2-40B4-BE49-F238E27FC236}">
                    <a16:creationId xmlns:a16="http://schemas.microsoft.com/office/drawing/2014/main" id="{077ED049-B5A0-5352-BD26-6317C9A258A5}"/>
                  </a:ext>
                </a:extLst>
              </p:cNvPr>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5" name="Google Shape;2721;p40">
                <a:extLst>
                  <a:ext uri="{FF2B5EF4-FFF2-40B4-BE49-F238E27FC236}">
                    <a16:creationId xmlns:a16="http://schemas.microsoft.com/office/drawing/2014/main" id="{011A0086-485C-69D2-A12E-0E2ED49EAD16}"/>
                  </a:ext>
                </a:extLst>
              </p:cNvPr>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6" name="Google Shape;2722;p40">
                <a:extLst>
                  <a:ext uri="{FF2B5EF4-FFF2-40B4-BE49-F238E27FC236}">
                    <a16:creationId xmlns:a16="http://schemas.microsoft.com/office/drawing/2014/main" id="{2295BD4B-EFCB-BF37-9833-7DED196E5210}"/>
                  </a:ext>
                </a:extLst>
              </p:cNvPr>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5" name="Google Shape;2723;p40">
                <a:extLst>
                  <a:ext uri="{FF2B5EF4-FFF2-40B4-BE49-F238E27FC236}">
                    <a16:creationId xmlns:a16="http://schemas.microsoft.com/office/drawing/2014/main" id="{C4D01054-FA1A-F360-25DA-803E339F6A65}"/>
                  </a:ext>
                </a:extLst>
              </p:cNvPr>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6" name="Google Shape;2724;p40">
                <a:extLst>
                  <a:ext uri="{FF2B5EF4-FFF2-40B4-BE49-F238E27FC236}">
                    <a16:creationId xmlns:a16="http://schemas.microsoft.com/office/drawing/2014/main" id="{647FB3D9-CEF5-678B-5C5B-BD78BB7C3F11}"/>
                  </a:ext>
                </a:extLst>
              </p:cNvPr>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7" name="Google Shape;2725;p40">
                <a:extLst>
                  <a:ext uri="{FF2B5EF4-FFF2-40B4-BE49-F238E27FC236}">
                    <a16:creationId xmlns:a16="http://schemas.microsoft.com/office/drawing/2014/main" id="{3B98097A-3822-5285-CB4E-FB1D5B66B78C}"/>
                  </a:ext>
                </a:extLst>
              </p:cNvPr>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641" name="Google Shape;2726;p40">
            <a:extLst>
              <a:ext uri="{FF2B5EF4-FFF2-40B4-BE49-F238E27FC236}">
                <a16:creationId xmlns:a16="http://schemas.microsoft.com/office/drawing/2014/main" id="{8F068516-8523-57FB-478A-155089E3DBC0}"/>
              </a:ext>
            </a:extLst>
          </p:cNvPr>
          <p:cNvSpPr txBox="1">
            <a:spLocks/>
          </p:cNvSpPr>
          <p:nvPr/>
        </p:nvSpPr>
        <p:spPr>
          <a:xfrm>
            <a:off x="2246295" y="2103108"/>
            <a:ext cx="4485293" cy="11984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96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a:solidFill>
                  <a:schemeClr val="tx1"/>
                </a:solidFill>
                <a:latin typeface="Times New Roman" panose="02020603050405020304" pitchFamily="18" charset="0"/>
                <a:cs typeface="Times New Roman" panose="02020603050405020304" pitchFamily="18" charset="0"/>
              </a:rPr>
              <a:t>Các từ khóa: Uống nước nhớ nguồn, Ăn quả nhớ kẻ trồng cây, nhất tự vi sư, bán tự vi sư, Công cha như núi Thái Sơn/ Nghĩa mẹ như nước trong nguồn chảy ra, Muốn sang thì bắc cầu Kiều, muốn con hay chữ phải yêu lấy thầy </a:t>
            </a:r>
          </a:p>
        </p:txBody>
      </p:sp>
    </p:spTree>
    <p:extLst>
      <p:ext uri="{BB962C8B-B14F-4D97-AF65-F5344CB8AC3E}">
        <p14:creationId xmlns:p14="http://schemas.microsoft.com/office/powerpoint/2010/main" val="254603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barn(inVertical)">
                                      <p:cBhvr>
                                        <p:cTn id="7" dur="5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pic>
        <p:nvPicPr>
          <p:cNvPr id="9" name="图片 2" descr="2">
            <a:extLst>
              <a:ext uri="{FF2B5EF4-FFF2-40B4-BE49-F238E27FC236}">
                <a16:creationId xmlns:a16="http://schemas.microsoft.com/office/drawing/2014/main" id="{79C1FA34-0B0F-F77A-8709-03BA62128457}"/>
              </a:ext>
            </a:extLst>
          </p:cNvPr>
          <p:cNvPicPr>
            <a:picLocks noChangeAspect="1"/>
          </p:cNvPicPr>
          <p:nvPr/>
        </p:nvPicPr>
        <p:blipFill>
          <a:blip r:embed="rId10"/>
          <a:srcRect/>
          <a:stretch>
            <a:fillRect/>
          </a:stretch>
        </p:blipFill>
        <p:spPr>
          <a:xfrm>
            <a:off x="299295" y="2675184"/>
            <a:ext cx="4514446" cy="2468316"/>
          </a:xfrm>
          <a:prstGeom prst="rect">
            <a:avLst/>
          </a:prstGeom>
          <a:effectLst>
            <a:outerShdw blurRad="50800" dist="38100" dir="8100000" algn="tr" rotWithShape="0">
              <a:prstClr val="black">
                <a:alpha val="40000"/>
              </a:prstClr>
            </a:outerShdw>
          </a:effectLst>
        </p:spPr>
      </p:pic>
      <p:pic>
        <p:nvPicPr>
          <p:cNvPr id="10" name="图片 1" descr="ce1ed7f935192fceca30dfb2bcebe602">
            <a:extLst>
              <a:ext uri="{FF2B5EF4-FFF2-40B4-BE49-F238E27FC236}">
                <a16:creationId xmlns:a16="http://schemas.microsoft.com/office/drawing/2014/main" id="{72F6993D-70B1-38CC-4FC4-27E0A0EFABE7}"/>
              </a:ext>
            </a:extLst>
          </p:cNvPr>
          <p:cNvPicPr>
            <a:picLocks noChangeAspect="1"/>
          </p:cNvPicPr>
          <p:nvPr/>
        </p:nvPicPr>
        <p:blipFill>
          <a:blip r:embed="rId11"/>
          <a:srcRect l="11188" t="20367" r="10619" b="19944"/>
          <a:stretch>
            <a:fillRect/>
          </a:stretch>
        </p:blipFill>
        <p:spPr>
          <a:xfrm>
            <a:off x="4213683" y="1495881"/>
            <a:ext cx="3737536" cy="1932121"/>
          </a:xfrm>
          <a:prstGeom prst="rect">
            <a:avLst/>
          </a:prstGeom>
        </p:spPr>
      </p:pic>
      <p:sp>
        <p:nvSpPr>
          <p:cNvPr id="11" name="TextBox 10">
            <a:extLst>
              <a:ext uri="{FF2B5EF4-FFF2-40B4-BE49-F238E27FC236}">
                <a16:creationId xmlns:a16="http://schemas.microsoft.com/office/drawing/2014/main" id="{2A14576D-B7A7-CE86-FBAE-8AA483245CE6}"/>
              </a:ext>
            </a:extLst>
          </p:cNvPr>
          <p:cNvSpPr txBox="1"/>
          <p:nvPr/>
        </p:nvSpPr>
        <p:spPr>
          <a:xfrm>
            <a:off x="4608082" y="1717439"/>
            <a:ext cx="2876047" cy="1384995"/>
          </a:xfrm>
          <a:prstGeom prst="rect">
            <a:avLst/>
          </a:prstGeom>
          <a:noFill/>
        </p:spPr>
        <p:txBody>
          <a:bodyPr wrap="square">
            <a:spAutoFit/>
          </a:bodyPr>
          <a:lstStyle/>
          <a:p>
            <a:pPr algn="ctr"/>
            <a:r>
              <a:rPr lang="en-US" sz="2800">
                <a:latin typeface="Times New Roman" panose="02020603050405020304" pitchFamily="18" charset="0"/>
                <a:cs typeface="Times New Roman" panose="02020603050405020304" pitchFamily="18" charset="0"/>
              </a:rPr>
              <a:t>Những câu tục ngữ trên đều có chung chủ đề gì? </a:t>
            </a:r>
          </a:p>
        </p:txBody>
      </p:sp>
    </p:spTree>
    <p:extLst>
      <p:ext uri="{BB962C8B-B14F-4D97-AF65-F5344CB8AC3E}">
        <p14:creationId xmlns:p14="http://schemas.microsoft.com/office/powerpoint/2010/main" val="3279202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pic>
        <p:nvPicPr>
          <p:cNvPr id="2" name="图片 19">
            <a:extLst>
              <a:ext uri="{FF2B5EF4-FFF2-40B4-BE49-F238E27FC236}">
                <a16:creationId xmlns:a16="http://schemas.microsoft.com/office/drawing/2014/main" id="{FBB1D19F-3362-73E1-651F-7D9156820F06}"/>
              </a:ext>
            </a:extLst>
          </p:cNvPr>
          <p:cNvPicPr>
            <a:picLocks noChangeAspect="1"/>
          </p:cNvPicPr>
          <p:nvPr/>
        </p:nvPicPr>
        <p:blipFill>
          <a:blip r:embed="rId10" cstate="email"/>
          <a:stretch>
            <a:fillRect/>
          </a:stretch>
        </p:blipFill>
        <p:spPr>
          <a:xfrm>
            <a:off x="355515" y="1931705"/>
            <a:ext cx="3984790" cy="3984790"/>
          </a:xfrm>
          <a:prstGeom prst="rect">
            <a:avLst/>
          </a:prstGeom>
        </p:spPr>
      </p:pic>
      <p:pic>
        <p:nvPicPr>
          <p:cNvPr id="3" name="图片 16">
            <a:extLst>
              <a:ext uri="{FF2B5EF4-FFF2-40B4-BE49-F238E27FC236}">
                <a16:creationId xmlns:a16="http://schemas.microsoft.com/office/drawing/2014/main" id="{D6EE8F04-C751-45E8-07BA-9E8DFEA217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7182" y="1436522"/>
            <a:ext cx="4405106" cy="277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3AAF9891-368B-7C28-12B9-D5CB56D322E6}"/>
              </a:ext>
            </a:extLst>
          </p:cNvPr>
          <p:cNvSpPr txBox="1"/>
          <p:nvPr/>
        </p:nvSpPr>
        <p:spPr>
          <a:xfrm>
            <a:off x="4632245" y="2059527"/>
            <a:ext cx="2754205" cy="138499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Times New Roman" panose="02020603050405020304" pitchFamily="18" charset="0"/>
                <a:cs typeface="Times New Roman" panose="02020603050405020304" pitchFamily="18" charset="0"/>
              </a:rPr>
              <a:t>Sự biết ơn, sống có nghĩa, có tình...  </a:t>
            </a:r>
          </a:p>
        </p:txBody>
      </p:sp>
    </p:spTree>
    <p:extLst>
      <p:ext uri="{BB962C8B-B14F-4D97-AF65-F5344CB8AC3E}">
        <p14:creationId xmlns:p14="http://schemas.microsoft.com/office/powerpoint/2010/main" val="8910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heme/theme1.xml><?xml version="1.0" encoding="utf-8"?>
<a:theme xmlns:a="http://schemas.openxmlformats.org/drawingml/2006/main" name="National Wildlife Day by Slidesgo">
  <a:themeElements>
    <a:clrScheme name="Simple Light">
      <a:dk1>
        <a:srgbClr val="42443F"/>
      </a:dk1>
      <a:lt1>
        <a:srgbClr val="9BB786"/>
      </a:lt1>
      <a:dk2>
        <a:srgbClr val="B5C999"/>
      </a:dk2>
      <a:lt2>
        <a:srgbClr val="8A9B70"/>
      </a:lt2>
      <a:accent1>
        <a:srgbClr val="8C6646"/>
      </a:accent1>
      <a:accent2>
        <a:srgbClr val="C6905C"/>
      </a:accent2>
      <a:accent3>
        <a:srgbClr val="EFA365"/>
      </a:accent3>
      <a:accent4>
        <a:srgbClr val="F9C19B"/>
      </a:accent4>
      <a:accent5>
        <a:srgbClr val="C4B8A1"/>
      </a:accent5>
      <a:accent6>
        <a:srgbClr val="FFFFFF"/>
      </a:accent6>
      <a:hlink>
        <a:srgbClr val="4244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1712</Words>
  <Application>Microsoft Office PowerPoint</Application>
  <PresentationFormat>On-screen Show (16:9)</PresentationFormat>
  <Paragraphs>216</Paragraphs>
  <Slides>54</Slides>
  <Notes>42</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54</vt:i4>
      </vt:variant>
    </vt:vector>
  </HeadingPairs>
  <TitlesOfParts>
    <vt:vector size="79" baseType="lpstr">
      <vt:lpstr>Microsoft YaHei</vt:lpstr>
      <vt:lpstr>SimHei</vt:lpstr>
      <vt:lpstr>宋体</vt:lpstr>
      <vt:lpstr>宋体</vt:lpstr>
      <vt:lpstr>.VnTime</vt:lpstr>
      <vt:lpstr>Arial</vt:lpstr>
      <vt:lpstr>Assistant</vt:lpstr>
      <vt:lpstr>Atma</vt:lpstr>
      <vt:lpstr>Bebas Neue</vt:lpstr>
      <vt:lpstr>Bowlby One</vt:lpstr>
      <vt:lpstr>Calibri</vt:lpstr>
      <vt:lpstr>Comic Sans MS</vt:lpstr>
      <vt:lpstr>等线</vt:lpstr>
      <vt:lpstr>Fira Sans Extra Condensed Medium</vt:lpstr>
      <vt:lpstr>Mukta</vt:lpstr>
      <vt:lpstr>Mukta Medium</vt:lpstr>
      <vt:lpstr>Permanent Marker</vt:lpstr>
      <vt:lpstr>Times New Roman</vt:lpstr>
      <vt:lpstr>zihun35hao-jindianyahei</vt:lpstr>
      <vt:lpstr>仓耳青禾体-谷力 W05</vt:lpstr>
      <vt:lpstr>字魂58号-创中黑</vt:lpstr>
      <vt:lpstr>思源黑体 CN Light</vt:lpstr>
      <vt:lpstr>National Wildlife Day by Slidesgo</vt:lpstr>
      <vt:lpstr>Office Theme</vt:lpstr>
      <vt:lpstr>1_Office Theme</vt:lpstr>
      <vt:lpstr>PowerPoint Presentation</vt:lpstr>
      <vt:lpstr>Hoạt động khởi động</vt:lpstr>
      <vt:lpstr>Hoạt động khởi động</vt:lpstr>
      <vt:lpstr>PowerPoint Presentation</vt:lpstr>
      <vt:lpstr>PowerPoint Presentation</vt:lpstr>
      <vt:lpstr>Hoạt động khởi động</vt:lpstr>
      <vt:lpstr>Hoạt động khởi động</vt:lpstr>
      <vt:lpstr>Hoạt động khởi động</vt:lpstr>
      <vt:lpstr>Hoạt động khởi động</vt:lpstr>
      <vt:lpstr>Hình thành kiến thức</vt:lpstr>
      <vt:lpstr>Đọc và tìm hiểu chung</vt:lpstr>
      <vt:lpstr>I. Đọc và tìm hiểu chung</vt:lpstr>
      <vt:lpstr>1. Đọc</vt:lpstr>
      <vt:lpstr>2. Tìm hiểu chung</vt:lpstr>
      <vt:lpstr>a. Tác giả “Vũ Trinh"</vt:lpstr>
      <vt:lpstr>b) Tác phẩm </vt:lpstr>
      <vt:lpstr>Tóm tắt –  Câu chuyện 1</vt:lpstr>
      <vt:lpstr>Tóm tắt –  Câu chuyện 2</vt:lpstr>
      <vt:lpstr>Khám phá  văn bản</vt:lpstr>
      <vt:lpstr>1. Câu 1</vt:lpstr>
      <vt:lpstr>1. Câu 1</vt:lpstr>
      <vt:lpstr>2. Câu 2</vt:lpstr>
      <vt:lpstr>*Con hổ được bà Trần giúp đỡ</vt:lpstr>
      <vt:lpstr>*Con hổ được bác tiều phu giúp đỡ</vt:lpstr>
      <vt:lpstr>3. Câu 3</vt:lpstr>
      <vt:lpstr>3. Câu 3</vt:lpstr>
      <vt:lpstr>3. Câu 3</vt:lpstr>
      <vt:lpstr>3. Câu 3</vt:lpstr>
      <vt:lpstr>4. Câu 4</vt:lpstr>
      <vt:lpstr>4. Câu 4</vt:lpstr>
      <vt:lpstr>5. Câu 5</vt:lpstr>
      <vt:lpstr>5. Câu 5</vt:lpstr>
      <vt:lpstr>5. Câu 5</vt:lpstr>
      <vt:lpstr>5. Câu 5</vt:lpstr>
      <vt:lpstr>6. Câu 6</vt:lpstr>
      <vt:lpstr>6. Câu 6</vt:lpstr>
      <vt:lpstr>Tổng kết</vt:lpstr>
      <vt:lpstr>III. Tổng kết</vt:lpstr>
      <vt:lpstr>1. Nội dung</vt:lpstr>
      <vt:lpstr>2. Nghệ thuật</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8</cp:revision>
  <dcterms:modified xsi:type="dcterms:W3CDTF">2023-02-08T21:37:38Z</dcterms:modified>
</cp:coreProperties>
</file>