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96" r:id="rId4"/>
    <p:sldId id="261" r:id="rId5"/>
    <p:sldId id="297" r:id="rId6"/>
    <p:sldId id="298" r:id="rId7"/>
    <p:sldId id="285" r:id="rId8"/>
    <p:sldId id="264" r:id="rId9"/>
    <p:sldId id="28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B29"/>
    <a:srgbClr val="F28624"/>
    <a:srgbClr val="03A6EB"/>
    <a:srgbClr val="7BBF44"/>
    <a:srgbClr val="FFFFFF"/>
    <a:srgbClr val="E15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D45E-B540-76C8-EF8D-726D65F78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343E5-1206-D04E-F1B0-40C06FCD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2EED-76EA-BE47-0CA8-29082BF8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4D9A-6FA3-E68E-76FD-68C9A1D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C28AF-D456-73D7-CD41-108CA090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DE44-0411-A46B-B8EA-30358DA4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F1832-0989-6210-B8E0-964FF50A9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DC543-AAFB-5BDD-7761-BD536DFA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0E86F-DB2E-AB94-9C32-600A1B16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0901B-F57F-437F-4A0A-2231FC4E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FC4F9-DFF8-150F-5A72-28017DBE8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95DC2-BE87-2CB5-B421-B27EA204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A271F-0ED9-901C-A4EA-7801B1FE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2535-75B0-926F-EC7C-DDD3A812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59A5-DEC5-7A9F-95BE-67DCB068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0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Stage Snak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4-Stage Snake Timeline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t>02/09/2023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716090" y="2468894"/>
            <a:ext cx="8313949" cy="2734733"/>
            <a:chOff x="0" y="860"/>
            <a:chExt cx="4621" cy="152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09" y="1229"/>
              <a:ext cx="782" cy="782"/>
            </a:xfrm>
            <a:custGeom>
              <a:avLst/>
              <a:gdLst>
                <a:gd name="T0" fmla="*/ 1563 w 1564"/>
                <a:gd name="T1" fmla="*/ 823 h 1564"/>
                <a:gd name="T2" fmla="*/ 1547 w 1564"/>
                <a:gd name="T3" fmla="*/ 940 h 1564"/>
                <a:gd name="T4" fmla="*/ 1516 w 1564"/>
                <a:gd name="T5" fmla="*/ 1051 h 1564"/>
                <a:gd name="T6" fmla="*/ 1470 w 1564"/>
                <a:gd name="T7" fmla="*/ 1155 h 1564"/>
                <a:gd name="T8" fmla="*/ 1408 w 1564"/>
                <a:gd name="T9" fmla="*/ 1250 h 1564"/>
                <a:gd name="T10" fmla="*/ 1334 w 1564"/>
                <a:gd name="T11" fmla="*/ 1336 h 1564"/>
                <a:gd name="T12" fmla="*/ 1250 w 1564"/>
                <a:gd name="T13" fmla="*/ 1409 h 1564"/>
                <a:gd name="T14" fmla="*/ 1154 w 1564"/>
                <a:gd name="T15" fmla="*/ 1469 h 1564"/>
                <a:gd name="T16" fmla="*/ 1051 w 1564"/>
                <a:gd name="T17" fmla="*/ 1516 h 1564"/>
                <a:gd name="T18" fmla="*/ 940 w 1564"/>
                <a:gd name="T19" fmla="*/ 1548 h 1564"/>
                <a:gd name="T20" fmla="*/ 821 w 1564"/>
                <a:gd name="T21" fmla="*/ 1562 h 1564"/>
                <a:gd name="T22" fmla="*/ 741 w 1564"/>
                <a:gd name="T23" fmla="*/ 1562 h 1564"/>
                <a:gd name="T24" fmla="*/ 624 w 1564"/>
                <a:gd name="T25" fmla="*/ 1548 h 1564"/>
                <a:gd name="T26" fmla="*/ 513 w 1564"/>
                <a:gd name="T27" fmla="*/ 1516 h 1564"/>
                <a:gd name="T28" fmla="*/ 408 w 1564"/>
                <a:gd name="T29" fmla="*/ 1469 h 1564"/>
                <a:gd name="T30" fmla="*/ 314 w 1564"/>
                <a:gd name="T31" fmla="*/ 1409 h 1564"/>
                <a:gd name="T32" fmla="*/ 228 w 1564"/>
                <a:gd name="T33" fmla="*/ 1336 h 1564"/>
                <a:gd name="T34" fmla="*/ 155 w 1564"/>
                <a:gd name="T35" fmla="*/ 1250 h 1564"/>
                <a:gd name="T36" fmla="*/ 94 w 1564"/>
                <a:gd name="T37" fmla="*/ 1155 h 1564"/>
                <a:gd name="T38" fmla="*/ 46 w 1564"/>
                <a:gd name="T39" fmla="*/ 1051 h 1564"/>
                <a:gd name="T40" fmla="*/ 15 w 1564"/>
                <a:gd name="T41" fmla="*/ 940 h 1564"/>
                <a:gd name="T42" fmla="*/ 0 w 1564"/>
                <a:gd name="T43" fmla="*/ 823 h 1564"/>
                <a:gd name="T44" fmla="*/ 0 w 1564"/>
                <a:gd name="T45" fmla="*/ 741 h 1564"/>
                <a:gd name="T46" fmla="*/ 15 w 1564"/>
                <a:gd name="T47" fmla="*/ 624 h 1564"/>
                <a:gd name="T48" fmla="*/ 46 w 1564"/>
                <a:gd name="T49" fmla="*/ 513 h 1564"/>
                <a:gd name="T50" fmla="*/ 94 w 1564"/>
                <a:gd name="T51" fmla="*/ 409 h 1564"/>
                <a:gd name="T52" fmla="*/ 155 w 1564"/>
                <a:gd name="T53" fmla="*/ 314 h 1564"/>
                <a:gd name="T54" fmla="*/ 228 w 1564"/>
                <a:gd name="T55" fmla="*/ 230 h 1564"/>
                <a:gd name="T56" fmla="*/ 314 w 1564"/>
                <a:gd name="T57" fmla="*/ 155 h 1564"/>
                <a:gd name="T58" fmla="*/ 408 w 1564"/>
                <a:gd name="T59" fmla="*/ 95 h 1564"/>
                <a:gd name="T60" fmla="*/ 513 w 1564"/>
                <a:gd name="T61" fmla="*/ 48 h 1564"/>
                <a:gd name="T62" fmla="*/ 624 w 1564"/>
                <a:gd name="T63" fmla="*/ 16 h 1564"/>
                <a:gd name="T64" fmla="*/ 741 w 1564"/>
                <a:gd name="T65" fmla="*/ 2 h 1564"/>
                <a:gd name="T66" fmla="*/ 821 w 1564"/>
                <a:gd name="T67" fmla="*/ 2 h 1564"/>
                <a:gd name="T68" fmla="*/ 940 w 1564"/>
                <a:gd name="T69" fmla="*/ 16 h 1564"/>
                <a:gd name="T70" fmla="*/ 1051 w 1564"/>
                <a:gd name="T71" fmla="*/ 48 h 1564"/>
                <a:gd name="T72" fmla="*/ 1154 w 1564"/>
                <a:gd name="T73" fmla="*/ 95 h 1564"/>
                <a:gd name="T74" fmla="*/ 1250 w 1564"/>
                <a:gd name="T75" fmla="*/ 155 h 1564"/>
                <a:gd name="T76" fmla="*/ 1334 w 1564"/>
                <a:gd name="T77" fmla="*/ 230 h 1564"/>
                <a:gd name="T78" fmla="*/ 1408 w 1564"/>
                <a:gd name="T79" fmla="*/ 314 h 1564"/>
                <a:gd name="T80" fmla="*/ 1470 w 1564"/>
                <a:gd name="T81" fmla="*/ 409 h 1564"/>
                <a:gd name="T82" fmla="*/ 1516 w 1564"/>
                <a:gd name="T83" fmla="*/ 513 h 1564"/>
                <a:gd name="T84" fmla="*/ 1547 w 1564"/>
                <a:gd name="T85" fmla="*/ 624 h 1564"/>
                <a:gd name="T86" fmla="*/ 1563 w 1564"/>
                <a:gd name="T87" fmla="*/ 74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4" h="1564">
                  <a:moveTo>
                    <a:pt x="1564" y="782"/>
                  </a:moveTo>
                  <a:lnTo>
                    <a:pt x="1564" y="782"/>
                  </a:lnTo>
                  <a:lnTo>
                    <a:pt x="1563" y="823"/>
                  </a:lnTo>
                  <a:lnTo>
                    <a:pt x="1560" y="862"/>
                  </a:lnTo>
                  <a:lnTo>
                    <a:pt x="1554" y="902"/>
                  </a:lnTo>
                  <a:lnTo>
                    <a:pt x="1547" y="940"/>
                  </a:lnTo>
                  <a:lnTo>
                    <a:pt x="1539" y="978"/>
                  </a:lnTo>
                  <a:lnTo>
                    <a:pt x="1529" y="1014"/>
                  </a:lnTo>
                  <a:lnTo>
                    <a:pt x="1516" y="1051"/>
                  </a:lnTo>
                  <a:lnTo>
                    <a:pt x="1502" y="1086"/>
                  </a:lnTo>
                  <a:lnTo>
                    <a:pt x="1486" y="1121"/>
                  </a:lnTo>
                  <a:lnTo>
                    <a:pt x="1470" y="1155"/>
                  </a:lnTo>
                  <a:lnTo>
                    <a:pt x="1450" y="1188"/>
                  </a:lnTo>
                  <a:lnTo>
                    <a:pt x="1430" y="1219"/>
                  </a:lnTo>
                  <a:lnTo>
                    <a:pt x="1408" y="1250"/>
                  </a:lnTo>
                  <a:lnTo>
                    <a:pt x="1385" y="1279"/>
                  </a:lnTo>
                  <a:lnTo>
                    <a:pt x="1361" y="1307"/>
                  </a:lnTo>
                  <a:lnTo>
                    <a:pt x="1334" y="1336"/>
                  </a:lnTo>
                  <a:lnTo>
                    <a:pt x="1307" y="1361"/>
                  </a:lnTo>
                  <a:lnTo>
                    <a:pt x="1279" y="1385"/>
                  </a:lnTo>
                  <a:lnTo>
                    <a:pt x="1250" y="1409"/>
                  </a:lnTo>
                  <a:lnTo>
                    <a:pt x="1219" y="1430"/>
                  </a:lnTo>
                  <a:lnTo>
                    <a:pt x="1188" y="1451"/>
                  </a:lnTo>
                  <a:lnTo>
                    <a:pt x="1154" y="1469"/>
                  </a:lnTo>
                  <a:lnTo>
                    <a:pt x="1120" y="1486"/>
                  </a:lnTo>
                  <a:lnTo>
                    <a:pt x="1086" y="1502"/>
                  </a:lnTo>
                  <a:lnTo>
                    <a:pt x="1051" y="1516"/>
                  </a:lnTo>
                  <a:lnTo>
                    <a:pt x="1014" y="1529"/>
                  </a:lnTo>
                  <a:lnTo>
                    <a:pt x="976" y="1540"/>
                  </a:lnTo>
                  <a:lnTo>
                    <a:pt x="940" y="1548"/>
                  </a:lnTo>
                  <a:lnTo>
                    <a:pt x="900" y="1555"/>
                  </a:lnTo>
                  <a:lnTo>
                    <a:pt x="861" y="1560"/>
                  </a:lnTo>
                  <a:lnTo>
                    <a:pt x="821" y="1562"/>
                  </a:lnTo>
                  <a:lnTo>
                    <a:pt x="782" y="1564"/>
                  </a:lnTo>
                  <a:lnTo>
                    <a:pt x="782" y="1564"/>
                  </a:lnTo>
                  <a:lnTo>
                    <a:pt x="741" y="1562"/>
                  </a:lnTo>
                  <a:lnTo>
                    <a:pt x="701" y="1560"/>
                  </a:lnTo>
                  <a:lnTo>
                    <a:pt x="662" y="1555"/>
                  </a:lnTo>
                  <a:lnTo>
                    <a:pt x="624" y="1548"/>
                  </a:lnTo>
                  <a:lnTo>
                    <a:pt x="586" y="1540"/>
                  </a:lnTo>
                  <a:lnTo>
                    <a:pt x="549" y="1529"/>
                  </a:lnTo>
                  <a:lnTo>
                    <a:pt x="513" y="1516"/>
                  </a:lnTo>
                  <a:lnTo>
                    <a:pt x="477" y="1502"/>
                  </a:lnTo>
                  <a:lnTo>
                    <a:pt x="442" y="1486"/>
                  </a:lnTo>
                  <a:lnTo>
                    <a:pt x="408" y="1469"/>
                  </a:lnTo>
                  <a:lnTo>
                    <a:pt x="376" y="1451"/>
                  </a:lnTo>
                  <a:lnTo>
                    <a:pt x="343" y="1430"/>
                  </a:lnTo>
                  <a:lnTo>
                    <a:pt x="314" y="1409"/>
                  </a:lnTo>
                  <a:lnTo>
                    <a:pt x="284" y="1385"/>
                  </a:lnTo>
                  <a:lnTo>
                    <a:pt x="255" y="1361"/>
                  </a:lnTo>
                  <a:lnTo>
                    <a:pt x="228" y="1336"/>
                  </a:lnTo>
                  <a:lnTo>
                    <a:pt x="203" y="1307"/>
                  </a:lnTo>
                  <a:lnTo>
                    <a:pt x="177" y="1279"/>
                  </a:lnTo>
                  <a:lnTo>
                    <a:pt x="155" y="1250"/>
                  </a:lnTo>
                  <a:lnTo>
                    <a:pt x="132" y="1219"/>
                  </a:lnTo>
                  <a:lnTo>
                    <a:pt x="112" y="1188"/>
                  </a:lnTo>
                  <a:lnTo>
                    <a:pt x="94" y="1155"/>
                  </a:lnTo>
                  <a:lnTo>
                    <a:pt x="76" y="1121"/>
                  </a:lnTo>
                  <a:lnTo>
                    <a:pt x="60" y="1086"/>
                  </a:lnTo>
                  <a:lnTo>
                    <a:pt x="46" y="1051"/>
                  </a:lnTo>
                  <a:lnTo>
                    <a:pt x="35" y="1014"/>
                  </a:lnTo>
                  <a:lnTo>
                    <a:pt x="24" y="978"/>
                  </a:lnTo>
                  <a:lnTo>
                    <a:pt x="15" y="940"/>
                  </a:lnTo>
                  <a:lnTo>
                    <a:pt x="8" y="902"/>
                  </a:lnTo>
                  <a:lnTo>
                    <a:pt x="2" y="862"/>
                  </a:lnTo>
                  <a:lnTo>
                    <a:pt x="0" y="823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41"/>
                  </a:lnTo>
                  <a:lnTo>
                    <a:pt x="2" y="702"/>
                  </a:lnTo>
                  <a:lnTo>
                    <a:pt x="8" y="662"/>
                  </a:lnTo>
                  <a:lnTo>
                    <a:pt x="15" y="624"/>
                  </a:lnTo>
                  <a:lnTo>
                    <a:pt x="24" y="586"/>
                  </a:lnTo>
                  <a:lnTo>
                    <a:pt x="35" y="550"/>
                  </a:lnTo>
                  <a:lnTo>
                    <a:pt x="46" y="513"/>
                  </a:lnTo>
                  <a:lnTo>
                    <a:pt x="60" y="478"/>
                  </a:lnTo>
                  <a:lnTo>
                    <a:pt x="76" y="443"/>
                  </a:lnTo>
                  <a:lnTo>
                    <a:pt x="94" y="409"/>
                  </a:lnTo>
                  <a:lnTo>
                    <a:pt x="112" y="376"/>
                  </a:lnTo>
                  <a:lnTo>
                    <a:pt x="132" y="345"/>
                  </a:lnTo>
                  <a:lnTo>
                    <a:pt x="155" y="314"/>
                  </a:lnTo>
                  <a:lnTo>
                    <a:pt x="177" y="285"/>
                  </a:lnTo>
                  <a:lnTo>
                    <a:pt x="203" y="257"/>
                  </a:lnTo>
                  <a:lnTo>
                    <a:pt x="228" y="230"/>
                  </a:lnTo>
                  <a:lnTo>
                    <a:pt x="255" y="203"/>
                  </a:lnTo>
                  <a:lnTo>
                    <a:pt x="284" y="179"/>
                  </a:lnTo>
                  <a:lnTo>
                    <a:pt x="314" y="155"/>
                  </a:lnTo>
                  <a:lnTo>
                    <a:pt x="343" y="134"/>
                  </a:lnTo>
                  <a:lnTo>
                    <a:pt x="376" y="113"/>
                  </a:lnTo>
                  <a:lnTo>
                    <a:pt x="408" y="95"/>
                  </a:lnTo>
                  <a:lnTo>
                    <a:pt x="442" y="78"/>
                  </a:lnTo>
                  <a:lnTo>
                    <a:pt x="477" y="62"/>
                  </a:lnTo>
                  <a:lnTo>
                    <a:pt x="513" y="48"/>
                  </a:lnTo>
                  <a:lnTo>
                    <a:pt x="549" y="35"/>
                  </a:lnTo>
                  <a:lnTo>
                    <a:pt x="586" y="24"/>
                  </a:lnTo>
                  <a:lnTo>
                    <a:pt x="624" y="16"/>
                  </a:lnTo>
                  <a:lnTo>
                    <a:pt x="662" y="9"/>
                  </a:lnTo>
                  <a:lnTo>
                    <a:pt x="701" y="4"/>
                  </a:lnTo>
                  <a:lnTo>
                    <a:pt x="741" y="2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821" y="2"/>
                  </a:lnTo>
                  <a:lnTo>
                    <a:pt x="861" y="4"/>
                  </a:lnTo>
                  <a:lnTo>
                    <a:pt x="900" y="9"/>
                  </a:lnTo>
                  <a:lnTo>
                    <a:pt x="940" y="16"/>
                  </a:lnTo>
                  <a:lnTo>
                    <a:pt x="976" y="24"/>
                  </a:lnTo>
                  <a:lnTo>
                    <a:pt x="1014" y="35"/>
                  </a:lnTo>
                  <a:lnTo>
                    <a:pt x="1051" y="48"/>
                  </a:lnTo>
                  <a:lnTo>
                    <a:pt x="1086" y="62"/>
                  </a:lnTo>
                  <a:lnTo>
                    <a:pt x="1120" y="78"/>
                  </a:lnTo>
                  <a:lnTo>
                    <a:pt x="1154" y="95"/>
                  </a:lnTo>
                  <a:lnTo>
                    <a:pt x="1188" y="113"/>
                  </a:lnTo>
                  <a:lnTo>
                    <a:pt x="1219" y="134"/>
                  </a:lnTo>
                  <a:lnTo>
                    <a:pt x="1250" y="155"/>
                  </a:lnTo>
                  <a:lnTo>
                    <a:pt x="1279" y="179"/>
                  </a:lnTo>
                  <a:lnTo>
                    <a:pt x="1307" y="203"/>
                  </a:lnTo>
                  <a:lnTo>
                    <a:pt x="1334" y="230"/>
                  </a:lnTo>
                  <a:lnTo>
                    <a:pt x="1361" y="257"/>
                  </a:lnTo>
                  <a:lnTo>
                    <a:pt x="1385" y="285"/>
                  </a:lnTo>
                  <a:lnTo>
                    <a:pt x="1408" y="314"/>
                  </a:lnTo>
                  <a:lnTo>
                    <a:pt x="1430" y="345"/>
                  </a:lnTo>
                  <a:lnTo>
                    <a:pt x="1450" y="376"/>
                  </a:lnTo>
                  <a:lnTo>
                    <a:pt x="1470" y="409"/>
                  </a:lnTo>
                  <a:lnTo>
                    <a:pt x="1486" y="443"/>
                  </a:lnTo>
                  <a:lnTo>
                    <a:pt x="1502" y="478"/>
                  </a:lnTo>
                  <a:lnTo>
                    <a:pt x="1516" y="513"/>
                  </a:lnTo>
                  <a:lnTo>
                    <a:pt x="1529" y="550"/>
                  </a:lnTo>
                  <a:lnTo>
                    <a:pt x="1539" y="586"/>
                  </a:lnTo>
                  <a:lnTo>
                    <a:pt x="1547" y="624"/>
                  </a:lnTo>
                  <a:lnTo>
                    <a:pt x="1554" y="662"/>
                  </a:lnTo>
                  <a:lnTo>
                    <a:pt x="1560" y="702"/>
                  </a:lnTo>
                  <a:lnTo>
                    <a:pt x="1563" y="741"/>
                  </a:lnTo>
                  <a:lnTo>
                    <a:pt x="1564" y="782"/>
                  </a:lnTo>
                  <a:lnTo>
                    <a:pt x="1564" y="782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9" y="1278"/>
              <a:ext cx="682" cy="684"/>
            </a:xfrm>
            <a:custGeom>
              <a:avLst/>
              <a:gdLst>
                <a:gd name="T0" fmla="*/ 1366 w 1366"/>
                <a:gd name="T1" fmla="*/ 718 h 1366"/>
                <a:gd name="T2" fmla="*/ 1353 w 1366"/>
                <a:gd name="T3" fmla="*/ 821 h 1366"/>
                <a:gd name="T4" fmla="*/ 1325 w 1366"/>
                <a:gd name="T5" fmla="*/ 918 h 1366"/>
                <a:gd name="T6" fmla="*/ 1284 w 1366"/>
                <a:gd name="T7" fmla="*/ 1008 h 1366"/>
                <a:gd name="T8" fmla="*/ 1231 w 1366"/>
                <a:gd name="T9" fmla="*/ 1092 h 1366"/>
                <a:gd name="T10" fmla="*/ 1166 w 1366"/>
                <a:gd name="T11" fmla="*/ 1166 h 1366"/>
                <a:gd name="T12" fmla="*/ 1092 w 1366"/>
                <a:gd name="T13" fmla="*/ 1230 h 1366"/>
                <a:gd name="T14" fmla="*/ 1009 w 1366"/>
                <a:gd name="T15" fmla="*/ 1283 h 1366"/>
                <a:gd name="T16" fmla="*/ 918 w 1366"/>
                <a:gd name="T17" fmla="*/ 1324 h 1366"/>
                <a:gd name="T18" fmla="*/ 820 w 1366"/>
                <a:gd name="T19" fmla="*/ 1352 h 1366"/>
                <a:gd name="T20" fmla="*/ 719 w 1366"/>
                <a:gd name="T21" fmla="*/ 1365 h 1366"/>
                <a:gd name="T22" fmla="*/ 649 w 1366"/>
                <a:gd name="T23" fmla="*/ 1365 h 1366"/>
                <a:gd name="T24" fmla="*/ 546 w 1366"/>
                <a:gd name="T25" fmla="*/ 1352 h 1366"/>
                <a:gd name="T26" fmla="*/ 448 w 1366"/>
                <a:gd name="T27" fmla="*/ 1324 h 1366"/>
                <a:gd name="T28" fmla="*/ 358 w 1366"/>
                <a:gd name="T29" fmla="*/ 1283 h 1366"/>
                <a:gd name="T30" fmla="*/ 275 w 1366"/>
                <a:gd name="T31" fmla="*/ 1230 h 1366"/>
                <a:gd name="T32" fmla="*/ 200 w 1366"/>
                <a:gd name="T33" fmla="*/ 1166 h 1366"/>
                <a:gd name="T34" fmla="*/ 136 w 1366"/>
                <a:gd name="T35" fmla="*/ 1092 h 1366"/>
                <a:gd name="T36" fmla="*/ 83 w 1366"/>
                <a:gd name="T37" fmla="*/ 1008 h 1366"/>
                <a:gd name="T38" fmla="*/ 41 w 1366"/>
                <a:gd name="T39" fmla="*/ 918 h 1366"/>
                <a:gd name="T40" fmla="*/ 14 w 1366"/>
                <a:gd name="T41" fmla="*/ 821 h 1366"/>
                <a:gd name="T42" fmla="*/ 2 w 1366"/>
                <a:gd name="T43" fmla="*/ 718 h 1366"/>
                <a:gd name="T44" fmla="*/ 2 w 1366"/>
                <a:gd name="T45" fmla="*/ 648 h 1366"/>
                <a:gd name="T46" fmla="*/ 14 w 1366"/>
                <a:gd name="T47" fmla="*/ 545 h 1366"/>
                <a:gd name="T48" fmla="*/ 41 w 1366"/>
                <a:gd name="T49" fmla="*/ 448 h 1366"/>
                <a:gd name="T50" fmla="*/ 83 w 1366"/>
                <a:gd name="T51" fmla="*/ 358 h 1366"/>
                <a:gd name="T52" fmla="*/ 136 w 1366"/>
                <a:gd name="T53" fmla="*/ 274 h 1366"/>
                <a:gd name="T54" fmla="*/ 200 w 1366"/>
                <a:gd name="T55" fmla="*/ 200 h 1366"/>
                <a:gd name="T56" fmla="*/ 275 w 1366"/>
                <a:gd name="T57" fmla="*/ 136 h 1366"/>
                <a:gd name="T58" fmla="*/ 358 w 1366"/>
                <a:gd name="T59" fmla="*/ 83 h 1366"/>
                <a:gd name="T60" fmla="*/ 448 w 1366"/>
                <a:gd name="T61" fmla="*/ 42 h 1366"/>
                <a:gd name="T62" fmla="*/ 546 w 1366"/>
                <a:gd name="T63" fmla="*/ 14 h 1366"/>
                <a:gd name="T64" fmla="*/ 649 w 1366"/>
                <a:gd name="T65" fmla="*/ 1 h 1366"/>
                <a:gd name="T66" fmla="*/ 719 w 1366"/>
                <a:gd name="T67" fmla="*/ 1 h 1366"/>
                <a:gd name="T68" fmla="*/ 820 w 1366"/>
                <a:gd name="T69" fmla="*/ 14 h 1366"/>
                <a:gd name="T70" fmla="*/ 918 w 1366"/>
                <a:gd name="T71" fmla="*/ 42 h 1366"/>
                <a:gd name="T72" fmla="*/ 1009 w 1366"/>
                <a:gd name="T73" fmla="*/ 83 h 1366"/>
                <a:gd name="T74" fmla="*/ 1092 w 1366"/>
                <a:gd name="T75" fmla="*/ 136 h 1366"/>
                <a:gd name="T76" fmla="*/ 1166 w 1366"/>
                <a:gd name="T77" fmla="*/ 200 h 1366"/>
                <a:gd name="T78" fmla="*/ 1231 w 1366"/>
                <a:gd name="T79" fmla="*/ 274 h 1366"/>
                <a:gd name="T80" fmla="*/ 1284 w 1366"/>
                <a:gd name="T81" fmla="*/ 358 h 1366"/>
                <a:gd name="T82" fmla="*/ 1325 w 1366"/>
                <a:gd name="T83" fmla="*/ 448 h 1366"/>
                <a:gd name="T84" fmla="*/ 1353 w 1366"/>
                <a:gd name="T85" fmla="*/ 545 h 1366"/>
                <a:gd name="T86" fmla="*/ 1366 w 1366"/>
                <a:gd name="T87" fmla="*/ 648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6" h="1366">
                  <a:moveTo>
                    <a:pt x="1366" y="683"/>
                  </a:moveTo>
                  <a:lnTo>
                    <a:pt x="1366" y="683"/>
                  </a:lnTo>
                  <a:lnTo>
                    <a:pt x="1366" y="718"/>
                  </a:lnTo>
                  <a:lnTo>
                    <a:pt x="1363" y="753"/>
                  </a:lnTo>
                  <a:lnTo>
                    <a:pt x="1359" y="787"/>
                  </a:lnTo>
                  <a:lnTo>
                    <a:pt x="1353" y="821"/>
                  </a:lnTo>
                  <a:lnTo>
                    <a:pt x="1345" y="853"/>
                  </a:lnTo>
                  <a:lnTo>
                    <a:pt x="1336" y="886"/>
                  </a:lnTo>
                  <a:lnTo>
                    <a:pt x="1325" y="918"/>
                  </a:lnTo>
                  <a:lnTo>
                    <a:pt x="1312" y="949"/>
                  </a:lnTo>
                  <a:lnTo>
                    <a:pt x="1300" y="979"/>
                  </a:lnTo>
                  <a:lnTo>
                    <a:pt x="1284" y="1008"/>
                  </a:lnTo>
                  <a:lnTo>
                    <a:pt x="1267" y="1037"/>
                  </a:lnTo>
                  <a:lnTo>
                    <a:pt x="1250" y="1065"/>
                  </a:lnTo>
                  <a:lnTo>
                    <a:pt x="1231" y="1092"/>
                  </a:lnTo>
                  <a:lnTo>
                    <a:pt x="1211" y="1117"/>
                  </a:lnTo>
                  <a:lnTo>
                    <a:pt x="1188" y="1142"/>
                  </a:lnTo>
                  <a:lnTo>
                    <a:pt x="1166" y="1166"/>
                  </a:lnTo>
                  <a:lnTo>
                    <a:pt x="1143" y="1189"/>
                  </a:lnTo>
                  <a:lnTo>
                    <a:pt x="1118" y="1210"/>
                  </a:lnTo>
                  <a:lnTo>
                    <a:pt x="1092" y="1230"/>
                  </a:lnTo>
                  <a:lnTo>
                    <a:pt x="1066" y="1249"/>
                  </a:lnTo>
                  <a:lnTo>
                    <a:pt x="1038" y="1268"/>
                  </a:lnTo>
                  <a:lnTo>
                    <a:pt x="1009" y="1283"/>
                  </a:lnTo>
                  <a:lnTo>
                    <a:pt x="980" y="1299"/>
                  </a:lnTo>
                  <a:lnTo>
                    <a:pt x="949" y="1313"/>
                  </a:lnTo>
                  <a:lnTo>
                    <a:pt x="918" y="1324"/>
                  </a:lnTo>
                  <a:lnTo>
                    <a:pt x="887" y="1335"/>
                  </a:lnTo>
                  <a:lnTo>
                    <a:pt x="854" y="1344"/>
                  </a:lnTo>
                  <a:lnTo>
                    <a:pt x="820" y="1352"/>
                  </a:lnTo>
                  <a:lnTo>
                    <a:pt x="788" y="1358"/>
                  </a:lnTo>
                  <a:lnTo>
                    <a:pt x="753" y="1362"/>
                  </a:lnTo>
                  <a:lnTo>
                    <a:pt x="719" y="1365"/>
                  </a:lnTo>
                  <a:lnTo>
                    <a:pt x="684" y="1366"/>
                  </a:lnTo>
                  <a:lnTo>
                    <a:pt x="684" y="1366"/>
                  </a:lnTo>
                  <a:lnTo>
                    <a:pt x="649" y="1365"/>
                  </a:lnTo>
                  <a:lnTo>
                    <a:pt x="613" y="1362"/>
                  </a:lnTo>
                  <a:lnTo>
                    <a:pt x="579" y="1358"/>
                  </a:lnTo>
                  <a:lnTo>
                    <a:pt x="546" y="1352"/>
                  </a:lnTo>
                  <a:lnTo>
                    <a:pt x="513" y="1344"/>
                  </a:lnTo>
                  <a:lnTo>
                    <a:pt x="481" y="1335"/>
                  </a:lnTo>
                  <a:lnTo>
                    <a:pt x="448" y="1324"/>
                  </a:lnTo>
                  <a:lnTo>
                    <a:pt x="417" y="1313"/>
                  </a:lnTo>
                  <a:lnTo>
                    <a:pt x="388" y="1299"/>
                  </a:lnTo>
                  <a:lnTo>
                    <a:pt x="358" y="1283"/>
                  </a:lnTo>
                  <a:lnTo>
                    <a:pt x="329" y="1268"/>
                  </a:lnTo>
                  <a:lnTo>
                    <a:pt x="302" y="1249"/>
                  </a:lnTo>
                  <a:lnTo>
                    <a:pt x="275" y="1230"/>
                  </a:lnTo>
                  <a:lnTo>
                    <a:pt x="248" y="1210"/>
                  </a:lnTo>
                  <a:lnTo>
                    <a:pt x="224" y="1189"/>
                  </a:lnTo>
                  <a:lnTo>
                    <a:pt x="200" y="1166"/>
                  </a:lnTo>
                  <a:lnTo>
                    <a:pt x="178" y="1142"/>
                  </a:lnTo>
                  <a:lnTo>
                    <a:pt x="157" y="1117"/>
                  </a:lnTo>
                  <a:lnTo>
                    <a:pt x="136" y="1092"/>
                  </a:lnTo>
                  <a:lnTo>
                    <a:pt x="117" y="1065"/>
                  </a:lnTo>
                  <a:lnTo>
                    <a:pt x="99" y="1037"/>
                  </a:lnTo>
                  <a:lnTo>
                    <a:pt x="83" y="1008"/>
                  </a:lnTo>
                  <a:lnTo>
                    <a:pt x="68" y="979"/>
                  </a:lnTo>
                  <a:lnTo>
                    <a:pt x="54" y="949"/>
                  </a:lnTo>
                  <a:lnTo>
                    <a:pt x="41" y="918"/>
                  </a:lnTo>
                  <a:lnTo>
                    <a:pt x="31" y="886"/>
                  </a:lnTo>
                  <a:lnTo>
                    <a:pt x="21" y="853"/>
                  </a:lnTo>
                  <a:lnTo>
                    <a:pt x="14" y="821"/>
                  </a:lnTo>
                  <a:lnTo>
                    <a:pt x="9" y="787"/>
                  </a:lnTo>
                  <a:lnTo>
                    <a:pt x="4" y="753"/>
                  </a:lnTo>
                  <a:lnTo>
                    <a:pt x="2" y="718"/>
                  </a:lnTo>
                  <a:lnTo>
                    <a:pt x="0" y="683"/>
                  </a:lnTo>
                  <a:lnTo>
                    <a:pt x="0" y="683"/>
                  </a:lnTo>
                  <a:lnTo>
                    <a:pt x="2" y="648"/>
                  </a:lnTo>
                  <a:lnTo>
                    <a:pt x="4" y="613"/>
                  </a:lnTo>
                  <a:lnTo>
                    <a:pt x="9" y="579"/>
                  </a:lnTo>
                  <a:lnTo>
                    <a:pt x="14" y="545"/>
                  </a:lnTo>
                  <a:lnTo>
                    <a:pt x="21" y="513"/>
                  </a:lnTo>
                  <a:lnTo>
                    <a:pt x="31" y="480"/>
                  </a:lnTo>
                  <a:lnTo>
                    <a:pt x="41" y="448"/>
                  </a:lnTo>
                  <a:lnTo>
                    <a:pt x="54" y="417"/>
                  </a:lnTo>
                  <a:lnTo>
                    <a:pt x="68" y="387"/>
                  </a:lnTo>
                  <a:lnTo>
                    <a:pt x="83" y="358"/>
                  </a:lnTo>
                  <a:lnTo>
                    <a:pt x="99" y="329"/>
                  </a:lnTo>
                  <a:lnTo>
                    <a:pt x="117" y="301"/>
                  </a:lnTo>
                  <a:lnTo>
                    <a:pt x="136" y="274"/>
                  </a:lnTo>
                  <a:lnTo>
                    <a:pt x="157" y="249"/>
                  </a:lnTo>
                  <a:lnTo>
                    <a:pt x="178" y="224"/>
                  </a:lnTo>
                  <a:lnTo>
                    <a:pt x="200" y="200"/>
                  </a:lnTo>
                  <a:lnTo>
                    <a:pt x="224" y="177"/>
                  </a:lnTo>
                  <a:lnTo>
                    <a:pt x="248" y="156"/>
                  </a:lnTo>
                  <a:lnTo>
                    <a:pt x="275" y="136"/>
                  </a:lnTo>
                  <a:lnTo>
                    <a:pt x="302" y="117"/>
                  </a:lnTo>
                  <a:lnTo>
                    <a:pt x="329" y="100"/>
                  </a:lnTo>
                  <a:lnTo>
                    <a:pt x="358" y="83"/>
                  </a:lnTo>
                  <a:lnTo>
                    <a:pt x="388" y="67"/>
                  </a:lnTo>
                  <a:lnTo>
                    <a:pt x="417" y="53"/>
                  </a:lnTo>
                  <a:lnTo>
                    <a:pt x="448" y="42"/>
                  </a:lnTo>
                  <a:lnTo>
                    <a:pt x="481" y="31"/>
                  </a:lnTo>
                  <a:lnTo>
                    <a:pt x="513" y="22"/>
                  </a:lnTo>
                  <a:lnTo>
                    <a:pt x="546" y="14"/>
                  </a:lnTo>
                  <a:lnTo>
                    <a:pt x="579" y="8"/>
                  </a:lnTo>
                  <a:lnTo>
                    <a:pt x="613" y="4"/>
                  </a:lnTo>
                  <a:lnTo>
                    <a:pt x="649" y="1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9" y="1"/>
                  </a:lnTo>
                  <a:lnTo>
                    <a:pt x="753" y="4"/>
                  </a:lnTo>
                  <a:lnTo>
                    <a:pt x="788" y="8"/>
                  </a:lnTo>
                  <a:lnTo>
                    <a:pt x="820" y="14"/>
                  </a:lnTo>
                  <a:lnTo>
                    <a:pt x="854" y="22"/>
                  </a:lnTo>
                  <a:lnTo>
                    <a:pt x="887" y="31"/>
                  </a:lnTo>
                  <a:lnTo>
                    <a:pt x="918" y="42"/>
                  </a:lnTo>
                  <a:lnTo>
                    <a:pt x="949" y="53"/>
                  </a:lnTo>
                  <a:lnTo>
                    <a:pt x="980" y="67"/>
                  </a:lnTo>
                  <a:lnTo>
                    <a:pt x="1009" y="83"/>
                  </a:lnTo>
                  <a:lnTo>
                    <a:pt x="1038" y="100"/>
                  </a:lnTo>
                  <a:lnTo>
                    <a:pt x="1066" y="117"/>
                  </a:lnTo>
                  <a:lnTo>
                    <a:pt x="1092" y="136"/>
                  </a:lnTo>
                  <a:lnTo>
                    <a:pt x="1118" y="156"/>
                  </a:lnTo>
                  <a:lnTo>
                    <a:pt x="1143" y="177"/>
                  </a:lnTo>
                  <a:lnTo>
                    <a:pt x="1166" y="200"/>
                  </a:lnTo>
                  <a:lnTo>
                    <a:pt x="1188" y="224"/>
                  </a:lnTo>
                  <a:lnTo>
                    <a:pt x="1211" y="249"/>
                  </a:lnTo>
                  <a:lnTo>
                    <a:pt x="1231" y="274"/>
                  </a:lnTo>
                  <a:lnTo>
                    <a:pt x="1250" y="301"/>
                  </a:lnTo>
                  <a:lnTo>
                    <a:pt x="1267" y="329"/>
                  </a:lnTo>
                  <a:lnTo>
                    <a:pt x="1284" y="358"/>
                  </a:lnTo>
                  <a:lnTo>
                    <a:pt x="1300" y="387"/>
                  </a:lnTo>
                  <a:lnTo>
                    <a:pt x="1312" y="417"/>
                  </a:lnTo>
                  <a:lnTo>
                    <a:pt x="1325" y="448"/>
                  </a:lnTo>
                  <a:lnTo>
                    <a:pt x="1336" y="480"/>
                  </a:lnTo>
                  <a:lnTo>
                    <a:pt x="1345" y="513"/>
                  </a:lnTo>
                  <a:lnTo>
                    <a:pt x="1353" y="545"/>
                  </a:lnTo>
                  <a:lnTo>
                    <a:pt x="1359" y="579"/>
                  </a:lnTo>
                  <a:lnTo>
                    <a:pt x="1363" y="613"/>
                  </a:lnTo>
                  <a:lnTo>
                    <a:pt x="1366" y="648"/>
                  </a:lnTo>
                  <a:lnTo>
                    <a:pt x="1366" y="683"/>
                  </a:lnTo>
                  <a:lnTo>
                    <a:pt x="1366" y="683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0" y="1620"/>
              <a:ext cx="1200" cy="599"/>
            </a:xfrm>
            <a:custGeom>
              <a:avLst/>
              <a:gdLst>
                <a:gd name="T0" fmla="*/ 2399 w 2400"/>
                <a:gd name="T1" fmla="*/ 39 h 1199"/>
                <a:gd name="T2" fmla="*/ 2390 w 2400"/>
                <a:gd name="T3" fmla="*/ 156 h 1199"/>
                <a:gd name="T4" fmla="*/ 2355 w 2400"/>
                <a:gd name="T5" fmla="*/ 324 h 1199"/>
                <a:gd name="T6" fmla="*/ 2297 w 2400"/>
                <a:gd name="T7" fmla="*/ 486 h 1199"/>
                <a:gd name="T8" fmla="*/ 2217 w 2400"/>
                <a:gd name="T9" fmla="*/ 637 h 1199"/>
                <a:gd name="T10" fmla="*/ 2115 w 2400"/>
                <a:gd name="T11" fmla="*/ 776 h 1199"/>
                <a:gd name="T12" fmla="*/ 2035 w 2400"/>
                <a:gd name="T13" fmla="*/ 861 h 1199"/>
                <a:gd name="T14" fmla="*/ 1901 w 2400"/>
                <a:gd name="T15" fmla="*/ 973 h 1199"/>
                <a:gd name="T16" fmla="*/ 1755 w 2400"/>
                <a:gd name="T17" fmla="*/ 1064 h 1199"/>
                <a:gd name="T18" fmla="*/ 1598 w 2400"/>
                <a:gd name="T19" fmla="*/ 1133 h 1199"/>
                <a:gd name="T20" fmla="*/ 1432 w 2400"/>
                <a:gd name="T21" fmla="*/ 1178 h 1199"/>
                <a:gd name="T22" fmla="*/ 1259 w 2400"/>
                <a:gd name="T23" fmla="*/ 1197 h 1199"/>
                <a:gd name="T24" fmla="*/ 1139 w 2400"/>
                <a:gd name="T25" fmla="*/ 1197 h 1199"/>
                <a:gd name="T26" fmla="*/ 958 w 2400"/>
                <a:gd name="T27" fmla="*/ 1175 h 1199"/>
                <a:gd name="T28" fmla="*/ 788 w 2400"/>
                <a:gd name="T29" fmla="*/ 1127 h 1199"/>
                <a:gd name="T30" fmla="*/ 629 w 2400"/>
                <a:gd name="T31" fmla="*/ 1054 h 1199"/>
                <a:gd name="T32" fmla="*/ 483 w 2400"/>
                <a:gd name="T33" fmla="*/ 961 h 1199"/>
                <a:gd name="T34" fmla="*/ 352 w 2400"/>
                <a:gd name="T35" fmla="*/ 848 h 1199"/>
                <a:gd name="T36" fmla="*/ 240 w 2400"/>
                <a:gd name="T37" fmla="*/ 717 h 1199"/>
                <a:gd name="T38" fmla="*/ 145 w 2400"/>
                <a:gd name="T39" fmla="*/ 571 h 1199"/>
                <a:gd name="T40" fmla="*/ 73 w 2400"/>
                <a:gd name="T41" fmla="*/ 411 h 1199"/>
                <a:gd name="T42" fmla="*/ 25 w 2400"/>
                <a:gd name="T43" fmla="*/ 241 h 1199"/>
                <a:gd name="T44" fmla="*/ 3 w 2400"/>
                <a:gd name="T45" fmla="*/ 62 h 1199"/>
                <a:gd name="T46" fmla="*/ 118 w 2400"/>
                <a:gd name="T47" fmla="*/ 0 h 1199"/>
                <a:gd name="T48" fmla="*/ 131 w 2400"/>
                <a:gd name="T49" fmla="*/ 165 h 1199"/>
                <a:gd name="T50" fmla="*/ 168 w 2400"/>
                <a:gd name="T51" fmla="*/ 321 h 1199"/>
                <a:gd name="T52" fmla="*/ 225 w 2400"/>
                <a:gd name="T53" fmla="*/ 468 h 1199"/>
                <a:gd name="T54" fmla="*/ 304 w 2400"/>
                <a:gd name="T55" fmla="*/ 604 h 1199"/>
                <a:gd name="T56" fmla="*/ 400 w 2400"/>
                <a:gd name="T57" fmla="*/ 727 h 1199"/>
                <a:gd name="T58" fmla="*/ 513 w 2400"/>
                <a:gd name="T59" fmla="*/ 834 h 1199"/>
                <a:gd name="T60" fmla="*/ 640 w 2400"/>
                <a:gd name="T61" fmla="*/ 924 h 1199"/>
                <a:gd name="T62" fmla="*/ 779 w 2400"/>
                <a:gd name="T63" fmla="*/ 996 h 1199"/>
                <a:gd name="T64" fmla="*/ 930 w 2400"/>
                <a:gd name="T65" fmla="*/ 1047 h 1199"/>
                <a:gd name="T66" fmla="*/ 1089 w 2400"/>
                <a:gd name="T67" fmla="*/ 1075 h 1199"/>
                <a:gd name="T68" fmla="*/ 1201 w 2400"/>
                <a:gd name="T69" fmla="*/ 1080 h 1199"/>
                <a:gd name="T70" fmla="*/ 1361 w 2400"/>
                <a:gd name="T71" fmla="*/ 1069 h 1199"/>
                <a:gd name="T72" fmla="*/ 1516 w 2400"/>
                <a:gd name="T73" fmla="*/ 1035 h 1199"/>
                <a:gd name="T74" fmla="*/ 1662 w 2400"/>
                <a:gd name="T75" fmla="*/ 979 h 1199"/>
                <a:gd name="T76" fmla="*/ 1796 w 2400"/>
                <a:gd name="T77" fmla="*/ 904 h 1199"/>
                <a:gd name="T78" fmla="*/ 1915 w 2400"/>
                <a:gd name="T79" fmla="*/ 813 h 1199"/>
                <a:gd name="T80" fmla="*/ 2022 w 2400"/>
                <a:gd name="T81" fmla="*/ 704 h 1199"/>
                <a:gd name="T82" fmla="*/ 2114 w 2400"/>
                <a:gd name="T83" fmla="*/ 582 h 1199"/>
                <a:gd name="T84" fmla="*/ 2186 w 2400"/>
                <a:gd name="T85" fmla="*/ 448 h 1199"/>
                <a:gd name="T86" fmla="*/ 2239 w 2400"/>
                <a:gd name="T87" fmla="*/ 301 h 1199"/>
                <a:gd name="T88" fmla="*/ 2272 w 2400"/>
                <a:gd name="T89" fmla="*/ 145 h 1199"/>
                <a:gd name="T90" fmla="*/ 2282 w 2400"/>
                <a:gd name="T91" fmla="*/ 38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00" h="1199">
                  <a:moveTo>
                    <a:pt x="2400" y="0"/>
                  </a:moveTo>
                  <a:lnTo>
                    <a:pt x="2400" y="0"/>
                  </a:lnTo>
                  <a:lnTo>
                    <a:pt x="2399" y="39"/>
                  </a:lnTo>
                  <a:lnTo>
                    <a:pt x="2399" y="39"/>
                  </a:lnTo>
                  <a:lnTo>
                    <a:pt x="2396" y="99"/>
                  </a:lnTo>
                  <a:lnTo>
                    <a:pt x="2390" y="156"/>
                  </a:lnTo>
                  <a:lnTo>
                    <a:pt x="2382" y="213"/>
                  </a:lnTo>
                  <a:lnTo>
                    <a:pt x="2369" y="269"/>
                  </a:lnTo>
                  <a:lnTo>
                    <a:pt x="2355" y="324"/>
                  </a:lnTo>
                  <a:lnTo>
                    <a:pt x="2340" y="379"/>
                  </a:lnTo>
                  <a:lnTo>
                    <a:pt x="2320" y="432"/>
                  </a:lnTo>
                  <a:lnTo>
                    <a:pt x="2297" y="486"/>
                  </a:lnTo>
                  <a:lnTo>
                    <a:pt x="2273" y="537"/>
                  </a:lnTo>
                  <a:lnTo>
                    <a:pt x="2246" y="587"/>
                  </a:lnTo>
                  <a:lnTo>
                    <a:pt x="2217" y="637"/>
                  </a:lnTo>
                  <a:lnTo>
                    <a:pt x="2186" y="685"/>
                  </a:lnTo>
                  <a:lnTo>
                    <a:pt x="2152" y="731"/>
                  </a:lnTo>
                  <a:lnTo>
                    <a:pt x="2115" y="776"/>
                  </a:lnTo>
                  <a:lnTo>
                    <a:pt x="2076" y="820"/>
                  </a:lnTo>
                  <a:lnTo>
                    <a:pt x="2035" y="861"/>
                  </a:lnTo>
                  <a:lnTo>
                    <a:pt x="2035" y="861"/>
                  </a:lnTo>
                  <a:lnTo>
                    <a:pt x="1993" y="900"/>
                  </a:lnTo>
                  <a:lnTo>
                    <a:pt x="1948" y="938"/>
                  </a:lnTo>
                  <a:lnTo>
                    <a:pt x="1901" y="973"/>
                  </a:lnTo>
                  <a:lnTo>
                    <a:pt x="1855" y="1006"/>
                  </a:lnTo>
                  <a:lnTo>
                    <a:pt x="1805" y="1035"/>
                  </a:lnTo>
                  <a:lnTo>
                    <a:pt x="1755" y="1064"/>
                  </a:lnTo>
                  <a:lnTo>
                    <a:pt x="1704" y="1089"/>
                  </a:lnTo>
                  <a:lnTo>
                    <a:pt x="1652" y="1111"/>
                  </a:lnTo>
                  <a:lnTo>
                    <a:pt x="1598" y="1133"/>
                  </a:lnTo>
                  <a:lnTo>
                    <a:pt x="1543" y="1150"/>
                  </a:lnTo>
                  <a:lnTo>
                    <a:pt x="1488" y="1165"/>
                  </a:lnTo>
                  <a:lnTo>
                    <a:pt x="1432" y="1178"/>
                  </a:lnTo>
                  <a:lnTo>
                    <a:pt x="1374" y="1186"/>
                  </a:lnTo>
                  <a:lnTo>
                    <a:pt x="1316" y="1193"/>
                  </a:lnTo>
                  <a:lnTo>
                    <a:pt x="1259" y="1197"/>
                  </a:lnTo>
                  <a:lnTo>
                    <a:pt x="1201" y="1199"/>
                  </a:lnTo>
                  <a:lnTo>
                    <a:pt x="1201" y="1199"/>
                  </a:lnTo>
                  <a:lnTo>
                    <a:pt x="1139" y="1197"/>
                  </a:lnTo>
                  <a:lnTo>
                    <a:pt x="1078" y="1193"/>
                  </a:lnTo>
                  <a:lnTo>
                    <a:pt x="1018" y="1185"/>
                  </a:lnTo>
                  <a:lnTo>
                    <a:pt x="958" y="1175"/>
                  </a:lnTo>
                  <a:lnTo>
                    <a:pt x="901" y="1161"/>
                  </a:lnTo>
                  <a:lnTo>
                    <a:pt x="844" y="1145"/>
                  </a:lnTo>
                  <a:lnTo>
                    <a:pt x="788" y="1127"/>
                  </a:lnTo>
                  <a:lnTo>
                    <a:pt x="734" y="1104"/>
                  </a:lnTo>
                  <a:lnTo>
                    <a:pt x="681" y="1080"/>
                  </a:lnTo>
                  <a:lnTo>
                    <a:pt x="629" y="1054"/>
                  </a:lnTo>
                  <a:lnTo>
                    <a:pt x="579" y="1026"/>
                  </a:lnTo>
                  <a:lnTo>
                    <a:pt x="530" y="995"/>
                  </a:lnTo>
                  <a:lnTo>
                    <a:pt x="483" y="961"/>
                  </a:lnTo>
                  <a:lnTo>
                    <a:pt x="438" y="926"/>
                  </a:lnTo>
                  <a:lnTo>
                    <a:pt x="395" y="887"/>
                  </a:lnTo>
                  <a:lnTo>
                    <a:pt x="352" y="848"/>
                  </a:lnTo>
                  <a:lnTo>
                    <a:pt x="313" y="806"/>
                  </a:lnTo>
                  <a:lnTo>
                    <a:pt x="275" y="762"/>
                  </a:lnTo>
                  <a:lnTo>
                    <a:pt x="240" y="717"/>
                  </a:lnTo>
                  <a:lnTo>
                    <a:pt x="206" y="671"/>
                  </a:lnTo>
                  <a:lnTo>
                    <a:pt x="175" y="621"/>
                  </a:lnTo>
                  <a:lnTo>
                    <a:pt x="145" y="571"/>
                  </a:lnTo>
                  <a:lnTo>
                    <a:pt x="118" y="520"/>
                  </a:lnTo>
                  <a:lnTo>
                    <a:pt x="94" y="466"/>
                  </a:lnTo>
                  <a:lnTo>
                    <a:pt x="73" y="411"/>
                  </a:lnTo>
                  <a:lnTo>
                    <a:pt x="55" y="356"/>
                  </a:lnTo>
                  <a:lnTo>
                    <a:pt x="38" y="300"/>
                  </a:lnTo>
                  <a:lnTo>
                    <a:pt x="25" y="241"/>
                  </a:lnTo>
                  <a:lnTo>
                    <a:pt x="14" y="182"/>
                  </a:lnTo>
                  <a:lnTo>
                    <a:pt x="7" y="123"/>
                  </a:lnTo>
                  <a:lnTo>
                    <a:pt x="3" y="62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0" y="55"/>
                  </a:lnTo>
                  <a:lnTo>
                    <a:pt x="124" y="110"/>
                  </a:lnTo>
                  <a:lnTo>
                    <a:pt x="131" y="165"/>
                  </a:lnTo>
                  <a:lnTo>
                    <a:pt x="141" y="217"/>
                  </a:lnTo>
                  <a:lnTo>
                    <a:pt x="154" y="270"/>
                  </a:lnTo>
                  <a:lnTo>
                    <a:pt x="168" y="321"/>
                  </a:lnTo>
                  <a:lnTo>
                    <a:pt x="185" y="372"/>
                  </a:lnTo>
                  <a:lnTo>
                    <a:pt x="204" y="420"/>
                  </a:lnTo>
                  <a:lnTo>
                    <a:pt x="225" y="468"/>
                  </a:lnTo>
                  <a:lnTo>
                    <a:pt x="249" y="514"/>
                  </a:lnTo>
                  <a:lnTo>
                    <a:pt x="276" y="561"/>
                  </a:lnTo>
                  <a:lnTo>
                    <a:pt x="304" y="604"/>
                  </a:lnTo>
                  <a:lnTo>
                    <a:pt x="334" y="647"/>
                  </a:lnTo>
                  <a:lnTo>
                    <a:pt x="366" y="687"/>
                  </a:lnTo>
                  <a:lnTo>
                    <a:pt x="400" y="727"/>
                  </a:lnTo>
                  <a:lnTo>
                    <a:pt x="435" y="764"/>
                  </a:lnTo>
                  <a:lnTo>
                    <a:pt x="474" y="800"/>
                  </a:lnTo>
                  <a:lnTo>
                    <a:pt x="513" y="834"/>
                  </a:lnTo>
                  <a:lnTo>
                    <a:pt x="554" y="866"/>
                  </a:lnTo>
                  <a:lnTo>
                    <a:pt x="596" y="896"/>
                  </a:lnTo>
                  <a:lnTo>
                    <a:pt x="640" y="924"/>
                  </a:lnTo>
                  <a:lnTo>
                    <a:pt x="685" y="951"/>
                  </a:lnTo>
                  <a:lnTo>
                    <a:pt x="731" y="975"/>
                  </a:lnTo>
                  <a:lnTo>
                    <a:pt x="779" y="996"/>
                  </a:lnTo>
                  <a:lnTo>
                    <a:pt x="829" y="1016"/>
                  </a:lnTo>
                  <a:lnTo>
                    <a:pt x="879" y="1033"/>
                  </a:lnTo>
                  <a:lnTo>
                    <a:pt x="930" y="1047"/>
                  </a:lnTo>
                  <a:lnTo>
                    <a:pt x="982" y="1059"/>
                  </a:lnTo>
                  <a:lnTo>
                    <a:pt x="1036" y="1068"/>
                  </a:lnTo>
                  <a:lnTo>
                    <a:pt x="1089" y="1075"/>
                  </a:lnTo>
                  <a:lnTo>
                    <a:pt x="1144" y="1079"/>
                  </a:lnTo>
                  <a:lnTo>
                    <a:pt x="1201" y="1080"/>
                  </a:lnTo>
                  <a:lnTo>
                    <a:pt x="1201" y="1080"/>
                  </a:lnTo>
                  <a:lnTo>
                    <a:pt x="1254" y="1079"/>
                  </a:lnTo>
                  <a:lnTo>
                    <a:pt x="1309" y="1076"/>
                  </a:lnTo>
                  <a:lnTo>
                    <a:pt x="1361" y="1069"/>
                  </a:lnTo>
                  <a:lnTo>
                    <a:pt x="1415" y="1061"/>
                  </a:lnTo>
                  <a:lnTo>
                    <a:pt x="1466" y="1048"/>
                  </a:lnTo>
                  <a:lnTo>
                    <a:pt x="1516" y="1035"/>
                  </a:lnTo>
                  <a:lnTo>
                    <a:pt x="1566" y="1018"/>
                  </a:lnTo>
                  <a:lnTo>
                    <a:pt x="1614" y="1000"/>
                  </a:lnTo>
                  <a:lnTo>
                    <a:pt x="1662" y="979"/>
                  </a:lnTo>
                  <a:lnTo>
                    <a:pt x="1707" y="957"/>
                  </a:lnTo>
                  <a:lnTo>
                    <a:pt x="1752" y="933"/>
                  </a:lnTo>
                  <a:lnTo>
                    <a:pt x="1796" y="904"/>
                  </a:lnTo>
                  <a:lnTo>
                    <a:pt x="1836" y="876"/>
                  </a:lnTo>
                  <a:lnTo>
                    <a:pt x="1877" y="845"/>
                  </a:lnTo>
                  <a:lnTo>
                    <a:pt x="1915" y="813"/>
                  </a:lnTo>
                  <a:lnTo>
                    <a:pt x="1953" y="779"/>
                  </a:lnTo>
                  <a:lnTo>
                    <a:pt x="1989" y="742"/>
                  </a:lnTo>
                  <a:lnTo>
                    <a:pt x="2022" y="704"/>
                  </a:lnTo>
                  <a:lnTo>
                    <a:pt x="2055" y="665"/>
                  </a:lnTo>
                  <a:lnTo>
                    <a:pt x="2084" y="625"/>
                  </a:lnTo>
                  <a:lnTo>
                    <a:pt x="2114" y="582"/>
                  </a:lnTo>
                  <a:lnTo>
                    <a:pt x="2139" y="538"/>
                  </a:lnTo>
                  <a:lnTo>
                    <a:pt x="2165" y="493"/>
                  </a:lnTo>
                  <a:lnTo>
                    <a:pt x="2186" y="448"/>
                  </a:lnTo>
                  <a:lnTo>
                    <a:pt x="2207" y="400"/>
                  </a:lnTo>
                  <a:lnTo>
                    <a:pt x="2224" y="351"/>
                  </a:lnTo>
                  <a:lnTo>
                    <a:pt x="2239" y="301"/>
                  </a:lnTo>
                  <a:lnTo>
                    <a:pt x="2254" y="251"/>
                  </a:lnTo>
                  <a:lnTo>
                    <a:pt x="2263" y="199"/>
                  </a:lnTo>
                  <a:lnTo>
                    <a:pt x="2272" y="145"/>
                  </a:lnTo>
                  <a:lnTo>
                    <a:pt x="2278" y="92"/>
                  </a:lnTo>
                  <a:lnTo>
                    <a:pt x="2282" y="38"/>
                  </a:lnTo>
                  <a:lnTo>
                    <a:pt x="2282" y="38"/>
                  </a:lnTo>
                  <a:lnTo>
                    <a:pt x="2280" y="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140" y="1021"/>
              <a:ext cx="1200" cy="599"/>
            </a:xfrm>
            <a:custGeom>
              <a:avLst/>
              <a:gdLst>
                <a:gd name="T0" fmla="*/ 2281 w 2400"/>
                <a:gd name="T1" fmla="*/ 1161 h 1199"/>
                <a:gd name="T2" fmla="*/ 2272 w 2400"/>
                <a:gd name="T3" fmla="*/ 1054 h 1199"/>
                <a:gd name="T4" fmla="*/ 2240 w 2400"/>
                <a:gd name="T5" fmla="*/ 898 h 1199"/>
                <a:gd name="T6" fmla="*/ 2186 w 2400"/>
                <a:gd name="T7" fmla="*/ 751 h 1199"/>
                <a:gd name="T8" fmla="*/ 2113 w 2400"/>
                <a:gd name="T9" fmla="*/ 616 h 1199"/>
                <a:gd name="T10" fmla="*/ 2023 w 2400"/>
                <a:gd name="T11" fmla="*/ 495 h 1199"/>
                <a:gd name="T12" fmla="*/ 1916 w 2400"/>
                <a:gd name="T13" fmla="*/ 386 h 1199"/>
                <a:gd name="T14" fmla="*/ 1794 w 2400"/>
                <a:gd name="T15" fmla="*/ 295 h 1199"/>
                <a:gd name="T16" fmla="*/ 1661 w 2400"/>
                <a:gd name="T17" fmla="*/ 220 h 1199"/>
                <a:gd name="T18" fmla="*/ 1515 w 2400"/>
                <a:gd name="T19" fmla="*/ 164 h 1199"/>
                <a:gd name="T20" fmla="*/ 1362 w 2400"/>
                <a:gd name="T21" fmla="*/ 130 h 1199"/>
                <a:gd name="T22" fmla="*/ 1200 w 2400"/>
                <a:gd name="T23" fmla="*/ 119 h 1199"/>
                <a:gd name="T24" fmla="*/ 1091 w 2400"/>
                <a:gd name="T25" fmla="*/ 123 h 1199"/>
                <a:gd name="T26" fmla="*/ 935 w 2400"/>
                <a:gd name="T27" fmla="*/ 151 h 1199"/>
                <a:gd name="T28" fmla="*/ 787 w 2400"/>
                <a:gd name="T29" fmla="*/ 199 h 1199"/>
                <a:gd name="T30" fmla="*/ 649 w 2400"/>
                <a:gd name="T31" fmla="*/ 266 h 1199"/>
                <a:gd name="T32" fmla="*/ 523 w 2400"/>
                <a:gd name="T33" fmla="*/ 354 h 1199"/>
                <a:gd name="T34" fmla="*/ 412 w 2400"/>
                <a:gd name="T35" fmla="*/ 457 h 1199"/>
                <a:gd name="T36" fmla="*/ 316 w 2400"/>
                <a:gd name="T37" fmla="*/ 574 h 1199"/>
                <a:gd name="T38" fmla="*/ 237 w 2400"/>
                <a:gd name="T39" fmla="*/ 706 h 1199"/>
                <a:gd name="T40" fmla="*/ 176 w 2400"/>
                <a:gd name="T41" fmla="*/ 848 h 1199"/>
                <a:gd name="T42" fmla="*/ 137 w 2400"/>
                <a:gd name="T43" fmla="*/ 1000 h 1199"/>
                <a:gd name="T44" fmla="*/ 120 w 2400"/>
                <a:gd name="T45" fmla="*/ 1161 h 1199"/>
                <a:gd name="T46" fmla="*/ 0 w 2400"/>
                <a:gd name="T47" fmla="*/ 1199 h 1199"/>
                <a:gd name="T48" fmla="*/ 2 w 2400"/>
                <a:gd name="T49" fmla="*/ 1160 h 1199"/>
                <a:gd name="T50" fmla="*/ 19 w 2400"/>
                <a:gd name="T51" fmla="*/ 986 h 1199"/>
                <a:gd name="T52" fmla="*/ 61 w 2400"/>
                <a:gd name="T53" fmla="*/ 820 h 1199"/>
                <a:gd name="T54" fmla="*/ 127 w 2400"/>
                <a:gd name="T55" fmla="*/ 662 h 1199"/>
                <a:gd name="T56" fmla="*/ 215 w 2400"/>
                <a:gd name="T57" fmla="*/ 514 h 1199"/>
                <a:gd name="T58" fmla="*/ 324 w 2400"/>
                <a:gd name="T59" fmla="*/ 379 h 1199"/>
                <a:gd name="T60" fmla="*/ 408 w 2400"/>
                <a:gd name="T61" fmla="*/ 299 h 1199"/>
                <a:gd name="T62" fmla="*/ 546 w 2400"/>
                <a:gd name="T63" fmla="*/ 193 h 1199"/>
                <a:gd name="T64" fmla="*/ 697 w 2400"/>
                <a:gd name="T65" fmla="*/ 110 h 1199"/>
                <a:gd name="T66" fmla="*/ 857 w 2400"/>
                <a:gd name="T67" fmla="*/ 49 h 1199"/>
                <a:gd name="T68" fmla="*/ 1026 w 2400"/>
                <a:gd name="T69" fmla="*/ 13 h 1199"/>
                <a:gd name="T70" fmla="*/ 1200 w 2400"/>
                <a:gd name="T71" fmla="*/ 0 h 1199"/>
                <a:gd name="T72" fmla="*/ 1317 w 2400"/>
                <a:gd name="T73" fmla="*/ 6 h 1199"/>
                <a:gd name="T74" fmla="*/ 1487 w 2400"/>
                <a:gd name="T75" fmla="*/ 34 h 1199"/>
                <a:gd name="T76" fmla="*/ 1651 w 2400"/>
                <a:gd name="T77" fmla="*/ 88 h 1199"/>
                <a:gd name="T78" fmla="*/ 1806 w 2400"/>
                <a:gd name="T79" fmla="*/ 164 h 1199"/>
                <a:gd name="T80" fmla="*/ 1948 w 2400"/>
                <a:gd name="T81" fmla="*/ 261 h 1199"/>
                <a:gd name="T82" fmla="*/ 2035 w 2400"/>
                <a:gd name="T83" fmla="*/ 338 h 1199"/>
                <a:gd name="T84" fmla="*/ 2151 w 2400"/>
                <a:gd name="T85" fmla="*/ 468 h 1199"/>
                <a:gd name="T86" fmla="*/ 2247 w 2400"/>
                <a:gd name="T87" fmla="*/ 612 h 1199"/>
                <a:gd name="T88" fmla="*/ 2320 w 2400"/>
                <a:gd name="T89" fmla="*/ 767 h 1199"/>
                <a:gd name="T90" fmla="*/ 2369 w 2400"/>
                <a:gd name="T91" fmla="*/ 930 h 1199"/>
                <a:gd name="T92" fmla="*/ 2396 w 2400"/>
                <a:gd name="T93" fmla="*/ 1102 h 1199"/>
                <a:gd name="T94" fmla="*/ 2400 w 2400"/>
                <a:gd name="T95" fmla="*/ 119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0" h="1199">
                  <a:moveTo>
                    <a:pt x="2281" y="1199"/>
                  </a:moveTo>
                  <a:lnTo>
                    <a:pt x="2281" y="1199"/>
                  </a:lnTo>
                  <a:lnTo>
                    <a:pt x="2281" y="1161"/>
                  </a:lnTo>
                  <a:lnTo>
                    <a:pt x="2281" y="1161"/>
                  </a:lnTo>
                  <a:lnTo>
                    <a:pt x="2278" y="1107"/>
                  </a:lnTo>
                  <a:lnTo>
                    <a:pt x="2272" y="1054"/>
                  </a:lnTo>
                  <a:lnTo>
                    <a:pt x="2264" y="1000"/>
                  </a:lnTo>
                  <a:lnTo>
                    <a:pt x="2252" y="948"/>
                  </a:lnTo>
                  <a:lnTo>
                    <a:pt x="2240" y="898"/>
                  </a:lnTo>
                  <a:lnTo>
                    <a:pt x="2224" y="848"/>
                  </a:lnTo>
                  <a:lnTo>
                    <a:pt x="2206" y="799"/>
                  </a:lnTo>
                  <a:lnTo>
                    <a:pt x="2186" y="751"/>
                  </a:lnTo>
                  <a:lnTo>
                    <a:pt x="2164" y="706"/>
                  </a:lnTo>
                  <a:lnTo>
                    <a:pt x="2140" y="661"/>
                  </a:lnTo>
                  <a:lnTo>
                    <a:pt x="2113" y="616"/>
                  </a:lnTo>
                  <a:lnTo>
                    <a:pt x="2085" y="574"/>
                  </a:lnTo>
                  <a:lnTo>
                    <a:pt x="2055" y="533"/>
                  </a:lnTo>
                  <a:lnTo>
                    <a:pt x="2023" y="495"/>
                  </a:lnTo>
                  <a:lnTo>
                    <a:pt x="1989" y="457"/>
                  </a:lnTo>
                  <a:lnTo>
                    <a:pt x="1952" y="420"/>
                  </a:lnTo>
                  <a:lnTo>
                    <a:pt x="1916" y="386"/>
                  </a:lnTo>
                  <a:lnTo>
                    <a:pt x="1876" y="354"/>
                  </a:lnTo>
                  <a:lnTo>
                    <a:pt x="1837" y="323"/>
                  </a:lnTo>
                  <a:lnTo>
                    <a:pt x="1794" y="295"/>
                  </a:lnTo>
                  <a:lnTo>
                    <a:pt x="1751" y="266"/>
                  </a:lnTo>
                  <a:lnTo>
                    <a:pt x="1707" y="242"/>
                  </a:lnTo>
                  <a:lnTo>
                    <a:pt x="1661" y="220"/>
                  </a:lnTo>
                  <a:lnTo>
                    <a:pt x="1614" y="199"/>
                  </a:lnTo>
                  <a:lnTo>
                    <a:pt x="1565" y="181"/>
                  </a:lnTo>
                  <a:lnTo>
                    <a:pt x="1515" y="164"/>
                  </a:lnTo>
                  <a:lnTo>
                    <a:pt x="1466" y="151"/>
                  </a:lnTo>
                  <a:lnTo>
                    <a:pt x="1414" y="140"/>
                  </a:lnTo>
                  <a:lnTo>
                    <a:pt x="1362" y="130"/>
                  </a:lnTo>
                  <a:lnTo>
                    <a:pt x="1308" y="123"/>
                  </a:lnTo>
                  <a:lnTo>
                    <a:pt x="1255" y="120"/>
                  </a:lnTo>
                  <a:lnTo>
                    <a:pt x="1200" y="119"/>
                  </a:lnTo>
                  <a:lnTo>
                    <a:pt x="1200" y="119"/>
                  </a:lnTo>
                  <a:lnTo>
                    <a:pt x="1146" y="120"/>
                  </a:lnTo>
                  <a:lnTo>
                    <a:pt x="1091" y="123"/>
                  </a:lnTo>
                  <a:lnTo>
                    <a:pt x="1039" y="130"/>
                  </a:lnTo>
                  <a:lnTo>
                    <a:pt x="987" y="140"/>
                  </a:lnTo>
                  <a:lnTo>
                    <a:pt x="935" y="151"/>
                  </a:lnTo>
                  <a:lnTo>
                    <a:pt x="884" y="164"/>
                  </a:lnTo>
                  <a:lnTo>
                    <a:pt x="835" y="181"/>
                  </a:lnTo>
                  <a:lnTo>
                    <a:pt x="787" y="199"/>
                  </a:lnTo>
                  <a:lnTo>
                    <a:pt x="740" y="220"/>
                  </a:lnTo>
                  <a:lnTo>
                    <a:pt x="694" y="242"/>
                  </a:lnTo>
                  <a:lnTo>
                    <a:pt x="649" y="266"/>
                  </a:lnTo>
                  <a:lnTo>
                    <a:pt x="606" y="295"/>
                  </a:lnTo>
                  <a:lnTo>
                    <a:pt x="564" y="323"/>
                  </a:lnTo>
                  <a:lnTo>
                    <a:pt x="523" y="354"/>
                  </a:lnTo>
                  <a:lnTo>
                    <a:pt x="485" y="386"/>
                  </a:lnTo>
                  <a:lnTo>
                    <a:pt x="447" y="420"/>
                  </a:lnTo>
                  <a:lnTo>
                    <a:pt x="412" y="457"/>
                  </a:lnTo>
                  <a:lnTo>
                    <a:pt x="378" y="495"/>
                  </a:lnTo>
                  <a:lnTo>
                    <a:pt x="346" y="534"/>
                  </a:lnTo>
                  <a:lnTo>
                    <a:pt x="316" y="574"/>
                  </a:lnTo>
                  <a:lnTo>
                    <a:pt x="288" y="617"/>
                  </a:lnTo>
                  <a:lnTo>
                    <a:pt x="261" y="661"/>
                  </a:lnTo>
                  <a:lnTo>
                    <a:pt x="237" y="706"/>
                  </a:lnTo>
                  <a:lnTo>
                    <a:pt x="215" y="751"/>
                  </a:lnTo>
                  <a:lnTo>
                    <a:pt x="195" y="799"/>
                  </a:lnTo>
                  <a:lnTo>
                    <a:pt x="176" y="848"/>
                  </a:lnTo>
                  <a:lnTo>
                    <a:pt x="161" y="898"/>
                  </a:lnTo>
                  <a:lnTo>
                    <a:pt x="147" y="948"/>
                  </a:lnTo>
                  <a:lnTo>
                    <a:pt x="137" y="1000"/>
                  </a:lnTo>
                  <a:lnTo>
                    <a:pt x="129" y="1054"/>
                  </a:lnTo>
                  <a:lnTo>
                    <a:pt x="123" y="1107"/>
                  </a:lnTo>
                  <a:lnTo>
                    <a:pt x="120" y="1161"/>
                  </a:lnTo>
                  <a:lnTo>
                    <a:pt x="120" y="1161"/>
                  </a:lnTo>
                  <a:lnTo>
                    <a:pt x="120" y="1199"/>
                  </a:lnTo>
                  <a:lnTo>
                    <a:pt x="0" y="1199"/>
                  </a:lnTo>
                  <a:lnTo>
                    <a:pt x="0" y="1199"/>
                  </a:lnTo>
                  <a:lnTo>
                    <a:pt x="2" y="1160"/>
                  </a:lnTo>
                  <a:lnTo>
                    <a:pt x="2" y="1160"/>
                  </a:lnTo>
                  <a:lnTo>
                    <a:pt x="5" y="1100"/>
                  </a:lnTo>
                  <a:lnTo>
                    <a:pt x="10" y="1043"/>
                  </a:lnTo>
                  <a:lnTo>
                    <a:pt x="19" y="986"/>
                  </a:lnTo>
                  <a:lnTo>
                    <a:pt x="31" y="930"/>
                  </a:lnTo>
                  <a:lnTo>
                    <a:pt x="45" y="875"/>
                  </a:lnTo>
                  <a:lnTo>
                    <a:pt x="61" y="820"/>
                  </a:lnTo>
                  <a:lnTo>
                    <a:pt x="81" y="767"/>
                  </a:lnTo>
                  <a:lnTo>
                    <a:pt x="103" y="713"/>
                  </a:lnTo>
                  <a:lnTo>
                    <a:pt x="127" y="662"/>
                  </a:lnTo>
                  <a:lnTo>
                    <a:pt x="154" y="612"/>
                  </a:lnTo>
                  <a:lnTo>
                    <a:pt x="184" y="562"/>
                  </a:lnTo>
                  <a:lnTo>
                    <a:pt x="215" y="514"/>
                  </a:lnTo>
                  <a:lnTo>
                    <a:pt x="248" y="468"/>
                  </a:lnTo>
                  <a:lnTo>
                    <a:pt x="285" y="423"/>
                  </a:lnTo>
                  <a:lnTo>
                    <a:pt x="324" y="37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408" y="299"/>
                  </a:lnTo>
                  <a:lnTo>
                    <a:pt x="453" y="261"/>
                  </a:lnTo>
                  <a:lnTo>
                    <a:pt x="499" y="226"/>
                  </a:lnTo>
                  <a:lnTo>
                    <a:pt x="546" y="193"/>
                  </a:lnTo>
                  <a:lnTo>
                    <a:pt x="595" y="164"/>
                  </a:lnTo>
                  <a:lnTo>
                    <a:pt x="646" y="135"/>
                  </a:lnTo>
                  <a:lnTo>
                    <a:pt x="697" y="110"/>
                  </a:lnTo>
                  <a:lnTo>
                    <a:pt x="749" y="88"/>
                  </a:lnTo>
                  <a:lnTo>
                    <a:pt x="802" y="66"/>
                  </a:lnTo>
                  <a:lnTo>
                    <a:pt x="857" y="49"/>
                  </a:lnTo>
                  <a:lnTo>
                    <a:pt x="912" y="34"/>
                  </a:lnTo>
                  <a:lnTo>
                    <a:pt x="969" y="21"/>
                  </a:lnTo>
                  <a:lnTo>
                    <a:pt x="1026" y="13"/>
                  </a:lnTo>
                  <a:lnTo>
                    <a:pt x="1084" y="6"/>
                  </a:lnTo>
                  <a:lnTo>
                    <a:pt x="1142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59" y="2"/>
                  </a:lnTo>
                  <a:lnTo>
                    <a:pt x="1317" y="6"/>
                  </a:lnTo>
                  <a:lnTo>
                    <a:pt x="1374" y="13"/>
                  </a:lnTo>
                  <a:lnTo>
                    <a:pt x="1431" y="21"/>
                  </a:lnTo>
                  <a:lnTo>
                    <a:pt x="1487" y="34"/>
                  </a:lnTo>
                  <a:lnTo>
                    <a:pt x="1544" y="49"/>
                  </a:lnTo>
                  <a:lnTo>
                    <a:pt x="1597" y="66"/>
                  </a:lnTo>
                  <a:lnTo>
                    <a:pt x="1651" y="88"/>
                  </a:lnTo>
                  <a:lnTo>
                    <a:pt x="1703" y="110"/>
                  </a:lnTo>
                  <a:lnTo>
                    <a:pt x="1755" y="135"/>
                  </a:lnTo>
                  <a:lnTo>
                    <a:pt x="1806" y="164"/>
                  </a:lnTo>
                  <a:lnTo>
                    <a:pt x="1854" y="193"/>
                  </a:lnTo>
                  <a:lnTo>
                    <a:pt x="1902" y="226"/>
                  </a:lnTo>
                  <a:lnTo>
                    <a:pt x="1948" y="261"/>
                  </a:lnTo>
                  <a:lnTo>
                    <a:pt x="1992" y="299"/>
                  </a:lnTo>
                  <a:lnTo>
                    <a:pt x="2035" y="338"/>
                  </a:lnTo>
                  <a:lnTo>
                    <a:pt x="2035" y="338"/>
                  </a:lnTo>
                  <a:lnTo>
                    <a:pt x="2076" y="379"/>
                  </a:lnTo>
                  <a:lnTo>
                    <a:pt x="2114" y="423"/>
                  </a:lnTo>
                  <a:lnTo>
                    <a:pt x="2151" y="468"/>
                  </a:lnTo>
                  <a:lnTo>
                    <a:pt x="2185" y="514"/>
                  </a:lnTo>
                  <a:lnTo>
                    <a:pt x="2217" y="562"/>
                  </a:lnTo>
                  <a:lnTo>
                    <a:pt x="2247" y="612"/>
                  </a:lnTo>
                  <a:lnTo>
                    <a:pt x="2274" y="662"/>
                  </a:lnTo>
                  <a:lnTo>
                    <a:pt x="2298" y="713"/>
                  </a:lnTo>
                  <a:lnTo>
                    <a:pt x="2320" y="767"/>
                  </a:lnTo>
                  <a:lnTo>
                    <a:pt x="2338" y="820"/>
                  </a:lnTo>
                  <a:lnTo>
                    <a:pt x="2355" y="875"/>
                  </a:lnTo>
                  <a:lnTo>
                    <a:pt x="2369" y="930"/>
                  </a:lnTo>
                  <a:lnTo>
                    <a:pt x="2381" y="986"/>
                  </a:lnTo>
                  <a:lnTo>
                    <a:pt x="2391" y="1044"/>
                  </a:lnTo>
                  <a:lnTo>
                    <a:pt x="2396" y="1102"/>
                  </a:lnTo>
                  <a:lnTo>
                    <a:pt x="2399" y="1160"/>
                  </a:lnTo>
                  <a:lnTo>
                    <a:pt x="2399" y="1160"/>
                  </a:lnTo>
                  <a:lnTo>
                    <a:pt x="2400" y="1199"/>
                  </a:lnTo>
                  <a:lnTo>
                    <a:pt x="2281" y="1199"/>
                  </a:lnTo>
                  <a:close/>
                </a:path>
              </a:pathLst>
            </a:custGeom>
            <a:solidFill>
              <a:srgbClr val="FB6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280" y="1620"/>
              <a:ext cx="1200" cy="599"/>
            </a:xfrm>
            <a:custGeom>
              <a:avLst/>
              <a:gdLst>
                <a:gd name="T0" fmla="*/ 2397 w 2398"/>
                <a:gd name="T1" fmla="*/ 62 h 1199"/>
                <a:gd name="T2" fmla="*/ 2374 w 2398"/>
                <a:gd name="T3" fmla="*/ 241 h 1199"/>
                <a:gd name="T4" fmla="*/ 2326 w 2398"/>
                <a:gd name="T5" fmla="*/ 411 h 1199"/>
                <a:gd name="T6" fmla="*/ 2253 w 2398"/>
                <a:gd name="T7" fmla="*/ 571 h 1199"/>
                <a:gd name="T8" fmla="*/ 2160 w 2398"/>
                <a:gd name="T9" fmla="*/ 717 h 1199"/>
                <a:gd name="T10" fmla="*/ 2047 w 2398"/>
                <a:gd name="T11" fmla="*/ 848 h 1199"/>
                <a:gd name="T12" fmla="*/ 1916 w 2398"/>
                <a:gd name="T13" fmla="*/ 961 h 1199"/>
                <a:gd name="T14" fmla="*/ 1770 w 2398"/>
                <a:gd name="T15" fmla="*/ 1054 h 1199"/>
                <a:gd name="T16" fmla="*/ 1611 w 2398"/>
                <a:gd name="T17" fmla="*/ 1127 h 1199"/>
                <a:gd name="T18" fmla="*/ 1440 w 2398"/>
                <a:gd name="T19" fmla="*/ 1175 h 1199"/>
                <a:gd name="T20" fmla="*/ 1261 w 2398"/>
                <a:gd name="T21" fmla="*/ 1197 h 1199"/>
                <a:gd name="T22" fmla="*/ 1140 w 2398"/>
                <a:gd name="T23" fmla="*/ 1197 h 1199"/>
                <a:gd name="T24" fmla="*/ 968 w 2398"/>
                <a:gd name="T25" fmla="*/ 1178 h 1199"/>
                <a:gd name="T26" fmla="*/ 802 w 2398"/>
                <a:gd name="T27" fmla="*/ 1133 h 1199"/>
                <a:gd name="T28" fmla="*/ 644 w 2398"/>
                <a:gd name="T29" fmla="*/ 1064 h 1199"/>
                <a:gd name="T30" fmla="*/ 497 w 2398"/>
                <a:gd name="T31" fmla="*/ 973 h 1199"/>
                <a:gd name="T32" fmla="*/ 363 w 2398"/>
                <a:gd name="T33" fmla="*/ 861 h 1199"/>
                <a:gd name="T34" fmla="*/ 284 w 2398"/>
                <a:gd name="T35" fmla="*/ 776 h 1199"/>
                <a:gd name="T36" fmla="*/ 181 w 2398"/>
                <a:gd name="T37" fmla="*/ 637 h 1199"/>
                <a:gd name="T38" fmla="*/ 101 w 2398"/>
                <a:gd name="T39" fmla="*/ 486 h 1199"/>
                <a:gd name="T40" fmla="*/ 43 w 2398"/>
                <a:gd name="T41" fmla="*/ 324 h 1199"/>
                <a:gd name="T42" fmla="*/ 10 w 2398"/>
                <a:gd name="T43" fmla="*/ 155 h 1199"/>
                <a:gd name="T44" fmla="*/ 0 w 2398"/>
                <a:gd name="T45" fmla="*/ 39 h 1199"/>
                <a:gd name="T46" fmla="*/ 119 w 2398"/>
                <a:gd name="T47" fmla="*/ 0 h 1199"/>
                <a:gd name="T48" fmla="*/ 121 w 2398"/>
                <a:gd name="T49" fmla="*/ 92 h 1199"/>
                <a:gd name="T50" fmla="*/ 146 w 2398"/>
                <a:gd name="T51" fmla="*/ 251 h 1199"/>
                <a:gd name="T52" fmla="*/ 193 w 2398"/>
                <a:gd name="T53" fmla="*/ 400 h 1199"/>
                <a:gd name="T54" fmla="*/ 260 w 2398"/>
                <a:gd name="T55" fmla="*/ 540 h 1199"/>
                <a:gd name="T56" fmla="*/ 345 w 2398"/>
                <a:gd name="T57" fmla="*/ 666 h 1199"/>
                <a:gd name="T58" fmla="*/ 446 w 2398"/>
                <a:gd name="T59" fmla="*/ 779 h 1199"/>
                <a:gd name="T60" fmla="*/ 563 w 2398"/>
                <a:gd name="T61" fmla="*/ 876 h 1199"/>
                <a:gd name="T62" fmla="*/ 693 w 2398"/>
                <a:gd name="T63" fmla="*/ 957 h 1199"/>
                <a:gd name="T64" fmla="*/ 834 w 2398"/>
                <a:gd name="T65" fmla="*/ 1018 h 1199"/>
                <a:gd name="T66" fmla="*/ 985 w 2398"/>
                <a:gd name="T67" fmla="*/ 1061 h 1199"/>
                <a:gd name="T68" fmla="*/ 1144 w 2398"/>
                <a:gd name="T69" fmla="*/ 1079 h 1199"/>
                <a:gd name="T70" fmla="*/ 1254 w 2398"/>
                <a:gd name="T71" fmla="*/ 1079 h 1199"/>
                <a:gd name="T72" fmla="*/ 1416 w 2398"/>
                <a:gd name="T73" fmla="*/ 1059 h 1199"/>
                <a:gd name="T74" fmla="*/ 1571 w 2398"/>
                <a:gd name="T75" fmla="*/ 1016 h 1199"/>
                <a:gd name="T76" fmla="*/ 1713 w 2398"/>
                <a:gd name="T77" fmla="*/ 951 h 1199"/>
                <a:gd name="T78" fmla="*/ 1846 w 2398"/>
                <a:gd name="T79" fmla="*/ 866 h 1199"/>
                <a:gd name="T80" fmla="*/ 1963 w 2398"/>
                <a:gd name="T81" fmla="*/ 764 h 1199"/>
                <a:gd name="T82" fmla="*/ 2066 w 2398"/>
                <a:gd name="T83" fmla="*/ 647 h 1199"/>
                <a:gd name="T84" fmla="*/ 2150 w 2398"/>
                <a:gd name="T85" fmla="*/ 514 h 1199"/>
                <a:gd name="T86" fmla="*/ 2215 w 2398"/>
                <a:gd name="T87" fmla="*/ 372 h 1199"/>
                <a:gd name="T88" fmla="*/ 2259 w 2398"/>
                <a:gd name="T89" fmla="*/ 217 h 1199"/>
                <a:gd name="T90" fmla="*/ 2279 w 2398"/>
                <a:gd name="T91" fmla="*/ 55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8" h="1199">
                  <a:moveTo>
                    <a:pt x="2398" y="0"/>
                  </a:moveTo>
                  <a:lnTo>
                    <a:pt x="2398" y="0"/>
                  </a:lnTo>
                  <a:lnTo>
                    <a:pt x="2397" y="62"/>
                  </a:lnTo>
                  <a:lnTo>
                    <a:pt x="2393" y="123"/>
                  </a:lnTo>
                  <a:lnTo>
                    <a:pt x="2384" y="182"/>
                  </a:lnTo>
                  <a:lnTo>
                    <a:pt x="2374" y="241"/>
                  </a:lnTo>
                  <a:lnTo>
                    <a:pt x="2360" y="300"/>
                  </a:lnTo>
                  <a:lnTo>
                    <a:pt x="2345" y="356"/>
                  </a:lnTo>
                  <a:lnTo>
                    <a:pt x="2326" y="411"/>
                  </a:lnTo>
                  <a:lnTo>
                    <a:pt x="2304" y="466"/>
                  </a:lnTo>
                  <a:lnTo>
                    <a:pt x="2280" y="520"/>
                  </a:lnTo>
                  <a:lnTo>
                    <a:pt x="2253" y="571"/>
                  </a:lnTo>
                  <a:lnTo>
                    <a:pt x="2225" y="621"/>
                  </a:lnTo>
                  <a:lnTo>
                    <a:pt x="2194" y="671"/>
                  </a:lnTo>
                  <a:lnTo>
                    <a:pt x="2160" y="717"/>
                  </a:lnTo>
                  <a:lnTo>
                    <a:pt x="2125" y="762"/>
                  </a:lnTo>
                  <a:lnTo>
                    <a:pt x="2087" y="806"/>
                  </a:lnTo>
                  <a:lnTo>
                    <a:pt x="2047" y="848"/>
                  </a:lnTo>
                  <a:lnTo>
                    <a:pt x="2005" y="887"/>
                  </a:lnTo>
                  <a:lnTo>
                    <a:pt x="1961" y="926"/>
                  </a:lnTo>
                  <a:lnTo>
                    <a:pt x="1916" y="961"/>
                  </a:lnTo>
                  <a:lnTo>
                    <a:pt x="1870" y="995"/>
                  </a:lnTo>
                  <a:lnTo>
                    <a:pt x="1821" y="1026"/>
                  </a:lnTo>
                  <a:lnTo>
                    <a:pt x="1770" y="1054"/>
                  </a:lnTo>
                  <a:lnTo>
                    <a:pt x="1719" y="1080"/>
                  </a:lnTo>
                  <a:lnTo>
                    <a:pt x="1665" y="1104"/>
                  </a:lnTo>
                  <a:lnTo>
                    <a:pt x="1611" y="1127"/>
                  </a:lnTo>
                  <a:lnTo>
                    <a:pt x="1556" y="1145"/>
                  </a:lnTo>
                  <a:lnTo>
                    <a:pt x="1498" y="1161"/>
                  </a:lnTo>
                  <a:lnTo>
                    <a:pt x="1440" y="1175"/>
                  </a:lnTo>
                  <a:lnTo>
                    <a:pt x="1381" y="1185"/>
                  </a:lnTo>
                  <a:lnTo>
                    <a:pt x="1322" y="1193"/>
                  </a:lnTo>
                  <a:lnTo>
                    <a:pt x="1261" y="1197"/>
                  </a:lnTo>
                  <a:lnTo>
                    <a:pt x="1199" y="1199"/>
                  </a:lnTo>
                  <a:lnTo>
                    <a:pt x="1199" y="1199"/>
                  </a:lnTo>
                  <a:lnTo>
                    <a:pt x="1140" y="1197"/>
                  </a:lnTo>
                  <a:lnTo>
                    <a:pt x="1082" y="1193"/>
                  </a:lnTo>
                  <a:lnTo>
                    <a:pt x="1024" y="1186"/>
                  </a:lnTo>
                  <a:lnTo>
                    <a:pt x="968" y="1178"/>
                  </a:lnTo>
                  <a:lnTo>
                    <a:pt x="911" y="1165"/>
                  </a:lnTo>
                  <a:lnTo>
                    <a:pt x="857" y="1150"/>
                  </a:lnTo>
                  <a:lnTo>
                    <a:pt x="802" y="1133"/>
                  </a:lnTo>
                  <a:lnTo>
                    <a:pt x="748" y="1111"/>
                  </a:lnTo>
                  <a:lnTo>
                    <a:pt x="696" y="1089"/>
                  </a:lnTo>
                  <a:lnTo>
                    <a:pt x="644" y="1064"/>
                  </a:lnTo>
                  <a:lnTo>
                    <a:pt x="594" y="1035"/>
                  </a:lnTo>
                  <a:lnTo>
                    <a:pt x="545" y="1006"/>
                  </a:lnTo>
                  <a:lnTo>
                    <a:pt x="497" y="973"/>
                  </a:lnTo>
                  <a:lnTo>
                    <a:pt x="452" y="938"/>
                  </a:lnTo>
                  <a:lnTo>
                    <a:pt x="407" y="900"/>
                  </a:lnTo>
                  <a:lnTo>
                    <a:pt x="363" y="861"/>
                  </a:lnTo>
                  <a:lnTo>
                    <a:pt x="363" y="861"/>
                  </a:lnTo>
                  <a:lnTo>
                    <a:pt x="322" y="820"/>
                  </a:lnTo>
                  <a:lnTo>
                    <a:pt x="284" y="776"/>
                  </a:lnTo>
                  <a:lnTo>
                    <a:pt x="248" y="731"/>
                  </a:lnTo>
                  <a:lnTo>
                    <a:pt x="214" y="685"/>
                  </a:lnTo>
                  <a:lnTo>
                    <a:pt x="181" y="637"/>
                  </a:lnTo>
                  <a:lnTo>
                    <a:pt x="153" y="587"/>
                  </a:lnTo>
                  <a:lnTo>
                    <a:pt x="126" y="537"/>
                  </a:lnTo>
                  <a:lnTo>
                    <a:pt x="101" y="486"/>
                  </a:lnTo>
                  <a:lnTo>
                    <a:pt x="80" y="432"/>
                  </a:lnTo>
                  <a:lnTo>
                    <a:pt x="60" y="379"/>
                  </a:lnTo>
                  <a:lnTo>
                    <a:pt x="43" y="324"/>
                  </a:lnTo>
                  <a:lnTo>
                    <a:pt x="29" y="269"/>
                  </a:lnTo>
                  <a:lnTo>
                    <a:pt x="18" y="213"/>
                  </a:lnTo>
                  <a:lnTo>
                    <a:pt x="10" y="155"/>
                  </a:lnTo>
                  <a:lnTo>
                    <a:pt x="4" y="9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1" y="92"/>
                  </a:lnTo>
                  <a:lnTo>
                    <a:pt x="128" y="145"/>
                  </a:lnTo>
                  <a:lnTo>
                    <a:pt x="135" y="199"/>
                  </a:lnTo>
                  <a:lnTo>
                    <a:pt x="146" y="251"/>
                  </a:lnTo>
                  <a:lnTo>
                    <a:pt x="160" y="301"/>
                  </a:lnTo>
                  <a:lnTo>
                    <a:pt x="176" y="351"/>
                  </a:lnTo>
                  <a:lnTo>
                    <a:pt x="193" y="400"/>
                  </a:lnTo>
                  <a:lnTo>
                    <a:pt x="212" y="448"/>
                  </a:lnTo>
                  <a:lnTo>
                    <a:pt x="235" y="494"/>
                  </a:lnTo>
                  <a:lnTo>
                    <a:pt x="260" y="540"/>
                  </a:lnTo>
                  <a:lnTo>
                    <a:pt x="286" y="583"/>
                  </a:lnTo>
                  <a:lnTo>
                    <a:pt x="314" y="625"/>
                  </a:lnTo>
                  <a:lnTo>
                    <a:pt x="345" y="666"/>
                  </a:lnTo>
                  <a:lnTo>
                    <a:pt x="377" y="704"/>
                  </a:lnTo>
                  <a:lnTo>
                    <a:pt x="411" y="742"/>
                  </a:lnTo>
                  <a:lnTo>
                    <a:pt x="446" y="779"/>
                  </a:lnTo>
                  <a:lnTo>
                    <a:pt x="483" y="813"/>
                  </a:lnTo>
                  <a:lnTo>
                    <a:pt x="523" y="845"/>
                  </a:lnTo>
                  <a:lnTo>
                    <a:pt x="563" y="876"/>
                  </a:lnTo>
                  <a:lnTo>
                    <a:pt x="604" y="906"/>
                  </a:lnTo>
                  <a:lnTo>
                    <a:pt x="648" y="933"/>
                  </a:lnTo>
                  <a:lnTo>
                    <a:pt x="693" y="957"/>
                  </a:lnTo>
                  <a:lnTo>
                    <a:pt x="738" y="979"/>
                  </a:lnTo>
                  <a:lnTo>
                    <a:pt x="786" y="1000"/>
                  </a:lnTo>
                  <a:lnTo>
                    <a:pt x="834" y="1018"/>
                  </a:lnTo>
                  <a:lnTo>
                    <a:pt x="883" y="1035"/>
                  </a:lnTo>
                  <a:lnTo>
                    <a:pt x="934" y="1048"/>
                  </a:lnTo>
                  <a:lnTo>
                    <a:pt x="985" y="1061"/>
                  </a:lnTo>
                  <a:lnTo>
                    <a:pt x="1037" y="1069"/>
                  </a:lnTo>
                  <a:lnTo>
                    <a:pt x="1090" y="1076"/>
                  </a:lnTo>
                  <a:lnTo>
                    <a:pt x="1144" y="1079"/>
                  </a:lnTo>
                  <a:lnTo>
                    <a:pt x="1199" y="1080"/>
                  </a:lnTo>
                  <a:lnTo>
                    <a:pt x="1199" y="1080"/>
                  </a:lnTo>
                  <a:lnTo>
                    <a:pt x="1254" y="1079"/>
                  </a:lnTo>
                  <a:lnTo>
                    <a:pt x="1309" y="1075"/>
                  </a:lnTo>
                  <a:lnTo>
                    <a:pt x="1364" y="1068"/>
                  </a:lnTo>
                  <a:lnTo>
                    <a:pt x="1416" y="1059"/>
                  </a:lnTo>
                  <a:lnTo>
                    <a:pt x="1470" y="1047"/>
                  </a:lnTo>
                  <a:lnTo>
                    <a:pt x="1520" y="1033"/>
                  </a:lnTo>
                  <a:lnTo>
                    <a:pt x="1571" y="1016"/>
                  </a:lnTo>
                  <a:lnTo>
                    <a:pt x="1619" y="996"/>
                  </a:lnTo>
                  <a:lnTo>
                    <a:pt x="1667" y="975"/>
                  </a:lnTo>
                  <a:lnTo>
                    <a:pt x="1713" y="951"/>
                  </a:lnTo>
                  <a:lnTo>
                    <a:pt x="1760" y="924"/>
                  </a:lnTo>
                  <a:lnTo>
                    <a:pt x="1804" y="896"/>
                  </a:lnTo>
                  <a:lnTo>
                    <a:pt x="1846" y="866"/>
                  </a:lnTo>
                  <a:lnTo>
                    <a:pt x="1887" y="834"/>
                  </a:lnTo>
                  <a:lnTo>
                    <a:pt x="1926" y="800"/>
                  </a:lnTo>
                  <a:lnTo>
                    <a:pt x="1963" y="764"/>
                  </a:lnTo>
                  <a:lnTo>
                    <a:pt x="2000" y="727"/>
                  </a:lnTo>
                  <a:lnTo>
                    <a:pt x="2033" y="687"/>
                  </a:lnTo>
                  <a:lnTo>
                    <a:pt x="2066" y="647"/>
                  </a:lnTo>
                  <a:lnTo>
                    <a:pt x="2095" y="604"/>
                  </a:lnTo>
                  <a:lnTo>
                    <a:pt x="2124" y="561"/>
                  </a:lnTo>
                  <a:lnTo>
                    <a:pt x="2150" y="514"/>
                  </a:lnTo>
                  <a:lnTo>
                    <a:pt x="2174" y="468"/>
                  </a:lnTo>
                  <a:lnTo>
                    <a:pt x="2195" y="420"/>
                  </a:lnTo>
                  <a:lnTo>
                    <a:pt x="2215" y="372"/>
                  </a:lnTo>
                  <a:lnTo>
                    <a:pt x="2232" y="321"/>
                  </a:lnTo>
                  <a:lnTo>
                    <a:pt x="2246" y="270"/>
                  </a:lnTo>
                  <a:lnTo>
                    <a:pt x="2259" y="217"/>
                  </a:lnTo>
                  <a:lnTo>
                    <a:pt x="2267" y="165"/>
                  </a:lnTo>
                  <a:lnTo>
                    <a:pt x="2274" y="110"/>
                  </a:lnTo>
                  <a:lnTo>
                    <a:pt x="2279" y="55"/>
                  </a:lnTo>
                  <a:lnTo>
                    <a:pt x="2280" y="0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420" y="1021"/>
              <a:ext cx="1201" cy="599"/>
            </a:xfrm>
            <a:custGeom>
              <a:avLst/>
              <a:gdLst>
                <a:gd name="T0" fmla="*/ 2280 w 2400"/>
                <a:gd name="T1" fmla="*/ 1145 h 1199"/>
                <a:gd name="T2" fmla="*/ 2269 w 2400"/>
                <a:gd name="T3" fmla="*/ 1038 h 1199"/>
                <a:gd name="T4" fmla="*/ 2235 w 2400"/>
                <a:gd name="T5" fmla="*/ 885 h 1199"/>
                <a:gd name="T6" fmla="*/ 2180 w 2400"/>
                <a:gd name="T7" fmla="*/ 741 h 1199"/>
                <a:gd name="T8" fmla="*/ 2107 w 2400"/>
                <a:gd name="T9" fmla="*/ 609 h 1199"/>
                <a:gd name="T10" fmla="*/ 2015 w 2400"/>
                <a:gd name="T11" fmla="*/ 488 h 1199"/>
                <a:gd name="T12" fmla="*/ 1910 w 2400"/>
                <a:gd name="T13" fmla="*/ 382 h 1199"/>
                <a:gd name="T14" fmla="*/ 1788 w 2400"/>
                <a:gd name="T15" fmla="*/ 292 h 1199"/>
                <a:gd name="T16" fmla="*/ 1656 w 2400"/>
                <a:gd name="T17" fmla="*/ 219 h 1199"/>
                <a:gd name="T18" fmla="*/ 1512 w 2400"/>
                <a:gd name="T19" fmla="*/ 164 h 1199"/>
                <a:gd name="T20" fmla="*/ 1360 w 2400"/>
                <a:gd name="T21" fmla="*/ 130 h 1199"/>
                <a:gd name="T22" fmla="*/ 1201 w 2400"/>
                <a:gd name="T23" fmla="*/ 119 h 1199"/>
                <a:gd name="T24" fmla="*/ 1089 w 2400"/>
                <a:gd name="T25" fmla="*/ 124 h 1199"/>
                <a:gd name="T26" fmla="*/ 930 w 2400"/>
                <a:gd name="T27" fmla="*/ 152 h 1199"/>
                <a:gd name="T28" fmla="*/ 779 w 2400"/>
                <a:gd name="T29" fmla="*/ 203 h 1199"/>
                <a:gd name="T30" fmla="*/ 640 w 2400"/>
                <a:gd name="T31" fmla="*/ 275 h 1199"/>
                <a:gd name="T32" fmla="*/ 513 w 2400"/>
                <a:gd name="T33" fmla="*/ 365 h 1199"/>
                <a:gd name="T34" fmla="*/ 400 w 2400"/>
                <a:gd name="T35" fmla="*/ 472 h 1199"/>
                <a:gd name="T36" fmla="*/ 303 w 2400"/>
                <a:gd name="T37" fmla="*/ 595 h 1199"/>
                <a:gd name="T38" fmla="*/ 225 w 2400"/>
                <a:gd name="T39" fmla="*/ 731 h 1199"/>
                <a:gd name="T40" fmla="*/ 168 w 2400"/>
                <a:gd name="T41" fmla="*/ 878 h 1199"/>
                <a:gd name="T42" fmla="*/ 131 w 2400"/>
                <a:gd name="T43" fmla="*/ 1034 h 1199"/>
                <a:gd name="T44" fmla="*/ 118 w 2400"/>
                <a:gd name="T45" fmla="*/ 1199 h 1199"/>
                <a:gd name="T46" fmla="*/ 1 w 2400"/>
                <a:gd name="T47" fmla="*/ 1137 h 1199"/>
                <a:gd name="T48" fmla="*/ 25 w 2400"/>
                <a:gd name="T49" fmla="*/ 958 h 1199"/>
                <a:gd name="T50" fmla="*/ 73 w 2400"/>
                <a:gd name="T51" fmla="*/ 788 h 1199"/>
                <a:gd name="T52" fmla="*/ 145 w 2400"/>
                <a:gd name="T53" fmla="*/ 628 h 1199"/>
                <a:gd name="T54" fmla="*/ 240 w 2400"/>
                <a:gd name="T55" fmla="*/ 482 h 1199"/>
                <a:gd name="T56" fmla="*/ 352 w 2400"/>
                <a:gd name="T57" fmla="*/ 351 h 1199"/>
                <a:gd name="T58" fmla="*/ 483 w 2400"/>
                <a:gd name="T59" fmla="*/ 238 h 1199"/>
                <a:gd name="T60" fmla="*/ 629 w 2400"/>
                <a:gd name="T61" fmla="*/ 145 h 1199"/>
                <a:gd name="T62" fmla="*/ 788 w 2400"/>
                <a:gd name="T63" fmla="*/ 72 h 1199"/>
                <a:gd name="T64" fmla="*/ 958 w 2400"/>
                <a:gd name="T65" fmla="*/ 24 h 1199"/>
                <a:gd name="T66" fmla="*/ 1139 w 2400"/>
                <a:gd name="T67" fmla="*/ 2 h 1199"/>
                <a:gd name="T68" fmla="*/ 1259 w 2400"/>
                <a:gd name="T69" fmla="*/ 2 h 1199"/>
                <a:gd name="T70" fmla="*/ 1429 w 2400"/>
                <a:gd name="T71" fmla="*/ 21 h 1199"/>
                <a:gd name="T72" fmla="*/ 1594 w 2400"/>
                <a:gd name="T73" fmla="*/ 66 h 1199"/>
                <a:gd name="T74" fmla="*/ 1750 w 2400"/>
                <a:gd name="T75" fmla="*/ 133 h 1199"/>
                <a:gd name="T76" fmla="*/ 1896 w 2400"/>
                <a:gd name="T77" fmla="*/ 223 h 1199"/>
                <a:gd name="T78" fmla="*/ 2029 w 2400"/>
                <a:gd name="T79" fmla="*/ 333 h 1199"/>
                <a:gd name="T80" fmla="*/ 2108 w 2400"/>
                <a:gd name="T81" fmla="*/ 416 h 1199"/>
                <a:gd name="T82" fmla="*/ 2211 w 2400"/>
                <a:gd name="T83" fmla="*/ 552 h 1199"/>
                <a:gd name="T84" fmla="*/ 2293 w 2400"/>
                <a:gd name="T85" fmla="*/ 702 h 1199"/>
                <a:gd name="T86" fmla="*/ 2352 w 2400"/>
                <a:gd name="T87" fmla="*/ 861 h 1199"/>
                <a:gd name="T88" fmla="*/ 2387 w 2400"/>
                <a:gd name="T89" fmla="*/ 1027 h 1199"/>
                <a:gd name="T90" fmla="*/ 2399 w 2400"/>
                <a:gd name="T91" fmla="*/ 114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00" h="1199">
                  <a:moveTo>
                    <a:pt x="2279" y="1199"/>
                  </a:moveTo>
                  <a:lnTo>
                    <a:pt x="2279" y="1199"/>
                  </a:lnTo>
                  <a:lnTo>
                    <a:pt x="2280" y="1145"/>
                  </a:lnTo>
                  <a:lnTo>
                    <a:pt x="2280" y="1145"/>
                  </a:lnTo>
                  <a:lnTo>
                    <a:pt x="2276" y="1092"/>
                  </a:lnTo>
                  <a:lnTo>
                    <a:pt x="2269" y="1038"/>
                  </a:lnTo>
                  <a:lnTo>
                    <a:pt x="2261" y="986"/>
                  </a:lnTo>
                  <a:lnTo>
                    <a:pt x="2249" y="936"/>
                  </a:lnTo>
                  <a:lnTo>
                    <a:pt x="2235" y="885"/>
                  </a:lnTo>
                  <a:lnTo>
                    <a:pt x="2220" y="837"/>
                  </a:lnTo>
                  <a:lnTo>
                    <a:pt x="2201" y="789"/>
                  </a:lnTo>
                  <a:lnTo>
                    <a:pt x="2180" y="741"/>
                  </a:lnTo>
                  <a:lnTo>
                    <a:pt x="2158" y="696"/>
                  </a:lnTo>
                  <a:lnTo>
                    <a:pt x="2134" y="651"/>
                  </a:lnTo>
                  <a:lnTo>
                    <a:pt x="2107" y="609"/>
                  </a:lnTo>
                  <a:lnTo>
                    <a:pt x="2079" y="566"/>
                  </a:lnTo>
                  <a:lnTo>
                    <a:pt x="2048" y="527"/>
                  </a:lnTo>
                  <a:lnTo>
                    <a:pt x="2015" y="488"/>
                  </a:lnTo>
                  <a:lnTo>
                    <a:pt x="1982" y="451"/>
                  </a:lnTo>
                  <a:lnTo>
                    <a:pt x="1946" y="416"/>
                  </a:lnTo>
                  <a:lnTo>
                    <a:pt x="1910" y="382"/>
                  </a:lnTo>
                  <a:lnTo>
                    <a:pt x="1870" y="350"/>
                  </a:lnTo>
                  <a:lnTo>
                    <a:pt x="1829" y="320"/>
                  </a:lnTo>
                  <a:lnTo>
                    <a:pt x="1788" y="292"/>
                  </a:lnTo>
                  <a:lnTo>
                    <a:pt x="1745" y="265"/>
                  </a:lnTo>
                  <a:lnTo>
                    <a:pt x="1701" y="240"/>
                  </a:lnTo>
                  <a:lnTo>
                    <a:pt x="1656" y="219"/>
                  </a:lnTo>
                  <a:lnTo>
                    <a:pt x="1608" y="197"/>
                  </a:lnTo>
                  <a:lnTo>
                    <a:pt x="1562" y="179"/>
                  </a:lnTo>
                  <a:lnTo>
                    <a:pt x="1512" y="164"/>
                  </a:lnTo>
                  <a:lnTo>
                    <a:pt x="1461" y="150"/>
                  </a:lnTo>
                  <a:lnTo>
                    <a:pt x="1411" y="138"/>
                  </a:lnTo>
                  <a:lnTo>
                    <a:pt x="1360" y="130"/>
                  </a:lnTo>
                  <a:lnTo>
                    <a:pt x="1308" y="123"/>
                  </a:lnTo>
                  <a:lnTo>
                    <a:pt x="1254" y="120"/>
                  </a:lnTo>
                  <a:lnTo>
                    <a:pt x="1201" y="119"/>
                  </a:lnTo>
                  <a:lnTo>
                    <a:pt x="1201" y="119"/>
                  </a:lnTo>
                  <a:lnTo>
                    <a:pt x="1144" y="120"/>
                  </a:lnTo>
                  <a:lnTo>
                    <a:pt x="1089" y="124"/>
                  </a:lnTo>
                  <a:lnTo>
                    <a:pt x="1036" y="131"/>
                  </a:lnTo>
                  <a:lnTo>
                    <a:pt x="982" y="140"/>
                  </a:lnTo>
                  <a:lnTo>
                    <a:pt x="930" y="152"/>
                  </a:lnTo>
                  <a:lnTo>
                    <a:pt x="879" y="166"/>
                  </a:lnTo>
                  <a:lnTo>
                    <a:pt x="829" y="183"/>
                  </a:lnTo>
                  <a:lnTo>
                    <a:pt x="779" y="203"/>
                  </a:lnTo>
                  <a:lnTo>
                    <a:pt x="731" y="224"/>
                  </a:lnTo>
                  <a:lnTo>
                    <a:pt x="685" y="248"/>
                  </a:lnTo>
                  <a:lnTo>
                    <a:pt x="640" y="275"/>
                  </a:lnTo>
                  <a:lnTo>
                    <a:pt x="596" y="303"/>
                  </a:lnTo>
                  <a:lnTo>
                    <a:pt x="554" y="333"/>
                  </a:lnTo>
                  <a:lnTo>
                    <a:pt x="513" y="365"/>
                  </a:lnTo>
                  <a:lnTo>
                    <a:pt x="474" y="399"/>
                  </a:lnTo>
                  <a:lnTo>
                    <a:pt x="435" y="435"/>
                  </a:lnTo>
                  <a:lnTo>
                    <a:pt x="400" y="472"/>
                  </a:lnTo>
                  <a:lnTo>
                    <a:pt x="366" y="512"/>
                  </a:lnTo>
                  <a:lnTo>
                    <a:pt x="334" y="552"/>
                  </a:lnTo>
                  <a:lnTo>
                    <a:pt x="303" y="595"/>
                  </a:lnTo>
                  <a:lnTo>
                    <a:pt x="276" y="638"/>
                  </a:lnTo>
                  <a:lnTo>
                    <a:pt x="249" y="685"/>
                  </a:lnTo>
                  <a:lnTo>
                    <a:pt x="225" y="731"/>
                  </a:lnTo>
                  <a:lnTo>
                    <a:pt x="204" y="779"/>
                  </a:lnTo>
                  <a:lnTo>
                    <a:pt x="185" y="827"/>
                  </a:lnTo>
                  <a:lnTo>
                    <a:pt x="168" y="878"/>
                  </a:lnTo>
                  <a:lnTo>
                    <a:pt x="152" y="929"/>
                  </a:lnTo>
                  <a:lnTo>
                    <a:pt x="141" y="982"/>
                  </a:lnTo>
                  <a:lnTo>
                    <a:pt x="131" y="1034"/>
                  </a:lnTo>
                  <a:lnTo>
                    <a:pt x="124" y="1089"/>
                  </a:lnTo>
                  <a:lnTo>
                    <a:pt x="120" y="1144"/>
                  </a:lnTo>
                  <a:lnTo>
                    <a:pt x="118" y="1199"/>
                  </a:lnTo>
                  <a:lnTo>
                    <a:pt x="0" y="1199"/>
                  </a:lnTo>
                  <a:lnTo>
                    <a:pt x="0" y="1199"/>
                  </a:lnTo>
                  <a:lnTo>
                    <a:pt x="1" y="1137"/>
                  </a:lnTo>
                  <a:lnTo>
                    <a:pt x="7" y="1076"/>
                  </a:lnTo>
                  <a:lnTo>
                    <a:pt x="14" y="1017"/>
                  </a:lnTo>
                  <a:lnTo>
                    <a:pt x="25" y="958"/>
                  </a:lnTo>
                  <a:lnTo>
                    <a:pt x="38" y="900"/>
                  </a:lnTo>
                  <a:lnTo>
                    <a:pt x="55" y="843"/>
                  </a:lnTo>
                  <a:lnTo>
                    <a:pt x="73" y="788"/>
                  </a:lnTo>
                  <a:lnTo>
                    <a:pt x="94" y="733"/>
                  </a:lnTo>
                  <a:lnTo>
                    <a:pt x="118" y="679"/>
                  </a:lnTo>
                  <a:lnTo>
                    <a:pt x="145" y="628"/>
                  </a:lnTo>
                  <a:lnTo>
                    <a:pt x="175" y="578"/>
                  </a:lnTo>
                  <a:lnTo>
                    <a:pt x="206" y="528"/>
                  </a:lnTo>
                  <a:lnTo>
                    <a:pt x="240" y="482"/>
                  </a:lnTo>
                  <a:lnTo>
                    <a:pt x="275" y="437"/>
                  </a:lnTo>
                  <a:lnTo>
                    <a:pt x="313" y="393"/>
                  </a:lnTo>
                  <a:lnTo>
                    <a:pt x="352" y="351"/>
                  </a:lnTo>
                  <a:lnTo>
                    <a:pt x="393" y="312"/>
                  </a:lnTo>
                  <a:lnTo>
                    <a:pt x="437" y="273"/>
                  </a:lnTo>
                  <a:lnTo>
                    <a:pt x="483" y="238"/>
                  </a:lnTo>
                  <a:lnTo>
                    <a:pt x="530" y="204"/>
                  </a:lnTo>
                  <a:lnTo>
                    <a:pt x="578" y="173"/>
                  </a:lnTo>
                  <a:lnTo>
                    <a:pt x="629" y="145"/>
                  </a:lnTo>
                  <a:lnTo>
                    <a:pt x="681" y="119"/>
                  </a:lnTo>
                  <a:lnTo>
                    <a:pt x="734" y="95"/>
                  </a:lnTo>
                  <a:lnTo>
                    <a:pt x="788" y="72"/>
                  </a:lnTo>
                  <a:lnTo>
                    <a:pt x="844" y="54"/>
                  </a:lnTo>
                  <a:lnTo>
                    <a:pt x="901" y="38"/>
                  </a:lnTo>
                  <a:lnTo>
                    <a:pt x="958" y="24"/>
                  </a:lnTo>
                  <a:lnTo>
                    <a:pt x="1018" y="14"/>
                  </a:lnTo>
                  <a:lnTo>
                    <a:pt x="1078" y="6"/>
                  </a:lnTo>
                  <a:lnTo>
                    <a:pt x="1139" y="2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259" y="2"/>
                  </a:lnTo>
                  <a:lnTo>
                    <a:pt x="1316" y="6"/>
                  </a:lnTo>
                  <a:lnTo>
                    <a:pt x="1373" y="11"/>
                  </a:lnTo>
                  <a:lnTo>
                    <a:pt x="1429" y="21"/>
                  </a:lnTo>
                  <a:lnTo>
                    <a:pt x="1485" y="34"/>
                  </a:lnTo>
                  <a:lnTo>
                    <a:pt x="1540" y="48"/>
                  </a:lnTo>
                  <a:lnTo>
                    <a:pt x="1594" y="66"/>
                  </a:lnTo>
                  <a:lnTo>
                    <a:pt x="1647" y="86"/>
                  </a:lnTo>
                  <a:lnTo>
                    <a:pt x="1700" y="109"/>
                  </a:lnTo>
                  <a:lnTo>
                    <a:pt x="1750" y="133"/>
                  </a:lnTo>
                  <a:lnTo>
                    <a:pt x="1800" y="161"/>
                  </a:lnTo>
                  <a:lnTo>
                    <a:pt x="1849" y="190"/>
                  </a:lnTo>
                  <a:lnTo>
                    <a:pt x="1896" y="223"/>
                  </a:lnTo>
                  <a:lnTo>
                    <a:pt x="1942" y="257"/>
                  </a:lnTo>
                  <a:lnTo>
                    <a:pt x="1987" y="293"/>
                  </a:lnTo>
                  <a:lnTo>
                    <a:pt x="2029" y="333"/>
                  </a:lnTo>
                  <a:lnTo>
                    <a:pt x="2029" y="333"/>
                  </a:lnTo>
                  <a:lnTo>
                    <a:pt x="2070" y="373"/>
                  </a:lnTo>
                  <a:lnTo>
                    <a:pt x="2108" y="416"/>
                  </a:lnTo>
                  <a:lnTo>
                    <a:pt x="2145" y="461"/>
                  </a:lnTo>
                  <a:lnTo>
                    <a:pt x="2179" y="506"/>
                  </a:lnTo>
                  <a:lnTo>
                    <a:pt x="2211" y="552"/>
                  </a:lnTo>
                  <a:lnTo>
                    <a:pt x="2241" y="602"/>
                  </a:lnTo>
                  <a:lnTo>
                    <a:pt x="2268" y="651"/>
                  </a:lnTo>
                  <a:lnTo>
                    <a:pt x="2293" y="702"/>
                  </a:lnTo>
                  <a:lnTo>
                    <a:pt x="2314" y="754"/>
                  </a:lnTo>
                  <a:lnTo>
                    <a:pt x="2334" y="807"/>
                  </a:lnTo>
                  <a:lnTo>
                    <a:pt x="2352" y="861"/>
                  </a:lnTo>
                  <a:lnTo>
                    <a:pt x="2366" y="916"/>
                  </a:lnTo>
                  <a:lnTo>
                    <a:pt x="2378" y="971"/>
                  </a:lnTo>
                  <a:lnTo>
                    <a:pt x="2387" y="1027"/>
                  </a:lnTo>
                  <a:lnTo>
                    <a:pt x="2394" y="1085"/>
                  </a:lnTo>
                  <a:lnTo>
                    <a:pt x="2399" y="1143"/>
                  </a:lnTo>
                  <a:lnTo>
                    <a:pt x="2399" y="1143"/>
                  </a:lnTo>
                  <a:lnTo>
                    <a:pt x="2400" y="1199"/>
                  </a:lnTo>
                  <a:lnTo>
                    <a:pt x="2279" y="1199"/>
                  </a:lnTo>
                  <a:close/>
                </a:path>
              </a:pathLst>
            </a:custGeom>
            <a:solidFill>
              <a:srgbClr val="49C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349" y="1229"/>
              <a:ext cx="782" cy="782"/>
            </a:xfrm>
            <a:custGeom>
              <a:avLst/>
              <a:gdLst>
                <a:gd name="T0" fmla="*/ 1565 w 1565"/>
                <a:gd name="T1" fmla="*/ 823 h 1564"/>
                <a:gd name="T2" fmla="*/ 1549 w 1565"/>
                <a:gd name="T3" fmla="*/ 940 h 1564"/>
                <a:gd name="T4" fmla="*/ 1518 w 1565"/>
                <a:gd name="T5" fmla="*/ 1051 h 1564"/>
                <a:gd name="T6" fmla="*/ 1470 w 1565"/>
                <a:gd name="T7" fmla="*/ 1155 h 1564"/>
                <a:gd name="T8" fmla="*/ 1410 w 1565"/>
                <a:gd name="T9" fmla="*/ 1250 h 1564"/>
                <a:gd name="T10" fmla="*/ 1337 w 1565"/>
                <a:gd name="T11" fmla="*/ 1336 h 1564"/>
                <a:gd name="T12" fmla="*/ 1251 w 1565"/>
                <a:gd name="T13" fmla="*/ 1409 h 1564"/>
                <a:gd name="T14" fmla="*/ 1156 w 1565"/>
                <a:gd name="T15" fmla="*/ 1469 h 1564"/>
                <a:gd name="T16" fmla="*/ 1052 w 1565"/>
                <a:gd name="T17" fmla="*/ 1516 h 1564"/>
                <a:gd name="T18" fmla="*/ 941 w 1565"/>
                <a:gd name="T19" fmla="*/ 1548 h 1564"/>
                <a:gd name="T20" fmla="*/ 824 w 1565"/>
                <a:gd name="T21" fmla="*/ 1562 h 1564"/>
                <a:gd name="T22" fmla="*/ 743 w 1565"/>
                <a:gd name="T23" fmla="*/ 1562 h 1564"/>
                <a:gd name="T24" fmla="*/ 625 w 1565"/>
                <a:gd name="T25" fmla="*/ 1548 h 1564"/>
                <a:gd name="T26" fmla="*/ 513 w 1565"/>
                <a:gd name="T27" fmla="*/ 1516 h 1564"/>
                <a:gd name="T28" fmla="*/ 411 w 1565"/>
                <a:gd name="T29" fmla="*/ 1469 h 1564"/>
                <a:gd name="T30" fmla="*/ 315 w 1565"/>
                <a:gd name="T31" fmla="*/ 1409 h 1564"/>
                <a:gd name="T32" fmla="*/ 230 w 1565"/>
                <a:gd name="T33" fmla="*/ 1336 h 1564"/>
                <a:gd name="T34" fmla="*/ 157 w 1565"/>
                <a:gd name="T35" fmla="*/ 1250 h 1564"/>
                <a:gd name="T36" fmla="*/ 95 w 1565"/>
                <a:gd name="T37" fmla="*/ 1155 h 1564"/>
                <a:gd name="T38" fmla="*/ 48 w 1565"/>
                <a:gd name="T39" fmla="*/ 1051 h 1564"/>
                <a:gd name="T40" fmla="*/ 17 w 1565"/>
                <a:gd name="T41" fmla="*/ 940 h 1564"/>
                <a:gd name="T42" fmla="*/ 2 w 1565"/>
                <a:gd name="T43" fmla="*/ 823 h 1564"/>
                <a:gd name="T44" fmla="*/ 2 w 1565"/>
                <a:gd name="T45" fmla="*/ 741 h 1564"/>
                <a:gd name="T46" fmla="*/ 17 w 1565"/>
                <a:gd name="T47" fmla="*/ 624 h 1564"/>
                <a:gd name="T48" fmla="*/ 48 w 1565"/>
                <a:gd name="T49" fmla="*/ 513 h 1564"/>
                <a:gd name="T50" fmla="*/ 95 w 1565"/>
                <a:gd name="T51" fmla="*/ 409 h 1564"/>
                <a:gd name="T52" fmla="*/ 157 w 1565"/>
                <a:gd name="T53" fmla="*/ 314 h 1564"/>
                <a:gd name="T54" fmla="*/ 230 w 1565"/>
                <a:gd name="T55" fmla="*/ 230 h 1564"/>
                <a:gd name="T56" fmla="*/ 315 w 1565"/>
                <a:gd name="T57" fmla="*/ 155 h 1564"/>
                <a:gd name="T58" fmla="*/ 411 w 1565"/>
                <a:gd name="T59" fmla="*/ 95 h 1564"/>
                <a:gd name="T60" fmla="*/ 513 w 1565"/>
                <a:gd name="T61" fmla="*/ 48 h 1564"/>
                <a:gd name="T62" fmla="*/ 625 w 1565"/>
                <a:gd name="T63" fmla="*/ 16 h 1564"/>
                <a:gd name="T64" fmla="*/ 743 w 1565"/>
                <a:gd name="T65" fmla="*/ 2 h 1564"/>
                <a:gd name="T66" fmla="*/ 824 w 1565"/>
                <a:gd name="T67" fmla="*/ 2 h 1564"/>
                <a:gd name="T68" fmla="*/ 941 w 1565"/>
                <a:gd name="T69" fmla="*/ 16 h 1564"/>
                <a:gd name="T70" fmla="*/ 1052 w 1565"/>
                <a:gd name="T71" fmla="*/ 48 h 1564"/>
                <a:gd name="T72" fmla="*/ 1156 w 1565"/>
                <a:gd name="T73" fmla="*/ 95 h 1564"/>
                <a:gd name="T74" fmla="*/ 1251 w 1565"/>
                <a:gd name="T75" fmla="*/ 155 h 1564"/>
                <a:gd name="T76" fmla="*/ 1337 w 1565"/>
                <a:gd name="T77" fmla="*/ 230 h 1564"/>
                <a:gd name="T78" fmla="*/ 1410 w 1565"/>
                <a:gd name="T79" fmla="*/ 314 h 1564"/>
                <a:gd name="T80" fmla="*/ 1470 w 1565"/>
                <a:gd name="T81" fmla="*/ 409 h 1564"/>
                <a:gd name="T82" fmla="*/ 1518 w 1565"/>
                <a:gd name="T83" fmla="*/ 513 h 1564"/>
                <a:gd name="T84" fmla="*/ 1549 w 1565"/>
                <a:gd name="T85" fmla="*/ 624 h 1564"/>
                <a:gd name="T86" fmla="*/ 1565 w 1565"/>
                <a:gd name="T87" fmla="*/ 74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5" h="1564">
                  <a:moveTo>
                    <a:pt x="1565" y="782"/>
                  </a:moveTo>
                  <a:lnTo>
                    <a:pt x="1565" y="782"/>
                  </a:lnTo>
                  <a:lnTo>
                    <a:pt x="1565" y="823"/>
                  </a:lnTo>
                  <a:lnTo>
                    <a:pt x="1562" y="862"/>
                  </a:lnTo>
                  <a:lnTo>
                    <a:pt x="1556" y="902"/>
                  </a:lnTo>
                  <a:lnTo>
                    <a:pt x="1549" y="940"/>
                  </a:lnTo>
                  <a:lnTo>
                    <a:pt x="1541" y="978"/>
                  </a:lnTo>
                  <a:lnTo>
                    <a:pt x="1530" y="1014"/>
                  </a:lnTo>
                  <a:lnTo>
                    <a:pt x="1518" y="1051"/>
                  </a:lnTo>
                  <a:lnTo>
                    <a:pt x="1504" y="1086"/>
                  </a:lnTo>
                  <a:lnTo>
                    <a:pt x="1489" y="1121"/>
                  </a:lnTo>
                  <a:lnTo>
                    <a:pt x="1470" y="1155"/>
                  </a:lnTo>
                  <a:lnTo>
                    <a:pt x="1452" y="1188"/>
                  </a:lnTo>
                  <a:lnTo>
                    <a:pt x="1432" y="1219"/>
                  </a:lnTo>
                  <a:lnTo>
                    <a:pt x="1410" y="1250"/>
                  </a:lnTo>
                  <a:lnTo>
                    <a:pt x="1387" y="1279"/>
                  </a:lnTo>
                  <a:lnTo>
                    <a:pt x="1362" y="1307"/>
                  </a:lnTo>
                  <a:lnTo>
                    <a:pt x="1337" y="1336"/>
                  </a:lnTo>
                  <a:lnTo>
                    <a:pt x="1310" y="1361"/>
                  </a:lnTo>
                  <a:lnTo>
                    <a:pt x="1280" y="1385"/>
                  </a:lnTo>
                  <a:lnTo>
                    <a:pt x="1251" y="1409"/>
                  </a:lnTo>
                  <a:lnTo>
                    <a:pt x="1221" y="1430"/>
                  </a:lnTo>
                  <a:lnTo>
                    <a:pt x="1189" y="1451"/>
                  </a:lnTo>
                  <a:lnTo>
                    <a:pt x="1156" y="1469"/>
                  </a:lnTo>
                  <a:lnTo>
                    <a:pt x="1122" y="1486"/>
                  </a:lnTo>
                  <a:lnTo>
                    <a:pt x="1087" y="1502"/>
                  </a:lnTo>
                  <a:lnTo>
                    <a:pt x="1052" y="1516"/>
                  </a:lnTo>
                  <a:lnTo>
                    <a:pt x="1015" y="1529"/>
                  </a:lnTo>
                  <a:lnTo>
                    <a:pt x="979" y="1540"/>
                  </a:lnTo>
                  <a:lnTo>
                    <a:pt x="941" y="1548"/>
                  </a:lnTo>
                  <a:lnTo>
                    <a:pt x="902" y="1555"/>
                  </a:lnTo>
                  <a:lnTo>
                    <a:pt x="863" y="1560"/>
                  </a:lnTo>
                  <a:lnTo>
                    <a:pt x="824" y="1562"/>
                  </a:lnTo>
                  <a:lnTo>
                    <a:pt x="783" y="1564"/>
                  </a:lnTo>
                  <a:lnTo>
                    <a:pt x="783" y="1564"/>
                  </a:lnTo>
                  <a:lnTo>
                    <a:pt x="743" y="1562"/>
                  </a:lnTo>
                  <a:lnTo>
                    <a:pt x="704" y="1560"/>
                  </a:lnTo>
                  <a:lnTo>
                    <a:pt x="664" y="1555"/>
                  </a:lnTo>
                  <a:lnTo>
                    <a:pt x="625" y="1548"/>
                  </a:lnTo>
                  <a:lnTo>
                    <a:pt x="588" y="1540"/>
                  </a:lnTo>
                  <a:lnTo>
                    <a:pt x="550" y="1529"/>
                  </a:lnTo>
                  <a:lnTo>
                    <a:pt x="513" y="1516"/>
                  </a:lnTo>
                  <a:lnTo>
                    <a:pt x="478" y="1502"/>
                  </a:lnTo>
                  <a:lnTo>
                    <a:pt x="444" y="1486"/>
                  </a:lnTo>
                  <a:lnTo>
                    <a:pt x="411" y="1469"/>
                  </a:lnTo>
                  <a:lnTo>
                    <a:pt x="378" y="1451"/>
                  </a:lnTo>
                  <a:lnTo>
                    <a:pt x="346" y="1430"/>
                  </a:lnTo>
                  <a:lnTo>
                    <a:pt x="315" y="1409"/>
                  </a:lnTo>
                  <a:lnTo>
                    <a:pt x="285" y="1385"/>
                  </a:lnTo>
                  <a:lnTo>
                    <a:pt x="257" y="1361"/>
                  </a:lnTo>
                  <a:lnTo>
                    <a:pt x="230" y="1336"/>
                  </a:lnTo>
                  <a:lnTo>
                    <a:pt x="203" y="1307"/>
                  </a:lnTo>
                  <a:lnTo>
                    <a:pt x="179" y="1279"/>
                  </a:lnTo>
                  <a:lnTo>
                    <a:pt x="157" y="1250"/>
                  </a:lnTo>
                  <a:lnTo>
                    <a:pt x="134" y="1219"/>
                  </a:lnTo>
                  <a:lnTo>
                    <a:pt x="115" y="1188"/>
                  </a:lnTo>
                  <a:lnTo>
                    <a:pt x="95" y="1155"/>
                  </a:lnTo>
                  <a:lnTo>
                    <a:pt x="78" y="1121"/>
                  </a:lnTo>
                  <a:lnTo>
                    <a:pt x="63" y="1086"/>
                  </a:lnTo>
                  <a:lnTo>
                    <a:pt x="48" y="1051"/>
                  </a:lnTo>
                  <a:lnTo>
                    <a:pt x="36" y="1014"/>
                  </a:lnTo>
                  <a:lnTo>
                    <a:pt x="26" y="978"/>
                  </a:lnTo>
                  <a:lnTo>
                    <a:pt x="17" y="940"/>
                  </a:lnTo>
                  <a:lnTo>
                    <a:pt x="10" y="902"/>
                  </a:lnTo>
                  <a:lnTo>
                    <a:pt x="5" y="862"/>
                  </a:lnTo>
                  <a:lnTo>
                    <a:pt x="2" y="823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2" y="741"/>
                  </a:lnTo>
                  <a:lnTo>
                    <a:pt x="5" y="702"/>
                  </a:lnTo>
                  <a:lnTo>
                    <a:pt x="10" y="662"/>
                  </a:lnTo>
                  <a:lnTo>
                    <a:pt x="17" y="624"/>
                  </a:lnTo>
                  <a:lnTo>
                    <a:pt x="26" y="586"/>
                  </a:lnTo>
                  <a:lnTo>
                    <a:pt x="36" y="550"/>
                  </a:lnTo>
                  <a:lnTo>
                    <a:pt x="48" y="513"/>
                  </a:lnTo>
                  <a:lnTo>
                    <a:pt x="63" y="478"/>
                  </a:lnTo>
                  <a:lnTo>
                    <a:pt x="78" y="443"/>
                  </a:lnTo>
                  <a:lnTo>
                    <a:pt x="95" y="409"/>
                  </a:lnTo>
                  <a:lnTo>
                    <a:pt x="115" y="376"/>
                  </a:lnTo>
                  <a:lnTo>
                    <a:pt x="134" y="345"/>
                  </a:lnTo>
                  <a:lnTo>
                    <a:pt x="157" y="314"/>
                  </a:lnTo>
                  <a:lnTo>
                    <a:pt x="179" y="285"/>
                  </a:lnTo>
                  <a:lnTo>
                    <a:pt x="203" y="257"/>
                  </a:lnTo>
                  <a:lnTo>
                    <a:pt x="230" y="230"/>
                  </a:lnTo>
                  <a:lnTo>
                    <a:pt x="257" y="203"/>
                  </a:lnTo>
                  <a:lnTo>
                    <a:pt x="285" y="179"/>
                  </a:lnTo>
                  <a:lnTo>
                    <a:pt x="315" y="155"/>
                  </a:lnTo>
                  <a:lnTo>
                    <a:pt x="346" y="134"/>
                  </a:lnTo>
                  <a:lnTo>
                    <a:pt x="378" y="113"/>
                  </a:lnTo>
                  <a:lnTo>
                    <a:pt x="411" y="95"/>
                  </a:lnTo>
                  <a:lnTo>
                    <a:pt x="444" y="78"/>
                  </a:lnTo>
                  <a:lnTo>
                    <a:pt x="478" y="62"/>
                  </a:lnTo>
                  <a:lnTo>
                    <a:pt x="513" y="48"/>
                  </a:lnTo>
                  <a:lnTo>
                    <a:pt x="550" y="35"/>
                  </a:lnTo>
                  <a:lnTo>
                    <a:pt x="588" y="24"/>
                  </a:lnTo>
                  <a:lnTo>
                    <a:pt x="625" y="16"/>
                  </a:lnTo>
                  <a:lnTo>
                    <a:pt x="664" y="9"/>
                  </a:lnTo>
                  <a:lnTo>
                    <a:pt x="704" y="4"/>
                  </a:lnTo>
                  <a:lnTo>
                    <a:pt x="743" y="2"/>
                  </a:lnTo>
                  <a:lnTo>
                    <a:pt x="783" y="0"/>
                  </a:lnTo>
                  <a:lnTo>
                    <a:pt x="783" y="0"/>
                  </a:lnTo>
                  <a:lnTo>
                    <a:pt x="824" y="2"/>
                  </a:lnTo>
                  <a:lnTo>
                    <a:pt x="863" y="4"/>
                  </a:lnTo>
                  <a:lnTo>
                    <a:pt x="902" y="9"/>
                  </a:lnTo>
                  <a:lnTo>
                    <a:pt x="941" y="16"/>
                  </a:lnTo>
                  <a:lnTo>
                    <a:pt x="979" y="24"/>
                  </a:lnTo>
                  <a:lnTo>
                    <a:pt x="1015" y="35"/>
                  </a:lnTo>
                  <a:lnTo>
                    <a:pt x="1052" y="48"/>
                  </a:lnTo>
                  <a:lnTo>
                    <a:pt x="1087" y="62"/>
                  </a:lnTo>
                  <a:lnTo>
                    <a:pt x="1122" y="78"/>
                  </a:lnTo>
                  <a:lnTo>
                    <a:pt x="1156" y="95"/>
                  </a:lnTo>
                  <a:lnTo>
                    <a:pt x="1189" y="113"/>
                  </a:lnTo>
                  <a:lnTo>
                    <a:pt x="1221" y="134"/>
                  </a:lnTo>
                  <a:lnTo>
                    <a:pt x="1251" y="155"/>
                  </a:lnTo>
                  <a:lnTo>
                    <a:pt x="1280" y="179"/>
                  </a:lnTo>
                  <a:lnTo>
                    <a:pt x="1310" y="203"/>
                  </a:lnTo>
                  <a:lnTo>
                    <a:pt x="1337" y="230"/>
                  </a:lnTo>
                  <a:lnTo>
                    <a:pt x="1362" y="257"/>
                  </a:lnTo>
                  <a:lnTo>
                    <a:pt x="1387" y="285"/>
                  </a:lnTo>
                  <a:lnTo>
                    <a:pt x="1410" y="314"/>
                  </a:lnTo>
                  <a:lnTo>
                    <a:pt x="1432" y="345"/>
                  </a:lnTo>
                  <a:lnTo>
                    <a:pt x="1452" y="376"/>
                  </a:lnTo>
                  <a:lnTo>
                    <a:pt x="1470" y="409"/>
                  </a:lnTo>
                  <a:lnTo>
                    <a:pt x="1489" y="443"/>
                  </a:lnTo>
                  <a:lnTo>
                    <a:pt x="1504" y="478"/>
                  </a:lnTo>
                  <a:lnTo>
                    <a:pt x="1518" y="513"/>
                  </a:lnTo>
                  <a:lnTo>
                    <a:pt x="1530" y="550"/>
                  </a:lnTo>
                  <a:lnTo>
                    <a:pt x="1541" y="586"/>
                  </a:lnTo>
                  <a:lnTo>
                    <a:pt x="1549" y="624"/>
                  </a:lnTo>
                  <a:lnTo>
                    <a:pt x="1556" y="662"/>
                  </a:lnTo>
                  <a:lnTo>
                    <a:pt x="1562" y="702"/>
                  </a:lnTo>
                  <a:lnTo>
                    <a:pt x="1565" y="741"/>
                  </a:lnTo>
                  <a:lnTo>
                    <a:pt x="1565" y="782"/>
                  </a:lnTo>
                  <a:lnTo>
                    <a:pt x="1565" y="782"/>
                  </a:lnTo>
                  <a:close/>
                </a:path>
              </a:pathLst>
            </a:custGeom>
            <a:solidFill>
              <a:srgbClr val="EA5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399" y="1278"/>
              <a:ext cx="683" cy="684"/>
            </a:xfrm>
            <a:custGeom>
              <a:avLst/>
              <a:gdLst>
                <a:gd name="T0" fmla="*/ 1364 w 1365"/>
                <a:gd name="T1" fmla="*/ 718 h 1366"/>
                <a:gd name="T2" fmla="*/ 1351 w 1365"/>
                <a:gd name="T3" fmla="*/ 821 h 1366"/>
                <a:gd name="T4" fmla="*/ 1324 w 1365"/>
                <a:gd name="T5" fmla="*/ 918 h 1366"/>
                <a:gd name="T6" fmla="*/ 1283 w 1365"/>
                <a:gd name="T7" fmla="*/ 1008 h 1366"/>
                <a:gd name="T8" fmla="*/ 1230 w 1365"/>
                <a:gd name="T9" fmla="*/ 1092 h 1366"/>
                <a:gd name="T10" fmla="*/ 1165 w 1365"/>
                <a:gd name="T11" fmla="*/ 1166 h 1366"/>
                <a:gd name="T12" fmla="*/ 1090 w 1365"/>
                <a:gd name="T13" fmla="*/ 1230 h 1366"/>
                <a:gd name="T14" fmla="*/ 1007 w 1365"/>
                <a:gd name="T15" fmla="*/ 1283 h 1366"/>
                <a:gd name="T16" fmla="*/ 917 w 1365"/>
                <a:gd name="T17" fmla="*/ 1324 h 1366"/>
                <a:gd name="T18" fmla="*/ 820 w 1365"/>
                <a:gd name="T19" fmla="*/ 1352 h 1366"/>
                <a:gd name="T20" fmla="*/ 717 w 1365"/>
                <a:gd name="T21" fmla="*/ 1365 h 1366"/>
                <a:gd name="T22" fmla="*/ 646 w 1365"/>
                <a:gd name="T23" fmla="*/ 1365 h 1366"/>
                <a:gd name="T24" fmla="*/ 545 w 1365"/>
                <a:gd name="T25" fmla="*/ 1352 h 1366"/>
                <a:gd name="T26" fmla="*/ 448 w 1365"/>
                <a:gd name="T27" fmla="*/ 1324 h 1366"/>
                <a:gd name="T28" fmla="*/ 356 w 1365"/>
                <a:gd name="T29" fmla="*/ 1283 h 1366"/>
                <a:gd name="T30" fmla="*/ 273 w 1365"/>
                <a:gd name="T31" fmla="*/ 1230 h 1366"/>
                <a:gd name="T32" fmla="*/ 200 w 1365"/>
                <a:gd name="T33" fmla="*/ 1166 h 1366"/>
                <a:gd name="T34" fmla="*/ 135 w 1365"/>
                <a:gd name="T35" fmla="*/ 1092 h 1366"/>
                <a:gd name="T36" fmla="*/ 81 w 1365"/>
                <a:gd name="T37" fmla="*/ 1008 h 1366"/>
                <a:gd name="T38" fmla="*/ 40 w 1365"/>
                <a:gd name="T39" fmla="*/ 918 h 1366"/>
                <a:gd name="T40" fmla="*/ 14 w 1365"/>
                <a:gd name="T41" fmla="*/ 821 h 1366"/>
                <a:gd name="T42" fmla="*/ 0 w 1365"/>
                <a:gd name="T43" fmla="*/ 718 h 1366"/>
                <a:gd name="T44" fmla="*/ 0 w 1365"/>
                <a:gd name="T45" fmla="*/ 648 h 1366"/>
                <a:gd name="T46" fmla="*/ 14 w 1365"/>
                <a:gd name="T47" fmla="*/ 545 h 1366"/>
                <a:gd name="T48" fmla="*/ 40 w 1365"/>
                <a:gd name="T49" fmla="*/ 448 h 1366"/>
                <a:gd name="T50" fmla="*/ 81 w 1365"/>
                <a:gd name="T51" fmla="*/ 358 h 1366"/>
                <a:gd name="T52" fmla="*/ 135 w 1365"/>
                <a:gd name="T53" fmla="*/ 274 h 1366"/>
                <a:gd name="T54" fmla="*/ 200 w 1365"/>
                <a:gd name="T55" fmla="*/ 200 h 1366"/>
                <a:gd name="T56" fmla="*/ 273 w 1365"/>
                <a:gd name="T57" fmla="*/ 136 h 1366"/>
                <a:gd name="T58" fmla="*/ 356 w 1365"/>
                <a:gd name="T59" fmla="*/ 83 h 1366"/>
                <a:gd name="T60" fmla="*/ 448 w 1365"/>
                <a:gd name="T61" fmla="*/ 42 h 1366"/>
                <a:gd name="T62" fmla="*/ 545 w 1365"/>
                <a:gd name="T63" fmla="*/ 14 h 1366"/>
                <a:gd name="T64" fmla="*/ 646 w 1365"/>
                <a:gd name="T65" fmla="*/ 1 h 1366"/>
                <a:gd name="T66" fmla="*/ 717 w 1365"/>
                <a:gd name="T67" fmla="*/ 1 h 1366"/>
                <a:gd name="T68" fmla="*/ 820 w 1365"/>
                <a:gd name="T69" fmla="*/ 14 h 1366"/>
                <a:gd name="T70" fmla="*/ 917 w 1365"/>
                <a:gd name="T71" fmla="*/ 42 h 1366"/>
                <a:gd name="T72" fmla="*/ 1007 w 1365"/>
                <a:gd name="T73" fmla="*/ 83 h 1366"/>
                <a:gd name="T74" fmla="*/ 1090 w 1365"/>
                <a:gd name="T75" fmla="*/ 136 h 1366"/>
                <a:gd name="T76" fmla="*/ 1165 w 1365"/>
                <a:gd name="T77" fmla="*/ 200 h 1366"/>
                <a:gd name="T78" fmla="*/ 1230 w 1365"/>
                <a:gd name="T79" fmla="*/ 274 h 1366"/>
                <a:gd name="T80" fmla="*/ 1283 w 1365"/>
                <a:gd name="T81" fmla="*/ 358 h 1366"/>
                <a:gd name="T82" fmla="*/ 1324 w 1365"/>
                <a:gd name="T83" fmla="*/ 448 h 1366"/>
                <a:gd name="T84" fmla="*/ 1351 w 1365"/>
                <a:gd name="T85" fmla="*/ 545 h 1366"/>
                <a:gd name="T86" fmla="*/ 1364 w 1365"/>
                <a:gd name="T87" fmla="*/ 648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5" h="1366">
                  <a:moveTo>
                    <a:pt x="1365" y="683"/>
                  </a:moveTo>
                  <a:lnTo>
                    <a:pt x="1365" y="683"/>
                  </a:lnTo>
                  <a:lnTo>
                    <a:pt x="1364" y="718"/>
                  </a:lnTo>
                  <a:lnTo>
                    <a:pt x="1362" y="753"/>
                  </a:lnTo>
                  <a:lnTo>
                    <a:pt x="1357" y="787"/>
                  </a:lnTo>
                  <a:lnTo>
                    <a:pt x="1351" y="821"/>
                  </a:lnTo>
                  <a:lnTo>
                    <a:pt x="1344" y="853"/>
                  </a:lnTo>
                  <a:lnTo>
                    <a:pt x="1334" y="886"/>
                  </a:lnTo>
                  <a:lnTo>
                    <a:pt x="1324" y="918"/>
                  </a:lnTo>
                  <a:lnTo>
                    <a:pt x="1312" y="949"/>
                  </a:lnTo>
                  <a:lnTo>
                    <a:pt x="1298" y="979"/>
                  </a:lnTo>
                  <a:lnTo>
                    <a:pt x="1283" y="1008"/>
                  </a:lnTo>
                  <a:lnTo>
                    <a:pt x="1267" y="1037"/>
                  </a:lnTo>
                  <a:lnTo>
                    <a:pt x="1248" y="1065"/>
                  </a:lnTo>
                  <a:lnTo>
                    <a:pt x="1230" y="1092"/>
                  </a:lnTo>
                  <a:lnTo>
                    <a:pt x="1209" y="1117"/>
                  </a:lnTo>
                  <a:lnTo>
                    <a:pt x="1188" y="1142"/>
                  </a:lnTo>
                  <a:lnTo>
                    <a:pt x="1165" y="1166"/>
                  </a:lnTo>
                  <a:lnTo>
                    <a:pt x="1141" y="1189"/>
                  </a:lnTo>
                  <a:lnTo>
                    <a:pt x="1117" y="1210"/>
                  </a:lnTo>
                  <a:lnTo>
                    <a:pt x="1090" y="1230"/>
                  </a:lnTo>
                  <a:lnTo>
                    <a:pt x="1064" y="1249"/>
                  </a:lnTo>
                  <a:lnTo>
                    <a:pt x="1037" y="1268"/>
                  </a:lnTo>
                  <a:lnTo>
                    <a:pt x="1007" y="1283"/>
                  </a:lnTo>
                  <a:lnTo>
                    <a:pt x="978" y="1299"/>
                  </a:lnTo>
                  <a:lnTo>
                    <a:pt x="948" y="1313"/>
                  </a:lnTo>
                  <a:lnTo>
                    <a:pt x="917" y="1324"/>
                  </a:lnTo>
                  <a:lnTo>
                    <a:pt x="885" y="1335"/>
                  </a:lnTo>
                  <a:lnTo>
                    <a:pt x="852" y="1344"/>
                  </a:lnTo>
                  <a:lnTo>
                    <a:pt x="820" y="1352"/>
                  </a:lnTo>
                  <a:lnTo>
                    <a:pt x="786" y="1358"/>
                  </a:lnTo>
                  <a:lnTo>
                    <a:pt x="752" y="1362"/>
                  </a:lnTo>
                  <a:lnTo>
                    <a:pt x="717" y="1365"/>
                  </a:lnTo>
                  <a:lnTo>
                    <a:pt x="682" y="1366"/>
                  </a:lnTo>
                  <a:lnTo>
                    <a:pt x="682" y="1366"/>
                  </a:lnTo>
                  <a:lnTo>
                    <a:pt x="646" y="1365"/>
                  </a:lnTo>
                  <a:lnTo>
                    <a:pt x="613" y="1362"/>
                  </a:lnTo>
                  <a:lnTo>
                    <a:pt x="579" y="1358"/>
                  </a:lnTo>
                  <a:lnTo>
                    <a:pt x="545" y="1352"/>
                  </a:lnTo>
                  <a:lnTo>
                    <a:pt x="511" y="1344"/>
                  </a:lnTo>
                  <a:lnTo>
                    <a:pt x="479" y="1335"/>
                  </a:lnTo>
                  <a:lnTo>
                    <a:pt x="448" y="1324"/>
                  </a:lnTo>
                  <a:lnTo>
                    <a:pt x="417" y="1313"/>
                  </a:lnTo>
                  <a:lnTo>
                    <a:pt x="386" y="1299"/>
                  </a:lnTo>
                  <a:lnTo>
                    <a:pt x="356" y="1283"/>
                  </a:lnTo>
                  <a:lnTo>
                    <a:pt x="328" y="1268"/>
                  </a:lnTo>
                  <a:lnTo>
                    <a:pt x="300" y="1249"/>
                  </a:lnTo>
                  <a:lnTo>
                    <a:pt x="273" y="1230"/>
                  </a:lnTo>
                  <a:lnTo>
                    <a:pt x="248" y="1210"/>
                  </a:lnTo>
                  <a:lnTo>
                    <a:pt x="222" y="1189"/>
                  </a:lnTo>
                  <a:lnTo>
                    <a:pt x="200" y="1166"/>
                  </a:lnTo>
                  <a:lnTo>
                    <a:pt x="177" y="1142"/>
                  </a:lnTo>
                  <a:lnTo>
                    <a:pt x="155" y="1117"/>
                  </a:lnTo>
                  <a:lnTo>
                    <a:pt x="135" y="1092"/>
                  </a:lnTo>
                  <a:lnTo>
                    <a:pt x="115" y="1065"/>
                  </a:lnTo>
                  <a:lnTo>
                    <a:pt x="98" y="1037"/>
                  </a:lnTo>
                  <a:lnTo>
                    <a:pt x="81" y="1008"/>
                  </a:lnTo>
                  <a:lnTo>
                    <a:pt x="66" y="979"/>
                  </a:lnTo>
                  <a:lnTo>
                    <a:pt x="53" y="949"/>
                  </a:lnTo>
                  <a:lnTo>
                    <a:pt x="40" y="918"/>
                  </a:lnTo>
                  <a:lnTo>
                    <a:pt x="29" y="886"/>
                  </a:lnTo>
                  <a:lnTo>
                    <a:pt x="21" y="853"/>
                  </a:lnTo>
                  <a:lnTo>
                    <a:pt x="14" y="821"/>
                  </a:lnTo>
                  <a:lnTo>
                    <a:pt x="7" y="787"/>
                  </a:lnTo>
                  <a:lnTo>
                    <a:pt x="2" y="753"/>
                  </a:lnTo>
                  <a:lnTo>
                    <a:pt x="0" y="718"/>
                  </a:lnTo>
                  <a:lnTo>
                    <a:pt x="0" y="683"/>
                  </a:lnTo>
                  <a:lnTo>
                    <a:pt x="0" y="683"/>
                  </a:lnTo>
                  <a:lnTo>
                    <a:pt x="0" y="648"/>
                  </a:lnTo>
                  <a:lnTo>
                    <a:pt x="2" y="613"/>
                  </a:lnTo>
                  <a:lnTo>
                    <a:pt x="7" y="579"/>
                  </a:lnTo>
                  <a:lnTo>
                    <a:pt x="14" y="545"/>
                  </a:lnTo>
                  <a:lnTo>
                    <a:pt x="21" y="513"/>
                  </a:lnTo>
                  <a:lnTo>
                    <a:pt x="29" y="480"/>
                  </a:lnTo>
                  <a:lnTo>
                    <a:pt x="40" y="448"/>
                  </a:lnTo>
                  <a:lnTo>
                    <a:pt x="53" y="417"/>
                  </a:lnTo>
                  <a:lnTo>
                    <a:pt x="66" y="387"/>
                  </a:lnTo>
                  <a:lnTo>
                    <a:pt x="81" y="358"/>
                  </a:lnTo>
                  <a:lnTo>
                    <a:pt x="98" y="329"/>
                  </a:lnTo>
                  <a:lnTo>
                    <a:pt x="115" y="301"/>
                  </a:lnTo>
                  <a:lnTo>
                    <a:pt x="135" y="274"/>
                  </a:lnTo>
                  <a:lnTo>
                    <a:pt x="155" y="249"/>
                  </a:lnTo>
                  <a:lnTo>
                    <a:pt x="177" y="224"/>
                  </a:lnTo>
                  <a:lnTo>
                    <a:pt x="200" y="200"/>
                  </a:lnTo>
                  <a:lnTo>
                    <a:pt x="222" y="177"/>
                  </a:lnTo>
                  <a:lnTo>
                    <a:pt x="248" y="156"/>
                  </a:lnTo>
                  <a:lnTo>
                    <a:pt x="273" y="136"/>
                  </a:lnTo>
                  <a:lnTo>
                    <a:pt x="300" y="117"/>
                  </a:lnTo>
                  <a:lnTo>
                    <a:pt x="328" y="100"/>
                  </a:lnTo>
                  <a:lnTo>
                    <a:pt x="356" y="83"/>
                  </a:lnTo>
                  <a:lnTo>
                    <a:pt x="386" y="67"/>
                  </a:lnTo>
                  <a:lnTo>
                    <a:pt x="417" y="53"/>
                  </a:lnTo>
                  <a:lnTo>
                    <a:pt x="448" y="42"/>
                  </a:lnTo>
                  <a:lnTo>
                    <a:pt x="479" y="31"/>
                  </a:lnTo>
                  <a:lnTo>
                    <a:pt x="511" y="22"/>
                  </a:lnTo>
                  <a:lnTo>
                    <a:pt x="545" y="14"/>
                  </a:lnTo>
                  <a:lnTo>
                    <a:pt x="579" y="8"/>
                  </a:lnTo>
                  <a:lnTo>
                    <a:pt x="613" y="4"/>
                  </a:lnTo>
                  <a:lnTo>
                    <a:pt x="646" y="1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717" y="1"/>
                  </a:lnTo>
                  <a:lnTo>
                    <a:pt x="752" y="4"/>
                  </a:lnTo>
                  <a:lnTo>
                    <a:pt x="786" y="8"/>
                  </a:lnTo>
                  <a:lnTo>
                    <a:pt x="820" y="14"/>
                  </a:lnTo>
                  <a:lnTo>
                    <a:pt x="852" y="22"/>
                  </a:lnTo>
                  <a:lnTo>
                    <a:pt x="885" y="31"/>
                  </a:lnTo>
                  <a:lnTo>
                    <a:pt x="917" y="42"/>
                  </a:lnTo>
                  <a:lnTo>
                    <a:pt x="948" y="53"/>
                  </a:lnTo>
                  <a:lnTo>
                    <a:pt x="978" y="67"/>
                  </a:lnTo>
                  <a:lnTo>
                    <a:pt x="1007" y="83"/>
                  </a:lnTo>
                  <a:lnTo>
                    <a:pt x="1037" y="100"/>
                  </a:lnTo>
                  <a:lnTo>
                    <a:pt x="1064" y="117"/>
                  </a:lnTo>
                  <a:lnTo>
                    <a:pt x="1090" y="136"/>
                  </a:lnTo>
                  <a:lnTo>
                    <a:pt x="1117" y="156"/>
                  </a:lnTo>
                  <a:lnTo>
                    <a:pt x="1141" y="177"/>
                  </a:lnTo>
                  <a:lnTo>
                    <a:pt x="1165" y="200"/>
                  </a:lnTo>
                  <a:lnTo>
                    <a:pt x="1188" y="224"/>
                  </a:lnTo>
                  <a:lnTo>
                    <a:pt x="1209" y="249"/>
                  </a:lnTo>
                  <a:lnTo>
                    <a:pt x="1230" y="274"/>
                  </a:lnTo>
                  <a:lnTo>
                    <a:pt x="1248" y="301"/>
                  </a:lnTo>
                  <a:lnTo>
                    <a:pt x="1267" y="329"/>
                  </a:lnTo>
                  <a:lnTo>
                    <a:pt x="1283" y="358"/>
                  </a:lnTo>
                  <a:lnTo>
                    <a:pt x="1298" y="387"/>
                  </a:lnTo>
                  <a:lnTo>
                    <a:pt x="1312" y="417"/>
                  </a:lnTo>
                  <a:lnTo>
                    <a:pt x="1324" y="448"/>
                  </a:lnTo>
                  <a:lnTo>
                    <a:pt x="1334" y="480"/>
                  </a:lnTo>
                  <a:lnTo>
                    <a:pt x="1344" y="513"/>
                  </a:lnTo>
                  <a:lnTo>
                    <a:pt x="1351" y="545"/>
                  </a:lnTo>
                  <a:lnTo>
                    <a:pt x="1357" y="579"/>
                  </a:lnTo>
                  <a:lnTo>
                    <a:pt x="1362" y="613"/>
                  </a:lnTo>
                  <a:lnTo>
                    <a:pt x="1364" y="648"/>
                  </a:lnTo>
                  <a:lnTo>
                    <a:pt x="1365" y="683"/>
                  </a:lnTo>
                  <a:lnTo>
                    <a:pt x="1365" y="683"/>
                  </a:lnTo>
                  <a:close/>
                </a:path>
              </a:pathLst>
            </a:custGeom>
            <a:solidFill>
              <a:srgbClr val="FB6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89" y="1229"/>
              <a:ext cx="782" cy="782"/>
            </a:xfrm>
            <a:custGeom>
              <a:avLst/>
              <a:gdLst>
                <a:gd name="T0" fmla="*/ 1563 w 1564"/>
                <a:gd name="T1" fmla="*/ 823 h 1564"/>
                <a:gd name="T2" fmla="*/ 1549 w 1564"/>
                <a:gd name="T3" fmla="*/ 940 h 1564"/>
                <a:gd name="T4" fmla="*/ 1516 w 1564"/>
                <a:gd name="T5" fmla="*/ 1051 h 1564"/>
                <a:gd name="T6" fmla="*/ 1470 w 1564"/>
                <a:gd name="T7" fmla="*/ 1155 h 1564"/>
                <a:gd name="T8" fmla="*/ 1409 w 1564"/>
                <a:gd name="T9" fmla="*/ 1250 h 1564"/>
                <a:gd name="T10" fmla="*/ 1334 w 1564"/>
                <a:gd name="T11" fmla="*/ 1336 h 1564"/>
                <a:gd name="T12" fmla="*/ 1250 w 1564"/>
                <a:gd name="T13" fmla="*/ 1409 h 1564"/>
                <a:gd name="T14" fmla="*/ 1155 w 1564"/>
                <a:gd name="T15" fmla="*/ 1469 h 1564"/>
                <a:gd name="T16" fmla="*/ 1051 w 1564"/>
                <a:gd name="T17" fmla="*/ 1516 h 1564"/>
                <a:gd name="T18" fmla="*/ 940 w 1564"/>
                <a:gd name="T19" fmla="*/ 1548 h 1564"/>
                <a:gd name="T20" fmla="*/ 823 w 1564"/>
                <a:gd name="T21" fmla="*/ 1562 h 1564"/>
                <a:gd name="T22" fmla="*/ 741 w 1564"/>
                <a:gd name="T23" fmla="*/ 1562 h 1564"/>
                <a:gd name="T24" fmla="*/ 624 w 1564"/>
                <a:gd name="T25" fmla="*/ 1548 h 1564"/>
                <a:gd name="T26" fmla="*/ 513 w 1564"/>
                <a:gd name="T27" fmla="*/ 1516 h 1564"/>
                <a:gd name="T28" fmla="*/ 409 w 1564"/>
                <a:gd name="T29" fmla="*/ 1469 h 1564"/>
                <a:gd name="T30" fmla="*/ 314 w 1564"/>
                <a:gd name="T31" fmla="*/ 1409 h 1564"/>
                <a:gd name="T32" fmla="*/ 228 w 1564"/>
                <a:gd name="T33" fmla="*/ 1336 h 1564"/>
                <a:gd name="T34" fmla="*/ 155 w 1564"/>
                <a:gd name="T35" fmla="*/ 1250 h 1564"/>
                <a:gd name="T36" fmla="*/ 94 w 1564"/>
                <a:gd name="T37" fmla="*/ 1155 h 1564"/>
                <a:gd name="T38" fmla="*/ 48 w 1564"/>
                <a:gd name="T39" fmla="*/ 1051 h 1564"/>
                <a:gd name="T40" fmla="*/ 15 w 1564"/>
                <a:gd name="T41" fmla="*/ 940 h 1564"/>
                <a:gd name="T42" fmla="*/ 1 w 1564"/>
                <a:gd name="T43" fmla="*/ 823 h 1564"/>
                <a:gd name="T44" fmla="*/ 1 w 1564"/>
                <a:gd name="T45" fmla="*/ 741 h 1564"/>
                <a:gd name="T46" fmla="*/ 15 w 1564"/>
                <a:gd name="T47" fmla="*/ 624 h 1564"/>
                <a:gd name="T48" fmla="*/ 48 w 1564"/>
                <a:gd name="T49" fmla="*/ 513 h 1564"/>
                <a:gd name="T50" fmla="*/ 94 w 1564"/>
                <a:gd name="T51" fmla="*/ 409 h 1564"/>
                <a:gd name="T52" fmla="*/ 155 w 1564"/>
                <a:gd name="T53" fmla="*/ 314 h 1564"/>
                <a:gd name="T54" fmla="*/ 228 w 1564"/>
                <a:gd name="T55" fmla="*/ 230 h 1564"/>
                <a:gd name="T56" fmla="*/ 314 w 1564"/>
                <a:gd name="T57" fmla="*/ 155 h 1564"/>
                <a:gd name="T58" fmla="*/ 409 w 1564"/>
                <a:gd name="T59" fmla="*/ 95 h 1564"/>
                <a:gd name="T60" fmla="*/ 513 w 1564"/>
                <a:gd name="T61" fmla="*/ 48 h 1564"/>
                <a:gd name="T62" fmla="*/ 624 w 1564"/>
                <a:gd name="T63" fmla="*/ 16 h 1564"/>
                <a:gd name="T64" fmla="*/ 741 w 1564"/>
                <a:gd name="T65" fmla="*/ 2 h 1564"/>
                <a:gd name="T66" fmla="*/ 823 w 1564"/>
                <a:gd name="T67" fmla="*/ 2 h 1564"/>
                <a:gd name="T68" fmla="*/ 940 w 1564"/>
                <a:gd name="T69" fmla="*/ 16 h 1564"/>
                <a:gd name="T70" fmla="*/ 1051 w 1564"/>
                <a:gd name="T71" fmla="*/ 48 h 1564"/>
                <a:gd name="T72" fmla="*/ 1155 w 1564"/>
                <a:gd name="T73" fmla="*/ 95 h 1564"/>
                <a:gd name="T74" fmla="*/ 1250 w 1564"/>
                <a:gd name="T75" fmla="*/ 155 h 1564"/>
                <a:gd name="T76" fmla="*/ 1334 w 1564"/>
                <a:gd name="T77" fmla="*/ 230 h 1564"/>
                <a:gd name="T78" fmla="*/ 1409 w 1564"/>
                <a:gd name="T79" fmla="*/ 314 h 1564"/>
                <a:gd name="T80" fmla="*/ 1470 w 1564"/>
                <a:gd name="T81" fmla="*/ 409 h 1564"/>
                <a:gd name="T82" fmla="*/ 1516 w 1564"/>
                <a:gd name="T83" fmla="*/ 513 h 1564"/>
                <a:gd name="T84" fmla="*/ 1549 w 1564"/>
                <a:gd name="T85" fmla="*/ 624 h 1564"/>
                <a:gd name="T86" fmla="*/ 1563 w 1564"/>
                <a:gd name="T87" fmla="*/ 74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4" h="1564">
                  <a:moveTo>
                    <a:pt x="1564" y="782"/>
                  </a:moveTo>
                  <a:lnTo>
                    <a:pt x="1564" y="782"/>
                  </a:lnTo>
                  <a:lnTo>
                    <a:pt x="1563" y="823"/>
                  </a:lnTo>
                  <a:lnTo>
                    <a:pt x="1560" y="862"/>
                  </a:lnTo>
                  <a:lnTo>
                    <a:pt x="1556" y="902"/>
                  </a:lnTo>
                  <a:lnTo>
                    <a:pt x="1549" y="940"/>
                  </a:lnTo>
                  <a:lnTo>
                    <a:pt x="1540" y="978"/>
                  </a:lnTo>
                  <a:lnTo>
                    <a:pt x="1529" y="1014"/>
                  </a:lnTo>
                  <a:lnTo>
                    <a:pt x="1516" y="1051"/>
                  </a:lnTo>
                  <a:lnTo>
                    <a:pt x="1502" y="1086"/>
                  </a:lnTo>
                  <a:lnTo>
                    <a:pt x="1487" y="1121"/>
                  </a:lnTo>
                  <a:lnTo>
                    <a:pt x="1470" y="1155"/>
                  </a:lnTo>
                  <a:lnTo>
                    <a:pt x="1451" y="1188"/>
                  </a:lnTo>
                  <a:lnTo>
                    <a:pt x="1430" y="1219"/>
                  </a:lnTo>
                  <a:lnTo>
                    <a:pt x="1409" y="1250"/>
                  </a:lnTo>
                  <a:lnTo>
                    <a:pt x="1385" y="1279"/>
                  </a:lnTo>
                  <a:lnTo>
                    <a:pt x="1361" y="1307"/>
                  </a:lnTo>
                  <a:lnTo>
                    <a:pt x="1334" y="1336"/>
                  </a:lnTo>
                  <a:lnTo>
                    <a:pt x="1308" y="1361"/>
                  </a:lnTo>
                  <a:lnTo>
                    <a:pt x="1279" y="1385"/>
                  </a:lnTo>
                  <a:lnTo>
                    <a:pt x="1250" y="1409"/>
                  </a:lnTo>
                  <a:lnTo>
                    <a:pt x="1219" y="1430"/>
                  </a:lnTo>
                  <a:lnTo>
                    <a:pt x="1188" y="1451"/>
                  </a:lnTo>
                  <a:lnTo>
                    <a:pt x="1155" y="1469"/>
                  </a:lnTo>
                  <a:lnTo>
                    <a:pt x="1122" y="1486"/>
                  </a:lnTo>
                  <a:lnTo>
                    <a:pt x="1086" y="1502"/>
                  </a:lnTo>
                  <a:lnTo>
                    <a:pt x="1051" y="1516"/>
                  </a:lnTo>
                  <a:lnTo>
                    <a:pt x="1015" y="1529"/>
                  </a:lnTo>
                  <a:lnTo>
                    <a:pt x="978" y="1540"/>
                  </a:lnTo>
                  <a:lnTo>
                    <a:pt x="940" y="1548"/>
                  </a:lnTo>
                  <a:lnTo>
                    <a:pt x="902" y="1555"/>
                  </a:lnTo>
                  <a:lnTo>
                    <a:pt x="862" y="1560"/>
                  </a:lnTo>
                  <a:lnTo>
                    <a:pt x="823" y="1562"/>
                  </a:lnTo>
                  <a:lnTo>
                    <a:pt x="782" y="1564"/>
                  </a:lnTo>
                  <a:lnTo>
                    <a:pt x="782" y="1564"/>
                  </a:lnTo>
                  <a:lnTo>
                    <a:pt x="741" y="1562"/>
                  </a:lnTo>
                  <a:lnTo>
                    <a:pt x="702" y="1560"/>
                  </a:lnTo>
                  <a:lnTo>
                    <a:pt x="662" y="1555"/>
                  </a:lnTo>
                  <a:lnTo>
                    <a:pt x="624" y="1548"/>
                  </a:lnTo>
                  <a:lnTo>
                    <a:pt x="586" y="1540"/>
                  </a:lnTo>
                  <a:lnTo>
                    <a:pt x="549" y="1529"/>
                  </a:lnTo>
                  <a:lnTo>
                    <a:pt x="513" y="1516"/>
                  </a:lnTo>
                  <a:lnTo>
                    <a:pt x="478" y="1502"/>
                  </a:lnTo>
                  <a:lnTo>
                    <a:pt x="442" y="1486"/>
                  </a:lnTo>
                  <a:lnTo>
                    <a:pt x="409" y="1469"/>
                  </a:lnTo>
                  <a:lnTo>
                    <a:pt x="376" y="1451"/>
                  </a:lnTo>
                  <a:lnTo>
                    <a:pt x="345" y="1430"/>
                  </a:lnTo>
                  <a:lnTo>
                    <a:pt x="314" y="1409"/>
                  </a:lnTo>
                  <a:lnTo>
                    <a:pt x="285" y="1385"/>
                  </a:lnTo>
                  <a:lnTo>
                    <a:pt x="256" y="1361"/>
                  </a:lnTo>
                  <a:lnTo>
                    <a:pt x="228" y="1336"/>
                  </a:lnTo>
                  <a:lnTo>
                    <a:pt x="203" y="1307"/>
                  </a:lnTo>
                  <a:lnTo>
                    <a:pt x="179" y="1279"/>
                  </a:lnTo>
                  <a:lnTo>
                    <a:pt x="155" y="1250"/>
                  </a:lnTo>
                  <a:lnTo>
                    <a:pt x="134" y="1219"/>
                  </a:lnTo>
                  <a:lnTo>
                    <a:pt x="113" y="1188"/>
                  </a:lnTo>
                  <a:lnTo>
                    <a:pt x="94" y="1155"/>
                  </a:lnTo>
                  <a:lnTo>
                    <a:pt x="77" y="1121"/>
                  </a:lnTo>
                  <a:lnTo>
                    <a:pt x="62" y="1086"/>
                  </a:lnTo>
                  <a:lnTo>
                    <a:pt x="48" y="1051"/>
                  </a:lnTo>
                  <a:lnTo>
                    <a:pt x="35" y="1014"/>
                  </a:lnTo>
                  <a:lnTo>
                    <a:pt x="24" y="978"/>
                  </a:lnTo>
                  <a:lnTo>
                    <a:pt x="15" y="940"/>
                  </a:lnTo>
                  <a:lnTo>
                    <a:pt x="8" y="902"/>
                  </a:lnTo>
                  <a:lnTo>
                    <a:pt x="4" y="862"/>
                  </a:lnTo>
                  <a:lnTo>
                    <a:pt x="1" y="823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1" y="741"/>
                  </a:lnTo>
                  <a:lnTo>
                    <a:pt x="4" y="702"/>
                  </a:lnTo>
                  <a:lnTo>
                    <a:pt x="8" y="662"/>
                  </a:lnTo>
                  <a:lnTo>
                    <a:pt x="15" y="624"/>
                  </a:lnTo>
                  <a:lnTo>
                    <a:pt x="24" y="586"/>
                  </a:lnTo>
                  <a:lnTo>
                    <a:pt x="35" y="550"/>
                  </a:lnTo>
                  <a:lnTo>
                    <a:pt x="48" y="513"/>
                  </a:lnTo>
                  <a:lnTo>
                    <a:pt x="62" y="478"/>
                  </a:lnTo>
                  <a:lnTo>
                    <a:pt x="77" y="443"/>
                  </a:lnTo>
                  <a:lnTo>
                    <a:pt x="94" y="409"/>
                  </a:lnTo>
                  <a:lnTo>
                    <a:pt x="113" y="376"/>
                  </a:lnTo>
                  <a:lnTo>
                    <a:pt x="134" y="345"/>
                  </a:lnTo>
                  <a:lnTo>
                    <a:pt x="155" y="314"/>
                  </a:lnTo>
                  <a:lnTo>
                    <a:pt x="179" y="285"/>
                  </a:lnTo>
                  <a:lnTo>
                    <a:pt x="203" y="257"/>
                  </a:lnTo>
                  <a:lnTo>
                    <a:pt x="228" y="230"/>
                  </a:lnTo>
                  <a:lnTo>
                    <a:pt x="256" y="203"/>
                  </a:lnTo>
                  <a:lnTo>
                    <a:pt x="285" y="179"/>
                  </a:lnTo>
                  <a:lnTo>
                    <a:pt x="314" y="155"/>
                  </a:lnTo>
                  <a:lnTo>
                    <a:pt x="345" y="134"/>
                  </a:lnTo>
                  <a:lnTo>
                    <a:pt x="376" y="113"/>
                  </a:lnTo>
                  <a:lnTo>
                    <a:pt x="409" y="95"/>
                  </a:lnTo>
                  <a:lnTo>
                    <a:pt x="442" y="78"/>
                  </a:lnTo>
                  <a:lnTo>
                    <a:pt x="478" y="62"/>
                  </a:lnTo>
                  <a:lnTo>
                    <a:pt x="513" y="48"/>
                  </a:lnTo>
                  <a:lnTo>
                    <a:pt x="549" y="35"/>
                  </a:lnTo>
                  <a:lnTo>
                    <a:pt x="586" y="24"/>
                  </a:lnTo>
                  <a:lnTo>
                    <a:pt x="624" y="16"/>
                  </a:lnTo>
                  <a:lnTo>
                    <a:pt x="662" y="9"/>
                  </a:lnTo>
                  <a:lnTo>
                    <a:pt x="702" y="4"/>
                  </a:lnTo>
                  <a:lnTo>
                    <a:pt x="741" y="2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823" y="2"/>
                  </a:lnTo>
                  <a:lnTo>
                    <a:pt x="862" y="4"/>
                  </a:lnTo>
                  <a:lnTo>
                    <a:pt x="902" y="9"/>
                  </a:lnTo>
                  <a:lnTo>
                    <a:pt x="940" y="16"/>
                  </a:lnTo>
                  <a:lnTo>
                    <a:pt x="978" y="24"/>
                  </a:lnTo>
                  <a:lnTo>
                    <a:pt x="1015" y="35"/>
                  </a:lnTo>
                  <a:lnTo>
                    <a:pt x="1051" y="48"/>
                  </a:lnTo>
                  <a:lnTo>
                    <a:pt x="1086" y="62"/>
                  </a:lnTo>
                  <a:lnTo>
                    <a:pt x="1122" y="78"/>
                  </a:lnTo>
                  <a:lnTo>
                    <a:pt x="1155" y="95"/>
                  </a:lnTo>
                  <a:lnTo>
                    <a:pt x="1188" y="113"/>
                  </a:lnTo>
                  <a:lnTo>
                    <a:pt x="1219" y="134"/>
                  </a:lnTo>
                  <a:lnTo>
                    <a:pt x="1250" y="155"/>
                  </a:lnTo>
                  <a:lnTo>
                    <a:pt x="1279" y="179"/>
                  </a:lnTo>
                  <a:lnTo>
                    <a:pt x="1308" y="203"/>
                  </a:lnTo>
                  <a:lnTo>
                    <a:pt x="1334" y="230"/>
                  </a:lnTo>
                  <a:lnTo>
                    <a:pt x="1361" y="257"/>
                  </a:lnTo>
                  <a:lnTo>
                    <a:pt x="1385" y="285"/>
                  </a:lnTo>
                  <a:lnTo>
                    <a:pt x="1409" y="314"/>
                  </a:lnTo>
                  <a:lnTo>
                    <a:pt x="1430" y="345"/>
                  </a:lnTo>
                  <a:lnTo>
                    <a:pt x="1451" y="376"/>
                  </a:lnTo>
                  <a:lnTo>
                    <a:pt x="1470" y="409"/>
                  </a:lnTo>
                  <a:lnTo>
                    <a:pt x="1487" y="443"/>
                  </a:lnTo>
                  <a:lnTo>
                    <a:pt x="1502" y="478"/>
                  </a:lnTo>
                  <a:lnTo>
                    <a:pt x="1516" y="513"/>
                  </a:lnTo>
                  <a:lnTo>
                    <a:pt x="1529" y="550"/>
                  </a:lnTo>
                  <a:lnTo>
                    <a:pt x="1540" y="586"/>
                  </a:lnTo>
                  <a:lnTo>
                    <a:pt x="1549" y="624"/>
                  </a:lnTo>
                  <a:lnTo>
                    <a:pt x="1556" y="662"/>
                  </a:lnTo>
                  <a:lnTo>
                    <a:pt x="1560" y="702"/>
                  </a:lnTo>
                  <a:lnTo>
                    <a:pt x="1563" y="741"/>
                  </a:lnTo>
                  <a:lnTo>
                    <a:pt x="1564" y="782"/>
                  </a:lnTo>
                  <a:lnTo>
                    <a:pt x="1564" y="782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3629" y="1229"/>
              <a:ext cx="782" cy="782"/>
            </a:xfrm>
            <a:custGeom>
              <a:avLst/>
              <a:gdLst>
                <a:gd name="T0" fmla="*/ 1563 w 1565"/>
                <a:gd name="T1" fmla="*/ 823 h 1564"/>
                <a:gd name="T2" fmla="*/ 1548 w 1565"/>
                <a:gd name="T3" fmla="*/ 940 h 1564"/>
                <a:gd name="T4" fmla="*/ 1517 w 1565"/>
                <a:gd name="T5" fmla="*/ 1051 h 1564"/>
                <a:gd name="T6" fmla="*/ 1470 w 1565"/>
                <a:gd name="T7" fmla="*/ 1155 h 1564"/>
                <a:gd name="T8" fmla="*/ 1408 w 1565"/>
                <a:gd name="T9" fmla="*/ 1250 h 1564"/>
                <a:gd name="T10" fmla="*/ 1335 w 1565"/>
                <a:gd name="T11" fmla="*/ 1336 h 1564"/>
                <a:gd name="T12" fmla="*/ 1250 w 1565"/>
                <a:gd name="T13" fmla="*/ 1409 h 1564"/>
                <a:gd name="T14" fmla="*/ 1154 w 1565"/>
                <a:gd name="T15" fmla="*/ 1469 h 1564"/>
                <a:gd name="T16" fmla="*/ 1050 w 1565"/>
                <a:gd name="T17" fmla="*/ 1516 h 1564"/>
                <a:gd name="T18" fmla="*/ 940 w 1565"/>
                <a:gd name="T19" fmla="*/ 1548 h 1564"/>
                <a:gd name="T20" fmla="*/ 822 w 1565"/>
                <a:gd name="T21" fmla="*/ 1562 h 1564"/>
                <a:gd name="T22" fmla="*/ 741 w 1565"/>
                <a:gd name="T23" fmla="*/ 1562 h 1564"/>
                <a:gd name="T24" fmla="*/ 624 w 1565"/>
                <a:gd name="T25" fmla="*/ 1548 h 1564"/>
                <a:gd name="T26" fmla="*/ 513 w 1565"/>
                <a:gd name="T27" fmla="*/ 1516 h 1564"/>
                <a:gd name="T28" fmla="*/ 409 w 1565"/>
                <a:gd name="T29" fmla="*/ 1469 h 1564"/>
                <a:gd name="T30" fmla="*/ 314 w 1565"/>
                <a:gd name="T31" fmla="*/ 1409 h 1564"/>
                <a:gd name="T32" fmla="*/ 228 w 1565"/>
                <a:gd name="T33" fmla="*/ 1336 h 1564"/>
                <a:gd name="T34" fmla="*/ 155 w 1565"/>
                <a:gd name="T35" fmla="*/ 1250 h 1564"/>
                <a:gd name="T36" fmla="*/ 95 w 1565"/>
                <a:gd name="T37" fmla="*/ 1155 h 1564"/>
                <a:gd name="T38" fmla="*/ 47 w 1565"/>
                <a:gd name="T39" fmla="*/ 1051 h 1564"/>
                <a:gd name="T40" fmla="*/ 16 w 1565"/>
                <a:gd name="T41" fmla="*/ 940 h 1564"/>
                <a:gd name="T42" fmla="*/ 0 w 1565"/>
                <a:gd name="T43" fmla="*/ 823 h 1564"/>
                <a:gd name="T44" fmla="*/ 0 w 1565"/>
                <a:gd name="T45" fmla="*/ 741 h 1564"/>
                <a:gd name="T46" fmla="*/ 16 w 1565"/>
                <a:gd name="T47" fmla="*/ 624 h 1564"/>
                <a:gd name="T48" fmla="*/ 47 w 1565"/>
                <a:gd name="T49" fmla="*/ 513 h 1564"/>
                <a:gd name="T50" fmla="*/ 95 w 1565"/>
                <a:gd name="T51" fmla="*/ 409 h 1564"/>
                <a:gd name="T52" fmla="*/ 155 w 1565"/>
                <a:gd name="T53" fmla="*/ 314 h 1564"/>
                <a:gd name="T54" fmla="*/ 228 w 1565"/>
                <a:gd name="T55" fmla="*/ 230 h 1564"/>
                <a:gd name="T56" fmla="*/ 314 w 1565"/>
                <a:gd name="T57" fmla="*/ 155 h 1564"/>
                <a:gd name="T58" fmla="*/ 409 w 1565"/>
                <a:gd name="T59" fmla="*/ 95 h 1564"/>
                <a:gd name="T60" fmla="*/ 513 w 1565"/>
                <a:gd name="T61" fmla="*/ 48 h 1564"/>
                <a:gd name="T62" fmla="*/ 624 w 1565"/>
                <a:gd name="T63" fmla="*/ 16 h 1564"/>
                <a:gd name="T64" fmla="*/ 741 w 1565"/>
                <a:gd name="T65" fmla="*/ 2 h 1564"/>
                <a:gd name="T66" fmla="*/ 822 w 1565"/>
                <a:gd name="T67" fmla="*/ 2 h 1564"/>
                <a:gd name="T68" fmla="*/ 940 w 1565"/>
                <a:gd name="T69" fmla="*/ 16 h 1564"/>
                <a:gd name="T70" fmla="*/ 1050 w 1565"/>
                <a:gd name="T71" fmla="*/ 48 h 1564"/>
                <a:gd name="T72" fmla="*/ 1154 w 1565"/>
                <a:gd name="T73" fmla="*/ 95 h 1564"/>
                <a:gd name="T74" fmla="*/ 1250 w 1565"/>
                <a:gd name="T75" fmla="*/ 155 h 1564"/>
                <a:gd name="T76" fmla="*/ 1335 w 1565"/>
                <a:gd name="T77" fmla="*/ 230 h 1564"/>
                <a:gd name="T78" fmla="*/ 1408 w 1565"/>
                <a:gd name="T79" fmla="*/ 314 h 1564"/>
                <a:gd name="T80" fmla="*/ 1470 w 1565"/>
                <a:gd name="T81" fmla="*/ 409 h 1564"/>
                <a:gd name="T82" fmla="*/ 1517 w 1565"/>
                <a:gd name="T83" fmla="*/ 513 h 1564"/>
                <a:gd name="T84" fmla="*/ 1548 w 1565"/>
                <a:gd name="T85" fmla="*/ 624 h 1564"/>
                <a:gd name="T86" fmla="*/ 1563 w 1565"/>
                <a:gd name="T87" fmla="*/ 74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5" h="1564">
                  <a:moveTo>
                    <a:pt x="1565" y="782"/>
                  </a:moveTo>
                  <a:lnTo>
                    <a:pt x="1565" y="782"/>
                  </a:lnTo>
                  <a:lnTo>
                    <a:pt x="1563" y="823"/>
                  </a:lnTo>
                  <a:lnTo>
                    <a:pt x="1560" y="862"/>
                  </a:lnTo>
                  <a:lnTo>
                    <a:pt x="1555" y="902"/>
                  </a:lnTo>
                  <a:lnTo>
                    <a:pt x="1548" y="940"/>
                  </a:lnTo>
                  <a:lnTo>
                    <a:pt x="1539" y="978"/>
                  </a:lnTo>
                  <a:lnTo>
                    <a:pt x="1529" y="1014"/>
                  </a:lnTo>
                  <a:lnTo>
                    <a:pt x="1517" y="1051"/>
                  </a:lnTo>
                  <a:lnTo>
                    <a:pt x="1502" y="1086"/>
                  </a:lnTo>
                  <a:lnTo>
                    <a:pt x="1487" y="1121"/>
                  </a:lnTo>
                  <a:lnTo>
                    <a:pt x="1470" y="1155"/>
                  </a:lnTo>
                  <a:lnTo>
                    <a:pt x="1450" y="1188"/>
                  </a:lnTo>
                  <a:lnTo>
                    <a:pt x="1431" y="1219"/>
                  </a:lnTo>
                  <a:lnTo>
                    <a:pt x="1408" y="1250"/>
                  </a:lnTo>
                  <a:lnTo>
                    <a:pt x="1386" y="1279"/>
                  </a:lnTo>
                  <a:lnTo>
                    <a:pt x="1362" y="1307"/>
                  </a:lnTo>
                  <a:lnTo>
                    <a:pt x="1335" y="1336"/>
                  </a:lnTo>
                  <a:lnTo>
                    <a:pt x="1308" y="1361"/>
                  </a:lnTo>
                  <a:lnTo>
                    <a:pt x="1280" y="1385"/>
                  </a:lnTo>
                  <a:lnTo>
                    <a:pt x="1250" y="1409"/>
                  </a:lnTo>
                  <a:lnTo>
                    <a:pt x="1219" y="1430"/>
                  </a:lnTo>
                  <a:lnTo>
                    <a:pt x="1187" y="1451"/>
                  </a:lnTo>
                  <a:lnTo>
                    <a:pt x="1154" y="1469"/>
                  </a:lnTo>
                  <a:lnTo>
                    <a:pt x="1121" y="1486"/>
                  </a:lnTo>
                  <a:lnTo>
                    <a:pt x="1087" y="1502"/>
                  </a:lnTo>
                  <a:lnTo>
                    <a:pt x="1050" y="1516"/>
                  </a:lnTo>
                  <a:lnTo>
                    <a:pt x="1015" y="1529"/>
                  </a:lnTo>
                  <a:lnTo>
                    <a:pt x="977" y="1540"/>
                  </a:lnTo>
                  <a:lnTo>
                    <a:pt x="940" y="1548"/>
                  </a:lnTo>
                  <a:lnTo>
                    <a:pt x="901" y="1555"/>
                  </a:lnTo>
                  <a:lnTo>
                    <a:pt x="861" y="1560"/>
                  </a:lnTo>
                  <a:lnTo>
                    <a:pt x="822" y="1562"/>
                  </a:lnTo>
                  <a:lnTo>
                    <a:pt x="782" y="1564"/>
                  </a:lnTo>
                  <a:lnTo>
                    <a:pt x="782" y="1564"/>
                  </a:lnTo>
                  <a:lnTo>
                    <a:pt x="741" y="1562"/>
                  </a:lnTo>
                  <a:lnTo>
                    <a:pt x="702" y="1560"/>
                  </a:lnTo>
                  <a:lnTo>
                    <a:pt x="663" y="1555"/>
                  </a:lnTo>
                  <a:lnTo>
                    <a:pt x="624" y="1548"/>
                  </a:lnTo>
                  <a:lnTo>
                    <a:pt x="586" y="1540"/>
                  </a:lnTo>
                  <a:lnTo>
                    <a:pt x="550" y="1529"/>
                  </a:lnTo>
                  <a:lnTo>
                    <a:pt x="513" y="1516"/>
                  </a:lnTo>
                  <a:lnTo>
                    <a:pt x="478" y="1502"/>
                  </a:lnTo>
                  <a:lnTo>
                    <a:pt x="443" y="1486"/>
                  </a:lnTo>
                  <a:lnTo>
                    <a:pt x="409" y="1469"/>
                  </a:lnTo>
                  <a:lnTo>
                    <a:pt x="376" y="1451"/>
                  </a:lnTo>
                  <a:lnTo>
                    <a:pt x="344" y="1430"/>
                  </a:lnTo>
                  <a:lnTo>
                    <a:pt x="314" y="1409"/>
                  </a:lnTo>
                  <a:lnTo>
                    <a:pt x="285" y="1385"/>
                  </a:lnTo>
                  <a:lnTo>
                    <a:pt x="255" y="1361"/>
                  </a:lnTo>
                  <a:lnTo>
                    <a:pt x="228" y="1336"/>
                  </a:lnTo>
                  <a:lnTo>
                    <a:pt x="203" y="1307"/>
                  </a:lnTo>
                  <a:lnTo>
                    <a:pt x="178" y="1279"/>
                  </a:lnTo>
                  <a:lnTo>
                    <a:pt x="155" y="1250"/>
                  </a:lnTo>
                  <a:lnTo>
                    <a:pt x="133" y="1219"/>
                  </a:lnTo>
                  <a:lnTo>
                    <a:pt x="113" y="1188"/>
                  </a:lnTo>
                  <a:lnTo>
                    <a:pt x="95" y="1155"/>
                  </a:lnTo>
                  <a:lnTo>
                    <a:pt x="76" y="1121"/>
                  </a:lnTo>
                  <a:lnTo>
                    <a:pt x="61" y="1086"/>
                  </a:lnTo>
                  <a:lnTo>
                    <a:pt x="47" y="1051"/>
                  </a:lnTo>
                  <a:lnTo>
                    <a:pt x="35" y="1014"/>
                  </a:lnTo>
                  <a:lnTo>
                    <a:pt x="24" y="978"/>
                  </a:lnTo>
                  <a:lnTo>
                    <a:pt x="16" y="940"/>
                  </a:lnTo>
                  <a:lnTo>
                    <a:pt x="9" y="902"/>
                  </a:lnTo>
                  <a:lnTo>
                    <a:pt x="3" y="862"/>
                  </a:lnTo>
                  <a:lnTo>
                    <a:pt x="0" y="823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41"/>
                  </a:lnTo>
                  <a:lnTo>
                    <a:pt x="3" y="702"/>
                  </a:lnTo>
                  <a:lnTo>
                    <a:pt x="9" y="662"/>
                  </a:lnTo>
                  <a:lnTo>
                    <a:pt x="16" y="624"/>
                  </a:lnTo>
                  <a:lnTo>
                    <a:pt x="24" y="586"/>
                  </a:lnTo>
                  <a:lnTo>
                    <a:pt x="35" y="550"/>
                  </a:lnTo>
                  <a:lnTo>
                    <a:pt x="47" y="513"/>
                  </a:lnTo>
                  <a:lnTo>
                    <a:pt x="61" y="478"/>
                  </a:lnTo>
                  <a:lnTo>
                    <a:pt x="76" y="443"/>
                  </a:lnTo>
                  <a:lnTo>
                    <a:pt x="95" y="409"/>
                  </a:lnTo>
                  <a:lnTo>
                    <a:pt x="113" y="376"/>
                  </a:lnTo>
                  <a:lnTo>
                    <a:pt x="133" y="345"/>
                  </a:lnTo>
                  <a:lnTo>
                    <a:pt x="155" y="314"/>
                  </a:lnTo>
                  <a:lnTo>
                    <a:pt x="178" y="285"/>
                  </a:lnTo>
                  <a:lnTo>
                    <a:pt x="203" y="257"/>
                  </a:lnTo>
                  <a:lnTo>
                    <a:pt x="228" y="230"/>
                  </a:lnTo>
                  <a:lnTo>
                    <a:pt x="255" y="203"/>
                  </a:lnTo>
                  <a:lnTo>
                    <a:pt x="285" y="179"/>
                  </a:lnTo>
                  <a:lnTo>
                    <a:pt x="314" y="155"/>
                  </a:lnTo>
                  <a:lnTo>
                    <a:pt x="344" y="134"/>
                  </a:lnTo>
                  <a:lnTo>
                    <a:pt x="376" y="113"/>
                  </a:lnTo>
                  <a:lnTo>
                    <a:pt x="409" y="95"/>
                  </a:lnTo>
                  <a:lnTo>
                    <a:pt x="443" y="78"/>
                  </a:lnTo>
                  <a:lnTo>
                    <a:pt x="478" y="62"/>
                  </a:lnTo>
                  <a:lnTo>
                    <a:pt x="513" y="48"/>
                  </a:lnTo>
                  <a:lnTo>
                    <a:pt x="550" y="35"/>
                  </a:lnTo>
                  <a:lnTo>
                    <a:pt x="586" y="24"/>
                  </a:lnTo>
                  <a:lnTo>
                    <a:pt x="624" y="16"/>
                  </a:lnTo>
                  <a:lnTo>
                    <a:pt x="663" y="9"/>
                  </a:lnTo>
                  <a:lnTo>
                    <a:pt x="702" y="4"/>
                  </a:lnTo>
                  <a:lnTo>
                    <a:pt x="741" y="2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822" y="2"/>
                  </a:lnTo>
                  <a:lnTo>
                    <a:pt x="861" y="4"/>
                  </a:lnTo>
                  <a:lnTo>
                    <a:pt x="901" y="9"/>
                  </a:lnTo>
                  <a:lnTo>
                    <a:pt x="940" y="16"/>
                  </a:lnTo>
                  <a:lnTo>
                    <a:pt x="977" y="24"/>
                  </a:lnTo>
                  <a:lnTo>
                    <a:pt x="1015" y="35"/>
                  </a:lnTo>
                  <a:lnTo>
                    <a:pt x="1050" y="48"/>
                  </a:lnTo>
                  <a:lnTo>
                    <a:pt x="1087" y="62"/>
                  </a:lnTo>
                  <a:lnTo>
                    <a:pt x="1121" y="78"/>
                  </a:lnTo>
                  <a:lnTo>
                    <a:pt x="1154" y="95"/>
                  </a:lnTo>
                  <a:lnTo>
                    <a:pt x="1187" y="113"/>
                  </a:lnTo>
                  <a:lnTo>
                    <a:pt x="1219" y="134"/>
                  </a:lnTo>
                  <a:lnTo>
                    <a:pt x="1250" y="155"/>
                  </a:lnTo>
                  <a:lnTo>
                    <a:pt x="1280" y="179"/>
                  </a:lnTo>
                  <a:lnTo>
                    <a:pt x="1308" y="203"/>
                  </a:lnTo>
                  <a:lnTo>
                    <a:pt x="1335" y="230"/>
                  </a:lnTo>
                  <a:lnTo>
                    <a:pt x="1362" y="257"/>
                  </a:lnTo>
                  <a:lnTo>
                    <a:pt x="1386" y="285"/>
                  </a:lnTo>
                  <a:lnTo>
                    <a:pt x="1408" y="314"/>
                  </a:lnTo>
                  <a:lnTo>
                    <a:pt x="1431" y="345"/>
                  </a:lnTo>
                  <a:lnTo>
                    <a:pt x="1450" y="376"/>
                  </a:lnTo>
                  <a:lnTo>
                    <a:pt x="1470" y="409"/>
                  </a:lnTo>
                  <a:lnTo>
                    <a:pt x="1487" y="443"/>
                  </a:lnTo>
                  <a:lnTo>
                    <a:pt x="1502" y="478"/>
                  </a:lnTo>
                  <a:lnTo>
                    <a:pt x="1517" y="513"/>
                  </a:lnTo>
                  <a:lnTo>
                    <a:pt x="1529" y="550"/>
                  </a:lnTo>
                  <a:lnTo>
                    <a:pt x="1539" y="586"/>
                  </a:lnTo>
                  <a:lnTo>
                    <a:pt x="1548" y="624"/>
                  </a:lnTo>
                  <a:lnTo>
                    <a:pt x="1555" y="662"/>
                  </a:lnTo>
                  <a:lnTo>
                    <a:pt x="1560" y="702"/>
                  </a:lnTo>
                  <a:lnTo>
                    <a:pt x="1563" y="741"/>
                  </a:lnTo>
                  <a:lnTo>
                    <a:pt x="1565" y="782"/>
                  </a:lnTo>
                  <a:lnTo>
                    <a:pt x="1565" y="782"/>
                  </a:lnTo>
                  <a:close/>
                </a:path>
              </a:pathLst>
            </a:custGeom>
            <a:solidFill>
              <a:srgbClr val="36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538" y="1278"/>
              <a:ext cx="683" cy="684"/>
            </a:xfrm>
            <a:custGeom>
              <a:avLst/>
              <a:gdLst>
                <a:gd name="T0" fmla="*/ 1366 w 1366"/>
                <a:gd name="T1" fmla="*/ 718 h 1366"/>
                <a:gd name="T2" fmla="*/ 1352 w 1366"/>
                <a:gd name="T3" fmla="*/ 821 h 1366"/>
                <a:gd name="T4" fmla="*/ 1325 w 1366"/>
                <a:gd name="T5" fmla="*/ 918 h 1366"/>
                <a:gd name="T6" fmla="*/ 1284 w 1366"/>
                <a:gd name="T7" fmla="*/ 1008 h 1366"/>
                <a:gd name="T8" fmla="*/ 1231 w 1366"/>
                <a:gd name="T9" fmla="*/ 1092 h 1366"/>
                <a:gd name="T10" fmla="*/ 1166 w 1366"/>
                <a:gd name="T11" fmla="*/ 1166 h 1366"/>
                <a:gd name="T12" fmla="*/ 1092 w 1366"/>
                <a:gd name="T13" fmla="*/ 1230 h 1366"/>
                <a:gd name="T14" fmla="*/ 1009 w 1366"/>
                <a:gd name="T15" fmla="*/ 1283 h 1366"/>
                <a:gd name="T16" fmla="*/ 918 w 1366"/>
                <a:gd name="T17" fmla="*/ 1324 h 1366"/>
                <a:gd name="T18" fmla="*/ 820 w 1366"/>
                <a:gd name="T19" fmla="*/ 1352 h 1366"/>
                <a:gd name="T20" fmla="*/ 719 w 1366"/>
                <a:gd name="T21" fmla="*/ 1365 h 1366"/>
                <a:gd name="T22" fmla="*/ 648 w 1366"/>
                <a:gd name="T23" fmla="*/ 1365 h 1366"/>
                <a:gd name="T24" fmla="*/ 546 w 1366"/>
                <a:gd name="T25" fmla="*/ 1352 h 1366"/>
                <a:gd name="T26" fmla="*/ 448 w 1366"/>
                <a:gd name="T27" fmla="*/ 1324 h 1366"/>
                <a:gd name="T28" fmla="*/ 358 w 1366"/>
                <a:gd name="T29" fmla="*/ 1283 h 1366"/>
                <a:gd name="T30" fmla="*/ 275 w 1366"/>
                <a:gd name="T31" fmla="*/ 1230 h 1366"/>
                <a:gd name="T32" fmla="*/ 200 w 1366"/>
                <a:gd name="T33" fmla="*/ 1166 h 1366"/>
                <a:gd name="T34" fmla="*/ 135 w 1366"/>
                <a:gd name="T35" fmla="*/ 1092 h 1366"/>
                <a:gd name="T36" fmla="*/ 82 w 1366"/>
                <a:gd name="T37" fmla="*/ 1008 h 1366"/>
                <a:gd name="T38" fmla="*/ 41 w 1366"/>
                <a:gd name="T39" fmla="*/ 918 h 1366"/>
                <a:gd name="T40" fmla="*/ 14 w 1366"/>
                <a:gd name="T41" fmla="*/ 821 h 1366"/>
                <a:gd name="T42" fmla="*/ 2 w 1366"/>
                <a:gd name="T43" fmla="*/ 718 h 1366"/>
                <a:gd name="T44" fmla="*/ 2 w 1366"/>
                <a:gd name="T45" fmla="*/ 648 h 1366"/>
                <a:gd name="T46" fmla="*/ 14 w 1366"/>
                <a:gd name="T47" fmla="*/ 545 h 1366"/>
                <a:gd name="T48" fmla="*/ 41 w 1366"/>
                <a:gd name="T49" fmla="*/ 448 h 1366"/>
                <a:gd name="T50" fmla="*/ 82 w 1366"/>
                <a:gd name="T51" fmla="*/ 358 h 1366"/>
                <a:gd name="T52" fmla="*/ 135 w 1366"/>
                <a:gd name="T53" fmla="*/ 274 h 1366"/>
                <a:gd name="T54" fmla="*/ 200 w 1366"/>
                <a:gd name="T55" fmla="*/ 200 h 1366"/>
                <a:gd name="T56" fmla="*/ 275 w 1366"/>
                <a:gd name="T57" fmla="*/ 136 h 1366"/>
                <a:gd name="T58" fmla="*/ 358 w 1366"/>
                <a:gd name="T59" fmla="*/ 83 h 1366"/>
                <a:gd name="T60" fmla="*/ 448 w 1366"/>
                <a:gd name="T61" fmla="*/ 42 h 1366"/>
                <a:gd name="T62" fmla="*/ 546 w 1366"/>
                <a:gd name="T63" fmla="*/ 14 h 1366"/>
                <a:gd name="T64" fmla="*/ 648 w 1366"/>
                <a:gd name="T65" fmla="*/ 1 h 1366"/>
                <a:gd name="T66" fmla="*/ 719 w 1366"/>
                <a:gd name="T67" fmla="*/ 1 h 1366"/>
                <a:gd name="T68" fmla="*/ 820 w 1366"/>
                <a:gd name="T69" fmla="*/ 14 h 1366"/>
                <a:gd name="T70" fmla="*/ 918 w 1366"/>
                <a:gd name="T71" fmla="*/ 42 h 1366"/>
                <a:gd name="T72" fmla="*/ 1009 w 1366"/>
                <a:gd name="T73" fmla="*/ 83 h 1366"/>
                <a:gd name="T74" fmla="*/ 1092 w 1366"/>
                <a:gd name="T75" fmla="*/ 136 h 1366"/>
                <a:gd name="T76" fmla="*/ 1166 w 1366"/>
                <a:gd name="T77" fmla="*/ 200 h 1366"/>
                <a:gd name="T78" fmla="*/ 1231 w 1366"/>
                <a:gd name="T79" fmla="*/ 274 h 1366"/>
                <a:gd name="T80" fmla="*/ 1284 w 1366"/>
                <a:gd name="T81" fmla="*/ 358 h 1366"/>
                <a:gd name="T82" fmla="*/ 1325 w 1366"/>
                <a:gd name="T83" fmla="*/ 448 h 1366"/>
                <a:gd name="T84" fmla="*/ 1352 w 1366"/>
                <a:gd name="T85" fmla="*/ 545 h 1366"/>
                <a:gd name="T86" fmla="*/ 1366 w 1366"/>
                <a:gd name="T87" fmla="*/ 648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6" h="1366">
                  <a:moveTo>
                    <a:pt x="1366" y="683"/>
                  </a:moveTo>
                  <a:lnTo>
                    <a:pt x="1366" y="683"/>
                  </a:lnTo>
                  <a:lnTo>
                    <a:pt x="1366" y="718"/>
                  </a:lnTo>
                  <a:lnTo>
                    <a:pt x="1363" y="753"/>
                  </a:lnTo>
                  <a:lnTo>
                    <a:pt x="1359" y="787"/>
                  </a:lnTo>
                  <a:lnTo>
                    <a:pt x="1352" y="821"/>
                  </a:lnTo>
                  <a:lnTo>
                    <a:pt x="1345" y="853"/>
                  </a:lnTo>
                  <a:lnTo>
                    <a:pt x="1335" y="886"/>
                  </a:lnTo>
                  <a:lnTo>
                    <a:pt x="1325" y="918"/>
                  </a:lnTo>
                  <a:lnTo>
                    <a:pt x="1312" y="949"/>
                  </a:lnTo>
                  <a:lnTo>
                    <a:pt x="1298" y="979"/>
                  </a:lnTo>
                  <a:lnTo>
                    <a:pt x="1284" y="1008"/>
                  </a:lnTo>
                  <a:lnTo>
                    <a:pt x="1267" y="1037"/>
                  </a:lnTo>
                  <a:lnTo>
                    <a:pt x="1249" y="1065"/>
                  </a:lnTo>
                  <a:lnTo>
                    <a:pt x="1231" y="1092"/>
                  </a:lnTo>
                  <a:lnTo>
                    <a:pt x="1211" y="1117"/>
                  </a:lnTo>
                  <a:lnTo>
                    <a:pt x="1188" y="1142"/>
                  </a:lnTo>
                  <a:lnTo>
                    <a:pt x="1166" y="1166"/>
                  </a:lnTo>
                  <a:lnTo>
                    <a:pt x="1142" y="1189"/>
                  </a:lnTo>
                  <a:lnTo>
                    <a:pt x="1118" y="1210"/>
                  </a:lnTo>
                  <a:lnTo>
                    <a:pt x="1092" y="1230"/>
                  </a:lnTo>
                  <a:lnTo>
                    <a:pt x="1066" y="1249"/>
                  </a:lnTo>
                  <a:lnTo>
                    <a:pt x="1037" y="1268"/>
                  </a:lnTo>
                  <a:lnTo>
                    <a:pt x="1009" y="1283"/>
                  </a:lnTo>
                  <a:lnTo>
                    <a:pt x="980" y="1299"/>
                  </a:lnTo>
                  <a:lnTo>
                    <a:pt x="949" y="1313"/>
                  </a:lnTo>
                  <a:lnTo>
                    <a:pt x="918" y="1324"/>
                  </a:lnTo>
                  <a:lnTo>
                    <a:pt x="887" y="1335"/>
                  </a:lnTo>
                  <a:lnTo>
                    <a:pt x="854" y="1344"/>
                  </a:lnTo>
                  <a:lnTo>
                    <a:pt x="820" y="1352"/>
                  </a:lnTo>
                  <a:lnTo>
                    <a:pt x="787" y="1358"/>
                  </a:lnTo>
                  <a:lnTo>
                    <a:pt x="753" y="1362"/>
                  </a:lnTo>
                  <a:lnTo>
                    <a:pt x="719" y="1365"/>
                  </a:lnTo>
                  <a:lnTo>
                    <a:pt x="684" y="1366"/>
                  </a:lnTo>
                  <a:lnTo>
                    <a:pt x="684" y="1366"/>
                  </a:lnTo>
                  <a:lnTo>
                    <a:pt x="648" y="1365"/>
                  </a:lnTo>
                  <a:lnTo>
                    <a:pt x="613" y="1362"/>
                  </a:lnTo>
                  <a:lnTo>
                    <a:pt x="579" y="1358"/>
                  </a:lnTo>
                  <a:lnTo>
                    <a:pt x="546" y="1352"/>
                  </a:lnTo>
                  <a:lnTo>
                    <a:pt x="512" y="1344"/>
                  </a:lnTo>
                  <a:lnTo>
                    <a:pt x="479" y="1335"/>
                  </a:lnTo>
                  <a:lnTo>
                    <a:pt x="448" y="1324"/>
                  </a:lnTo>
                  <a:lnTo>
                    <a:pt x="417" y="1313"/>
                  </a:lnTo>
                  <a:lnTo>
                    <a:pt x="386" y="1299"/>
                  </a:lnTo>
                  <a:lnTo>
                    <a:pt x="358" y="1283"/>
                  </a:lnTo>
                  <a:lnTo>
                    <a:pt x="329" y="1268"/>
                  </a:lnTo>
                  <a:lnTo>
                    <a:pt x="302" y="1249"/>
                  </a:lnTo>
                  <a:lnTo>
                    <a:pt x="275" y="1230"/>
                  </a:lnTo>
                  <a:lnTo>
                    <a:pt x="248" y="1210"/>
                  </a:lnTo>
                  <a:lnTo>
                    <a:pt x="224" y="1189"/>
                  </a:lnTo>
                  <a:lnTo>
                    <a:pt x="200" y="1166"/>
                  </a:lnTo>
                  <a:lnTo>
                    <a:pt x="178" y="1142"/>
                  </a:lnTo>
                  <a:lnTo>
                    <a:pt x="157" y="1117"/>
                  </a:lnTo>
                  <a:lnTo>
                    <a:pt x="135" y="1092"/>
                  </a:lnTo>
                  <a:lnTo>
                    <a:pt x="117" y="1065"/>
                  </a:lnTo>
                  <a:lnTo>
                    <a:pt x="99" y="1037"/>
                  </a:lnTo>
                  <a:lnTo>
                    <a:pt x="82" y="1008"/>
                  </a:lnTo>
                  <a:lnTo>
                    <a:pt x="68" y="979"/>
                  </a:lnTo>
                  <a:lnTo>
                    <a:pt x="54" y="949"/>
                  </a:lnTo>
                  <a:lnTo>
                    <a:pt x="41" y="918"/>
                  </a:lnTo>
                  <a:lnTo>
                    <a:pt x="31" y="886"/>
                  </a:lnTo>
                  <a:lnTo>
                    <a:pt x="21" y="853"/>
                  </a:lnTo>
                  <a:lnTo>
                    <a:pt x="14" y="821"/>
                  </a:lnTo>
                  <a:lnTo>
                    <a:pt x="7" y="787"/>
                  </a:lnTo>
                  <a:lnTo>
                    <a:pt x="3" y="753"/>
                  </a:lnTo>
                  <a:lnTo>
                    <a:pt x="2" y="718"/>
                  </a:lnTo>
                  <a:lnTo>
                    <a:pt x="0" y="683"/>
                  </a:lnTo>
                  <a:lnTo>
                    <a:pt x="0" y="683"/>
                  </a:lnTo>
                  <a:lnTo>
                    <a:pt x="2" y="648"/>
                  </a:lnTo>
                  <a:lnTo>
                    <a:pt x="3" y="613"/>
                  </a:lnTo>
                  <a:lnTo>
                    <a:pt x="7" y="579"/>
                  </a:lnTo>
                  <a:lnTo>
                    <a:pt x="14" y="545"/>
                  </a:lnTo>
                  <a:lnTo>
                    <a:pt x="21" y="513"/>
                  </a:lnTo>
                  <a:lnTo>
                    <a:pt x="31" y="480"/>
                  </a:lnTo>
                  <a:lnTo>
                    <a:pt x="41" y="448"/>
                  </a:lnTo>
                  <a:lnTo>
                    <a:pt x="54" y="417"/>
                  </a:lnTo>
                  <a:lnTo>
                    <a:pt x="68" y="387"/>
                  </a:lnTo>
                  <a:lnTo>
                    <a:pt x="82" y="358"/>
                  </a:lnTo>
                  <a:lnTo>
                    <a:pt x="99" y="329"/>
                  </a:lnTo>
                  <a:lnTo>
                    <a:pt x="117" y="301"/>
                  </a:lnTo>
                  <a:lnTo>
                    <a:pt x="135" y="274"/>
                  </a:lnTo>
                  <a:lnTo>
                    <a:pt x="157" y="249"/>
                  </a:lnTo>
                  <a:lnTo>
                    <a:pt x="178" y="224"/>
                  </a:lnTo>
                  <a:lnTo>
                    <a:pt x="200" y="200"/>
                  </a:lnTo>
                  <a:lnTo>
                    <a:pt x="224" y="177"/>
                  </a:lnTo>
                  <a:lnTo>
                    <a:pt x="248" y="156"/>
                  </a:lnTo>
                  <a:lnTo>
                    <a:pt x="275" y="136"/>
                  </a:lnTo>
                  <a:lnTo>
                    <a:pt x="302" y="117"/>
                  </a:lnTo>
                  <a:lnTo>
                    <a:pt x="329" y="100"/>
                  </a:lnTo>
                  <a:lnTo>
                    <a:pt x="358" y="83"/>
                  </a:lnTo>
                  <a:lnTo>
                    <a:pt x="386" y="67"/>
                  </a:lnTo>
                  <a:lnTo>
                    <a:pt x="417" y="53"/>
                  </a:lnTo>
                  <a:lnTo>
                    <a:pt x="448" y="42"/>
                  </a:lnTo>
                  <a:lnTo>
                    <a:pt x="479" y="31"/>
                  </a:lnTo>
                  <a:lnTo>
                    <a:pt x="512" y="22"/>
                  </a:lnTo>
                  <a:lnTo>
                    <a:pt x="546" y="14"/>
                  </a:lnTo>
                  <a:lnTo>
                    <a:pt x="579" y="8"/>
                  </a:lnTo>
                  <a:lnTo>
                    <a:pt x="613" y="4"/>
                  </a:lnTo>
                  <a:lnTo>
                    <a:pt x="648" y="1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9" y="1"/>
                  </a:lnTo>
                  <a:lnTo>
                    <a:pt x="753" y="4"/>
                  </a:lnTo>
                  <a:lnTo>
                    <a:pt x="787" y="8"/>
                  </a:lnTo>
                  <a:lnTo>
                    <a:pt x="820" y="14"/>
                  </a:lnTo>
                  <a:lnTo>
                    <a:pt x="854" y="22"/>
                  </a:lnTo>
                  <a:lnTo>
                    <a:pt x="887" y="31"/>
                  </a:lnTo>
                  <a:lnTo>
                    <a:pt x="918" y="42"/>
                  </a:lnTo>
                  <a:lnTo>
                    <a:pt x="949" y="53"/>
                  </a:lnTo>
                  <a:lnTo>
                    <a:pt x="980" y="67"/>
                  </a:lnTo>
                  <a:lnTo>
                    <a:pt x="1009" y="83"/>
                  </a:lnTo>
                  <a:lnTo>
                    <a:pt x="1037" y="100"/>
                  </a:lnTo>
                  <a:lnTo>
                    <a:pt x="1066" y="117"/>
                  </a:lnTo>
                  <a:lnTo>
                    <a:pt x="1092" y="136"/>
                  </a:lnTo>
                  <a:lnTo>
                    <a:pt x="1118" y="156"/>
                  </a:lnTo>
                  <a:lnTo>
                    <a:pt x="1142" y="177"/>
                  </a:lnTo>
                  <a:lnTo>
                    <a:pt x="1166" y="200"/>
                  </a:lnTo>
                  <a:lnTo>
                    <a:pt x="1188" y="224"/>
                  </a:lnTo>
                  <a:lnTo>
                    <a:pt x="1211" y="249"/>
                  </a:lnTo>
                  <a:lnTo>
                    <a:pt x="1231" y="274"/>
                  </a:lnTo>
                  <a:lnTo>
                    <a:pt x="1249" y="301"/>
                  </a:lnTo>
                  <a:lnTo>
                    <a:pt x="1267" y="329"/>
                  </a:lnTo>
                  <a:lnTo>
                    <a:pt x="1284" y="358"/>
                  </a:lnTo>
                  <a:lnTo>
                    <a:pt x="1298" y="387"/>
                  </a:lnTo>
                  <a:lnTo>
                    <a:pt x="1312" y="417"/>
                  </a:lnTo>
                  <a:lnTo>
                    <a:pt x="1325" y="448"/>
                  </a:lnTo>
                  <a:lnTo>
                    <a:pt x="1335" y="480"/>
                  </a:lnTo>
                  <a:lnTo>
                    <a:pt x="1345" y="513"/>
                  </a:lnTo>
                  <a:lnTo>
                    <a:pt x="1352" y="545"/>
                  </a:lnTo>
                  <a:lnTo>
                    <a:pt x="1359" y="579"/>
                  </a:lnTo>
                  <a:lnTo>
                    <a:pt x="1363" y="613"/>
                  </a:lnTo>
                  <a:lnTo>
                    <a:pt x="1366" y="648"/>
                  </a:lnTo>
                  <a:lnTo>
                    <a:pt x="1366" y="683"/>
                  </a:lnTo>
                  <a:lnTo>
                    <a:pt x="1366" y="6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465" y="2250"/>
              <a:ext cx="262" cy="130"/>
            </a:xfrm>
            <a:custGeom>
              <a:avLst/>
              <a:gdLst>
                <a:gd name="T0" fmla="*/ 524 w 524"/>
                <a:gd name="T1" fmla="*/ 0 h 261"/>
                <a:gd name="T2" fmla="*/ 0 w 524"/>
                <a:gd name="T3" fmla="*/ 0 h 261"/>
                <a:gd name="T4" fmla="*/ 262 w 524"/>
                <a:gd name="T5" fmla="*/ 261 h 261"/>
                <a:gd name="T6" fmla="*/ 524 w 524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261">
                  <a:moveTo>
                    <a:pt x="524" y="0"/>
                  </a:moveTo>
                  <a:lnTo>
                    <a:pt x="0" y="0"/>
                  </a:lnTo>
                  <a:lnTo>
                    <a:pt x="262" y="261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749" y="2250"/>
              <a:ext cx="261" cy="130"/>
            </a:xfrm>
            <a:custGeom>
              <a:avLst/>
              <a:gdLst>
                <a:gd name="T0" fmla="*/ 523 w 523"/>
                <a:gd name="T1" fmla="*/ 0 h 261"/>
                <a:gd name="T2" fmla="*/ 0 w 523"/>
                <a:gd name="T3" fmla="*/ 0 h 261"/>
                <a:gd name="T4" fmla="*/ 262 w 523"/>
                <a:gd name="T5" fmla="*/ 261 h 261"/>
                <a:gd name="T6" fmla="*/ 523 w 523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" h="261">
                  <a:moveTo>
                    <a:pt x="523" y="0"/>
                  </a:moveTo>
                  <a:lnTo>
                    <a:pt x="0" y="0"/>
                  </a:lnTo>
                  <a:lnTo>
                    <a:pt x="262" y="26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609" y="860"/>
              <a:ext cx="262" cy="130"/>
            </a:xfrm>
            <a:custGeom>
              <a:avLst/>
              <a:gdLst>
                <a:gd name="T0" fmla="*/ 523 w 523"/>
                <a:gd name="T1" fmla="*/ 261 h 261"/>
                <a:gd name="T2" fmla="*/ 0 w 523"/>
                <a:gd name="T3" fmla="*/ 261 h 261"/>
                <a:gd name="T4" fmla="*/ 261 w 523"/>
                <a:gd name="T5" fmla="*/ 0 h 261"/>
                <a:gd name="T6" fmla="*/ 523 w 523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" h="261">
                  <a:moveTo>
                    <a:pt x="523" y="261"/>
                  </a:moveTo>
                  <a:lnTo>
                    <a:pt x="0" y="261"/>
                  </a:lnTo>
                  <a:lnTo>
                    <a:pt x="261" y="0"/>
                  </a:lnTo>
                  <a:lnTo>
                    <a:pt x="523" y="261"/>
                  </a:lnTo>
                  <a:close/>
                </a:path>
              </a:pathLst>
            </a:custGeom>
            <a:solidFill>
              <a:srgbClr val="EA5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3890" y="860"/>
              <a:ext cx="261" cy="130"/>
            </a:xfrm>
            <a:custGeom>
              <a:avLst/>
              <a:gdLst>
                <a:gd name="T0" fmla="*/ 522 w 522"/>
                <a:gd name="T1" fmla="*/ 261 h 261"/>
                <a:gd name="T2" fmla="*/ 0 w 522"/>
                <a:gd name="T3" fmla="*/ 261 h 261"/>
                <a:gd name="T4" fmla="*/ 262 w 522"/>
                <a:gd name="T5" fmla="*/ 0 h 261"/>
                <a:gd name="T6" fmla="*/ 522 w 522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261">
                  <a:moveTo>
                    <a:pt x="522" y="261"/>
                  </a:moveTo>
                  <a:lnTo>
                    <a:pt x="0" y="261"/>
                  </a:lnTo>
                  <a:lnTo>
                    <a:pt x="262" y="0"/>
                  </a:lnTo>
                  <a:lnTo>
                    <a:pt x="522" y="261"/>
                  </a:lnTo>
                  <a:close/>
                </a:path>
              </a:pathLst>
            </a:custGeom>
            <a:solidFill>
              <a:srgbClr val="36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17"/>
            <p:cNvSpPr>
              <a:spLocks/>
            </p:cNvSpPr>
            <p:nvPr userDrawn="1"/>
          </p:nvSpPr>
          <p:spPr bwMode="auto">
            <a:xfrm>
              <a:off x="3678" y="1278"/>
              <a:ext cx="683" cy="684"/>
            </a:xfrm>
            <a:custGeom>
              <a:avLst/>
              <a:gdLst>
                <a:gd name="T0" fmla="*/ 1366 w 1366"/>
                <a:gd name="T1" fmla="*/ 718 h 1366"/>
                <a:gd name="T2" fmla="*/ 1352 w 1366"/>
                <a:gd name="T3" fmla="*/ 821 h 1366"/>
                <a:gd name="T4" fmla="*/ 1325 w 1366"/>
                <a:gd name="T5" fmla="*/ 918 h 1366"/>
                <a:gd name="T6" fmla="*/ 1284 w 1366"/>
                <a:gd name="T7" fmla="*/ 1008 h 1366"/>
                <a:gd name="T8" fmla="*/ 1231 w 1366"/>
                <a:gd name="T9" fmla="*/ 1092 h 1366"/>
                <a:gd name="T10" fmla="*/ 1166 w 1366"/>
                <a:gd name="T11" fmla="*/ 1166 h 1366"/>
                <a:gd name="T12" fmla="*/ 1092 w 1366"/>
                <a:gd name="T13" fmla="*/ 1230 h 1366"/>
                <a:gd name="T14" fmla="*/ 1009 w 1366"/>
                <a:gd name="T15" fmla="*/ 1283 h 1366"/>
                <a:gd name="T16" fmla="*/ 918 w 1366"/>
                <a:gd name="T17" fmla="*/ 1324 h 1366"/>
                <a:gd name="T18" fmla="*/ 820 w 1366"/>
                <a:gd name="T19" fmla="*/ 1352 h 1366"/>
                <a:gd name="T20" fmla="*/ 719 w 1366"/>
                <a:gd name="T21" fmla="*/ 1365 h 1366"/>
                <a:gd name="T22" fmla="*/ 648 w 1366"/>
                <a:gd name="T23" fmla="*/ 1365 h 1366"/>
                <a:gd name="T24" fmla="*/ 546 w 1366"/>
                <a:gd name="T25" fmla="*/ 1352 h 1366"/>
                <a:gd name="T26" fmla="*/ 448 w 1366"/>
                <a:gd name="T27" fmla="*/ 1324 h 1366"/>
                <a:gd name="T28" fmla="*/ 358 w 1366"/>
                <a:gd name="T29" fmla="*/ 1283 h 1366"/>
                <a:gd name="T30" fmla="*/ 275 w 1366"/>
                <a:gd name="T31" fmla="*/ 1230 h 1366"/>
                <a:gd name="T32" fmla="*/ 200 w 1366"/>
                <a:gd name="T33" fmla="*/ 1166 h 1366"/>
                <a:gd name="T34" fmla="*/ 135 w 1366"/>
                <a:gd name="T35" fmla="*/ 1092 h 1366"/>
                <a:gd name="T36" fmla="*/ 82 w 1366"/>
                <a:gd name="T37" fmla="*/ 1008 h 1366"/>
                <a:gd name="T38" fmla="*/ 41 w 1366"/>
                <a:gd name="T39" fmla="*/ 918 h 1366"/>
                <a:gd name="T40" fmla="*/ 14 w 1366"/>
                <a:gd name="T41" fmla="*/ 821 h 1366"/>
                <a:gd name="T42" fmla="*/ 2 w 1366"/>
                <a:gd name="T43" fmla="*/ 718 h 1366"/>
                <a:gd name="T44" fmla="*/ 2 w 1366"/>
                <a:gd name="T45" fmla="*/ 648 h 1366"/>
                <a:gd name="T46" fmla="*/ 14 w 1366"/>
                <a:gd name="T47" fmla="*/ 545 h 1366"/>
                <a:gd name="T48" fmla="*/ 41 w 1366"/>
                <a:gd name="T49" fmla="*/ 448 h 1366"/>
                <a:gd name="T50" fmla="*/ 82 w 1366"/>
                <a:gd name="T51" fmla="*/ 358 h 1366"/>
                <a:gd name="T52" fmla="*/ 135 w 1366"/>
                <a:gd name="T53" fmla="*/ 274 h 1366"/>
                <a:gd name="T54" fmla="*/ 200 w 1366"/>
                <a:gd name="T55" fmla="*/ 200 h 1366"/>
                <a:gd name="T56" fmla="*/ 275 w 1366"/>
                <a:gd name="T57" fmla="*/ 136 h 1366"/>
                <a:gd name="T58" fmla="*/ 358 w 1366"/>
                <a:gd name="T59" fmla="*/ 83 h 1366"/>
                <a:gd name="T60" fmla="*/ 448 w 1366"/>
                <a:gd name="T61" fmla="*/ 42 h 1366"/>
                <a:gd name="T62" fmla="*/ 546 w 1366"/>
                <a:gd name="T63" fmla="*/ 14 h 1366"/>
                <a:gd name="T64" fmla="*/ 648 w 1366"/>
                <a:gd name="T65" fmla="*/ 1 h 1366"/>
                <a:gd name="T66" fmla="*/ 719 w 1366"/>
                <a:gd name="T67" fmla="*/ 1 h 1366"/>
                <a:gd name="T68" fmla="*/ 820 w 1366"/>
                <a:gd name="T69" fmla="*/ 14 h 1366"/>
                <a:gd name="T70" fmla="*/ 918 w 1366"/>
                <a:gd name="T71" fmla="*/ 42 h 1366"/>
                <a:gd name="T72" fmla="*/ 1009 w 1366"/>
                <a:gd name="T73" fmla="*/ 83 h 1366"/>
                <a:gd name="T74" fmla="*/ 1092 w 1366"/>
                <a:gd name="T75" fmla="*/ 136 h 1366"/>
                <a:gd name="T76" fmla="*/ 1166 w 1366"/>
                <a:gd name="T77" fmla="*/ 200 h 1366"/>
                <a:gd name="T78" fmla="*/ 1231 w 1366"/>
                <a:gd name="T79" fmla="*/ 274 h 1366"/>
                <a:gd name="T80" fmla="*/ 1284 w 1366"/>
                <a:gd name="T81" fmla="*/ 358 h 1366"/>
                <a:gd name="T82" fmla="*/ 1325 w 1366"/>
                <a:gd name="T83" fmla="*/ 448 h 1366"/>
                <a:gd name="T84" fmla="*/ 1352 w 1366"/>
                <a:gd name="T85" fmla="*/ 545 h 1366"/>
                <a:gd name="T86" fmla="*/ 1366 w 1366"/>
                <a:gd name="T87" fmla="*/ 648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6" h="1366">
                  <a:moveTo>
                    <a:pt x="1366" y="683"/>
                  </a:moveTo>
                  <a:lnTo>
                    <a:pt x="1366" y="683"/>
                  </a:lnTo>
                  <a:lnTo>
                    <a:pt x="1366" y="718"/>
                  </a:lnTo>
                  <a:lnTo>
                    <a:pt x="1363" y="753"/>
                  </a:lnTo>
                  <a:lnTo>
                    <a:pt x="1359" y="787"/>
                  </a:lnTo>
                  <a:lnTo>
                    <a:pt x="1352" y="821"/>
                  </a:lnTo>
                  <a:lnTo>
                    <a:pt x="1345" y="853"/>
                  </a:lnTo>
                  <a:lnTo>
                    <a:pt x="1335" y="886"/>
                  </a:lnTo>
                  <a:lnTo>
                    <a:pt x="1325" y="918"/>
                  </a:lnTo>
                  <a:lnTo>
                    <a:pt x="1312" y="949"/>
                  </a:lnTo>
                  <a:lnTo>
                    <a:pt x="1298" y="979"/>
                  </a:lnTo>
                  <a:lnTo>
                    <a:pt x="1284" y="1008"/>
                  </a:lnTo>
                  <a:lnTo>
                    <a:pt x="1267" y="1037"/>
                  </a:lnTo>
                  <a:lnTo>
                    <a:pt x="1249" y="1065"/>
                  </a:lnTo>
                  <a:lnTo>
                    <a:pt x="1231" y="1092"/>
                  </a:lnTo>
                  <a:lnTo>
                    <a:pt x="1211" y="1117"/>
                  </a:lnTo>
                  <a:lnTo>
                    <a:pt x="1188" y="1142"/>
                  </a:lnTo>
                  <a:lnTo>
                    <a:pt x="1166" y="1166"/>
                  </a:lnTo>
                  <a:lnTo>
                    <a:pt x="1142" y="1189"/>
                  </a:lnTo>
                  <a:lnTo>
                    <a:pt x="1118" y="1210"/>
                  </a:lnTo>
                  <a:lnTo>
                    <a:pt x="1092" y="1230"/>
                  </a:lnTo>
                  <a:lnTo>
                    <a:pt x="1066" y="1249"/>
                  </a:lnTo>
                  <a:lnTo>
                    <a:pt x="1037" y="1268"/>
                  </a:lnTo>
                  <a:lnTo>
                    <a:pt x="1009" y="1283"/>
                  </a:lnTo>
                  <a:lnTo>
                    <a:pt x="980" y="1299"/>
                  </a:lnTo>
                  <a:lnTo>
                    <a:pt x="949" y="1313"/>
                  </a:lnTo>
                  <a:lnTo>
                    <a:pt x="918" y="1324"/>
                  </a:lnTo>
                  <a:lnTo>
                    <a:pt x="887" y="1335"/>
                  </a:lnTo>
                  <a:lnTo>
                    <a:pt x="854" y="1344"/>
                  </a:lnTo>
                  <a:lnTo>
                    <a:pt x="820" y="1352"/>
                  </a:lnTo>
                  <a:lnTo>
                    <a:pt x="787" y="1358"/>
                  </a:lnTo>
                  <a:lnTo>
                    <a:pt x="753" y="1362"/>
                  </a:lnTo>
                  <a:lnTo>
                    <a:pt x="719" y="1365"/>
                  </a:lnTo>
                  <a:lnTo>
                    <a:pt x="684" y="1366"/>
                  </a:lnTo>
                  <a:lnTo>
                    <a:pt x="684" y="1366"/>
                  </a:lnTo>
                  <a:lnTo>
                    <a:pt x="648" y="1365"/>
                  </a:lnTo>
                  <a:lnTo>
                    <a:pt x="613" y="1362"/>
                  </a:lnTo>
                  <a:lnTo>
                    <a:pt x="579" y="1358"/>
                  </a:lnTo>
                  <a:lnTo>
                    <a:pt x="546" y="1352"/>
                  </a:lnTo>
                  <a:lnTo>
                    <a:pt x="512" y="1344"/>
                  </a:lnTo>
                  <a:lnTo>
                    <a:pt x="479" y="1335"/>
                  </a:lnTo>
                  <a:lnTo>
                    <a:pt x="448" y="1324"/>
                  </a:lnTo>
                  <a:lnTo>
                    <a:pt x="417" y="1313"/>
                  </a:lnTo>
                  <a:lnTo>
                    <a:pt x="386" y="1299"/>
                  </a:lnTo>
                  <a:lnTo>
                    <a:pt x="358" y="1283"/>
                  </a:lnTo>
                  <a:lnTo>
                    <a:pt x="329" y="1268"/>
                  </a:lnTo>
                  <a:lnTo>
                    <a:pt x="302" y="1249"/>
                  </a:lnTo>
                  <a:lnTo>
                    <a:pt x="275" y="1230"/>
                  </a:lnTo>
                  <a:lnTo>
                    <a:pt x="248" y="1210"/>
                  </a:lnTo>
                  <a:lnTo>
                    <a:pt x="224" y="1189"/>
                  </a:lnTo>
                  <a:lnTo>
                    <a:pt x="200" y="1166"/>
                  </a:lnTo>
                  <a:lnTo>
                    <a:pt x="178" y="1142"/>
                  </a:lnTo>
                  <a:lnTo>
                    <a:pt x="157" y="1117"/>
                  </a:lnTo>
                  <a:lnTo>
                    <a:pt x="135" y="1092"/>
                  </a:lnTo>
                  <a:lnTo>
                    <a:pt x="117" y="1065"/>
                  </a:lnTo>
                  <a:lnTo>
                    <a:pt x="99" y="1037"/>
                  </a:lnTo>
                  <a:lnTo>
                    <a:pt x="82" y="1008"/>
                  </a:lnTo>
                  <a:lnTo>
                    <a:pt x="68" y="979"/>
                  </a:lnTo>
                  <a:lnTo>
                    <a:pt x="54" y="949"/>
                  </a:lnTo>
                  <a:lnTo>
                    <a:pt x="41" y="918"/>
                  </a:lnTo>
                  <a:lnTo>
                    <a:pt x="31" y="886"/>
                  </a:lnTo>
                  <a:lnTo>
                    <a:pt x="21" y="853"/>
                  </a:lnTo>
                  <a:lnTo>
                    <a:pt x="14" y="821"/>
                  </a:lnTo>
                  <a:lnTo>
                    <a:pt x="7" y="787"/>
                  </a:lnTo>
                  <a:lnTo>
                    <a:pt x="3" y="753"/>
                  </a:lnTo>
                  <a:lnTo>
                    <a:pt x="2" y="718"/>
                  </a:lnTo>
                  <a:lnTo>
                    <a:pt x="0" y="683"/>
                  </a:lnTo>
                  <a:lnTo>
                    <a:pt x="0" y="683"/>
                  </a:lnTo>
                  <a:lnTo>
                    <a:pt x="2" y="648"/>
                  </a:lnTo>
                  <a:lnTo>
                    <a:pt x="3" y="613"/>
                  </a:lnTo>
                  <a:lnTo>
                    <a:pt x="7" y="579"/>
                  </a:lnTo>
                  <a:lnTo>
                    <a:pt x="14" y="545"/>
                  </a:lnTo>
                  <a:lnTo>
                    <a:pt x="21" y="513"/>
                  </a:lnTo>
                  <a:lnTo>
                    <a:pt x="31" y="480"/>
                  </a:lnTo>
                  <a:lnTo>
                    <a:pt x="41" y="448"/>
                  </a:lnTo>
                  <a:lnTo>
                    <a:pt x="54" y="417"/>
                  </a:lnTo>
                  <a:lnTo>
                    <a:pt x="68" y="387"/>
                  </a:lnTo>
                  <a:lnTo>
                    <a:pt x="82" y="358"/>
                  </a:lnTo>
                  <a:lnTo>
                    <a:pt x="99" y="329"/>
                  </a:lnTo>
                  <a:lnTo>
                    <a:pt x="117" y="301"/>
                  </a:lnTo>
                  <a:lnTo>
                    <a:pt x="135" y="274"/>
                  </a:lnTo>
                  <a:lnTo>
                    <a:pt x="157" y="249"/>
                  </a:lnTo>
                  <a:lnTo>
                    <a:pt x="178" y="224"/>
                  </a:lnTo>
                  <a:lnTo>
                    <a:pt x="200" y="200"/>
                  </a:lnTo>
                  <a:lnTo>
                    <a:pt x="224" y="177"/>
                  </a:lnTo>
                  <a:lnTo>
                    <a:pt x="248" y="156"/>
                  </a:lnTo>
                  <a:lnTo>
                    <a:pt x="275" y="136"/>
                  </a:lnTo>
                  <a:lnTo>
                    <a:pt x="302" y="117"/>
                  </a:lnTo>
                  <a:lnTo>
                    <a:pt x="329" y="100"/>
                  </a:lnTo>
                  <a:lnTo>
                    <a:pt x="358" y="83"/>
                  </a:lnTo>
                  <a:lnTo>
                    <a:pt x="386" y="67"/>
                  </a:lnTo>
                  <a:lnTo>
                    <a:pt x="417" y="53"/>
                  </a:lnTo>
                  <a:lnTo>
                    <a:pt x="448" y="42"/>
                  </a:lnTo>
                  <a:lnTo>
                    <a:pt x="479" y="31"/>
                  </a:lnTo>
                  <a:lnTo>
                    <a:pt x="512" y="22"/>
                  </a:lnTo>
                  <a:lnTo>
                    <a:pt x="546" y="14"/>
                  </a:lnTo>
                  <a:lnTo>
                    <a:pt x="579" y="8"/>
                  </a:lnTo>
                  <a:lnTo>
                    <a:pt x="613" y="4"/>
                  </a:lnTo>
                  <a:lnTo>
                    <a:pt x="648" y="1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9" y="1"/>
                  </a:lnTo>
                  <a:lnTo>
                    <a:pt x="753" y="4"/>
                  </a:lnTo>
                  <a:lnTo>
                    <a:pt x="787" y="8"/>
                  </a:lnTo>
                  <a:lnTo>
                    <a:pt x="820" y="14"/>
                  </a:lnTo>
                  <a:lnTo>
                    <a:pt x="854" y="22"/>
                  </a:lnTo>
                  <a:lnTo>
                    <a:pt x="887" y="31"/>
                  </a:lnTo>
                  <a:lnTo>
                    <a:pt x="918" y="42"/>
                  </a:lnTo>
                  <a:lnTo>
                    <a:pt x="949" y="53"/>
                  </a:lnTo>
                  <a:lnTo>
                    <a:pt x="980" y="67"/>
                  </a:lnTo>
                  <a:lnTo>
                    <a:pt x="1009" y="83"/>
                  </a:lnTo>
                  <a:lnTo>
                    <a:pt x="1037" y="100"/>
                  </a:lnTo>
                  <a:lnTo>
                    <a:pt x="1066" y="117"/>
                  </a:lnTo>
                  <a:lnTo>
                    <a:pt x="1092" y="136"/>
                  </a:lnTo>
                  <a:lnTo>
                    <a:pt x="1118" y="156"/>
                  </a:lnTo>
                  <a:lnTo>
                    <a:pt x="1142" y="177"/>
                  </a:lnTo>
                  <a:lnTo>
                    <a:pt x="1166" y="200"/>
                  </a:lnTo>
                  <a:lnTo>
                    <a:pt x="1188" y="224"/>
                  </a:lnTo>
                  <a:lnTo>
                    <a:pt x="1211" y="249"/>
                  </a:lnTo>
                  <a:lnTo>
                    <a:pt x="1231" y="274"/>
                  </a:lnTo>
                  <a:lnTo>
                    <a:pt x="1249" y="301"/>
                  </a:lnTo>
                  <a:lnTo>
                    <a:pt x="1267" y="329"/>
                  </a:lnTo>
                  <a:lnTo>
                    <a:pt x="1284" y="358"/>
                  </a:lnTo>
                  <a:lnTo>
                    <a:pt x="1298" y="387"/>
                  </a:lnTo>
                  <a:lnTo>
                    <a:pt x="1312" y="417"/>
                  </a:lnTo>
                  <a:lnTo>
                    <a:pt x="1325" y="448"/>
                  </a:lnTo>
                  <a:lnTo>
                    <a:pt x="1335" y="480"/>
                  </a:lnTo>
                  <a:lnTo>
                    <a:pt x="1345" y="513"/>
                  </a:lnTo>
                  <a:lnTo>
                    <a:pt x="1352" y="545"/>
                  </a:lnTo>
                  <a:lnTo>
                    <a:pt x="1359" y="579"/>
                  </a:lnTo>
                  <a:lnTo>
                    <a:pt x="1363" y="613"/>
                  </a:lnTo>
                  <a:lnTo>
                    <a:pt x="1366" y="648"/>
                  </a:lnTo>
                  <a:lnTo>
                    <a:pt x="1366" y="683"/>
                  </a:lnTo>
                  <a:lnTo>
                    <a:pt x="1366" y="6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6" name="Content Placeholder 35"/>
          <p:cNvSpPr>
            <a:spLocks noGrp="1"/>
          </p:cNvSpPr>
          <p:nvPr>
            <p:ph sz="quarter" idx="13" hasCustomPrompt="1"/>
          </p:nvPr>
        </p:nvSpPr>
        <p:spPr>
          <a:xfrm>
            <a:off x="2092115" y="3220946"/>
            <a:ext cx="1406948" cy="1230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9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143165" y="3220946"/>
            <a:ext cx="1406948" cy="1230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2019</a:t>
            </a:r>
            <a:endParaRPr lang="en-US" dirty="0"/>
          </a:p>
        </p:txBody>
      </p:sp>
      <p:sp>
        <p:nvSpPr>
          <p:cNvPr id="80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6193315" y="3220946"/>
            <a:ext cx="1406948" cy="1230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2020</a:t>
            </a:r>
            <a:endParaRPr lang="en-US" dirty="0"/>
          </a:p>
        </p:txBody>
      </p:sp>
      <p:sp>
        <p:nvSpPr>
          <p:cNvPr id="84" name="Content Placeholder 35"/>
          <p:cNvSpPr>
            <a:spLocks noGrp="1"/>
          </p:cNvSpPr>
          <p:nvPr>
            <p:ph sz="quarter" idx="16" hasCustomPrompt="1"/>
          </p:nvPr>
        </p:nvSpPr>
        <p:spPr>
          <a:xfrm>
            <a:off x="8244365" y="3220946"/>
            <a:ext cx="1406948" cy="1230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2021</a:t>
            </a:r>
            <a:endParaRPr lang="en-US" dirty="0"/>
          </a:p>
        </p:txBody>
      </p:sp>
      <p:sp>
        <p:nvSpPr>
          <p:cNvPr id="86" name="Content Placeholder 35"/>
          <p:cNvSpPr>
            <a:spLocks noGrp="1"/>
          </p:cNvSpPr>
          <p:nvPr>
            <p:ph sz="quarter" idx="18" hasCustomPrompt="1"/>
          </p:nvPr>
        </p:nvSpPr>
        <p:spPr>
          <a:xfrm>
            <a:off x="1487488" y="5086680"/>
            <a:ext cx="2616203" cy="1114056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sample text. </a:t>
            </a:r>
          </a:p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87" name="Content Placeholder 35"/>
          <p:cNvSpPr>
            <a:spLocks noGrp="1"/>
          </p:cNvSpPr>
          <p:nvPr>
            <p:ph sz="quarter" idx="19" hasCustomPrompt="1"/>
          </p:nvPr>
        </p:nvSpPr>
        <p:spPr>
          <a:xfrm>
            <a:off x="5589588" y="5086680"/>
            <a:ext cx="2616203" cy="1114056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sample text. </a:t>
            </a:r>
          </a:p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89" name="Content Placeholder 35"/>
          <p:cNvSpPr>
            <a:spLocks noGrp="1"/>
          </p:cNvSpPr>
          <p:nvPr>
            <p:ph sz="quarter" idx="21" hasCustomPrompt="1"/>
          </p:nvPr>
        </p:nvSpPr>
        <p:spPr>
          <a:xfrm>
            <a:off x="7641537" y="1450848"/>
            <a:ext cx="2616203" cy="1114056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sample text. </a:t>
            </a:r>
          </a:p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90" name="Content Placeholder 35"/>
          <p:cNvSpPr>
            <a:spLocks noGrp="1"/>
          </p:cNvSpPr>
          <p:nvPr>
            <p:ph sz="quarter" idx="22" hasCustomPrompt="1"/>
          </p:nvPr>
        </p:nvSpPr>
        <p:spPr>
          <a:xfrm>
            <a:off x="3538537" y="1450848"/>
            <a:ext cx="2616203" cy="1114056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sample text. </a:t>
            </a:r>
          </a:p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1336676" y="3836258"/>
            <a:ext cx="480053" cy="96011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/>
          <p:cNvSpPr/>
          <p:nvPr userDrawn="1"/>
        </p:nvSpPr>
        <p:spPr>
          <a:xfrm>
            <a:off x="9926400" y="3836258"/>
            <a:ext cx="480053" cy="96011"/>
          </a:xfrm>
          <a:prstGeom prst="rect">
            <a:avLst/>
          </a:prstGeom>
          <a:solidFill>
            <a:srgbClr val="49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324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5D0A-DEEC-62AB-26EE-34284333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9B55-C278-B9A4-9F54-8A336CE6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ECD8D-0C78-BDCD-3768-602B2C0E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74F9-93F1-8EC0-7D3D-3EC47D83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E95A-9BE9-E5C5-D32A-D30C5550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6ABB-1728-94DA-FC29-F4206BBC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2F5C-9A02-24BC-3A8F-70C6E9C1E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AC71-E8DD-4D0D-2F7A-98275D74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D1EAA-B24A-BF73-82EE-09F68092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C300-316B-4301-5AFE-CBE8A46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512F-9CDF-8E80-DD71-DB49B6E5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95D4-1097-CEAB-B672-275C182FC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EA35F-42C4-A085-190B-8BA6D1E5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D23DE-52FD-7678-D288-E51C3436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B560A-EEB0-47D4-EDFD-3187E0FD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0B098-CC1F-AD59-D4AD-E83CD2EC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33FA-781C-B082-EB32-616A853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33FA-337B-E7F3-5B38-DE0DCB11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E0435-EB0C-D6F0-8F29-B7257078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8A2F4-5E80-D5E6-4985-F0CA13449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C09B6-6BB0-1FCD-EE44-153E47FC9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A67A2-AF22-5A72-E46D-DD1E15F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2D31C-FB37-C4D0-52F3-AFC21B8D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9ADF3-A33E-88A7-1E38-672A5732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B82-A962-9DD0-9725-1B5413DA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CB7A0-D886-450D-8870-E5752715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023ED-D06D-6D4C-EE72-80CB8AEA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D2449-7975-5C03-C1B7-B28505EA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3F7E0-32D2-FDB2-CF42-634C1EB2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C9099-6EE2-745F-8854-C5D4BCFA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326AC-816D-6A3D-05B6-810A00C2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EDCB-283A-C772-4B78-E71DA52B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C1C6-CC8B-CACC-AE93-5167D921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D4EBE-7587-C974-0490-6BAF313A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8C66B-BE56-35EF-A5CC-26EFC34F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5494-CA73-3EE7-DE68-70716652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759A2-CA86-C6CD-6B2D-6AE2F821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9F82-0BC1-464D-6957-6EC29261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9D4D5-217F-812B-9AC4-1E0B0A9E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CD758-184D-7BA2-E99A-96DA8F87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B5DD-3A7A-832A-37CC-614FCEA9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8E72-CB53-D7A6-6587-7FD6290A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CFAFB-2762-240C-616F-E61DDF18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27AAA-15A6-7B99-4D59-E8318A2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6AD9-C432-E86F-7DEB-9225DE978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501B2-8DEC-A8D3-5ABD-84BBBC3F5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9176-65FC-4EBF-9DCF-B7451C1286C5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74E1-55BD-A459-A88B-D7D476B1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76B62-F6A9-3456-3EE7-D2C9A0602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4568A-FF4D-723F-AA0B-4FAC1F7C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A575ED-89F1-B45A-5E9A-67660AC0495E}"/>
              </a:ext>
            </a:extLst>
          </p:cNvPr>
          <p:cNvSpPr/>
          <p:nvPr/>
        </p:nvSpPr>
        <p:spPr>
          <a:xfrm>
            <a:off x="5047421" y="1048578"/>
            <a:ext cx="2097155" cy="1113183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FCFEB8-2469-5475-DB8C-D2AAC21AF970}"/>
              </a:ext>
            </a:extLst>
          </p:cNvPr>
          <p:cNvSpPr/>
          <p:nvPr/>
        </p:nvSpPr>
        <p:spPr>
          <a:xfrm>
            <a:off x="1489212" y="2569265"/>
            <a:ext cx="9213572" cy="1719470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TRAO ĐỔI NƯỚC VÀ CHẤT DINH DƯỠNG Ở ĐỘNG VẬT</a:t>
            </a:r>
          </a:p>
        </p:txBody>
      </p:sp>
    </p:spTree>
    <p:extLst>
      <p:ext uri="{BB962C8B-B14F-4D97-AF65-F5344CB8AC3E}">
        <p14:creationId xmlns:p14="http://schemas.microsoft.com/office/powerpoint/2010/main" val="22031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F1DC9-BD10-35CA-0580-2DA6482DE842}"/>
              </a:ext>
            </a:extLst>
          </p:cNvPr>
          <p:cNvSpPr txBox="1"/>
          <p:nvPr/>
        </p:nvSpPr>
        <p:spPr>
          <a:xfrm>
            <a:off x="653497" y="442795"/>
            <a:ext cx="1056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i="0" dirty="0">
                <a:solidFill>
                  <a:srgbClr val="03A6E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vi-VN" sz="2800" b="1" i="0" dirty="0">
                <a:solidFill>
                  <a:srgbClr val="03A6EB"/>
                </a:solidFill>
                <a:effectLst/>
                <a:latin typeface="+mj-lt"/>
              </a:rPr>
              <a:t>VẬN DỤNG HIỂU BIẾT VỀ TRAO ĐỔI CHẤT VÀ CHUYỂN HOÁ NĂNG LƯỢNG Ở ĐỘNG V</a:t>
            </a:r>
            <a:r>
              <a:rPr lang="vi-VN" sz="2800" b="1" i="0" dirty="0">
                <a:solidFill>
                  <a:srgbClr val="03A6EB"/>
                </a:solidFill>
                <a:effectLst/>
                <a:latin typeface="Times New Roman (Headings)"/>
              </a:rPr>
              <a:t>Ậ</a:t>
            </a:r>
            <a:r>
              <a:rPr lang="en-US" sz="2800" b="1" i="0" dirty="0">
                <a:solidFill>
                  <a:srgbClr val="03A6EB"/>
                </a:solidFill>
                <a:effectLst/>
                <a:latin typeface="Times New Roman (Headings)"/>
                <a:cs typeface="Times New Roman" panose="02020603050405020304" pitchFamily="18" charset="0"/>
              </a:rPr>
              <a:t>T </a:t>
            </a:r>
            <a:r>
              <a:rPr lang="en-US" sz="2800" b="1" i="0" dirty="0">
                <a:solidFill>
                  <a:srgbClr val="03A6E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 THỰC TIỄN</a:t>
            </a:r>
            <a:endParaRPr lang="en-US" sz="2800" dirty="0">
              <a:solidFill>
                <a:srgbClr val="03A6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6707F-F6A5-07EE-2914-149975784ABE}"/>
              </a:ext>
            </a:extLst>
          </p:cNvPr>
          <p:cNvSpPr txBox="1"/>
          <p:nvPr/>
        </p:nvSpPr>
        <p:spPr>
          <a:xfrm>
            <a:off x="862218" y="1679434"/>
            <a:ext cx="5767182" cy="1922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2.Vệ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ăn uống: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người và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tốt cần có chế độ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hợp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ăn uống.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iải Tiếng Việt 1 trang 64, 65, 66, 67 Bài 1: Rửa tay trước khi ăn - Kết  nối tri thức với cuộc sống - VnDoc.com">
            <a:extLst>
              <a:ext uri="{FF2B5EF4-FFF2-40B4-BE49-F238E27FC236}">
                <a16:creationId xmlns:a16="http://schemas.microsoft.com/office/drawing/2014/main" id="{D76B12DB-4040-8CCA-AAA5-2EDC69E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09" y="1679434"/>
            <a:ext cx="3061252" cy="199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Cách dạy trẻ không kén ăn | Tin tức Online">
            <a:extLst>
              <a:ext uri="{FF2B5EF4-FFF2-40B4-BE49-F238E27FC236}">
                <a16:creationId xmlns:a16="http://schemas.microsoft.com/office/drawing/2014/main" id="{07C9E441-A4FB-AC87-B4A9-CD214E24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79" y="4198992"/>
            <a:ext cx="3086482" cy="213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hớ đánh răng theo 4 kiểu này mà làm hư răng">
            <a:extLst>
              <a:ext uri="{FF2B5EF4-FFF2-40B4-BE49-F238E27FC236}">
                <a16:creationId xmlns:a16="http://schemas.microsoft.com/office/drawing/2014/main" id="{F327A322-D3F3-D5BD-D22A-CBAB8741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71" y="4198992"/>
            <a:ext cx="2842729" cy="213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493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43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14726" y="3220946"/>
            <a:ext cx="1526635" cy="1230631"/>
          </a:xfrm>
        </p:spPr>
        <p:txBody>
          <a:bodyPr/>
          <a:lstStyle/>
          <a:p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65776" y="3220946"/>
            <a:ext cx="1526635" cy="1230631"/>
          </a:xfrm>
        </p:spPr>
        <p:txBody>
          <a:bodyPr/>
          <a:lstStyle/>
          <a:p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115926" y="3220946"/>
            <a:ext cx="1526635" cy="1230631"/>
          </a:xfrm>
        </p:spPr>
        <p:txBody>
          <a:bodyPr/>
          <a:lstStyle/>
          <a:p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8166976" y="3220946"/>
            <a:ext cx="1526635" cy="1230631"/>
          </a:xfrm>
        </p:spPr>
        <p:txBody>
          <a:bodyPr/>
          <a:lstStyle/>
          <a:p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1293729" y="5215888"/>
            <a:ext cx="3104707" cy="1114056"/>
          </a:xfrm>
        </p:spPr>
        <p:txBody>
          <a:bodyPr/>
          <a:lstStyle/>
          <a:p>
            <a:r>
              <a:rPr lang="vi-VN" sz="2400" b="0" i="0" dirty="0">
                <a:solidFill>
                  <a:srgbClr val="212529"/>
                </a:solidFill>
                <a:effectLst/>
                <a:latin typeface="+mj-lt"/>
              </a:rPr>
              <a:t>Con đường thu nhận và tiêu hoá thức ăn trong ống tiêp hoá ở động 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5459862" y="5215888"/>
            <a:ext cx="2838761" cy="111405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7290120" y="1455668"/>
            <a:ext cx="3219985" cy="1114056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hiểu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TĐC và CHNL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thực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3381153" y="1450848"/>
            <a:ext cx="3104707" cy="1114056"/>
          </a:xfrm>
        </p:spPr>
        <p:txBody>
          <a:bodyPr/>
          <a:lstStyle/>
          <a:p>
            <a:r>
              <a:rPr lang="vi-VN" sz="2400" b="0" i="0" dirty="0">
                <a:solidFill>
                  <a:srgbClr val="212529"/>
                </a:solidFill>
                <a:effectLst/>
                <a:latin typeface="+mj-lt"/>
              </a:rPr>
              <a:t>Nhu cầu sử dụng nước và con đường trao đổi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ukaryotic Cells">
            <a:extLst>
              <a:ext uri="{FF2B5EF4-FFF2-40B4-BE49-F238E27FC236}">
                <a16:creationId xmlns:a16="http://schemas.microsoft.com/office/drawing/2014/main" id="{DD01F906-05A1-8C31-0C1F-058B9DDE1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/>
          <a:stretch/>
        </p:blipFill>
        <p:spPr bwMode="auto">
          <a:xfrm>
            <a:off x="568157" y="1917555"/>
            <a:ext cx="4313613" cy="38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3586C-1B8C-BAFE-AD94-2D3CAC9A3E13}"/>
              </a:ext>
            </a:extLst>
          </p:cNvPr>
          <p:cNvSpPr txBox="1"/>
          <p:nvPr/>
        </p:nvSpPr>
        <p:spPr>
          <a:xfrm>
            <a:off x="327373" y="575936"/>
            <a:ext cx="9313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III- SỰ VẬN CHUYỂN CÁC CHẤT Ở ĐỘNG VẬT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B33EA6-44C3-789F-6CCD-D938C8E17A2B}"/>
              </a:ext>
            </a:extLst>
          </p:cNvPr>
          <p:cNvGrpSpPr/>
          <p:nvPr/>
        </p:nvGrpSpPr>
        <p:grpSpPr>
          <a:xfrm>
            <a:off x="4708147" y="1546362"/>
            <a:ext cx="6731792" cy="3765276"/>
            <a:chOff x="5608084" y="1959665"/>
            <a:chExt cx="6731792" cy="37652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46E3CB-7D9E-AD5D-68B8-E11B8AA48C51}"/>
                </a:ext>
              </a:extLst>
            </p:cNvPr>
            <p:cNvSpPr/>
            <p:nvPr/>
          </p:nvSpPr>
          <p:spPr>
            <a:xfrm>
              <a:off x="7201346" y="2463175"/>
              <a:ext cx="5138530" cy="3261766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liệu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và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cùa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trình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tế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là gì?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liệu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này lấy từ đâu và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trao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tế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bào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được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thải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cơ </a:t>
              </a:r>
              <a:r>
                <a:rPr lang="en-US" sz="2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như thế nào?</a:t>
              </a:r>
              <a:endPara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Finance Quick Consult Can Answer Your Questions — 501 Commons">
              <a:extLst>
                <a:ext uri="{FF2B5EF4-FFF2-40B4-BE49-F238E27FC236}">
                  <a16:creationId xmlns:a16="http://schemas.microsoft.com/office/drawing/2014/main" id="{85315989-0CE2-017A-80D0-D9FCF1763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9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ần hoàn máu là gì? [Thành phần][Vai trò][Cách tăng tuần hoàn máu]">
            <a:extLst>
              <a:ext uri="{FF2B5EF4-FFF2-40B4-BE49-F238E27FC236}">
                <a16:creationId xmlns:a16="http://schemas.microsoft.com/office/drawing/2014/main" id="{74A51A1A-C84D-7D22-0AEB-D749D579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07" y="1427056"/>
            <a:ext cx="4312113" cy="49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1EE00-991C-088F-DC5D-77D929D11AE7}"/>
              </a:ext>
            </a:extLst>
          </p:cNvPr>
          <p:cNvSpPr txBox="1"/>
          <p:nvPr/>
        </p:nvSpPr>
        <p:spPr>
          <a:xfrm>
            <a:off x="287616" y="451439"/>
            <a:ext cx="8647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III- SỰ VẬN CHUYỂN CÁC CHẤT Ở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58E65C-5D30-6C80-07A4-525B90DE9100}"/>
              </a:ext>
            </a:extLst>
          </p:cNvPr>
          <p:cNvGrpSpPr/>
          <p:nvPr/>
        </p:nvGrpSpPr>
        <p:grpSpPr>
          <a:xfrm>
            <a:off x="0" y="1335229"/>
            <a:ext cx="7576102" cy="3087313"/>
            <a:chOff x="5608084" y="1959665"/>
            <a:chExt cx="7576102" cy="308731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69E368-119E-E11A-40B9-06CCA7EFC700}"/>
                </a:ext>
              </a:extLst>
            </p:cNvPr>
            <p:cNvSpPr/>
            <p:nvPr/>
          </p:nvSpPr>
          <p:spPr>
            <a:xfrm>
              <a:off x="7086441" y="2641709"/>
              <a:ext cx="6097745" cy="2405269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cơ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nào thực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sự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trong cơ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2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vòng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tuần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người?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2" name="Picture 11" descr="Finance Quick Consult Can Answer Your Questions — 501 Commons">
              <a:extLst>
                <a:ext uri="{FF2B5EF4-FFF2-40B4-BE49-F238E27FC236}">
                  <a16:creationId xmlns:a16="http://schemas.microsoft.com/office/drawing/2014/main" id="{EDCA5DC6-4D52-190D-10C4-9369A62B3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8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47D97F-8896-A87F-9B07-33456119C518}"/>
              </a:ext>
            </a:extLst>
          </p:cNvPr>
          <p:cNvSpPr txBox="1"/>
          <p:nvPr/>
        </p:nvSpPr>
        <p:spPr>
          <a:xfrm>
            <a:off x="474593" y="1259721"/>
            <a:ext cx="6284016" cy="435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cơ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thực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tuần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người có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tuần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tuần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lớn: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được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Tại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tế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tiết và 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tuần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nhỏ: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thẫm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được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tại đây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thành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về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CE6C8-C27D-305D-F350-54B893948754}"/>
              </a:ext>
            </a:extLst>
          </p:cNvPr>
          <p:cNvSpPr txBox="1"/>
          <p:nvPr/>
        </p:nvSpPr>
        <p:spPr>
          <a:xfrm>
            <a:off x="287616" y="451439"/>
            <a:ext cx="8647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III- SỰ VẬN CHUYỂN CÁC CHẤT Ở ĐỘNG VẬT</a:t>
            </a:r>
          </a:p>
        </p:txBody>
      </p:sp>
      <p:pic>
        <p:nvPicPr>
          <p:cNvPr id="5" name="Picture 2" descr="Tuần hoàn máu là gì? [Thành phần][Vai trò][Cách tăng tuần hoàn máu]">
            <a:extLst>
              <a:ext uri="{FF2B5EF4-FFF2-40B4-BE49-F238E27FC236}">
                <a16:creationId xmlns:a16="http://schemas.microsoft.com/office/drawing/2014/main" id="{86EA8A46-BBD1-5655-3F6F-F9B6A956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59" y="1259721"/>
            <a:ext cx="4312113" cy="49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8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F1DC9-BD10-35CA-0580-2DA6482DE842}"/>
              </a:ext>
            </a:extLst>
          </p:cNvPr>
          <p:cNvSpPr txBox="1"/>
          <p:nvPr/>
        </p:nvSpPr>
        <p:spPr>
          <a:xfrm>
            <a:off x="653497" y="442795"/>
            <a:ext cx="1056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i="0" dirty="0">
                <a:solidFill>
                  <a:srgbClr val="03A6E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vi-VN" sz="2800" b="1" i="0" dirty="0">
                <a:solidFill>
                  <a:srgbClr val="03A6EB"/>
                </a:solidFill>
                <a:effectLst/>
                <a:latin typeface="+mj-lt"/>
              </a:rPr>
              <a:t>VẬN DỤNG HIỂU BIẾT VỀ TRAO ĐỔI CHẤT VÀ CHUYỂN HOÁ NĂNG LƯỢNG Ở ĐỘNG VẬ</a:t>
            </a:r>
            <a:r>
              <a:rPr lang="en-US" sz="2800" b="1" i="0" dirty="0">
                <a:solidFill>
                  <a:srgbClr val="03A6EB"/>
                </a:solidFill>
                <a:effectLst/>
                <a:latin typeface="+mj-lt"/>
                <a:cs typeface="Times New Roman" panose="02020603050405020304" pitchFamily="18" charset="0"/>
              </a:rPr>
              <a:t>T </a:t>
            </a:r>
            <a:r>
              <a:rPr lang="en-US" sz="2800" b="1" i="0" dirty="0">
                <a:solidFill>
                  <a:srgbClr val="03A6E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 THỰC TIỄN</a:t>
            </a:r>
            <a:endParaRPr lang="en-US" sz="2800" dirty="0">
              <a:solidFill>
                <a:srgbClr val="03A6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6707F-F6A5-07EE-2914-149975784ABE}"/>
              </a:ext>
            </a:extLst>
          </p:cNvPr>
          <p:cNvSpPr txBox="1"/>
          <p:nvPr/>
        </p:nvSpPr>
        <p:spPr>
          <a:xfrm>
            <a:off x="862218" y="1679434"/>
            <a:ext cx="6097656" cy="360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Thiếu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Suy Dinh Dưỡng Thể Phù Là Gì? Cách Trị (Kwashiorkor)">
            <a:extLst>
              <a:ext uri="{FF2B5EF4-FFF2-40B4-BE49-F238E27FC236}">
                <a16:creationId xmlns:a16="http://schemas.microsoft.com/office/drawing/2014/main" id="{F3884F29-C2DD-233B-E52B-F9EAE8CD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02" y="1679434"/>
            <a:ext cx="2734217" cy="1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8015B7-FC65-AF3F-ED86-2C0E48202D26}"/>
              </a:ext>
            </a:extLst>
          </p:cNvPr>
          <p:cNvGrpSpPr/>
          <p:nvPr/>
        </p:nvGrpSpPr>
        <p:grpSpPr>
          <a:xfrm>
            <a:off x="7265503" y="4087903"/>
            <a:ext cx="3372677" cy="2420628"/>
            <a:chOff x="107674" y="1341783"/>
            <a:chExt cx="5715000" cy="4101754"/>
          </a:xfrm>
        </p:grpSpPr>
        <p:pic>
          <p:nvPicPr>
            <p:cNvPr id="8" name="Picture 4" descr="Top những nguyên nhân hàng đầu dẫn đến trẻ béo phì">
              <a:extLst>
                <a:ext uri="{FF2B5EF4-FFF2-40B4-BE49-F238E27FC236}">
                  <a16:creationId xmlns:a16="http://schemas.microsoft.com/office/drawing/2014/main" id="{AB633099-1CEA-CA40-E256-DAFC631B6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4" y="1414462"/>
              <a:ext cx="5715000" cy="402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722999-46AE-C0E6-0AF2-A97404206D36}"/>
                </a:ext>
              </a:extLst>
            </p:cNvPr>
            <p:cNvSpPr/>
            <p:nvPr/>
          </p:nvSpPr>
          <p:spPr>
            <a:xfrm>
              <a:off x="4890052" y="1341783"/>
              <a:ext cx="844826" cy="745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84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artoon Food Icons Set Isolated on White Background Stock Vector -  Illustration of food, fastfood: 181761482">
            <a:extLst>
              <a:ext uri="{FF2B5EF4-FFF2-40B4-BE49-F238E27FC236}">
                <a16:creationId xmlns:a16="http://schemas.microsoft.com/office/drawing/2014/main" id="{D5BEE7D3-F642-FD42-F09F-B67BD951E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 bwMode="auto">
          <a:xfrm>
            <a:off x="2750567" y="1480931"/>
            <a:ext cx="6145130" cy="53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D9B53D2-FCFC-D1B8-17A1-C95BBAA3041E}"/>
              </a:ext>
            </a:extLst>
          </p:cNvPr>
          <p:cNvGrpSpPr/>
          <p:nvPr/>
        </p:nvGrpSpPr>
        <p:grpSpPr>
          <a:xfrm>
            <a:off x="1043608" y="0"/>
            <a:ext cx="9253331" cy="1567369"/>
            <a:chOff x="5608084" y="1959664"/>
            <a:chExt cx="9253331" cy="156736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FB3E6AE-F25C-F012-81E1-A22F3F643974}"/>
                </a:ext>
              </a:extLst>
            </p:cNvPr>
            <p:cNvSpPr/>
            <p:nvPr/>
          </p:nvSpPr>
          <p:spPr>
            <a:xfrm>
              <a:off x="7175895" y="2684393"/>
              <a:ext cx="7685520" cy="842640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Tại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chúng ta nên ăn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nhiều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thức ăn?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B8F13BEB-2E19-81B0-4337-45BA62F0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4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2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C3E88-A0A2-46EC-E8EA-EF4F524A69D3}"/>
              </a:ext>
            </a:extLst>
          </p:cNvPr>
          <p:cNvSpPr txBox="1"/>
          <p:nvPr/>
        </p:nvSpPr>
        <p:spPr>
          <a:xfrm>
            <a:off x="792645" y="40174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ăn uống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E452B-9BCB-9008-7221-9D59EE8D5A77}"/>
              </a:ext>
            </a:extLst>
          </p:cNvPr>
          <p:cNvSpPr txBox="1"/>
          <p:nvPr/>
        </p:nvSpPr>
        <p:spPr>
          <a:xfrm>
            <a:off x="792645" y="1222226"/>
            <a:ext cx="11044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tác nhân có thể gây hại cho các cơ quan trong ống tiêu hoá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D695D11-7ED5-9CB2-7BFC-1880BE56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206"/>
            <a:ext cx="12192000" cy="3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AC83CB-6331-459A-7FFD-CFEE70B14416}"/>
              </a:ext>
            </a:extLst>
          </p:cNvPr>
          <p:cNvGrpSpPr/>
          <p:nvPr/>
        </p:nvGrpSpPr>
        <p:grpSpPr>
          <a:xfrm>
            <a:off x="1182755" y="4852089"/>
            <a:ext cx="9253331" cy="1567369"/>
            <a:chOff x="5608084" y="1959664"/>
            <a:chExt cx="9253331" cy="156736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A648651-2093-E371-383B-567D590038B5}"/>
                </a:ext>
              </a:extLst>
            </p:cNvPr>
            <p:cNvSpPr/>
            <p:nvPr/>
          </p:nvSpPr>
          <p:spPr>
            <a:xfrm>
              <a:off x="7175895" y="2684393"/>
              <a:ext cx="7685520" cy="842640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 làm gì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ăn uống?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8" name="Picture 7" descr="Finance Quick Consult Can Answer Your Questions — 501 Commons">
              <a:extLst>
                <a:ext uri="{FF2B5EF4-FFF2-40B4-BE49-F238E27FC236}">
                  <a16:creationId xmlns:a16="http://schemas.microsoft.com/office/drawing/2014/main" id="{401BCE18-07B9-323E-57BF-E6F54A61A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4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03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ải Tiếng Việt 1 trang 64, 65, 66, 67 Bài 1: Rửa tay trước khi ăn - Kết  nối tri thức với cuộc sống - VnDoc.com">
            <a:extLst>
              <a:ext uri="{FF2B5EF4-FFF2-40B4-BE49-F238E27FC236}">
                <a16:creationId xmlns:a16="http://schemas.microsoft.com/office/drawing/2014/main" id="{685E8C88-E6EE-6E60-E6D3-3967E2B5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864347"/>
            <a:ext cx="3816626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hớ đánh răng theo 4 kiểu này mà làm hư răng">
            <a:extLst>
              <a:ext uri="{FF2B5EF4-FFF2-40B4-BE49-F238E27FC236}">
                <a16:creationId xmlns:a16="http://schemas.microsoft.com/office/drawing/2014/main" id="{2DFD1118-D8CA-D5A5-198B-DF8B3A13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69" y="864347"/>
            <a:ext cx="3316222" cy="24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ách dạy trẻ không kén ăn | Tin tức Online">
            <a:extLst>
              <a:ext uri="{FF2B5EF4-FFF2-40B4-BE49-F238E27FC236}">
                <a16:creationId xmlns:a16="http://schemas.microsoft.com/office/drawing/2014/main" id="{F9CE9C65-7985-D928-207C-10DDDDB2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40" y="3767511"/>
            <a:ext cx="3848082" cy="26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Ăn chín uống sôi' tăng cường sức khỏe mùa chống dịch">
            <a:extLst>
              <a:ext uri="{FF2B5EF4-FFF2-40B4-BE49-F238E27FC236}">
                <a16:creationId xmlns:a16="http://schemas.microsoft.com/office/drawing/2014/main" id="{F7148BC3-DFF5-9A33-243C-53A6EA34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05" y="3812238"/>
            <a:ext cx="4566550" cy="2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2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456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Times New Roman (Headings)</vt:lpstr>
      <vt:lpstr>Office Theme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 HONG</dc:creator>
  <cp:lastModifiedBy>kimmaikd@gmail.com</cp:lastModifiedBy>
  <cp:revision>47</cp:revision>
  <dcterms:created xsi:type="dcterms:W3CDTF">2022-06-21T01:59:13Z</dcterms:created>
  <dcterms:modified xsi:type="dcterms:W3CDTF">2023-02-09T02:26:46Z</dcterms:modified>
</cp:coreProperties>
</file>