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4" r:id="rId4"/>
    <p:sldId id="265" r:id="rId5"/>
    <p:sldId id="258" r:id="rId6"/>
    <p:sldId id="266" r:id="rId7"/>
    <p:sldId id="257" r:id="rId8"/>
    <p:sldId id="259" r:id="rId9"/>
    <p:sldId id="260" r:id="rId10"/>
    <p:sldId id="262" r:id="rId11"/>
    <p:sldId id="261" r:id="rId12"/>
    <p:sldId id="263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7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2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9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5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3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1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872589"/>
            <a:ext cx="9302752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372798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83501" y="887859"/>
            <a:ext cx="7291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66841" y="3120015"/>
            <a:ext cx="7381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8677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3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95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5" y="2943357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90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50" y="2943357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9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9" y="2943357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95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5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6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6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6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2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300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9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4" y="4781080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82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5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07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09603"/>
            <a:ext cx="2553327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3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0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828565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3657459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5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5106027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4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2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5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3051014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1" y="3051014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0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9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9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3" y="609602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6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609600"/>
            <a:ext cx="550615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72361" y="609601"/>
            <a:ext cx="400780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4"/>
            <a:ext cx="550613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2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6" y="618519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5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CDEA9AC-7883-43F3-9AAE-5C298C1A14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5" y="5883277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588327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9039C5F-1F92-4B26-AED9-4281573D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1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0" i="0" u="none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4662" y="2491069"/>
            <a:ext cx="5590698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TIẾT 48: BÀI TẬP (TT)</a:t>
            </a:r>
          </a:p>
        </p:txBody>
      </p:sp>
    </p:spTree>
    <p:extLst>
      <p:ext uri="{BB962C8B-B14F-4D97-AF65-F5344CB8AC3E}">
        <p14:creationId xmlns:p14="http://schemas.microsoft.com/office/powerpoint/2010/main" val="2546113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5618" y="679660"/>
            <a:ext cx="93968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s:= 7;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s&lt;7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s:=s+1;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799421"/>
              </p:ext>
            </p:extLst>
          </p:nvPr>
        </p:nvGraphicFramePr>
        <p:xfrm>
          <a:off x="1940785" y="4133947"/>
          <a:ext cx="60960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S&lt;7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S:=S+1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DỪNG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54302" y="3439085"/>
            <a:ext cx="28220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</a:rPr>
              <a:t>Vậy</a:t>
            </a:r>
            <a:r>
              <a:rPr lang="en-US" sz="4400" b="1" dirty="0">
                <a:solidFill>
                  <a:srgbClr val="FF0000"/>
                </a:solidFill>
              </a:rPr>
              <a:t> s:= 7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SLL= 0lần</a:t>
            </a:r>
          </a:p>
        </p:txBody>
      </p:sp>
    </p:spTree>
    <p:extLst>
      <p:ext uri="{BB962C8B-B14F-4D97-AF65-F5344CB8AC3E}">
        <p14:creationId xmlns:p14="http://schemas.microsoft.com/office/powerpoint/2010/main" val="66330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080214" y="259097"/>
                <a:ext cx="4622740" cy="877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1 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 …….+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214" y="259097"/>
                <a:ext cx="4622740" cy="877613"/>
              </a:xfrm>
              <a:prstGeom prst="rect">
                <a:avLst/>
              </a:prstGeom>
              <a:blipFill>
                <a:blip r:embed="rId2"/>
                <a:stretch>
                  <a:fillRect l="-3953" b="-11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19635" y="1200289"/>
            <a:ext cx="540160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for…do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i,n: integer;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s: real;</a:t>
            </a:r>
          </a:p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Write(‘nhap n=‘); readln(n);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s:=0;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i:=1</a:t>
            </a:r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s:=s+1/i;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writeln(s);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Readln</a:t>
            </a:r>
          </a:p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77712" y="-47046"/>
            <a:ext cx="4710958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while…do</a:t>
            </a: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i,n: integer;</a:t>
            </a:r>
          </a:p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s: real;</a:t>
            </a: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</a:p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Write(‘nhap n=‘); readln(n);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s:=0;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i:=1;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i&lt;=n </a:t>
            </a:r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begin   </a:t>
            </a: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s:=s+1/i; 				i:=i+1;</a:t>
            </a:r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end;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200">
                <a:latin typeface="Times New Roman" panose="02020603050405020304" pitchFamily="18" charset="0"/>
                <a:cs typeface="Times New Roman" panose="02020603050405020304" pitchFamily="18" charset="0"/>
              </a:rPr>
              <a:t>writeln(s);</a:t>
            </a:r>
            <a:endParaRPr lang="nl-N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Readln</a:t>
            </a: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0" y="1711863"/>
            <a:ext cx="0" cy="40092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32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51864" y="0"/>
            <a:ext cx="124957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T = 1+2 + 3 +……+ n</a:t>
            </a:r>
          </a:p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while…do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65417" y="1384995"/>
            <a:ext cx="81688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i,n: integer;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T: longint;</a:t>
            </a:r>
          </a:p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Write(‘nhap n=‘); readln(n);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T:=0;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i:=1;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i&lt;= n </a:t>
            </a:r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begin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T:=T+i;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i:=i+1;</a:t>
            </a:r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end;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writeln(T);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Readln</a:t>
            </a:r>
          </a:p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6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2547" y="1068426"/>
            <a:ext cx="4060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Phân biệt hoạt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lặp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2824" y="2026176"/>
            <a:ext cx="60201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2824" y="3679253"/>
            <a:ext cx="8174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2824" y="2772127"/>
            <a:ext cx="9650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3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40647" y="1341345"/>
            <a:ext cx="9161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85306" y="2300190"/>
            <a:ext cx="36487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For ..to…do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85304" y="3117377"/>
            <a:ext cx="2895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If …then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85304" y="3934565"/>
            <a:ext cx="32255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while…do</a:t>
            </a:r>
          </a:p>
        </p:txBody>
      </p:sp>
    </p:spTree>
    <p:extLst>
      <p:ext uri="{BB962C8B-B14F-4D97-AF65-F5344CB8AC3E}">
        <p14:creationId xmlns:p14="http://schemas.microsoft.com/office/powerpoint/2010/main" val="6740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56086" y="1149724"/>
            <a:ext cx="85904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CÚ PHÁP CỦA CÂU LỆNH LẶP VỚI SỐ LẦN CHƯA BIẾT TRƯỚC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5609" y="1946464"/>
            <a:ext cx="5905784" cy="461665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ĐIỀU KIỆN&gt;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&lt;CÂU LỆNH&gt;;</a:t>
            </a:r>
          </a:p>
        </p:txBody>
      </p:sp>
    </p:spTree>
    <p:extLst>
      <p:ext uri="{BB962C8B-B14F-4D97-AF65-F5344CB8AC3E}">
        <p14:creationId xmlns:p14="http://schemas.microsoft.com/office/powerpoint/2010/main" val="53720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741" y="218604"/>
            <a:ext cx="116327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..do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741" y="1667923"/>
            <a:ext cx="739657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85763" indent="-385763">
              <a:buAutoNum type="alphaLcPeriod"/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a&lt; 5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a:=a+1; </a:t>
            </a:r>
          </a:p>
          <a:p>
            <a:pPr lvl="8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write(a); </a:t>
            </a:r>
          </a:p>
          <a:p>
            <a:pPr lvl="8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1795" y="3523084"/>
            <a:ext cx="846520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While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a&lt; 5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a:=a+1;  write(a); </a:t>
            </a:r>
          </a:p>
          <a:p>
            <a:pPr lvl="8"/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367958" y="2482868"/>
            <a:ext cx="506826" cy="39700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79603" y="2202424"/>
            <a:ext cx="50209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a&lt;5</a:t>
            </a:r>
          </a:p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CL: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a:=a+1; write(a);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367958" y="4146852"/>
            <a:ext cx="506826" cy="39700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7685" y="4035913"/>
            <a:ext cx="29386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a&lt;5</a:t>
            </a:r>
          </a:p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CL: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a:=a+1;</a:t>
            </a:r>
          </a:p>
        </p:txBody>
      </p:sp>
    </p:spTree>
    <p:extLst>
      <p:ext uri="{BB962C8B-B14F-4D97-AF65-F5344CB8AC3E}">
        <p14:creationId xmlns:p14="http://schemas.microsoft.com/office/powerpoint/2010/main" val="41841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9716" y="1250578"/>
            <a:ext cx="8123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..do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97157" y="2319619"/>
            <a:ext cx="50898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85763" indent="-385763">
              <a:buAutoNum type="alphaLcPeriod"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a&lt; 5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a:=a+1; </a:t>
            </a:r>
          </a:p>
          <a:p>
            <a:pPr lvl="8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write(a); </a:t>
            </a:r>
          </a:p>
          <a:p>
            <a:pPr lvl="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8699" y="4128248"/>
            <a:ext cx="4694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While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a&lt; 5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a:=a+1;  write(a); </a:t>
            </a:r>
          </a:p>
          <a:p>
            <a:pPr lvl="8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367958" y="2482868"/>
            <a:ext cx="506826" cy="39700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79602" y="2202424"/>
            <a:ext cx="8098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</a:p>
          <a:p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CL: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6367958" y="4146852"/>
            <a:ext cx="506826" cy="39700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17685" y="4035913"/>
            <a:ext cx="8675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 </a:t>
            </a:r>
          </a:p>
          <a:p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CL: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37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41400" y="506493"/>
            <a:ext cx="100287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9993" y="1910712"/>
            <a:ext cx="1009635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7175" indent="-257175">
              <a:buAutoNum type="alphaL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X:= 10; While x:= 10 do x:=x+5;</a:t>
            </a:r>
          </a:p>
          <a:p>
            <a:pPr marL="257175" indent="-257175">
              <a:buAutoNum type="alphaLcPeriod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AutoNum type="alphaLcPeriod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AutoNum type="alphaLcPeriod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X:=10; While x=10 do x = x+5 ;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S:=0; n:=0; While s&lt;=10 do n:= n+1; s:=s+n;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941575" y="2519435"/>
            <a:ext cx="57486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25807" y="2668564"/>
            <a:ext cx="1510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X = 10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609099" y="4263485"/>
            <a:ext cx="57486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08170" y="4218019"/>
            <a:ext cx="2170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X := X +5;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30909" y="5816826"/>
            <a:ext cx="10046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lần.Lỗi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52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352" y="893127"/>
            <a:ext cx="18901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6721" y="1888574"/>
            <a:ext cx="87589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Kiểm tra </a:t>
            </a:r>
            <a:r>
              <a:rPr lang="nl-N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Nếu </a:t>
            </a:r>
            <a:r>
              <a:rPr lang="nl-N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SAI, </a:t>
            </a:r>
            <a:r>
              <a:rPr lang="nl-N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lệnh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sẽ bị bỏ qua việc thực hiện lệnh lặp.  </a:t>
            </a:r>
          </a:p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Nếu </a:t>
            </a:r>
            <a:r>
              <a:rPr lang="nl-N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ĐÚNG thực hiện </a:t>
            </a:r>
            <a:r>
              <a:rPr lang="nl-N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lệnh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lặp và quay lại bước 1.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70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6784" y="0"/>
            <a:ext cx="80330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s:= 0;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s&lt;=8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s:=s+2;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251347"/>
              </p:ext>
            </p:extLst>
          </p:nvPr>
        </p:nvGraphicFramePr>
        <p:xfrm>
          <a:off x="2362201" y="2785636"/>
          <a:ext cx="6096000" cy="389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S&lt;=8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S:=S+2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DỪNG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10893" y="3094529"/>
            <a:ext cx="25474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</a:rPr>
              <a:t>Vậy</a:t>
            </a:r>
            <a:r>
              <a:rPr lang="en-US" sz="4000" b="1" dirty="0">
                <a:solidFill>
                  <a:srgbClr val="FF0000"/>
                </a:solidFill>
              </a:rPr>
              <a:t> s:= 10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SLL= 5 </a:t>
            </a:r>
            <a:r>
              <a:rPr lang="en-US" sz="4000" b="1" dirty="0" err="1">
                <a:solidFill>
                  <a:srgbClr val="FF0000"/>
                </a:solidFill>
              </a:rPr>
              <a:t>lần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97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69&quot;&gt;&lt;/object&gt;&lt;object type=&quot;2&quot; unique_id=&quot;10070&quot;&gt;&lt;object type=&quot;3&quot; unique_id=&quot;10071&quot;&gt;&lt;property id=&quot;20148&quot; value=&quot;5&quot;/&gt;&lt;property id=&quot;20300&quot; value=&quot;Slide 1&quot;/&gt;&lt;property id=&quot;20307&quot; value=&quot;256&quot;/&gt;&lt;/object&gt;&lt;object type=&quot;3&quot; unique_id=&quot;10072&quot;&gt;&lt;property id=&quot;20148&quot; value=&quot;5&quot;/&gt;&lt;property id=&quot;20300&quot; value=&quot;Slide 7&quot;/&gt;&lt;property id=&quot;20307&quot; value=&quot;257&quot;/&gt;&lt;/object&gt;&lt;object type=&quot;3&quot; unique_id=&quot;10073&quot;&gt;&lt;property id=&quot;20148&quot; value=&quot;5&quot;/&gt;&lt;property id=&quot;20300&quot; value=&quot;Slide 5&quot;/&gt;&lt;property id=&quot;20307&quot; value=&quot;258&quot;/&gt;&lt;/object&gt;&lt;object type=&quot;3&quot; unique_id=&quot;10074&quot;&gt;&lt;property id=&quot;20148&quot; value=&quot;5&quot;/&gt;&lt;property id=&quot;20300&quot; value=&quot;Slide 8&quot;/&gt;&lt;property id=&quot;20307&quot; value=&quot;259&quot;/&gt;&lt;/object&gt;&lt;object type=&quot;3&quot; unique_id=&quot;10075&quot;&gt;&lt;property id=&quot;20148&quot; value=&quot;5&quot;/&gt;&lt;property id=&quot;20300&quot; value=&quot;Slide 9&quot;/&gt;&lt;property id=&quot;20307&quot; value=&quot;260&quot;/&gt;&lt;/object&gt;&lt;object type=&quot;3&quot; unique_id=&quot;10076&quot;&gt;&lt;property id=&quot;20148&quot; value=&quot;5&quot;/&gt;&lt;property id=&quot;20300&quot; value=&quot;Slide 10&quot;/&gt;&lt;property id=&quot;20307&quot; value=&quot;262&quot;/&gt;&lt;/object&gt;&lt;object type=&quot;3&quot; unique_id=&quot;10077&quot;&gt;&lt;property id=&quot;20148&quot; value=&quot;5&quot;/&gt;&lt;property id=&quot;20300&quot; value=&quot;Slide 11&quot;/&gt;&lt;property id=&quot;20307&quot; value=&quot;261&quot;/&gt;&lt;/object&gt;&lt;object type=&quot;3&quot; unique_id=&quot;10141&quot;&gt;&lt;property id=&quot;20148&quot; value=&quot;5&quot;/&gt;&lt;property id=&quot;20300&quot; value=&quot;Slide 12&quot;/&gt;&lt;property id=&quot;20307&quot; value=&quot;263&quot;/&gt;&lt;/object&gt;&lt;object type=&quot;3&quot; unique_id=&quot;10172&quot;&gt;&lt;property id=&quot;20148&quot; value=&quot;5&quot;/&gt;&lt;property id=&quot;20300&quot; value=&quot;Slide 3&quot;/&gt;&lt;property id=&quot;20307&quot; value=&quot;264&quot;/&gt;&lt;/object&gt;&lt;object type=&quot;3&quot; unique_id=&quot;10206&quot;&gt;&lt;property id=&quot;20148&quot; value=&quot;5&quot;/&gt;&lt;property id=&quot;20300&quot; value=&quot;Slide 4&quot;/&gt;&lt;property id=&quot;20307&quot; value=&quot;265&quot;/&gt;&lt;/object&gt;&lt;object type=&quot;3&quot; unique_id=&quot;10255&quot;&gt;&lt;property id=&quot;20148&quot; value=&quot;5&quot;/&gt;&lt;property id=&quot;20300&quot; value=&quot;Slide 6&quot;/&gt;&lt;property id=&quot;20307&quot; value=&quot;266&quot;/&gt;&lt;/object&gt;&lt;object type=&quot;3&quot; unique_id=&quot;10295&quot;&gt;&lt;property id=&quot;20148&quot; value=&quot;5&quot;/&gt;&lt;property id=&quot;20300&quot; value=&quot;Slide 2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346</TotalTime>
  <Words>772</Words>
  <Application>Microsoft Office PowerPoint</Application>
  <PresentationFormat>Widescreen</PresentationFormat>
  <Paragraphs>115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Times New Roman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Kim Đồng THCS</cp:lastModifiedBy>
  <cp:revision>23</cp:revision>
  <cp:lastPrinted>2021-03-11T04:51:31Z</cp:lastPrinted>
  <dcterms:created xsi:type="dcterms:W3CDTF">2021-03-11T00:07:36Z</dcterms:created>
  <dcterms:modified xsi:type="dcterms:W3CDTF">2023-03-06T00:56:34Z</dcterms:modified>
</cp:coreProperties>
</file>