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333" r:id="rId2"/>
    <p:sldId id="314" r:id="rId3"/>
    <p:sldId id="334" r:id="rId4"/>
    <p:sldId id="335" r:id="rId5"/>
    <p:sldId id="261" r:id="rId6"/>
    <p:sldId id="263" r:id="rId7"/>
    <p:sldId id="336" r:id="rId8"/>
    <p:sldId id="267" r:id="rId9"/>
    <p:sldId id="271" r:id="rId10"/>
    <p:sldId id="341" r:id="rId11"/>
    <p:sldId id="276" r:id="rId12"/>
    <p:sldId id="354" r:id="rId13"/>
    <p:sldId id="281" r:id="rId14"/>
    <p:sldId id="283" r:id="rId15"/>
    <p:sldId id="343" r:id="rId16"/>
    <p:sldId id="344" r:id="rId17"/>
    <p:sldId id="353" r:id="rId18"/>
    <p:sldId id="352" r:id="rId19"/>
    <p:sldId id="288" r:id="rId20"/>
    <p:sldId id="289" r:id="rId21"/>
    <p:sldId id="291" r:id="rId22"/>
    <p:sldId id="292" r:id="rId23"/>
    <p:sldId id="293" r:id="rId24"/>
    <p:sldId id="294" r:id="rId25"/>
    <p:sldId id="296" r:id="rId26"/>
    <p:sldId id="345" r:id="rId27"/>
    <p:sldId id="347" r:id="rId28"/>
    <p:sldId id="319" r:id="rId29"/>
    <p:sldId id="349" r:id="rId30"/>
    <p:sldId id="329" r:id="rId31"/>
    <p:sldId id="350" r:id="rId32"/>
    <p:sldId id="351" r:id="rId33"/>
    <p:sldId id="297" r:id="rId34"/>
    <p:sldId id="298" r:id="rId35"/>
    <p:sldId id="299" r:id="rId36"/>
    <p:sldId id="301" r:id="rId37"/>
  </p:sldIdLst>
  <p:sldSz cx="9144000" cy="6858000" type="screen4x3"/>
  <p:notesSz cx="6858000" cy="9144000"/>
  <p:defaultTextStyle>
    <a:defPPr>
      <a:defRPr lang="en-GB"/>
    </a:defPPr>
    <a:lvl1pPr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87085" autoAdjust="0"/>
  </p:normalViewPr>
  <p:slideViewPr>
    <p:cSldViewPr>
      <p:cViewPr varScale="1">
        <p:scale>
          <a:sx n="63" d="100"/>
          <a:sy n="63" d="100"/>
        </p:scale>
        <p:origin x="1584" y="4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4D2D73CA-45A0-A348-A0AF-05B1B05CC70D}"/>
    <pc:docChg chg="undo custSel delSld modSld">
      <pc:chgData name="phungphattrien0123456@gmail.com" userId="639bf380e7d8d746" providerId="LiveId" clId="{4D2D73CA-45A0-A348-A0AF-05B1B05CC70D}" dt="2022-01-29T12:39:39.431" v="75" actId="22"/>
      <pc:docMkLst>
        <pc:docMk/>
      </pc:docMkLst>
      <pc:sldChg chg="addSp delSp">
        <pc:chgData name="phungphattrien0123456@gmail.com" userId="639bf380e7d8d746" providerId="LiveId" clId="{4D2D73CA-45A0-A348-A0AF-05B1B05CC70D}" dt="2022-01-29T12:36:42.593" v="5" actId="22"/>
        <pc:sldMkLst>
          <pc:docMk/>
          <pc:sldMk cId="0" sldId="264"/>
        </pc:sldMkLst>
        <pc:spChg chg="add">
          <ac:chgData name="phungphattrien0123456@gmail.com" userId="639bf380e7d8d746" providerId="LiveId" clId="{4D2D73CA-45A0-A348-A0AF-05B1B05CC70D}" dt="2022-01-29T12:36:42.593" v="5" actId="22"/>
          <ac:spMkLst>
            <pc:docMk/>
            <pc:sldMk cId="0" sldId="264"/>
            <ac:spMk id="3" creationId="{F1822708-BBFC-7848-9B35-D6A742D53B02}"/>
          </ac:spMkLst>
        </pc:spChg>
        <pc:spChg chg="del">
          <ac:chgData name="phungphattrien0123456@gmail.com" userId="639bf380e7d8d746" providerId="LiveId" clId="{4D2D73CA-45A0-A348-A0AF-05B1B05CC70D}" dt="2022-01-29T12:36:29.641" v="3" actId="478"/>
          <ac:spMkLst>
            <pc:docMk/>
            <pc:sldMk cId="0" sldId="264"/>
            <ac:spMk id="13316" creationId="{BA0F0CDC-749D-4844-888E-EBC77F968210}"/>
          </ac:spMkLst>
        </pc:spChg>
      </pc:sldChg>
      <pc:sldChg chg="addSp delSp">
        <pc:chgData name="phungphattrien0123456@gmail.com" userId="639bf380e7d8d746" providerId="LiveId" clId="{4D2D73CA-45A0-A348-A0AF-05B1B05CC70D}" dt="2022-01-29T12:36:58.284" v="7" actId="22"/>
        <pc:sldMkLst>
          <pc:docMk/>
          <pc:sldMk cId="0" sldId="289"/>
        </pc:sldMkLst>
        <pc:spChg chg="add">
          <ac:chgData name="phungphattrien0123456@gmail.com" userId="639bf380e7d8d746" providerId="LiveId" clId="{4D2D73CA-45A0-A348-A0AF-05B1B05CC70D}" dt="2022-01-29T12:36:58.284" v="7" actId="22"/>
          <ac:spMkLst>
            <pc:docMk/>
            <pc:sldMk cId="0" sldId="289"/>
            <ac:spMk id="2" creationId="{6AF5C07E-80E8-374B-A22E-1457A0560034}"/>
          </ac:spMkLst>
        </pc:spChg>
        <pc:spChg chg="del">
          <ac:chgData name="phungphattrien0123456@gmail.com" userId="639bf380e7d8d746" providerId="LiveId" clId="{4D2D73CA-45A0-A348-A0AF-05B1B05CC70D}" dt="2022-01-29T12:36:56.759" v="6" actId="478"/>
          <ac:spMkLst>
            <pc:docMk/>
            <pc:sldMk cId="0" sldId="289"/>
            <ac:spMk id="41986" creationId="{15D7901F-C182-43DD-86B9-68153E33089F}"/>
          </ac:spMkLst>
        </pc:spChg>
      </pc:sldChg>
      <pc:sldChg chg="addSp delSp">
        <pc:chgData name="phungphattrien0123456@gmail.com" userId="639bf380e7d8d746" providerId="LiveId" clId="{4D2D73CA-45A0-A348-A0AF-05B1B05CC70D}" dt="2022-01-29T12:37:04.844" v="9" actId="22"/>
        <pc:sldMkLst>
          <pc:docMk/>
          <pc:sldMk cId="0" sldId="294"/>
        </pc:sldMkLst>
        <pc:spChg chg="add">
          <ac:chgData name="phungphattrien0123456@gmail.com" userId="639bf380e7d8d746" providerId="LiveId" clId="{4D2D73CA-45A0-A348-A0AF-05B1B05CC70D}" dt="2022-01-29T12:37:04.844" v="9" actId="22"/>
          <ac:spMkLst>
            <pc:docMk/>
            <pc:sldMk cId="0" sldId="294"/>
            <ac:spMk id="2" creationId="{6A367F79-E5A7-AF43-92B0-092EAF6F9C6A}"/>
          </ac:spMkLst>
        </pc:spChg>
        <pc:spChg chg="del">
          <ac:chgData name="phungphattrien0123456@gmail.com" userId="639bf380e7d8d746" providerId="LiveId" clId="{4D2D73CA-45A0-A348-A0AF-05B1B05CC70D}" dt="2022-01-29T12:37:03.338" v="8" actId="478"/>
          <ac:spMkLst>
            <pc:docMk/>
            <pc:sldMk cId="0" sldId="294"/>
            <ac:spMk id="50178" creationId="{F9A76308-B953-45DC-BDF9-30346CD876D5}"/>
          </ac:spMkLst>
        </pc:spChg>
      </pc:sldChg>
      <pc:sldChg chg="addSp delSp modSp addAnim delAnim">
        <pc:chgData name="phungphattrien0123456@gmail.com" userId="639bf380e7d8d746" providerId="LiveId" clId="{4D2D73CA-45A0-A348-A0AF-05B1B05CC70D}" dt="2022-01-29T12:38:32.312" v="23" actId="478"/>
        <pc:sldMkLst>
          <pc:docMk/>
          <pc:sldMk cId="0" sldId="296"/>
        </pc:sldMkLst>
        <pc:spChg chg="add mod">
          <ac:chgData name="phungphattrien0123456@gmail.com" userId="639bf380e7d8d746" providerId="LiveId" clId="{4D2D73CA-45A0-A348-A0AF-05B1B05CC70D}" dt="2022-01-29T12:38:27.185" v="22" actId="122"/>
          <ac:spMkLst>
            <pc:docMk/>
            <pc:sldMk cId="0" sldId="296"/>
            <ac:spMk id="2" creationId="{165FE161-7EFA-8545-9CE8-E038B8E12B38}"/>
          </ac:spMkLst>
        </pc:spChg>
        <pc:spChg chg="del mod">
          <ac:chgData name="phungphattrien0123456@gmail.com" userId="639bf380e7d8d746" providerId="LiveId" clId="{4D2D73CA-45A0-A348-A0AF-05B1B05CC70D}" dt="2022-01-29T12:38:32.312" v="23" actId="478"/>
          <ac:spMkLst>
            <pc:docMk/>
            <pc:sldMk cId="0" sldId="296"/>
            <ac:spMk id="44051" creationId="{641DA66E-0F57-4392-8F67-52B48DD6E956}"/>
          </ac:spMkLst>
        </pc:spChg>
      </pc:sldChg>
      <pc:sldChg chg="addSp delSp">
        <pc:chgData name="phungphattrien0123456@gmail.com" userId="639bf380e7d8d746" providerId="LiveId" clId="{4D2D73CA-45A0-A348-A0AF-05B1B05CC70D}" dt="2022-01-29T12:36:36.289" v="4" actId="22"/>
        <pc:sldMkLst>
          <pc:docMk/>
          <pc:sldMk cId="0" sldId="314"/>
        </pc:sldMkLst>
        <pc:spChg chg="add">
          <ac:chgData name="phungphattrien0123456@gmail.com" userId="639bf380e7d8d746" providerId="LiveId" clId="{4D2D73CA-45A0-A348-A0AF-05B1B05CC70D}" dt="2022-01-29T12:36:36.289" v="4" actId="22"/>
          <ac:spMkLst>
            <pc:docMk/>
            <pc:sldMk cId="0" sldId="314"/>
            <ac:spMk id="2" creationId="{7E73013C-E3AC-8F43-B9A6-3417EF9F1562}"/>
          </ac:spMkLst>
        </pc:spChg>
        <pc:spChg chg="del">
          <ac:chgData name="phungphattrien0123456@gmail.com" userId="639bf380e7d8d746" providerId="LiveId" clId="{4D2D73CA-45A0-A348-A0AF-05B1B05CC70D}" dt="2022-01-29T12:36:25.479" v="2" actId="478"/>
          <ac:spMkLst>
            <pc:docMk/>
            <pc:sldMk cId="0" sldId="314"/>
            <ac:spMk id="6147" creationId="{7062D0D1-D30A-4B13-86A6-EB7F0D8A11B7}"/>
          </ac:spMkLst>
        </pc:spChg>
      </pc:sldChg>
      <pc:sldChg chg="modSp">
        <pc:chgData name="phungphattrien0123456@gmail.com" userId="639bf380e7d8d746" providerId="LiveId" clId="{4D2D73CA-45A0-A348-A0AF-05B1B05CC70D}" dt="2022-01-29T12:39:17.726" v="71" actId="20577"/>
        <pc:sldMkLst>
          <pc:docMk/>
          <pc:sldMk cId="0" sldId="319"/>
        </pc:sldMkLst>
        <pc:spChg chg="mod">
          <ac:chgData name="phungphattrien0123456@gmail.com" userId="639bf380e7d8d746" providerId="LiveId" clId="{4D2D73CA-45A0-A348-A0AF-05B1B05CC70D}" dt="2022-01-29T12:39:17.726" v="71" actId="20577"/>
          <ac:spMkLst>
            <pc:docMk/>
            <pc:sldMk cId="0" sldId="319"/>
            <ac:spMk id="12299" creationId="{E8B4851C-C110-45C0-873A-E30ACC2E7A96}"/>
          </ac:spMkLst>
        </pc:spChg>
      </pc:sldChg>
      <pc:sldChg chg="del">
        <pc:chgData name="phungphattrien0123456@gmail.com" userId="639bf380e7d8d746" providerId="LiveId" clId="{4D2D73CA-45A0-A348-A0AF-05B1B05CC70D}" dt="2022-01-29T12:36:14.116" v="0" actId="2696"/>
        <pc:sldMkLst>
          <pc:docMk/>
          <pc:sldMk cId="0" sldId="332"/>
        </pc:sldMkLst>
      </pc:sldChg>
      <pc:sldChg chg="modSp">
        <pc:chgData name="phungphattrien0123456@gmail.com" userId="639bf380e7d8d746" providerId="LiveId" clId="{4D2D73CA-45A0-A348-A0AF-05B1B05CC70D}" dt="2022-01-29T12:36:21.028" v="1" actId="1076"/>
        <pc:sldMkLst>
          <pc:docMk/>
          <pc:sldMk cId="0" sldId="333"/>
        </pc:sldMkLst>
        <pc:picChg chg="mod">
          <ac:chgData name="phungphattrien0123456@gmail.com" userId="639bf380e7d8d746" providerId="LiveId" clId="{4D2D73CA-45A0-A348-A0AF-05B1B05CC70D}" dt="2022-01-29T12:36:21.028" v="1" actId="1076"/>
          <ac:picMkLst>
            <pc:docMk/>
            <pc:sldMk cId="0" sldId="333"/>
            <ac:picMk id="5122" creationId="{AA87B82C-D9AF-4F90-AB4B-5C18AB5B32BF}"/>
          </ac:picMkLst>
        </pc:picChg>
      </pc:sldChg>
      <pc:sldChg chg="addSp delSp">
        <pc:chgData name="phungphattrien0123456@gmail.com" userId="639bf380e7d8d746" providerId="LiveId" clId="{4D2D73CA-45A0-A348-A0AF-05B1B05CC70D}" dt="2022-01-29T12:38:43.313" v="27" actId="22"/>
        <pc:sldMkLst>
          <pc:docMk/>
          <pc:sldMk cId="0" sldId="345"/>
        </pc:sldMkLst>
        <pc:spChg chg="add">
          <ac:chgData name="phungphattrien0123456@gmail.com" userId="639bf380e7d8d746" providerId="LiveId" clId="{4D2D73CA-45A0-A348-A0AF-05B1B05CC70D}" dt="2022-01-29T12:38:43.313" v="27" actId="22"/>
          <ac:spMkLst>
            <pc:docMk/>
            <pc:sldMk cId="0" sldId="345"/>
            <ac:spMk id="3" creationId="{D52D5285-EB5F-BC49-BD4A-8FC7C2F3F7CC}"/>
          </ac:spMkLst>
        </pc:spChg>
        <pc:spChg chg="add del">
          <ac:chgData name="phungphattrien0123456@gmail.com" userId="639bf380e7d8d746" providerId="LiveId" clId="{4D2D73CA-45A0-A348-A0AF-05B1B05CC70D}" dt="2022-01-29T12:38:38.288" v="26" actId="22"/>
          <ac:spMkLst>
            <pc:docMk/>
            <pc:sldMk cId="0" sldId="345"/>
            <ac:spMk id="5" creationId="{1A799C27-89EE-A04A-9749-BB15E70E4604}"/>
          </ac:spMkLst>
        </pc:spChg>
        <pc:spChg chg="del">
          <ac:chgData name="phungphattrien0123456@gmail.com" userId="639bf380e7d8d746" providerId="LiveId" clId="{4D2D73CA-45A0-A348-A0AF-05B1B05CC70D}" dt="2022-01-29T12:38:34.770" v="24" actId="478"/>
          <ac:spMkLst>
            <pc:docMk/>
            <pc:sldMk cId="0" sldId="345"/>
            <ac:spMk id="54274" creationId="{9C4E1583-57E5-4B5F-B61D-2E52C9FF48A8}"/>
          </ac:spMkLst>
        </pc:spChg>
      </pc:sldChg>
      <pc:sldChg chg="addSp delSp">
        <pc:chgData name="phungphattrien0123456@gmail.com" userId="639bf380e7d8d746" providerId="LiveId" clId="{4D2D73CA-45A0-A348-A0AF-05B1B05CC70D}" dt="2022-01-29T12:38:47.995" v="29" actId="22"/>
        <pc:sldMkLst>
          <pc:docMk/>
          <pc:sldMk cId="0" sldId="346"/>
        </pc:sldMkLst>
        <pc:spChg chg="add">
          <ac:chgData name="phungphattrien0123456@gmail.com" userId="639bf380e7d8d746" providerId="LiveId" clId="{4D2D73CA-45A0-A348-A0AF-05B1B05CC70D}" dt="2022-01-29T12:38:47.995" v="29" actId="22"/>
          <ac:spMkLst>
            <pc:docMk/>
            <pc:sldMk cId="0" sldId="346"/>
            <ac:spMk id="2" creationId="{5642C8DD-04A3-794E-AE3D-44E98EDE00F2}"/>
          </ac:spMkLst>
        </pc:spChg>
        <pc:spChg chg="del">
          <ac:chgData name="phungphattrien0123456@gmail.com" userId="639bf380e7d8d746" providerId="LiveId" clId="{4D2D73CA-45A0-A348-A0AF-05B1B05CC70D}" dt="2022-01-29T12:38:46.452" v="28" actId="478"/>
          <ac:spMkLst>
            <pc:docMk/>
            <pc:sldMk cId="0" sldId="346"/>
            <ac:spMk id="58370" creationId="{EC863C08-C610-42FF-9A78-5E709A43A43A}"/>
          </ac:spMkLst>
        </pc:spChg>
      </pc:sldChg>
      <pc:sldChg chg="modSp">
        <pc:chgData name="phungphattrien0123456@gmail.com" userId="639bf380e7d8d746" providerId="LiveId" clId="{4D2D73CA-45A0-A348-A0AF-05B1B05CC70D}" dt="2022-01-29T12:39:29.204" v="73" actId="20577"/>
        <pc:sldMkLst>
          <pc:docMk/>
          <pc:sldMk cId="0" sldId="347"/>
        </pc:sldMkLst>
        <pc:spChg chg="mod">
          <ac:chgData name="phungphattrien0123456@gmail.com" userId="639bf380e7d8d746" providerId="LiveId" clId="{4D2D73CA-45A0-A348-A0AF-05B1B05CC70D}" dt="2022-01-29T12:39:29.204" v="73" actId="20577"/>
          <ac:spMkLst>
            <pc:docMk/>
            <pc:sldMk cId="0" sldId="347"/>
            <ac:spMk id="6" creationId="{64A3BD8B-E4E1-427B-8DE9-9897948C5A3B}"/>
          </ac:spMkLst>
        </pc:spChg>
      </pc:sldChg>
      <pc:sldChg chg="addSp delSp">
        <pc:chgData name="phungphattrien0123456@gmail.com" userId="639bf380e7d8d746" providerId="LiveId" clId="{4D2D73CA-45A0-A348-A0AF-05B1B05CC70D}" dt="2022-01-29T12:38:53.532" v="31" actId="22"/>
        <pc:sldMkLst>
          <pc:docMk/>
          <pc:sldMk cId="0" sldId="349"/>
        </pc:sldMkLst>
        <pc:spChg chg="add">
          <ac:chgData name="phungphattrien0123456@gmail.com" userId="639bf380e7d8d746" providerId="LiveId" clId="{4D2D73CA-45A0-A348-A0AF-05B1B05CC70D}" dt="2022-01-29T12:38:53.532" v="31" actId="22"/>
          <ac:spMkLst>
            <pc:docMk/>
            <pc:sldMk cId="0" sldId="349"/>
            <ac:spMk id="2" creationId="{FFC6C84E-06C1-934F-8F68-ED3D632D3DCA}"/>
          </ac:spMkLst>
        </pc:spChg>
        <pc:spChg chg="del">
          <ac:chgData name="phungphattrien0123456@gmail.com" userId="639bf380e7d8d746" providerId="LiveId" clId="{4D2D73CA-45A0-A348-A0AF-05B1B05CC70D}" dt="2022-01-29T12:38:52.189" v="30" actId="478"/>
          <ac:spMkLst>
            <pc:docMk/>
            <pc:sldMk cId="0" sldId="349"/>
            <ac:spMk id="63490" creationId="{E6B01AD0-3396-46F9-95E8-DE8054185C44}"/>
          </ac:spMkLst>
        </pc:spChg>
      </pc:sldChg>
      <pc:sldChg chg="addSp delSp">
        <pc:chgData name="phungphattrien0123456@gmail.com" userId="639bf380e7d8d746" providerId="LiveId" clId="{4D2D73CA-45A0-A348-A0AF-05B1B05CC70D}" dt="2022-01-29T12:39:39.431" v="75" actId="22"/>
        <pc:sldMkLst>
          <pc:docMk/>
          <pc:sldMk cId="0" sldId="351"/>
        </pc:sldMkLst>
        <pc:spChg chg="add">
          <ac:chgData name="phungphattrien0123456@gmail.com" userId="639bf380e7d8d746" providerId="LiveId" clId="{4D2D73CA-45A0-A348-A0AF-05B1B05CC70D}" dt="2022-01-29T12:39:39.431" v="75" actId="22"/>
          <ac:spMkLst>
            <pc:docMk/>
            <pc:sldMk cId="0" sldId="351"/>
            <ac:spMk id="2" creationId="{E65278A5-CE08-9847-9819-E903292245A8}"/>
          </ac:spMkLst>
        </pc:spChg>
        <pc:spChg chg="del">
          <ac:chgData name="phungphattrien0123456@gmail.com" userId="639bf380e7d8d746" providerId="LiveId" clId="{4D2D73CA-45A0-A348-A0AF-05B1B05CC70D}" dt="2022-01-29T12:39:38.174" v="74" actId="478"/>
          <ac:spMkLst>
            <pc:docMk/>
            <pc:sldMk cId="0" sldId="351"/>
            <ac:spMk id="68610" creationId="{AC1057D9-2D2B-4D7D-978F-E2AAB78E533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F8817A67-B769-4755-A9D7-64041ED8252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9D59477A-48F5-4450-B76E-7AE7AFA0D63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2F65574-6A41-4DDD-B8AE-04DF088504F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Text Box 4">
            <a:extLst>
              <a:ext uri="{FF2B5EF4-FFF2-40B4-BE49-F238E27FC236}">
                <a16:creationId xmlns:a16="http://schemas.microsoft.com/office/drawing/2014/main" id="{45700A12-5369-495E-8D52-84BECC81625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Rectangle 5">
            <a:extLst>
              <a:ext uri="{FF2B5EF4-FFF2-40B4-BE49-F238E27FC236}">
                <a16:creationId xmlns:a16="http://schemas.microsoft.com/office/drawing/2014/main" id="{F827357B-4998-4C06-A4B6-E09A98BC9217}"/>
              </a:ext>
            </a:extLst>
          </p:cNvPr>
          <p:cNvSpPr>
            <a:spLocks noGrp="1" noChangeArrowheads="1"/>
          </p:cNvSpPr>
          <p:nvPr>
            <p:ph type="dt"/>
          </p:nvPr>
        </p:nvSpPr>
        <p:spPr bwMode="auto">
          <a:xfrm>
            <a:off x="3884613" y="0"/>
            <a:ext cx="2967037" cy="452438"/>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itchFamily="32" charset="0"/>
                <a:ea typeface="+mn-ea"/>
                <a:cs typeface="Times New Roman" pitchFamily="16" charset="0"/>
              </a:defRPr>
            </a:lvl1pPr>
          </a:lstStyle>
          <a:p>
            <a:pPr>
              <a:defRPr/>
            </a:pPr>
            <a:endParaRPr lang="en-US"/>
          </a:p>
        </p:txBody>
      </p:sp>
      <p:sp>
        <p:nvSpPr>
          <p:cNvPr id="3079" name="Rectangle 6">
            <a:extLst>
              <a:ext uri="{FF2B5EF4-FFF2-40B4-BE49-F238E27FC236}">
                <a16:creationId xmlns:a16="http://schemas.microsoft.com/office/drawing/2014/main" id="{7793A437-F0F4-461E-B91C-B0C0A93EA27D}"/>
              </a:ext>
            </a:extLst>
          </p:cNvPr>
          <p:cNvSpPr>
            <a:spLocks noGrp="1" noRot="1" noChangeAspect="1" noChangeArrowheads="1"/>
          </p:cNvSpPr>
          <p:nvPr>
            <p:ph type="sldImg"/>
          </p:nvPr>
        </p:nvSpPr>
        <p:spPr bwMode="auto">
          <a:xfrm>
            <a:off x="1143000" y="685800"/>
            <a:ext cx="4567238" cy="3424238"/>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1757FEA9-8230-410E-9263-8AD74ECF931B}"/>
              </a:ext>
            </a:extLst>
          </p:cNvPr>
          <p:cNvSpPr>
            <a:spLocks noGrp="1" noChangeArrowheads="1"/>
          </p:cNvSpPr>
          <p:nvPr>
            <p:ph type="body"/>
          </p:nvPr>
        </p:nvSpPr>
        <p:spPr bwMode="auto">
          <a:xfrm>
            <a:off x="685800" y="4343400"/>
            <a:ext cx="5481638" cy="41100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1" name="Text Box 8">
            <a:extLst>
              <a:ext uri="{FF2B5EF4-FFF2-40B4-BE49-F238E27FC236}">
                <a16:creationId xmlns:a16="http://schemas.microsoft.com/office/drawing/2014/main" id="{A51F1EBE-FF20-4072-875C-87256B4EE945}"/>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7" name="Rectangle 9">
            <a:extLst>
              <a:ext uri="{FF2B5EF4-FFF2-40B4-BE49-F238E27FC236}">
                <a16:creationId xmlns:a16="http://schemas.microsoft.com/office/drawing/2014/main" id="{423B086F-2173-4734-862D-48D8D6DDB47E}"/>
              </a:ext>
            </a:extLst>
          </p:cNvPr>
          <p:cNvSpPr>
            <a:spLocks noGrp="1" noChangeArrowheads="1"/>
          </p:cNvSpPr>
          <p:nvPr>
            <p:ph type="sldNum"/>
          </p:nvPr>
        </p:nvSpPr>
        <p:spPr bwMode="auto">
          <a:xfrm>
            <a:off x="3884613" y="8685213"/>
            <a:ext cx="2967037" cy="452437"/>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anose="020B0604030504040204" pitchFamily="34" charset="0"/>
                <a:cs typeface="Times New Roman" panose="02020603050405020304" pitchFamily="18" charset="0"/>
              </a:defRPr>
            </a:lvl1pPr>
          </a:lstStyle>
          <a:p>
            <a:fld id="{FD1BF3B3-031A-4984-AA5D-EB75FDAD06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a:extLst>
              <a:ext uri="{FF2B5EF4-FFF2-40B4-BE49-F238E27FC236}">
                <a16:creationId xmlns:a16="http://schemas.microsoft.com/office/drawing/2014/main" id="{236108F2-2B12-4F57-B3E8-8C20643A79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CD51656-FCF3-4055-932E-C9FDEBB77E0D}"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0243" name="Rectangle 1">
            <a:extLst>
              <a:ext uri="{FF2B5EF4-FFF2-40B4-BE49-F238E27FC236}">
                <a16:creationId xmlns:a16="http://schemas.microsoft.com/office/drawing/2014/main" id="{B7BE638D-6FAD-4375-8E78-A3DE504B14F9}"/>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0244" name="Text Box 2">
            <a:extLst>
              <a:ext uri="{FF2B5EF4-FFF2-40B4-BE49-F238E27FC236}">
                <a16:creationId xmlns:a16="http://schemas.microsoft.com/office/drawing/2014/main" id="{E5CF7B52-BE5E-4947-A1B3-C2DCE483E4A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a:extLst>
              <a:ext uri="{FF2B5EF4-FFF2-40B4-BE49-F238E27FC236}">
                <a16:creationId xmlns:a16="http://schemas.microsoft.com/office/drawing/2014/main" id="{DC7099D6-966A-4E41-AABA-99E02E8321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68AF0B84-E144-4396-B75A-DA4616132551}"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19</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40963" name="Rectangle 1">
            <a:extLst>
              <a:ext uri="{FF2B5EF4-FFF2-40B4-BE49-F238E27FC236}">
                <a16:creationId xmlns:a16="http://schemas.microsoft.com/office/drawing/2014/main" id="{3D048B61-D5C6-453E-8362-308A9121332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0964" name="Text Box 2">
            <a:extLst>
              <a:ext uri="{FF2B5EF4-FFF2-40B4-BE49-F238E27FC236}">
                <a16:creationId xmlns:a16="http://schemas.microsoft.com/office/drawing/2014/main" id="{B74B03F2-E423-4BB1-B4DD-99EDF90B8F6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a:extLst>
              <a:ext uri="{FF2B5EF4-FFF2-40B4-BE49-F238E27FC236}">
                <a16:creationId xmlns:a16="http://schemas.microsoft.com/office/drawing/2014/main" id="{78C4C073-6DB1-4348-AD9E-87D721B8841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549EA93E-25AF-4FCA-B9F5-4B17439D59A0}"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43011" name="Rectangle 1">
            <a:extLst>
              <a:ext uri="{FF2B5EF4-FFF2-40B4-BE49-F238E27FC236}">
                <a16:creationId xmlns:a16="http://schemas.microsoft.com/office/drawing/2014/main" id="{F129F5CE-4B89-4ADE-9EEA-2DC99CFD724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3012" name="Text Box 2">
            <a:extLst>
              <a:ext uri="{FF2B5EF4-FFF2-40B4-BE49-F238E27FC236}">
                <a16:creationId xmlns:a16="http://schemas.microsoft.com/office/drawing/2014/main" id="{533129E1-E309-4846-95C1-76F6A683CDD5}"/>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a:extLst>
              <a:ext uri="{FF2B5EF4-FFF2-40B4-BE49-F238E27FC236}">
                <a16:creationId xmlns:a16="http://schemas.microsoft.com/office/drawing/2014/main" id="{49F58B37-CB1E-46E9-915C-94907ED2D8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E6451DF-3890-46DB-90A2-EB434D693A4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45059" name="Rectangle 1">
            <a:extLst>
              <a:ext uri="{FF2B5EF4-FFF2-40B4-BE49-F238E27FC236}">
                <a16:creationId xmlns:a16="http://schemas.microsoft.com/office/drawing/2014/main" id="{6585402A-5998-465F-B696-26A89DF72F4C}"/>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5060" name="Text Box 2">
            <a:extLst>
              <a:ext uri="{FF2B5EF4-FFF2-40B4-BE49-F238E27FC236}">
                <a16:creationId xmlns:a16="http://schemas.microsoft.com/office/drawing/2014/main" id="{EECFDACC-96A8-46F5-ADF0-A8632F724C2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a:extLst>
              <a:ext uri="{FF2B5EF4-FFF2-40B4-BE49-F238E27FC236}">
                <a16:creationId xmlns:a16="http://schemas.microsoft.com/office/drawing/2014/main" id="{F528E46E-FE18-4F0D-A422-FFFFA59940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8E77C0B-7A98-40C5-B2B4-BF12520138DD}"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47107" name="Rectangle 1">
            <a:extLst>
              <a:ext uri="{FF2B5EF4-FFF2-40B4-BE49-F238E27FC236}">
                <a16:creationId xmlns:a16="http://schemas.microsoft.com/office/drawing/2014/main" id="{380794A8-96B1-466C-81E4-6D7000E01FA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7108" name="Text Box 2">
            <a:extLst>
              <a:ext uri="{FF2B5EF4-FFF2-40B4-BE49-F238E27FC236}">
                <a16:creationId xmlns:a16="http://schemas.microsoft.com/office/drawing/2014/main" id="{008ABAC3-0608-4E91-8161-EA277EEF313B}"/>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a:extLst>
              <a:ext uri="{FF2B5EF4-FFF2-40B4-BE49-F238E27FC236}">
                <a16:creationId xmlns:a16="http://schemas.microsoft.com/office/drawing/2014/main" id="{79CB6371-BA6A-44B8-B13C-74339E1461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10AE1589-AA8D-4326-882F-3B1B285466E8}"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49155" name="Rectangle 1">
            <a:extLst>
              <a:ext uri="{FF2B5EF4-FFF2-40B4-BE49-F238E27FC236}">
                <a16:creationId xmlns:a16="http://schemas.microsoft.com/office/drawing/2014/main" id="{EDA653D9-3CC8-4C8E-8170-7C32B8E9D23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9156" name="Text Box 2">
            <a:extLst>
              <a:ext uri="{FF2B5EF4-FFF2-40B4-BE49-F238E27FC236}">
                <a16:creationId xmlns:a16="http://schemas.microsoft.com/office/drawing/2014/main" id="{1FB16E0C-4015-4C2E-8882-50F90185EB09}"/>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a:extLst>
              <a:ext uri="{FF2B5EF4-FFF2-40B4-BE49-F238E27FC236}">
                <a16:creationId xmlns:a16="http://schemas.microsoft.com/office/drawing/2014/main" id="{2975E7AC-B73E-4CB4-8B24-FC79755553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596BAB74-1F04-4F40-8E44-5848ED23FFEB}"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24</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51203" name="Rectangle 1">
            <a:extLst>
              <a:ext uri="{FF2B5EF4-FFF2-40B4-BE49-F238E27FC236}">
                <a16:creationId xmlns:a16="http://schemas.microsoft.com/office/drawing/2014/main" id="{F011BD76-5940-4552-9302-159654DD87D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51204" name="Text Box 2">
            <a:extLst>
              <a:ext uri="{FF2B5EF4-FFF2-40B4-BE49-F238E27FC236}">
                <a16:creationId xmlns:a16="http://schemas.microsoft.com/office/drawing/2014/main" id="{5D10178E-8C2A-421F-929B-4F150387244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a:extLst>
              <a:ext uri="{FF2B5EF4-FFF2-40B4-BE49-F238E27FC236}">
                <a16:creationId xmlns:a16="http://schemas.microsoft.com/office/drawing/2014/main" id="{81389BBF-4705-4771-89CC-12D4007241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4F0617CA-374D-47D2-9A61-CB2DEF1C002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53251" name="Rectangle 1">
            <a:extLst>
              <a:ext uri="{FF2B5EF4-FFF2-40B4-BE49-F238E27FC236}">
                <a16:creationId xmlns:a16="http://schemas.microsoft.com/office/drawing/2014/main" id="{B97B691C-2345-47BA-BFA8-4BB949B2CC9D}"/>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53252" name="Text Box 2">
            <a:extLst>
              <a:ext uri="{FF2B5EF4-FFF2-40B4-BE49-F238E27FC236}">
                <a16:creationId xmlns:a16="http://schemas.microsoft.com/office/drawing/2014/main" id="{E4F55F9A-8661-452A-B71E-8F96DE45F68E}"/>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a:extLst>
              <a:ext uri="{FF2B5EF4-FFF2-40B4-BE49-F238E27FC236}">
                <a16:creationId xmlns:a16="http://schemas.microsoft.com/office/drawing/2014/main" id="{7F44BFEB-54AF-4273-91E9-DD37F7810C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0D19836F-0E66-4693-B88F-1797E44007E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55299" name="Rectangle 1">
            <a:extLst>
              <a:ext uri="{FF2B5EF4-FFF2-40B4-BE49-F238E27FC236}">
                <a16:creationId xmlns:a16="http://schemas.microsoft.com/office/drawing/2014/main" id="{3346F6DD-BE7A-4739-AB83-28D294BC48E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55300" name="Text Box 2">
            <a:extLst>
              <a:ext uri="{FF2B5EF4-FFF2-40B4-BE49-F238E27FC236}">
                <a16:creationId xmlns:a16="http://schemas.microsoft.com/office/drawing/2014/main" id="{9B842644-7F2F-4028-AF64-4DD01AC43BF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25773D9-6483-45E8-A5EE-E48E2DF95E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52CF9604-DE46-4542-8D23-F795DF338241}" type="slidenum">
              <a:rPr lang="en-US" altLang="vi-VN" sz="1200" b="0">
                <a:solidFill>
                  <a:schemeClr val="tx1"/>
                </a:solidFill>
                <a:latin typeface="Arial" panose="020B0604020202020204" pitchFamily="34" charset="0"/>
                <a:cs typeface="Arial" panose="020B0604020202020204" pitchFamily="34" charset="0"/>
              </a:rPr>
              <a:pPr>
                <a:buClrTx/>
                <a:buFontTx/>
                <a:buNone/>
              </a:pPr>
              <a:t>28</a:t>
            </a:fld>
            <a:endParaRPr lang="en-US" altLang="vi-VN" sz="1200" b="0">
              <a:solidFill>
                <a:schemeClr val="tx1"/>
              </a:solidFill>
              <a:latin typeface="Arial" panose="020B0604020202020204" pitchFamily="34" charset="0"/>
              <a:cs typeface="Arial" panose="020B0604020202020204" pitchFamily="34" charset="0"/>
            </a:endParaRPr>
          </a:p>
        </p:txBody>
      </p:sp>
      <p:sp>
        <p:nvSpPr>
          <p:cNvPr id="62467" name="Rectangle 2">
            <a:extLst>
              <a:ext uri="{FF2B5EF4-FFF2-40B4-BE49-F238E27FC236}">
                <a16:creationId xmlns:a16="http://schemas.microsoft.com/office/drawing/2014/main" id="{08AA0788-006E-453C-9A6B-DEC4A81E1C1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91C41B3-0510-4B97-97F7-FDCEDB28E5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a:extLst>
              <a:ext uri="{FF2B5EF4-FFF2-40B4-BE49-F238E27FC236}">
                <a16:creationId xmlns:a16="http://schemas.microsoft.com/office/drawing/2014/main" id="{5433AAB9-FBE9-4107-A674-28D7533E16F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6F3697E4-2ED2-4CE5-A549-4350E27D4738}"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29</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64515" name="Rectangle 1">
            <a:extLst>
              <a:ext uri="{FF2B5EF4-FFF2-40B4-BE49-F238E27FC236}">
                <a16:creationId xmlns:a16="http://schemas.microsoft.com/office/drawing/2014/main" id="{D715D260-F02F-4AFE-9DE7-E97157B8C7C5}"/>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4516" name="Text Box 2">
            <a:extLst>
              <a:ext uri="{FF2B5EF4-FFF2-40B4-BE49-F238E27FC236}">
                <a16:creationId xmlns:a16="http://schemas.microsoft.com/office/drawing/2014/main" id="{96E9D54C-FAB3-4808-9BAC-46280D485BF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a:extLst>
              <a:ext uri="{FF2B5EF4-FFF2-40B4-BE49-F238E27FC236}">
                <a16:creationId xmlns:a16="http://schemas.microsoft.com/office/drawing/2014/main" id="{A67DE690-91F4-4EAD-AD44-5068803BC4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30765BC-5288-4D3F-9665-0E0D9C5D5E8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2291" name="Rectangle 1">
            <a:extLst>
              <a:ext uri="{FF2B5EF4-FFF2-40B4-BE49-F238E27FC236}">
                <a16:creationId xmlns:a16="http://schemas.microsoft.com/office/drawing/2014/main" id="{65DF82FD-D664-47A1-B804-ABBCBF3FF02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2292" name="Text Box 2">
            <a:extLst>
              <a:ext uri="{FF2B5EF4-FFF2-40B4-BE49-F238E27FC236}">
                <a16:creationId xmlns:a16="http://schemas.microsoft.com/office/drawing/2014/main" id="{B2F84AB0-AAEE-4C9B-9AFE-6D7F2F0AEB9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C5CDA9D-FB1D-492A-B6FB-AD4C5B053A7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A938992-AFC3-4C3D-A008-B977939DD8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a:extLst>
              <a:ext uri="{FF2B5EF4-FFF2-40B4-BE49-F238E27FC236}">
                <a16:creationId xmlns:a16="http://schemas.microsoft.com/office/drawing/2014/main" id="{72F954E2-864C-42D1-B146-AB7C98A9D18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0153E8D8-340C-42AD-A8D5-ED9687BFCF0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69635" name="Rectangle 1">
            <a:extLst>
              <a:ext uri="{FF2B5EF4-FFF2-40B4-BE49-F238E27FC236}">
                <a16:creationId xmlns:a16="http://schemas.microsoft.com/office/drawing/2014/main" id="{9F14123C-2BA1-4E53-B66E-15951698CC9C}"/>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9636" name="Text Box 2">
            <a:extLst>
              <a:ext uri="{FF2B5EF4-FFF2-40B4-BE49-F238E27FC236}">
                <a16:creationId xmlns:a16="http://schemas.microsoft.com/office/drawing/2014/main" id="{4E8F2865-A23C-4746-BE26-B2FC93F67967}"/>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a:extLst>
              <a:ext uri="{FF2B5EF4-FFF2-40B4-BE49-F238E27FC236}">
                <a16:creationId xmlns:a16="http://schemas.microsoft.com/office/drawing/2014/main" id="{52C0F39B-E158-4473-BC8C-78EF093E6E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A0D9948-5BA0-4D0B-B652-4928D72B3B2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1683" name="Rectangle 1">
            <a:extLst>
              <a:ext uri="{FF2B5EF4-FFF2-40B4-BE49-F238E27FC236}">
                <a16:creationId xmlns:a16="http://schemas.microsoft.com/office/drawing/2014/main" id="{2C385830-E8E8-42C4-B58F-79300AC4C01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1684" name="Text Box 2">
            <a:extLst>
              <a:ext uri="{FF2B5EF4-FFF2-40B4-BE49-F238E27FC236}">
                <a16:creationId xmlns:a16="http://schemas.microsoft.com/office/drawing/2014/main" id="{B8D1B7BA-4709-48C8-985F-0FB7FE85A589}"/>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a:extLst>
              <a:ext uri="{FF2B5EF4-FFF2-40B4-BE49-F238E27FC236}">
                <a16:creationId xmlns:a16="http://schemas.microsoft.com/office/drawing/2014/main" id="{612F1D19-2A89-4ECC-BC36-6F1326BA19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4A936EB1-10E0-4A33-B11F-3E68BF535DB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34</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3731" name="Rectangle 1">
            <a:extLst>
              <a:ext uri="{FF2B5EF4-FFF2-40B4-BE49-F238E27FC236}">
                <a16:creationId xmlns:a16="http://schemas.microsoft.com/office/drawing/2014/main" id="{87A9A697-FD2C-4345-B043-59277CF0BE1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3732" name="Text Box 2">
            <a:extLst>
              <a:ext uri="{FF2B5EF4-FFF2-40B4-BE49-F238E27FC236}">
                <a16:creationId xmlns:a16="http://schemas.microsoft.com/office/drawing/2014/main" id="{52FF3553-2649-44CF-A901-7CAB0FFE137D}"/>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a:extLst>
              <a:ext uri="{FF2B5EF4-FFF2-40B4-BE49-F238E27FC236}">
                <a16:creationId xmlns:a16="http://schemas.microsoft.com/office/drawing/2014/main" id="{3F18B210-CE74-4BBE-BF2B-7DF2D9553C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ACFE98D4-A5CD-4934-A3D2-7591340561D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5779" name="Rectangle 1">
            <a:extLst>
              <a:ext uri="{FF2B5EF4-FFF2-40B4-BE49-F238E27FC236}">
                <a16:creationId xmlns:a16="http://schemas.microsoft.com/office/drawing/2014/main" id="{7991AC93-2C0F-49D5-9BBA-48F19E88523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5780" name="Text Box 2">
            <a:extLst>
              <a:ext uri="{FF2B5EF4-FFF2-40B4-BE49-F238E27FC236}">
                <a16:creationId xmlns:a16="http://schemas.microsoft.com/office/drawing/2014/main" id="{F2075AD3-19C5-4DB1-A5B7-7B0AA67E19B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CFA4CEB8-D722-4A86-B9F6-1F961E1304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819E611-FDCC-4956-9CA1-D2AD2601E1FA}"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8</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9459" name="Rectangle 1">
            <a:extLst>
              <a:ext uri="{FF2B5EF4-FFF2-40B4-BE49-F238E27FC236}">
                <a16:creationId xmlns:a16="http://schemas.microsoft.com/office/drawing/2014/main" id="{F8E0E27E-462D-4ACA-A4FE-D2E6A1415F4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9460" name="Text Box 2">
            <a:extLst>
              <a:ext uri="{FF2B5EF4-FFF2-40B4-BE49-F238E27FC236}">
                <a16:creationId xmlns:a16="http://schemas.microsoft.com/office/drawing/2014/main" id="{9DE2CACB-DC12-4FD2-83B9-6B57C5BEEDB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4A07BF2C-885D-431C-8CAB-D25660277B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F3089A4-724F-47D1-AECF-65145E9B4C54}"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9</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3555" name="Rectangle 1">
            <a:extLst>
              <a:ext uri="{FF2B5EF4-FFF2-40B4-BE49-F238E27FC236}">
                <a16:creationId xmlns:a16="http://schemas.microsoft.com/office/drawing/2014/main" id="{2E400278-B7B6-4898-B5A2-AD28AACA8A3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3556" name="Text Box 2">
            <a:extLst>
              <a:ext uri="{FF2B5EF4-FFF2-40B4-BE49-F238E27FC236}">
                <a16:creationId xmlns:a16="http://schemas.microsoft.com/office/drawing/2014/main" id="{41301355-0C9F-4013-B7C2-F097F2F1F25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27D9594A-1B77-41A9-8B47-34CB40D7DC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65C83FD-01F5-4E9A-9573-C61F2A150732}"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9699" name="Rectangle 1">
            <a:extLst>
              <a:ext uri="{FF2B5EF4-FFF2-40B4-BE49-F238E27FC236}">
                <a16:creationId xmlns:a16="http://schemas.microsoft.com/office/drawing/2014/main" id="{AFAA1538-2E20-431E-AA2F-D67C113173B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9700" name="Text Box 2">
            <a:extLst>
              <a:ext uri="{FF2B5EF4-FFF2-40B4-BE49-F238E27FC236}">
                <a16:creationId xmlns:a16="http://schemas.microsoft.com/office/drawing/2014/main" id="{259B3914-8718-4E41-861B-4642F4FD4122}"/>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288777F6-19A2-45AD-AE2A-60C7D46018A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1CF5FD8F-DC8B-4026-BCE7-30AE6D626961}"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33795" name="Rectangle 1">
            <a:extLst>
              <a:ext uri="{FF2B5EF4-FFF2-40B4-BE49-F238E27FC236}">
                <a16:creationId xmlns:a16="http://schemas.microsoft.com/office/drawing/2014/main" id="{6D76CEBA-37C2-4F46-9AC4-F2C8A819BA3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3796" name="Text Box 2">
            <a:extLst>
              <a:ext uri="{FF2B5EF4-FFF2-40B4-BE49-F238E27FC236}">
                <a16:creationId xmlns:a16="http://schemas.microsoft.com/office/drawing/2014/main" id="{23D8128E-F182-4472-A1B7-9659BC1E05A7}"/>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a:extLst>
              <a:ext uri="{FF2B5EF4-FFF2-40B4-BE49-F238E27FC236}">
                <a16:creationId xmlns:a16="http://schemas.microsoft.com/office/drawing/2014/main" id="{9C645D62-342A-4CD6-ABD8-E89DB5E6154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6D547419-8DF5-4ECE-95C0-122150E5DDE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14</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35843" name="Rectangle 1">
            <a:extLst>
              <a:ext uri="{FF2B5EF4-FFF2-40B4-BE49-F238E27FC236}">
                <a16:creationId xmlns:a16="http://schemas.microsoft.com/office/drawing/2014/main" id="{2B7E0BC3-B34F-4751-BF87-CA187A14D04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5844" name="Text Box 2">
            <a:extLst>
              <a:ext uri="{FF2B5EF4-FFF2-40B4-BE49-F238E27FC236}">
                <a16:creationId xmlns:a16="http://schemas.microsoft.com/office/drawing/2014/main" id="{08C3BB4A-7097-4F56-821C-78227CD7EED4}"/>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a:extLst>
              <a:ext uri="{FF2B5EF4-FFF2-40B4-BE49-F238E27FC236}">
                <a16:creationId xmlns:a16="http://schemas.microsoft.com/office/drawing/2014/main" id="{B21E84D5-C559-4ECF-BDE1-28DBA7BFC5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D2BC6CB-4780-4F7C-9414-9F4BE40EC3C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37891" name="Rectangle 1">
            <a:extLst>
              <a:ext uri="{FF2B5EF4-FFF2-40B4-BE49-F238E27FC236}">
                <a16:creationId xmlns:a16="http://schemas.microsoft.com/office/drawing/2014/main" id="{C1CB6386-59BA-49AD-B599-E53E5B37BD1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7892" name="Text Box 2">
            <a:extLst>
              <a:ext uri="{FF2B5EF4-FFF2-40B4-BE49-F238E27FC236}">
                <a16:creationId xmlns:a16="http://schemas.microsoft.com/office/drawing/2014/main" id="{8B60D786-7FA8-4768-AD3A-A048F6DF449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E7F58951-AAE6-4BF9-AD5D-CE6CCD45355E}"/>
              </a:ext>
            </a:extLst>
          </p:cNvPr>
          <p:cNvSpPr>
            <a:spLocks noGrp="1" noChangeArrowheads="1"/>
          </p:cNvSpPr>
          <p:nvPr>
            <p:ph type="dt" idx="10"/>
          </p:nvPr>
        </p:nvSpPr>
        <p:spPr>
          <a:ln/>
        </p:spPr>
        <p:txBody>
          <a:bodyPr/>
          <a:lstStyle>
            <a:lvl1pPr>
              <a:defRPr/>
            </a:lvl1pPr>
          </a:lstStyle>
          <a:p>
            <a:pPr>
              <a:defRPr/>
            </a:pPr>
            <a:fld id="{61F488B5-03A8-4B6D-A52A-EBF70C3C4727}" type="datetime1">
              <a:rPr lang="vi-VN"/>
              <a:pPr>
                <a:defRPr/>
              </a:pPr>
              <a:t>07/03/2023</a:t>
            </a:fld>
            <a:endParaRPr lang="vi-VN"/>
          </a:p>
        </p:txBody>
      </p:sp>
      <p:sp>
        <p:nvSpPr>
          <p:cNvPr id="5" name="Rectangle 5">
            <a:extLst>
              <a:ext uri="{FF2B5EF4-FFF2-40B4-BE49-F238E27FC236}">
                <a16:creationId xmlns:a16="http://schemas.microsoft.com/office/drawing/2014/main" id="{68E64D12-AAAE-493D-9E98-7C1EB4E15BA0}"/>
              </a:ext>
            </a:extLst>
          </p:cNvPr>
          <p:cNvSpPr>
            <a:spLocks noGrp="1" noChangeArrowheads="1"/>
          </p:cNvSpPr>
          <p:nvPr>
            <p:ph type="sldNum" idx="11"/>
          </p:nvPr>
        </p:nvSpPr>
        <p:spPr>
          <a:ln/>
        </p:spPr>
        <p:txBody>
          <a:bodyPr/>
          <a:lstStyle>
            <a:lvl1pPr>
              <a:defRPr/>
            </a:lvl1pPr>
          </a:lstStyle>
          <a:p>
            <a:fld id="{A1009916-4638-47E9-9B0C-68F0B291EA24}" type="slidenum">
              <a:rPr lang="vi-VN" altLang="en-US"/>
              <a:pPr/>
              <a:t>‹#›</a:t>
            </a:fld>
            <a:endParaRPr lang="vi-VN" altLang="en-US"/>
          </a:p>
        </p:txBody>
      </p:sp>
    </p:spTree>
    <p:extLst>
      <p:ext uri="{BB962C8B-B14F-4D97-AF65-F5344CB8AC3E}">
        <p14:creationId xmlns:p14="http://schemas.microsoft.com/office/powerpoint/2010/main" val="65491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E56EE68-FBCF-40BD-9B8F-93367CD23A1C}"/>
              </a:ext>
            </a:extLst>
          </p:cNvPr>
          <p:cNvSpPr>
            <a:spLocks noGrp="1" noChangeArrowheads="1"/>
          </p:cNvSpPr>
          <p:nvPr>
            <p:ph type="dt" idx="10"/>
          </p:nvPr>
        </p:nvSpPr>
        <p:spPr>
          <a:ln/>
        </p:spPr>
        <p:txBody>
          <a:bodyPr/>
          <a:lstStyle>
            <a:lvl1pPr>
              <a:defRPr/>
            </a:lvl1pPr>
          </a:lstStyle>
          <a:p>
            <a:pPr>
              <a:defRPr/>
            </a:pPr>
            <a:fld id="{EBAF2F95-1B77-4F7C-8296-C580DFC9FE4E}" type="datetime1">
              <a:rPr lang="vi-VN"/>
              <a:pPr>
                <a:defRPr/>
              </a:pPr>
              <a:t>07/03/2023</a:t>
            </a:fld>
            <a:endParaRPr lang="vi-VN"/>
          </a:p>
        </p:txBody>
      </p:sp>
      <p:sp>
        <p:nvSpPr>
          <p:cNvPr id="5" name="Rectangle 5">
            <a:extLst>
              <a:ext uri="{FF2B5EF4-FFF2-40B4-BE49-F238E27FC236}">
                <a16:creationId xmlns:a16="http://schemas.microsoft.com/office/drawing/2014/main" id="{2BF7BF67-170B-434C-BFEC-5E45C3D1E8A9}"/>
              </a:ext>
            </a:extLst>
          </p:cNvPr>
          <p:cNvSpPr>
            <a:spLocks noGrp="1" noChangeArrowheads="1"/>
          </p:cNvSpPr>
          <p:nvPr>
            <p:ph type="sldNum" idx="11"/>
          </p:nvPr>
        </p:nvSpPr>
        <p:spPr>
          <a:ln/>
        </p:spPr>
        <p:txBody>
          <a:bodyPr/>
          <a:lstStyle>
            <a:lvl1pPr>
              <a:defRPr/>
            </a:lvl1pPr>
          </a:lstStyle>
          <a:p>
            <a:fld id="{364E2B04-7388-4063-B94F-6264CB40E2C0}" type="slidenum">
              <a:rPr lang="vi-VN" altLang="en-US"/>
              <a:pPr/>
              <a:t>‹#›</a:t>
            </a:fld>
            <a:endParaRPr lang="vi-VN" altLang="en-US"/>
          </a:p>
        </p:txBody>
      </p:sp>
    </p:spTree>
    <p:extLst>
      <p:ext uri="{BB962C8B-B14F-4D97-AF65-F5344CB8AC3E}">
        <p14:creationId xmlns:p14="http://schemas.microsoft.com/office/powerpoint/2010/main" val="14770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13EA8DE-F182-4D97-9F90-B25ACAA0E8B5}"/>
              </a:ext>
            </a:extLst>
          </p:cNvPr>
          <p:cNvSpPr>
            <a:spLocks noGrp="1" noChangeArrowheads="1"/>
          </p:cNvSpPr>
          <p:nvPr>
            <p:ph type="dt" idx="10"/>
          </p:nvPr>
        </p:nvSpPr>
        <p:spPr>
          <a:ln/>
        </p:spPr>
        <p:txBody>
          <a:bodyPr/>
          <a:lstStyle>
            <a:lvl1pPr>
              <a:defRPr/>
            </a:lvl1pPr>
          </a:lstStyle>
          <a:p>
            <a:pPr>
              <a:defRPr/>
            </a:pPr>
            <a:fld id="{16AFA8E1-BA22-49AA-B7B1-2B876677BF86}" type="datetime1">
              <a:rPr lang="vi-VN"/>
              <a:pPr>
                <a:defRPr/>
              </a:pPr>
              <a:t>07/03/2023</a:t>
            </a:fld>
            <a:endParaRPr lang="vi-VN"/>
          </a:p>
        </p:txBody>
      </p:sp>
      <p:sp>
        <p:nvSpPr>
          <p:cNvPr id="5" name="Rectangle 5">
            <a:extLst>
              <a:ext uri="{FF2B5EF4-FFF2-40B4-BE49-F238E27FC236}">
                <a16:creationId xmlns:a16="http://schemas.microsoft.com/office/drawing/2014/main" id="{3E1FB30F-4D57-4830-BA7D-193A72EBAEE9}"/>
              </a:ext>
            </a:extLst>
          </p:cNvPr>
          <p:cNvSpPr>
            <a:spLocks noGrp="1" noChangeArrowheads="1"/>
          </p:cNvSpPr>
          <p:nvPr>
            <p:ph type="sldNum" idx="11"/>
          </p:nvPr>
        </p:nvSpPr>
        <p:spPr>
          <a:ln/>
        </p:spPr>
        <p:txBody>
          <a:bodyPr/>
          <a:lstStyle>
            <a:lvl1pPr>
              <a:defRPr/>
            </a:lvl1pPr>
          </a:lstStyle>
          <a:p>
            <a:fld id="{5DD0D85C-8190-45D4-BB20-028898FC88E8}" type="slidenum">
              <a:rPr lang="vi-VN" altLang="en-US"/>
              <a:pPr/>
              <a:t>‹#›</a:t>
            </a:fld>
            <a:endParaRPr lang="vi-VN" altLang="en-US"/>
          </a:p>
        </p:txBody>
      </p:sp>
    </p:spTree>
    <p:extLst>
      <p:ext uri="{BB962C8B-B14F-4D97-AF65-F5344CB8AC3E}">
        <p14:creationId xmlns:p14="http://schemas.microsoft.com/office/powerpoint/2010/main" val="58357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54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6002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370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C5066000-FC25-4369-8949-CD31335CC5C5}"/>
              </a:ext>
            </a:extLst>
          </p:cNvPr>
          <p:cNvSpPr>
            <a:spLocks noGrp="1" noChangeArrowheads="1"/>
          </p:cNvSpPr>
          <p:nvPr>
            <p:ph type="dt" idx="10"/>
          </p:nvPr>
        </p:nvSpPr>
        <p:spPr>
          <a:ln/>
        </p:spPr>
        <p:txBody>
          <a:bodyPr/>
          <a:lstStyle>
            <a:lvl1pPr>
              <a:defRPr/>
            </a:lvl1pPr>
          </a:lstStyle>
          <a:p>
            <a:pPr>
              <a:defRPr/>
            </a:pPr>
            <a:fld id="{DCE28E5E-14FF-46BD-8522-B1358774B9CE}" type="datetime1">
              <a:rPr lang="vi-VN"/>
              <a:pPr>
                <a:defRPr/>
              </a:pPr>
              <a:t>07/03/2023</a:t>
            </a:fld>
            <a:endParaRPr lang="vi-VN"/>
          </a:p>
        </p:txBody>
      </p:sp>
      <p:sp>
        <p:nvSpPr>
          <p:cNvPr id="7" name="Rectangle 5">
            <a:extLst>
              <a:ext uri="{FF2B5EF4-FFF2-40B4-BE49-F238E27FC236}">
                <a16:creationId xmlns:a16="http://schemas.microsoft.com/office/drawing/2014/main" id="{2F0FA6D7-AAD5-4D71-8528-D41F9AC79721}"/>
              </a:ext>
            </a:extLst>
          </p:cNvPr>
          <p:cNvSpPr>
            <a:spLocks noGrp="1" noChangeArrowheads="1"/>
          </p:cNvSpPr>
          <p:nvPr>
            <p:ph type="sldNum" idx="11"/>
          </p:nvPr>
        </p:nvSpPr>
        <p:spPr>
          <a:ln/>
        </p:spPr>
        <p:txBody>
          <a:bodyPr/>
          <a:lstStyle>
            <a:lvl1pPr>
              <a:defRPr/>
            </a:lvl1pPr>
          </a:lstStyle>
          <a:p>
            <a:fld id="{7F89F781-D959-462B-AA34-4BD3E3AF0FBA}" type="slidenum">
              <a:rPr lang="vi-VN" altLang="en-US"/>
              <a:pPr/>
              <a:t>‹#›</a:t>
            </a:fld>
            <a:endParaRPr lang="vi-VN" altLang="en-US"/>
          </a:p>
        </p:txBody>
      </p:sp>
    </p:spTree>
    <p:extLst>
      <p:ext uri="{BB962C8B-B14F-4D97-AF65-F5344CB8AC3E}">
        <p14:creationId xmlns:p14="http://schemas.microsoft.com/office/powerpoint/2010/main" val="45991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able Placeholder 2"/>
          <p:cNvSpPr>
            <a:spLocks noGrp="1"/>
          </p:cNvSpPr>
          <p:nvPr>
            <p:ph type="tbl" idx="1"/>
          </p:nvPr>
        </p:nvSpPr>
        <p:spPr>
          <a:xfrm>
            <a:off x="457200" y="1600200"/>
            <a:ext cx="8224838" cy="4521200"/>
          </a:xfrm>
        </p:spPr>
        <p:txBody>
          <a:bodyPr/>
          <a:lstStyle/>
          <a:p>
            <a:pPr lvl="0"/>
            <a:endParaRPr lang="en-US" noProof="0"/>
          </a:p>
        </p:txBody>
      </p:sp>
      <p:sp>
        <p:nvSpPr>
          <p:cNvPr id="4" name="Rectangle 3">
            <a:extLst>
              <a:ext uri="{FF2B5EF4-FFF2-40B4-BE49-F238E27FC236}">
                <a16:creationId xmlns:a16="http://schemas.microsoft.com/office/drawing/2014/main" id="{8B357359-9533-44D1-B656-5662213E1A12}"/>
              </a:ext>
            </a:extLst>
          </p:cNvPr>
          <p:cNvSpPr>
            <a:spLocks noGrp="1" noChangeArrowheads="1"/>
          </p:cNvSpPr>
          <p:nvPr>
            <p:ph type="dt" idx="10"/>
          </p:nvPr>
        </p:nvSpPr>
        <p:spPr>
          <a:ln/>
        </p:spPr>
        <p:txBody>
          <a:bodyPr/>
          <a:lstStyle>
            <a:lvl1pPr>
              <a:defRPr/>
            </a:lvl1pPr>
          </a:lstStyle>
          <a:p>
            <a:pPr>
              <a:defRPr/>
            </a:pPr>
            <a:fld id="{7F3D6A5B-36C7-4EC2-AAB6-CD085D7E744B}" type="datetime1">
              <a:rPr lang="vi-VN"/>
              <a:pPr>
                <a:defRPr/>
              </a:pPr>
              <a:t>07/03/2023</a:t>
            </a:fld>
            <a:endParaRPr lang="vi-VN"/>
          </a:p>
        </p:txBody>
      </p:sp>
      <p:sp>
        <p:nvSpPr>
          <p:cNvPr id="5" name="Rectangle 5">
            <a:extLst>
              <a:ext uri="{FF2B5EF4-FFF2-40B4-BE49-F238E27FC236}">
                <a16:creationId xmlns:a16="http://schemas.microsoft.com/office/drawing/2014/main" id="{CCD6BCFD-A631-44D0-A3A3-0A1C9E7323F6}"/>
              </a:ext>
            </a:extLst>
          </p:cNvPr>
          <p:cNvSpPr>
            <a:spLocks noGrp="1" noChangeArrowheads="1"/>
          </p:cNvSpPr>
          <p:nvPr>
            <p:ph type="sldNum" idx="11"/>
          </p:nvPr>
        </p:nvSpPr>
        <p:spPr>
          <a:ln/>
        </p:spPr>
        <p:txBody>
          <a:bodyPr/>
          <a:lstStyle>
            <a:lvl1pPr>
              <a:defRPr/>
            </a:lvl1pPr>
          </a:lstStyle>
          <a:p>
            <a:fld id="{F1C6FEBB-CDD3-4BB9-B5FE-4B1BC88A1E41}" type="slidenum">
              <a:rPr lang="vi-VN" altLang="en-US"/>
              <a:pPr/>
              <a:t>‹#›</a:t>
            </a:fld>
            <a:endParaRPr lang="vi-VN" altLang="en-US"/>
          </a:p>
        </p:txBody>
      </p:sp>
    </p:spTree>
    <p:extLst>
      <p:ext uri="{BB962C8B-B14F-4D97-AF65-F5344CB8AC3E}">
        <p14:creationId xmlns:p14="http://schemas.microsoft.com/office/powerpoint/2010/main" val="150735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B7C65C1-73B8-4538-A2F3-C7091E4290B8}"/>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57C5895-DE6A-4A6E-A73A-3CD64B356579}"/>
              </a:ext>
            </a:extLst>
          </p:cNvPr>
          <p:cNvSpPr>
            <a:spLocks noGrp="1" noChangeArrowheads="1"/>
          </p:cNvSpPr>
          <p:nvPr>
            <p:ph type="ftr" sz="quarter" idx="11"/>
          </p:nvPr>
        </p:nvSpPr>
        <p:spPr>
          <a:xfrm>
            <a:off x="3124200" y="6245225"/>
            <a:ext cx="2895600" cy="476250"/>
          </a:xfrm>
          <a:prstGeom prst="rect">
            <a:avLst/>
          </a:prstGeom>
        </p:spPr>
        <p:txBody>
          <a:bodyPr/>
          <a:lstStyle>
            <a:lvl1pPr>
              <a:buClr>
                <a:srgbClr val="000000"/>
              </a:buClr>
              <a:buSzPct val="100000"/>
              <a:buFont typeface="Times New Roman" panose="02020603050405020304" pitchFamily="18" charset="0"/>
              <a:buNone/>
              <a:defRPr>
                <a:cs typeface="+mn-cs"/>
              </a:defRPr>
            </a:lvl1pPr>
          </a:lstStyle>
          <a:p>
            <a:pPr>
              <a:defRPr/>
            </a:pPr>
            <a:endParaRPr lang="en-US"/>
          </a:p>
        </p:txBody>
      </p:sp>
      <p:sp>
        <p:nvSpPr>
          <p:cNvPr id="8" name="Rectangle 6">
            <a:extLst>
              <a:ext uri="{FF2B5EF4-FFF2-40B4-BE49-F238E27FC236}">
                <a16:creationId xmlns:a16="http://schemas.microsoft.com/office/drawing/2014/main" id="{D64A02BC-85BB-4213-A9FF-A3AF74BBB566}"/>
              </a:ext>
            </a:extLst>
          </p:cNvPr>
          <p:cNvSpPr>
            <a:spLocks noGrp="1" noChangeArrowheads="1"/>
          </p:cNvSpPr>
          <p:nvPr>
            <p:ph type="sldNum" sz="quarter" idx="12"/>
          </p:nvPr>
        </p:nvSpPr>
        <p:spPr/>
        <p:txBody>
          <a:bodyPr/>
          <a:lstStyle>
            <a:lvl1pPr>
              <a:defRPr/>
            </a:lvl1pPr>
          </a:lstStyle>
          <a:p>
            <a:fld id="{4E4685AF-9FC1-4A40-BC0C-74BF5BF7DBD7}" type="slidenum">
              <a:rPr lang="en-US" altLang="vi-VN"/>
              <a:pPr/>
              <a:t>‹#›</a:t>
            </a:fld>
            <a:endParaRPr lang="en-US" altLang="vi-VN"/>
          </a:p>
        </p:txBody>
      </p:sp>
    </p:spTree>
    <p:extLst>
      <p:ext uri="{BB962C8B-B14F-4D97-AF65-F5344CB8AC3E}">
        <p14:creationId xmlns:p14="http://schemas.microsoft.com/office/powerpoint/2010/main" val="32209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6A8D94F-2FA4-4B63-8A63-63A92CEF4CFE}"/>
              </a:ext>
            </a:extLst>
          </p:cNvPr>
          <p:cNvSpPr>
            <a:spLocks noGrp="1" noChangeArrowheads="1"/>
          </p:cNvSpPr>
          <p:nvPr>
            <p:ph type="dt" idx="10"/>
          </p:nvPr>
        </p:nvSpPr>
        <p:spPr>
          <a:ln/>
        </p:spPr>
        <p:txBody>
          <a:bodyPr/>
          <a:lstStyle>
            <a:lvl1pPr>
              <a:defRPr/>
            </a:lvl1pPr>
          </a:lstStyle>
          <a:p>
            <a:pPr>
              <a:defRPr/>
            </a:pPr>
            <a:fld id="{A77E9464-80EB-47E9-9433-576C239724CE}" type="datetime1">
              <a:rPr lang="vi-VN"/>
              <a:pPr>
                <a:defRPr/>
              </a:pPr>
              <a:t>07/03/2023</a:t>
            </a:fld>
            <a:endParaRPr lang="vi-VN"/>
          </a:p>
        </p:txBody>
      </p:sp>
      <p:sp>
        <p:nvSpPr>
          <p:cNvPr id="5" name="Rectangle 5">
            <a:extLst>
              <a:ext uri="{FF2B5EF4-FFF2-40B4-BE49-F238E27FC236}">
                <a16:creationId xmlns:a16="http://schemas.microsoft.com/office/drawing/2014/main" id="{165135DF-7084-49FE-9236-D3B668632A3B}"/>
              </a:ext>
            </a:extLst>
          </p:cNvPr>
          <p:cNvSpPr>
            <a:spLocks noGrp="1" noChangeArrowheads="1"/>
          </p:cNvSpPr>
          <p:nvPr>
            <p:ph type="sldNum" idx="11"/>
          </p:nvPr>
        </p:nvSpPr>
        <p:spPr>
          <a:ln/>
        </p:spPr>
        <p:txBody>
          <a:bodyPr/>
          <a:lstStyle>
            <a:lvl1pPr>
              <a:defRPr/>
            </a:lvl1pPr>
          </a:lstStyle>
          <a:p>
            <a:fld id="{EFA787A6-93D8-4AB1-96AA-E567BB442490}" type="slidenum">
              <a:rPr lang="vi-VN" altLang="en-US"/>
              <a:pPr/>
              <a:t>‹#›</a:t>
            </a:fld>
            <a:endParaRPr lang="vi-VN" altLang="en-US"/>
          </a:p>
        </p:txBody>
      </p:sp>
    </p:spTree>
    <p:extLst>
      <p:ext uri="{BB962C8B-B14F-4D97-AF65-F5344CB8AC3E}">
        <p14:creationId xmlns:p14="http://schemas.microsoft.com/office/powerpoint/2010/main" val="418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D900F25-84A1-4761-9C6E-E77802A43C39}"/>
              </a:ext>
            </a:extLst>
          </p:cNvPr>
          <p:cNvSpPr>
            <a:spLocks noGrp="1" noChangeArrowheads="1"/>
          </p:cNvSpPr>
          <p:nvPr>
            <p:ph type="dt" idx="10"/>
          </p:nvPr>
        </p:nvSpPr>
        <p:spPr>
          <a:ln/>
        </p:spPr>
        <p:txBody>
          <a:bodyPr/>
          <a:lstStyle>
            <a:lvl1pPr>
              <a:defRPr/>
            </a:lvl1pPr>
          </a:lstStyle>
          <a:p>
            <a:pPr>
              <a:defRPr/>
            </a:pPr>
            <a:fld id="{C9AE3EFA-E9BA-4B77-9F43-0AF3B3F6EAD6}" type="datetime1">
              <a:rPr lang="vi-VN"/>
              <a:pPr>
                <a:defRPr/>
              </a:pPr>
              <a:t>07/03/2023</a:t>
            </a:fld>
            <a:endParaRPr lang="vi-VN"/>
          </a:p>
        </p:txBody>
      </p:sp>
      <p:sp>
        <p:nvSpPr>
          <p:cNvPr id="5" name="Rectangle 5">
            <a:extLst>
              <a:ext uri="{FF2B5EF4-FFF2-40B4-BE49-F238E27FC236}">
                <a16:creationId xmlns:a16="http://schemas.microsoft.com/office/drawing/2014/main" id="{E9733062-5E39-4EE6-BA9C-F151F116ED78}"/>
              </a:ext>
            </a:extLst>
          </p:cNvPr>
          <p:cNvSpPr>
            <a:spLocks noGrp="1" noChangeArrowheads="1"/>
          </p:cNvSpPr>
          <p:nvPr>
            <p:ph type="sldNum" idx="11"/>
          </p:nvPr>
        </p:nvSpPr>
        <p:spPr>
          <a:ln/>
        </p:spPr>
        <p:txBody>
          <a:bodyPr/>
          <a:lstStyle>
            <a:lvl1pPr>
              <a:defRPr/>
            </a:lvl1pPr>
          </a:lstStyle>
          <a:p>
            <a:fld id="{52B69CA9-E60C-44B8-838C-7D14678565C0}" type="slidenum">
              <a:rPr lang="vi-VN" altLang="en-US"/>
              <a:pPr/>
              <a:t>‹#›</a:t>
            </a:fld>
            <a:endParaRPr lang="vi-VN" altLang="en-US"/>
          </a:p>
        </p:txBody>
      </p:sp>
    </p:spTree>
    <p:extLst>
      <p:ext uri="{BB962C8B-B14F-4D97-AF65-F5344CB8AC3E}">
        <p14:creationId xmlns:p14="http://schemas.microsoft.com/office/powerpoint/2010/main" val="118567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B3AD6D8-F29A-4DFB-AEDF-8FD89E5B657C}"/>
              </a:ext>
            </a:extLst>
          </p:cNvPr>
          <p:cNvSpPr>
            <a:spLocks noGrp="1" noChangeArrowheads="1"/>
          </p:cNvSpPr>
          <p:nvPr>
            <p:ph type="dt" idx="10"/>
          </p:nvPr>
        </p:nvSpPr>
        <p:spPr>
          <a:ln/>
        </p:spPr>
        <p:txBody>
          <a:bodyPr/>
          <a:lstStyle>
            <a:lvl1pPr>
              <a:defRPr/>
            </a:lvl1pPr>
          </a:lstStyle>
          <a:p>
            <a:pPr>
              <a:defRPr/>
            </a:pPr>
            <a:fld id="{783E7623-77CB-4809-ADDE-53D7C472CD06}" type="datetime1">
              <a:rPr lang="vi-VN"/>
              <a:pPr>
                <a:defRPr/>
              </a:pPr>
              <a:t>07/03/2023</a:t>
            </a:fld>
            <a:endParaRPr lang="vi-VN"/>
          </a:p>
        </p:txBody>
      </p:sp>
      <p:sp>
        <p:nvSpPr>
          <p:cNvPr id="6" name="Rectangle 5">
            <a:extLst>
              <a:ext uri="{FF2B5EF4-FFF2-40B4-BE49-F238E27FC236}">
                <a16:creationId xmlns:a16="http://schemas.microsoft.com/office/drawing/2014/main" id="{68DCB08C-9375-40B6-B795-66AE26D0AB71}"/>
              </a:ext>
            </a:extLst>
          </p:cNvPr>
          <p:cNvSpPr>
            <a:spLocks noGrp="1" noChangeArrowheads="1"/>
          </p:cNvSpPr>
          <p:nvPr>
            <p:ph type="sldNum" idx="11"/>
          </p:nvPr>
        </p:nvSpPr>
        <p:spPr>
          <a:ln/>
        </p:spPr>
        <p:txBody>
          <a:bodyPr/>
          <a:lstStyle>
            <a:lvl1pPr>
              <a:defRPr/>
            </a:lvl1pPr>
          </a:lstStyle>
          <a:p>
            <a:fld id="{7594D8BA-A69E-4113-ACAE-B8EB0BF2373B}" type="slidenum">
              <a:rPr lang="vi-VN" altLang="en-US"/>
              <a:pPr/>
              <a:t>‹#›</a:t>
            </a:fld>
            <a:endParaRPr lang="vi-VN" altLang="en-US"/>
          </a:p>
        </p:txBody>
      </p:sp>
    </p:spTree>
    <p:extLst>
      <p:ext uri="{BB962C8B-B14F-4D97-AF65-F5344CB8AC3E}">
        <p14:creationId xmlns:p14="http://schemas.microsoft.com/office/powerpoint/2010/main" val="41896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5EC30E3-8183-4FC1-931F-C45E63BF9E3F}"/>
              </a:ext>
            </a:extLst>
          </p:cNvPr>
          <p:cNvSpPr>
            <a:spLocks noGrp="1" noChangeArrowheads="1"/>
          </p:cNvSpPr>
          <p:nvPr>
            <p:ph type="dt" idx="10"/>
          </p:nvPr>
        </p:nvSpPr>
        <p:spPr>
          <a:ln/>
        </p:spPr>
        <p:txBody>
          <a:bodyPr/>
          <a:lstStyle>
            <a:lvl1pPr>
              <a:defRPr/>
            </a:lvl1pPr>
          </a:lstStyle>
          <a:p>
            <a:pPr>
              <a:defRPr/>
            </a:pPr>
            <a:fld id="{C2D29AD1-21F9-46E8-AA1E-C16BC6A1027E}" type="datetime1">
              <a:rPr lang="vi-VN"/>
              <a:pPr>
                <a:defRPr/>
              </a:pPr>
              <a:t>07/03/2023</a:t>
            </a:fld>
            <a:endParaRPr lang="vi-VN"/>
          </a:p>
        </p:txBody>
      </p:sp>
      <p:sp>
        <p:nvSpPr>
          <p:cNvPr id="8" name="Rectangle 5">
            <a:extLst>
              <a:ext uri="{FF2B5EF4-FFF2-40B4-BE49-F238E27FC236}">
                <a16:creationId xmlns:a16="http://schemas.microsoft.com/office/drawing/2014/main" id="{3BBA7988-C8A1-4B60-AD9C-3E0B67D792BA}"/>
              </a:ext>
            </a:extLst>
          </p:cNvPr>
          <p:cNvSpPr>
            <a:spLocks noGrp="1" noChangeArrowheads="1"/>
          </p:cNvSpPr>
          <p:nvPr>
            <p:ph type="sldNum" idx="11"/>
          </p:nvPr>
        </p:nvSpPr>
        <p:spPr>
          <a:ln/>
        </p:spPr>
        <p:txBody>
          <a:bodyPr/>
          <a:lstStyle>
            <a:lvl1pPr>
              <a:defRPr/>
            </a:lvl1pPr>
          </a:lstStyle>
          <a:p>
            <a:fld id="{794E0A41-EA51-4333-AA86-5B5199FD6662}" type="slidenum">
              <a:rPr lang="vi-VN" altLang="en-US"/>
              <a:pPr/>
              <a:t>‹#›</a:t>
            </a:fld>
            <a:endParaRPr lang="vi-VN" altLang="en-US"/>
          </a:p>
        </p:txBody>
      </p:sp>
    </p:spTree>
    <p:extLst>
      <p:ext uri="{BB962C8B-B14F-4D97-AF65-F5344CB8AC3E}">
        <p14:creationId xmlns:p14="http://schemas.microsoft.com/office/powerpoint/2010/main" val="255511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42A04987-F858-4463-929F-02E033D324BA}"/>
              </a:ext>
            </a:extLst>
          </p:cNvPr>
          <p:cNvSpPr>
            <a:spLocks noGrp="1" noChangeArrowheads="1"/>
          </p:cNvSpPr>
          <p:nvPr>
            <p:ph type="dt" idx="10"/>
          </p:nvPr>
        </p:nvSpPr>
        <p:spPr>
          <a:ln/>
        </p:spPr>
        <p:txBody>
          <a:bodyPr/>
          <a:lstStyle>
            <a:lvl1pPr>
              <a:defRPr/>
            </a:lvl1pPr>
          </a:lstStyle>
          <a:p>
            <a:pPr>
              <a:defRPr/>
            </a:pPr>
            <a:fld id="{F6CB826B-BB65-47DE-88CE-2AFEAC74430A}" type="datetime1">
              <a:rPr lang="vi-VN"/>
              <a:pPr>
                <a:defRPr/>
              </a:pPr>
              <a:t>07/03/2023</a:t>
            </a:fld>
            <a:endParaRPr lang="vi-VN"/>
          </a:p>
        </p:txBody>
      </p:sp>
      <p:sp>
        <p:nvSpPr>
          <p:cNvPr id="4" name="Rectangle 5">
            <a:extLst>
              <a:ext uri="{FF2B5EF4-FFF2-40B4-BE49-F238E27FC236}">
                <a16:creationId xmlns:a16="http://schemas.microsoft.com/office/drawing/2014/main" id="{7EF56321-9700-42DF-89CC-0BE653CDA6D2}"/>
              </a:ext>
            </a:extLst>
          </p:cNvPr>
          <p:cNvSpPr>
            <a:spLocks noGrp="1" noChangeArrowheads="1"/>
          </p:cNvSpPr>
          <p:nvPr>
            <p:ph type="sldNum" idx="11"/>
          </p:nvPr>
        </p:nvSpPr>
        <p:spPr>
          <a:ln/>
        </p:spPr>
        <p:txBody>
          <a:bodyPr/>
          <a:lstStyle>
            <a:lvl1pPr>
              <a:defRPr/>
            </a:lvl1pPr>
          </a:lstStyle>
          <a:p>
            <a:fld id="{ADE49449-889B-481F-AE43-9B77F9E7C3ED}" type="slidenum">
              <a:rPr lang="vi-VN" altLang="en-US"/>
              <a:pPr/>
              <a:t>‹#›</a:t>
            </a:fld>
            <a:endParaRPr lang="vi-VN" altLang="en-US"/>
          </a:p>
        </p:txBody>
      </p:sp>
    </p:spTree>
    <p:extLst>
      <p:ext uri="{BB962C8B-B14F-4D97-AF65-F5344CB8AC3E}">
        <p14:creationId xmlns:p14="http://schemas.microsoft.com/office/powerpoint/2010/main" val="236419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575E84-68F5-4031-9073-64F7B0501D07}"/>
              </a:ext>
            </a:extLst>
          </p:cNvPr>
          <p:cNvSpPr>
            <a:spLocks noGrp="1" noChangeArrowheads="1"/>
          </p:cNvSpPr>
          <p:nvPr>
            <p:ph type="dt" idx="10"/>
          </p:nvPr>
        </p:nvSpPr>
        <p:spPr>
          <a:ln/>
        </p:spPr>
        <p:txBody>
          <a:bodyPr/>
          <a:lstStyle>
            <a:lvl1pPr>
              <a:defRPr/>
            </a:lvl1pPr>
          </a:lstStyle>
          <a:p>
            <a:pPr>
              <a:defRPr/>
            </a:pPr>
            <a:fld id="{E2E488B7-E02F-4461-AF86-CA60D8B7EC63}" type="datetime1">
              <a:rPr lang="vi-VN"/>
              <a:pPr>
                <a:defRPr/>
              </a:pPr>
              <a:t>07/03/2023</a:t>
            </a:fld>
            <a:endParaRPr lang="vi-VN"/>
          </a:p>
        </p:txBody>
      </p:sp>
      <p:sp>
        <p:nvSpPr>
          <p:cNvPr id="3" name="Rectangle 5">
            <a:extLst>
              <a:ext uri="{FF2B5EF4-FFF2-40B4-BE49-F238E27FC236}">
                <a16:creationId xmlns:a16="http://schemas.microsoft.com/office/drawing/2014/main" id="{12D33E8B-4DB1-4785-8E75-313B8C4EC3CB}"/>
              </a:ext>
            </a:extLst>
          </p:cNvPr>
          <p:cNvSpPr>
            <a:spLocks noGrp="1" noChangeArrowheads="1"/>
          </p:cNvSpPr>
          <p:nvPr>
            <p:ph type="sldNum" idx="11"/>
          </p:nvPr>
        </p:nvSpPr>
        <p:spPr>
          <a:ln/>
        </p:spPr>
        <p:txBody>
          <a:bodyPr/>
          <a:lstStyle>
            <a:lvl1pPr>
              <a:defRPr/>
            </a:lvl1pPr>
          </a:lstStyle>
          <a:p>
            <a:fld id="{0B8DB5A6-3501-49B3-8D1A-2B27EE9D5E32}" type="slidenum">
              <a:rPr lang="vi-VN" altLang="en-US"/>
              <a:pPr/>
              <a:t>‹#›</a:t>
            </a:fld>
            <a:endParaRPr lang="vi-VN" altLang="en-US"/>
          </a:p>
        </p:txBody>
      </p:sp>
    </p:spTree>
    <p:extLst>
      <p:ext uri="{BB962C8B-B14F-4D97-AF65-F5344CB8AC3E}">
        <p14:creationId xmlns:p14="http://schemas.microsoft.com/office/powerpoint/2010/main" val="6981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D461A32A-8E6A-4794-BB26-1622D3F180E1}"/>
              </a:ext>
            </a:extLst>
          </p:cNvPr>
          <p:cNvSpPr>
            <a:spLocks noGrp="1" noChangeArrowheads="1"/>
          </p:cNvSpPr>
          <p:nvPr>
            <p:ph type="dt" idx="10"/>
          </p:nvPr>
        </p:nvSpPr>
        <p:spPr>
          <a:ln/>
        </p:spPr>
        <p:txBody>
          <a:bodyPr/>
          <a:lstStyle>
            <a:lvl1pPr>
              <a:defRPr/>
            </a:lvl1pPr>
          </a:lstStyle>
          <a:p>
            <a:pPr>
              <a:defRPr/>
            </a:pPr>
            <a:fld id="{188921C9-63AD-459E-B20D-E88A150DDBE1}" type="datetime1">
              <a:rPr lang="vi-VN"/>
              <a:pPr>
                <a:defRPr/>
              </a:pPr>
              <a:t>07/03/2023</a:t>
            </a:fld>
            <a:endParaRPr lang="vi-VN"/>
          </a:p>
        </p:txBody>
      </p:sp>
      <p:sp>
        <p:nvSpPr>
          <p:cNvPr id="6" name="Rectangle 5">
            <a:extLst>
              <a:ext uri="{FF2B5EF4-FFF2-40B4-BE49-F238E27FC236}">
                <a16:creationId xmlns:a16="http://schemas.microsoft.com/office/drawing/2014/main" id="{90E6F4F9-52CF-45B8-A406-7720DDD4F36A}"/>
              </a:ext>
            </a:extLst>
          </p:cNvPr>
          <p:cNvSpPr>
            <a:spLocks noGrp="1" noChangeArrowheads="1"/>
          </p:cNvSpPr>
          <p:nvPr>
            <p:ph type="sldNum" idx="11"/>
          </p:nvPr>
        </p:nvSpPr>
        <p:spPr>
          <a:ln/>
        </p:spPr>
        <p:txBody>
          <a:bodyPr/>
          <a:lstStyle>
            <a:lvl1pPr>
              <a:defRPr/>
            </a:lvl1pPr>
          </a:lstStyle>
          <a:p>
            <a:fld id="{FAE8260E-B00D-4DD7-AB0E-7E3A3E3B1DAA}" type="slidenum">
              <a:rPr lang="vi-VN" altLang="en-US"/>
              <a:pPr/>
              <a:t>‹#›</a:t>
            </a:fld>
            <a:endParaRPr lang="vi-VN" altLang="en-US"/>
          </a:p>
        </p:txBody>
      </p:sp>
    </p:spTree>
    <p:extLst>
      <p:ext uri="{BB962C8B-B14F-4D97-AF65-F5344CB8AC3E}">
        <p14:creationId xmlns:p14="http://schemas.microsoft.com/office/powerpoint/2010/main" val="275176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3F9634F-4795-4608-9388-F2BEC83BB30C}"/>
              </a:ext>
            </a:extLst>
          </p:cNvPr>
          <p:cNvSpPr>
            <a:spLocks noGrp="1" noChangeArrowheads="1"/>
          </p:cNvSpPr>
          <p:nvPr>
            <p:ph type="dt" idx="10"/>
          </p:nvPr>
        </p:nvSpPr>
        <p:spPr>
          <a:ln/>
        </p:spPr>
        <p:txBody>
          <a:bodyPr/>
          <a:lstStyle>
            <a:lvl1pPr>
              <a:defRPr/>
            </a:lvl1pPr>
          </a:lstStyle>
          <a:p>
            <a:pPr>
              <a:defRPr/>
            </a:pPr>
            <a:fld id="{106B941C-22FF-46BD-BE4D-41F74EAA1AB1}" type="datetime1">
              <a:rPr lang="vi-VN"/>
              <a:pPr>
                <a:defRPr/>
              </a:pPr>
              <a:t>07/03/2023</a:t>
            </a:fld>
            <a:endParaRPr lang="vi-VN"/>
          </a:p>
        </p:txBody>
      </p:sp>
      <p:sp>
        <p:nvSpPr>
          <p:cNvPr id="6" name="Rectangle 5">
            <a:extLst>
              <a:ext uri="{FF2B5EF4-FFF2-40B4-BE49-F238E27FC236}">
                <a16:creationId xmlns:a16="http://schemas.microsoft.com/office/drawing/2014/main" id="{915D0EC7-5463-4B55-92ED-8EC704B434AD}"/>
              </a:ext>
            </a:extLst>
          </p:cNvPr>
          <p:cNvSpPr>
            <a:spLocks noGrp="1" noChangeArrowheads="1"/>
          </p:cNvSpPr>
          <p:nvPr>
            <p:ph type="sldNum" idx="11"/>
          </p:nvPr>
        </p:nvSpPr>
        <p:spPr>
          <a:ln/>
        </p:spPr>
        <p:txBody>
          <a:bodyPr/>
          <a:lstStyle>
            <a:lvl1pPr>
              <a:defRPr/>
            </a:lvl1pPr>
          </a:lstStyle>
          <a:p>
            <a:fld id="{8760157D-5AD0-4FB7-A114-604972D43A31}" type="slidenum">
              <a:rPr lang="vi-VN" altLang="en-US"/>
              <a:pPr/>
              <a:t>‹#›</a:t>
            </a:fld>
            <a:endParaRPr lang="vi-VN" altLang="en-US"/>
          </a:p>
        </p:txBody>
      </p:sp>
    </p:spTree>
    <p:extLst>
      <p:ext uri="{BB962C8B-B14F-4D97-AF65-F5344CB8AC3E}">
        <p14:creationId xmlns:p14="http://schemas.microsoft.com/office/powerpoint/2010/main" val="357189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129B53E-48A1-4014-AAD8-5C302A609342}"/>
              </a:ext>
            </a:extLst>
          </p:cNvPr>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Nhấn để chỉnh sửa định dạng cho tiêu đề</a:t>
            </a:r>
          </a:p>
        </p:txBody>
      </p:sp>
      <p:sp>
        <p:nvSpPr>
          <p:cNvPr id="1027" name="Rectangle 2">
            <a:extLst>
              <a:ext uri="{FF2B5EF4-FFF2-40B4-BE49-F238E27FC236}">
                <a16:creationId xmlns:a16="http://schemas.microsoft.com/office/drawing/2014/main" id="{A0CA50A5-DB80-414B-9E89-89A67F3F0314}"/>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Nhấn để chỉnh sửa định dạng văn bản phác thảo</a:t>
            </a:r>
          </a:p>
          <a:p>
            <a:pPr lvl="1"/>
            <a:r>
              <a:rPr lang="en-GB" altLang="en-US"/>
              <a:t>Cấp phác thảo thứ hai</a:t>
            </a:r>
          </a:p>
          <a:p>
            <a:pPr lvl="2"/>
            <a:r>
              <a:rPr lang="en-GB" altLang="en-US"/>
              <a:t>Cấp phác thảo thứ ba</a:t>
            </a:r>
          </a:p>
          <a:p>
            <a:pPr lvl="3"/>
            <a:r>
              <a:rPr lang="en-GB" altLang="en-US"/>
              <a:t>Cấp phác thảo thứ tư</a:t>
            </a:r>
          </a:p>
          <a:p>
            <a:pPr lvl="4"/>
            <a:r>
              <a:rPr lang="en-GB" altLang="en-US"/>
              <a:t>Cấp phác thảo thứ năm</a:t>
            </a:r>
          </a:p>
          <a:p>
            <a:pPr lvl="4"/>
            <a:r>
              <a:rPr lang="en-GB" altLang="en-US"/>
              <a:t>Cấp phác thảo thứ sáu</a:t>
            </a:r>
          </a:p>
          <a:p>
            <a:pPr lvl="4"/>
            <a:r>
              <a:rPr lang="en-GB" altLang="en-US"/>
              <a:t>Cấp phác thảo thứ bảy</a:t>
            </a:r>
          </a:p>
        </p:txBody>
      </p:sp>
      <p:sp>
        <p:nvSpPr>
          <p:cNvPr id="2" name="Rectangle 3">
            <a:extLst>
              <a:ext uri="{FF2B5EF4-FFF2-40B4-BE49-F238E27FC236}">
                <a16:creationId xmlns:a16="http://schemas.microsoft.com/office/drawing/2014/main" id="{5CC39021-7750-4319-AF3C-35A11069660A}"/>
              </a:ext>
            </a:extLst>
          </p:cNvPr>
          <p:cNvSpPr>
            <a:spLocks noGrp="1" noChangeArrowheads="1"/>
          </p:cNvSpPr>
          <p:nvPr>
            <p:ph type="dt"/>
          </p:nvPr>
        </p:nvSpPr>
        <p:spPr bwMode="auto">
          <a:xfrm>
            <a:off x="457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latin typeface="Times New Roman" pitchFamily="16" charset="0"/>
                <a:ea typeface="+mn-ea"/>
                <a:cs typeface="Times New Roman" pitchFamily="16" charset="0"/>
              </a:defRPr>
            </a:lvl1pPr>
          </a:lstStyle>
          <a:p>
            <a:pPr>
              <a:defRPr/>
            </a:pPr>
            <a:fld id="{D75AD8E2-9017-42F2-B15A-19CC08E8A611}" type="datetime1">
              <a:rPr lang="vi-VN"/>
              <a:pPr>
                <a:defRPr/>
              </a:pPr>
              <a:t>07/03/2023</a:t>
            </a:fld>
            <a:endParaRPr lang="vi-VN"/>
          </a:p>
        </p:txBody>
      </p:sp>
      <p:sp>
        <p:nvSpPr>
          <p:cNvPr id="1029" name="Text Box 4">
            <a:extLst>
              <a:ext uri="{FF2B5EF4-FFF2-40B4-BE49-F238E27FC236}">
                <a16:creationId xmlns:a16="http://schemas.microsoft.com/office/drawing/2014/main" id="{09F1B6CF-C9C1-467A-8948-C564E2099112}"/>
              </a:ext>
            </a:extLst>
          </p:cNvPr>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a16="http://schemas.microsoft.com/office/drawing/2014/main" id="{E347EC98-2131-4EEB-954C-4AE4EBFE28CB}"/>
              </a:ext>
            </a:extLst>
          </p:cNvPr>
          <p:cNvSpPr>
            <a:spLocks noGrp="1" noChangeArrowheads="1"/>
          </p:cNvSpPr>
          <p:nvPr>
            <p:ph type="sldNum"/>
          </p:nvPr>
        </p:nvSpPr>
        <p:spPr bwMode="auto">
          <a:xfrm>
            <a:off x="6553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cs typeface="Times New Roman" panose="02020603050405020304" pitchFamily="18" charset="0"/>
              </a:defRPr>
            </a:lvl1pPr>
          </a:lstStyle>
          <a:p>
            <a:fld id="{095144FC-A0AA-4E66-AD38-807F416DBD17}"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sldNum="0" hdr="0" ftr="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7.bin"/><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AA87B82C-D9AF-4F90-AB4B-5C18AB5B32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4E0F0FA-75AA-4BCF-A3E9-BAE8887F0150}"/>
              </a:ext>
            </a:extLst>
          </p:cNvPr>
          <p:cNvSpPr>
            <a:spLocks noGrp="1" noChangeArrowheads="1"/>
          </p:cNvSpPr>
          <p:nvPr>
            <p:ph type="title"/>
          </p:nvPr>
        </p:nvSpPr>
        <p:spPr>
          <a:xfrm>
            <a:off x="15875" y="1676400"/>
            <a:ext cx="9144000" cy="887413"/>
          </a:xfrm>
          <a:solidFill>
            <a:schemeClr val="accent1">
              <a:lumMod val="20000"/>
              <a:lumOff val="80000"/>
            </a:schemeClr>
          </a:solidFill>
        </p:spPr>
        <p:txBody>
          <a:bodyPr anchor="b"/>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3200" b="1" dirty="0">
                <a:solidFill>
                  <a:srgbClr val="006600"/>
                </a:solidFill>
                <a:latin typeface="Times New Roman" panose="02020603050405020304" pitchFamily="18" charset="0"/>
                <a:cs typeface="Times New Roman" panose="02020603050405020304" pitchFamily="18" charset="0"/>
              </a:rPr>
              <a:t/>
            </a:r>
            <a:br>
              <a:rPr lang="vi-VN" altLang="en-US" sz="3200" b="1" dirty="0">
                <a:solidFill>
                  <a:srgbClr val="006600"/>
                </a:solidFill>
                <a:latin typeface="Times New Roman" panose="02020603050405020304" pitchFamily="18" charset="0"/>
                <a:cs typeface="Times New Roman" panose="02020603050405020304" pitchFamily="18" charset="0"/>
              </a:rPr>
            </a:br>
            <a:r>
              <a:rPr lang="en-US" altLang="en-US" sz="2800" b="1" dirty="0">
                <a:solidFill>
                  <a:srgbClr val="006600"/>
                </a:solidFill>
                <a:latin typeface="Times New Roman" panose="02020603050405020304" pitchFamily="18" charset="0"/>
                <a:cs typeface="Times New Roman" panose="02020603050405020304" pitchFamily="18" charset="0"/>
              </a:rPr>
              <a:t>CHƯƠNG IV: </a:t>
            </a:r>
            <a:r>
              <a:rPr lang="vi-VN" altLang="en-US" sz="2800" b="1" dirty="0">
                <a:solidFill>
                  <a:srgbClr val="006600"/>
                </a:solidFill>
                <a:latin typeface="Times New Roman" panose="02020603050405020304" pitchFamily="18" charset="0"/>
                <a:cs typeface="Times New Roman" panose="02020603050405020304" pitchFamily="18" charset="0"/>
              </a:rPr>
              <a:t>VIỆT NAM TỪ SAU CÁCH MẠNG THÁNG TÁM ĐẾN TOÀN QUỐC KHÁNG CHIẾN.</a:t>
            </a:r>
          </a:p>
        </p:txBody>
      </p:sp>
      <p:sp>
        <p:nvSpPr>
          <p:cNvPr id="7" name="TextBox 6">
            <a:extLst>
              <a:ext uri="{FF2B5EF4-FFF2-40B4-BE49-F238E27FC236}">
                <a16:creationId xmlns:a16="http://schemas.microsoft.com/office/drawing/2014/main" id="{B43F6094-C40D-44FA-8B97-0A16478C1FAF}"/>
              </a:ext>
            </a:extLst>
          </p:cNvPr>
          <p:cNvSpPr txBox="1"/>
          <p:nvPr/>
        </p:nvSpPr>
        <p:spPr>
          <a:xfrm>
            <a:off x="15875" y="2563813"/>
            <a:ext cx="9144000" cy="9540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algn="ctr" defTabSz="914400"/>
            <a:r>
              <a:rPr lang="en-US" altLang="en-US">
                <a:solidFill>
                  <a:srgbClr val="FF0000"/>
                </a:solidFill>
              </a:rPr>
              <a:t>BÀI 24: CUỘC ĐẤU TRANH BẢO VỆ VÀ XÂY DỰNG </a:t>
            </a:r>
          </a:p>
          <a:p>
            <a:pPr algn="ctr" defTabSz="914400"/>
            <a:r>
              <a:rPr lang="en-US" altLang="en-US">
                <a:solidFill>
                  <a:srgbClr val="FF0000"/>
                </a:solidFill>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972AFAA7-9F29-4BBB-8835-CF6F5D3CB31A}"/>
              </a:ext>
            </a:extLst>
          </p:cNvPr>
          <p:cNvSpPr txBox="1">
            <a:spLocks noChangeArrowheads="1"/>
          </p:cNvSpPr>
          <p:nvPr/>
        </p:nvSpPr>
        <p:spPr bwMode="auto">
          <a:xfrm>
            <a:off x="0" y="854075"/>
            <a:ext cx="80772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a:solidFill>
                  <a:srgbClr val="0000CC"/>
                </a:solidFill>
                <a:cs typeface="Times New Roman" panose="02020603050405020304" pitchFamily="18" charset="0"/>
              </a:rPr>
              <a:t>I</a:t>
            </a:r>
            <a:r>
              <a:rPr lang="en-US" altLang="en-US">
                <a:solidFill>
                  <a:srgbClr val="0000CC"/>
                </a:solidFill>
                <a:cs typeface="Times New Roman" panose="02020603050405020304" pitchFamily="18" charset="0"/>
              </a:rPr>
              <a:t>. </a:t>
            </a:r>
            <a:r>
              <a:rPr lang="en-US" altLang="en-US" u="sng">
                <a:solidFill>
                  <a:srgbClr val="0000CC"/>
                </a:solidFill>
                <a:cs typeface="Times New Roman" panose="02020603050405020304" pitchFamily="18" charset="0"/>
              </a:rPr>
              <a:t>Tình hình nước ta sau Cách mạng tháng Tám</a:t>
            </a:r>
            <a:r>
              <a:rPr lang="en-US" altLang="en-US">
                <a:solidFill>
                  <a:srgbClr val="0000CC"/>
                </a:solidFill>
                <a:cs typeface="Times New Roman" panose="02020603050405020304" pitchFamily="18" charset="0"/>
              </a:rPr>
              <a:t>:</a:t>
            </a:r>
          </a:p>
        </p:txBody>
      </p:sp>
      <p:sp>
        <p:nvSpPr>
          <p:cNvPr id="26627" name="AutoShape 3">
            <a:extLst>
              <a:ext uri="{FF2B5EF4-FFF2-40B4-BE49-F238E27FC236}">
                <a16:creationId xmlns:a16="http://schemas.microsoft.com/office/drawing/2014/main" id="{FA5F1626-979F-4C1C-A2C3-DD4530F54FAF}"/>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
        <p:nvSpPr>
          <p:cNvPr id="26630" name="Rectangle 1">
            <a:extLst>
              <a:ext uri="{FF2B5EF4-FFF2-40B4-BE49-F238E27FC236}">
                <a16:creationId xmlns:a16="http://schemas.microsoft.com/office/drawing/2014/main" id="{853ED4A2-8AFB-46C4-A8C1-E602E8C4630C}"/>
              </a:ext>
            </a:extLst>
          </p:cNvPr>
          <p:cNvSpPr>
            <a:spLocks noChangeArrowheads="1"/>
          </p:cNvSpPr>
          <p:nvPr/>
        </p:nvSpPr>
        <p:spPr bwMode="auto">
          <a:xfrm>
            <a:off x="-3175" y="1430338"/>
            <a:ext cx="9097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u="sng" dirty="0">
                <a:solidFill>
                  <a:srgbClr val="0000CC"/>
                </a:solidFill>
              </a:rPr>
              <a:t>II. </a:t>
            </a:r>
            <a:r>
              <a:rPr lang="en-US" altLang="en-US" u="sng" dirty="0" err="1">
                <a:solidFill>
                  <a:srgbClr val="0000CC"/>
                </a:solidFill>
              </a:rPr>
              <a:t>Củng</a:t>
            </a:r>
            <a:r>
              <a:rPr lang="en-US" altLang="en-US" u="sng" dirty="0">
                <a:solidFill>
                  <a:srgbClr val="0000CC"/>
                </a:solidFill>
              </a:rPr>
              <a:t> </a:t>
            </a:r>
            <a:r>
              <a:rPr lang="en-US" altLang="en-US" u="sng" dirty="0" err="1">
                <a:solidFill>
                  <a:srgbClr val="0000CC"/>
                </a:solidFill>
              </a:rPr>
              <a:t>cố</a:t>
            </a:r>
            <a:r>
              <a:rPr lang="en-US" altLang="en-US" u="sng" dirty="0">
                <a:solidFill>
                  <a:srgbClr val="0000CC"/>
                </a:solidFill>
              </a:rPr>
              <a:t> </a:t>
            </a:r>
            <a:r>
              <a:rPr lang="en-US" altLang="en-US" u="sng" dirty="0" err="1">
                <a:solidFill>
                  <a:srgbClr val="0000CC"/>
                </a:solidFill>
              </a:rPr>
              <a:t>chính</a:t>
            </a:r>
            <a:r>
              <a:rPr lang="en-US" altLang="en-US" u="sng" dirty="0">
                <a:solidFill>
                  <a:srgbClr val="0000CC"/>
                </a:solidFill>
              </a:rPr>
              <a:t> </a:t>
            </a:r>
            <a:r>
              <a:rPr lang="en-US" altLang="en-US" u="sng" dirty="0" err="1">
                <a:solidFill>
                  <a:srgbClr val="0000CC"/>
                </a:solidFill>
              </a:rPr>
              <a:t>quyền</a:t>
            </a:r>
            <a:r>
              <a:rPr lang="en-US" altLang="en-US" u="sng" dirty="0">
                <a:solidFill>
                  <a:srgbClr val="0000CC"/>
                </a:solidFill>
              </a:rPr>
              <a:t> CM </a:t>
            </a:r>
            <a:r>
              <a:rPr lang="en-US" altLang="en-US" u="sng" dirty="0" err="1">
                <a:solidFill>
                  <a:srgbClr val="0000CC"/>
                </a:solidFill>
              </a:rPr>
              <a:t>và</a:t>
            </a:r>
            <a:r>
              <a:rPr lang="en-US" altLang="en-US" u="sng" dirty="0">
                <a:solidFill>
                  <a:srgbClr val="0000CC"/>
                </a:solidFill>
              </a:rPr>
              <a:t> </a:t>
            </a:r>
            <a:r>
              <a:rPr lang="en-US" altLang="en-US" u="sng" dirty="0" err="1">
                <a:solidFill>
                  <a:srgbClr val="0000CC"/>
                </a:solidFill>
              </a:rPr>
              <a:t>bảo</a:t>
            </a:r>
            <a:r>
              <a:rPr lang="en-US" altLang="en-US" u="sng" dirty="0">
                <a:solidFill>
                  <a:srgbClr val="0000CC"/>
                </a:solidFill>
              </a:rPr>
              <a:t> </a:t>
            </a:r>
            <a:r>
              <a:rPr lang="en-US" altLang="en-US" u="sng" dirty="0" err="1">
                <a:solidFill>
                  <a:srgbClr val="0000CC"/>
                </a:solidFill>
              </a:rPr>
              <a:t>vệ</a:t>
            </a:r>
            <a:r>
              <a:rPr lang="en-US" altLang="en-US" u="sng" dirty="0">
                <a:solidFill>
                  <a:srgbClr val="0000CC"/>
                </a:solidFill>
              </a:rPr>
              <a:t> </a:t>
            </a:r>
            <a:r>
              <a:rPr lang="en-US" altLang="en-US" u="sng" dirty="0" err="1">
                <a:solidFill>
                  <a:srgbClr val="0000CC"/>
                </a:solidFill>
              </a:rPr>
              <a:t>độc</a:t>
            </a:r>
            <a:r>
              <a:rPr lang="en-US" altLang="en-US" u="sng" dirty="0">
                <a:solidFill>
                  <a:srgbClr val="0000CC"/>
                </a:solidFill>
              </a:rPr>
              <a:t> </a:t>
            </a:r>
            <a:r>
              <a:rPr lang="en-US" altLang="en-US" u="sng" dirty="0" err="1">
                <a:solidFill>
                  <a:srgbClr val="0000CC"/>
                </a:solidFill>
              </a:rPr>
              <a:t>lập</a:t>
            </a:r>
            <a:r>
              <a:rPr lang="en-US" altLang="en-US" u="sng" dirty="0">
                <a:solidFill>
                  <a:srgbClr val="0000CC"/>
                </a:solidFill>
              </a:rPr>
              <a:t> </a:t>
            </a:r>
            <a:r>
              <a:rPr lang="en-US" altLang="en-US" u="sng" dirty="0" err="1">
                <a:solidFill>
                  <a:srgbClr val="0000CC"/>
                </a:solidFill>
              </a:rPr>
              <a:t>dân</a:t>
            </a:r>
            <a:r>
              <a:rPr lang="en-US" altLang="en-US" u="sng" dirty="0">
                <a:solidFill>
                  <a:srgbClr val="0000CC"/>
                </a:solidFill>
              </a:rPr>
              <a:t> </a:t>
            </a:r>
            <a:r>
              <a:rPr lang="en-US" altLang="en-US" u="sng" dirty="0" err="1">
                <a:solidFill>
                  <a:srgbClr val="0000CC"/>
                </a:solidFill>
              </a:rPr>
              <a:t>tộc</a:t>
            </a:r>
            <a:r>
              <a:rPr lang="en-US" altLang="en-US" u="sng" dirty="0">
                <a:solidFill>
                  <a:srgbClr val="0000CC"/>
                </a:solidFill>
              </a:rPr>
              <a:t>: </a:t>
            </a:r>
          </a:p>
        </p:txBody>
      </p:sp>
      <p:sp>
        <p:nvSpPr>
          <p:cNvPr id="5" name="TextBox 4"/>
          <p:cNvSpPr txBox="1"/>
          <p:nvPr/>
        </p:nvSpPr>
        <p:spPr>
          <a:xfrm>
            <a:off x="161290" y="2003425"/>
            <a:ext cx="7397750" cy="523220"/>
          </a:xfrm>
          <a:prstGeom prst="rect">
            <a:avLst/>
          </a:prstGeom>
          <a:noFill/>
        </p:spPr>
        <p:txBody>
          <a:bodyPr wrap="square" rtlCol="0">
            <a:spAutoFit/>
          </a:bodyPr>
          <a:lstStyle/>
          <a:p>
            <a:r>
              <a:rPr lang="en-US" dirty="0" smtClean="0">
                <a:solidFill>
                  <a:schemeClr val="tx1"/>
                </a:solidFill>
              </a:rPr>
              <a:t>1. </a:t>
            </a:r>
            <a:r>
              <a:rPr lang="en-US" dirty="0" err="1" smtClean="0">
                <a:solidFill>
                  <a:schemeClr val="tx1"/>
                </a:solidFill>
              </a:rPr>
              <a:t>Củng</a:t>
            </a:r>
            <a:r>
              <a:rPr lang="en-US" dirty="0" smtClean="0">
                <a:solidFill>
                  <a:schemeClr val="tx1"/>
                </a:solidFill>
              </a:rPr>
              <a:t> </a:t>
            </a:r>
            <a:r>
              <a:rPr lang="en-US" dirty="0" err="1" smtClean="0">
                <a:solidFill>
                  <a:schemeClr val="tx1"/>
                </a:solidFill>
              </a:rPr>
              <a:t>cố</a:t>
            </a:r>
            <a:r>
              <a:rPr lang="en-US" dirty="0" smtClean="0">
                <a:solidFill>
                  <a:schemeClr val="tx1"/>
                </a:solidFill>
              </a:rPr>
              <a:t> </a:t>
            </a:r>
            <a:r>
              <a:rPr lang="en-US" dirty="0" err="1" smtClean="0">
                <a:solidFill>
                  <a:schemeClr val="tx1"/>
                </a:solidFill>
              </a:rPr>
              <a:t>chính</a:t>
            </a:r>
            <a:r>
              <a:rPr lang="en-US" dirty="0" smtClean="0">
                <a:solidFill>
                  <a:schemeClr val="tx1"/>
                </a:solidFill>
              </a:rPr>
              <a:t> </a:t>
            </a:r>
            <a:r>
              <a:rPr lang="en-US" dirty="0" err="1" smtClean="0">
                <a:solidFill>
                  <a:schemeClr val="tx1"/>
                </a:solidFill>
              </a:rPr>
              <a:t>quyền</a:t>
            </a:r>
            <a:r>
              <a:rPr lang="en-US" dirty="0" smtClean="0">
                <a:solidFill>
                  <a:schemeClr val="tx1"/>
                </a:solidFill>
              </a:rPr>
              <a:t> </a:t>
            </a:r>
            <a:r>
              <a:rPr lang="en-US" dirty="0" err="1" smtClean="0">
                <a:solidFill>
                  <a:schemeClr val="tx1"/>
                </a:solidFill>
              </a:rPr>
              <a:t>cách</a:t>
            </a:r>
            <a:r>
              <a:rPr lang="en-US" dirty="0" smtClean="0">
                <a:solidFill>
                  <a:schemeClr val="tx1"/>
                </a:solidFill>
              </a:rPr>
              <a:t> </a:t>
            </a:r>
            <a:r>
              <a:rPr lang="en-US" dirty="0" err="1" smtClean="0">
                <a:solidFill>
                  <a:schemeClr val="tx1"/>
                </a:solidFill>
              </a:rPr>
              <a:t>mạng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12BB66BE-5A8A-4F23-89FA-05ACADDBAA99}"/>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3554" name="Object 2">
            <a:extLst>
              <a:ext uri="{FF2B5EF4-FFF2-40B4-BE49-F238E27FC236}">
                <a16:creationId xmlns:a16="http://schemas.microsoft.com/office/drawing/2014/main" id="{5151C77F-0A3E-4CA6-B88C-8B5A3E8783B5}"/>
              </a:ext>
            </a:extLst>
          </p:cNvPr>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spid="_x0000_s4105" r:id="rId5" imgW="0" imgH="0" progId="">
                  <p:embed/>
                </p:oleObj>
              </mc:Choice>
              <mc:Fallback>
                <p:oleObj r:id="rId5" imgW="0" imgH="0" progId="">
                  <p:embed/>
                  <p:pic>
                    <p:nvPicPr>
                      <p:cNvPr id="23554" name="Object 2">
                        <a:extLst>
                          <a:ext uri="{FF2B5EF4-FFF2-40B4-BE49-F238E27FC236}">
                            <a16:creationId xmlns:a16="http://schemas.microsoft.com/office/drawing/2014/main" id="{5151C77F-0A3E-4CA6-B88C-8B5A3E878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5" name="Picture 3">
            <a:extLst>
              <a:ext uri="{FF2B5EF4-FFF2-40B4-BE49-F238E27FC236}">
                <a16:creationId xmlns:a16="http://schemas.microsoft.com/office/drawing/2014/main" id="{FA845CFD-F01E-491C-8BCD-2BBA059EE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6" name="Picture 4">
            <a:extLst>
              <a:ext uri="{FF2B5EF4-FFF2-40B4-BE49-F238E27FC236}">
                <a16:creationId xmlns:a16="http://schemas.microsoft.com/office/drawing/2014/main" id="{96440B08-3C38-4266-9C8D-E8779F179AFE}"/>
              </a:ext>
            </a:extLst>
          </p:cNvPr>
          <p:cNvPicPr>
            <a:picLocks noChangeAspect="1" noChangeArrowheads="1"/>
          </p:cNvPicPr>
          <p:nvPr/>
        </p:nvPicPr>
        <p:blipFill>
          <a:blip r:embed="rId8">
            <a:lum bright="-6000" contrast="48000"/>
            <a:extLst>
              <a:ext uri="{28A0092B-C50C-407E-A947-70E740481C1C}">
                <a14:useLocalDpi xmlns:a14="http://schemas.microsoft.com/office/drawing/2010/main" val="0"/>
              </a:ext>
            </a:extLst>
          </a:blip>
          <a:srcRect r="4997" b="13580"/>
          <a:stretch>
            <a:fillRect/>
          </a:stretch>
        </p:blipFill>
        <p:spPr bwMode="auto">
          <a:xfrm>
            <a:off x="480060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7" name="Text Box 5">
            <a:extLst>
              <a:ext uri="{FF2B5EF4-FFF2-40B4-BE49-F238E27FC236}">
                <a16:creationId xmlns:a16="http://schemas.microsoft.com/office/drawing/2014/main" id="{CD470619-DD58-4E6B-89C8-B6625F5AAB92}"/>
              </a:ext>
            </a:extLst>
          </p:cNvPr>
          <p:cNvSpPr txBox="1">
            <a:spLocks noChangeArrowheads="1"/>
          </p:cNvSpPr>
          <p:nvPr/>
        </p:nvSpPr>
        <p:spPr bwMode="auto">
          <a:xfrm>
            <a:off x="0" y="6332538"/>
            <a:ext cx="9126538"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spcBef>
                <a:spcPts val="1125"/>
              </a:spcBef>
              <a:buClrTx/>
              <a:buFontTx/>
              <a:buNone/>
            </a:pPr>
            <a:r>
              <a:rPr lang="en-US" altLang="en-US">
                <a:solidFill>
                  <a:srgbClr val="0000FF"/>
                </a:solidFill>
              </a:rPr>
              <a:t>Cuộc bầu cử Quốc hội Khoá I</a:t>
            </a:r>
          </a:p>
        </p:txBody>
      </p:sp>
      <p:grpSp>
        <p:nvGrpSpPr>
          <p:cNvPr id="2" name="Group 6">
            <a:extLst>
              <a:ext uri="{FF2B5EF4-FFF2-40B4-BE49-F238E27FC236}">
                <a16:creationId xmlns:a16="http://schemas.microsoft.com/office/drawing/2014/main" id="{DCA3BCB3-2318-44D3-8D9C-D153C361C1D3}"/>
              </a:ext>
            </a:extLst>
          </p:cNvPr>
          <p:cNvGrpSpPr>
            <a:grpSpLocks/>
          </p:cNvGrpSpPr>
          <p:nvPr/>
        </p:nvGrpSpPr>
        <p:grpSpPr bwMode="auto">
          <a:xfrm>
            <a:off x="12700" y="0"/>
            <a:ext cx="9144000" cy="6818313"/>
            <a:chOff x="1008" y="-1974"/>
            <a:chExt cx="5760" cy="3948"/>
          </a:xfrm>
        </p:grpSpPr>
        <p:pic>
          <p:nvPicPr>
            <p:cNvPr id="28682" name="Picture 7">
              <a:extLst>
                <a:ext uri="{FF2B5EF4-FFF2-40B4-BE49-F238E27FC236}">
                  <a16:creationId xmlns:a16="http://schemas.microsoft.com/office/drawing/2014/main" id="{60F5F8A1-9F51-4868-A77B-5742F3EDF0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1974"/>
              <a:ext cx="5760" cy="3948"/>
            </a:xfrm>
            <a:prstGeom prst="rect">
              <a:avLst/>
            </a:prstGeom>
            <a:solidFill>
              <a:srgbClr val="FFFFFF"/>
            </a:solidFill>
            <a:ln w="9360" cap="sq">
              <a:solidFill>
                <a:srgbClr val="0033CC"/>
              </a:solidFill>
              <a:miter lim="800000"/>
              <a:headEnd/>
              <a:tailEnd/>
            </a:ln>
          </p:spPr>
        </p:pic>
        <p:sp>
          <p:nvSpPr>
            <p:cNvPr id="21513" name="Text Box 8">
              <a:extLst>
                <a:ext uri="{FF2B5EF4-FFF2-40B4-BE49-F238E27FC236}">
                  <a16:creationId xmlns:a16="http://schemas.microsoft.com/office/drawing/2014/main" id="{7B737AC0-18BE-4C8A-959A-732F837488D3}"/>
                </a:ext>
              </a:extLst>
            </p:cNvPr>
            <p:cNvSpPr txBox="1">
              <a:spLocks noChangeArrowheads="1"/>
            </p:cNvSpPr>
            <p:nvPr/>
          </p:nvSpPr>
          <p:spPr bwMode="auto">
            <a:xfrm>
              <a:off x="1008" y="1662"/>
              <a:ext cx="5760" cy="312"/>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1500"/>
                </a:spcBef>
                <a:buClrTx/>
                <a:buFontTx/>
                <a:buNone/>
              </a:pPr>
              <a:r>
                <a:rPr lang="en-US" altLang="en-US" sz="2600">
                  <a:solidFill>
                    <a:srgbClr val="0000FF"/>
                  </a:solidFill>
                </a:rPr>
                <a:t>Chính phủ Việt Nam Dân chủ Cộng hoà của Quốc hội Khoá I</a:t>
              </a:r>
            </a:p>
          </p:txBody>
        </p:sp>
      </p:grpSp>
      <p:pic>
        <p:nvPicPr>
          <p:cNvPr id="10" name="Picture 2">
            <a:extLst>
              <a:ext uri="{FF2B5EF4-FFF2-40B4-BE49-F238E27FC236}">
                <a16:creationId xmlns:a16="http://schemas.microsoft.com/office/drawing/2014/main" id="{278801CB-3DB3-4A0E-BC51-9ADCBDDEA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 y="-26988"/>
            <a:ext cx="9144000" cy="68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3">
            <a:extLst>
              <a:ext uri="{FF2B5EF4-FFF2-40B4-BE49-F238E27FC236}">
                <a16:creationId xmlns:a16="http://schemas.microsoft.com/office/drawing/2014/main" id="{4D6DE898-E43F-4949-AB93-548167B978FB}"/>
              </a:ext>
            </a:extLst>
          </p:cNvPr>
          <p:cNvSpPr txBox="1">
            <a:spLocks noChangeArrowheads="1"/>
          </p:cNvSpPr>
          <p:nvPr/>
        </p:nvSpPr>
        <p:spPr bwMode="auto">
          <a:xfrm>
            <a:off x="533400" y="6292850"/>
            <a:ext cx="7467600" cy="525463"/>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500"/>
              </a:spcBef>
              <a:buClrTx/>
              <a:buFontTx/>
              <a:buNone/>
            </a:pPr>
            <a:r>
              <a:rPr lang="en-US" altLang="en-US">
                <a:solidFill>
                  <a:srgbClr val="0000FF"/>
                </a:solidFill>
                <a:cs typeface="Times New Roman" panose="02020603050405020304" pitchFamily="18" charset="0"/>
              </a:rPr>
              <a:t>Chính phủ mới ra mắt quốc dân.</a:t>
            </a:r>
            <a:endParaRPr lang="vi-VN" altLang="en-US">
              <a:solidFill>
                <a:srgbClr val="0000FF"/>
              </a:solidFill>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animEffect transition="in" filter="wedge">
                                      <p:cBhvr additive="repl">
                                        <p:cTn id="7" dur="2000"/>
                                        <p:tgtEl>
                                          <p:spTgt spid="23553"/>
                                        </p:tgtEl>
                                      </p:cBhvr>
                                    </p:animEffect>
                                  </p:childTnLst>
                                </p:cTn>
                              </p:par>
                              <p:par>
                                <p:cTn id="8" presetID="20" presetClass="entr" fill="hold" nodeType="withEffect">
                                  <p:stCondLst>
                                    <p:cond delay="0"/>
                                  </p:stCondLst>
                                  <p:childTnLst>
                                    <p:set>
                                      <p:cBhvr additive="repl">
                                        <p:cTn id="9" dur="1" fill="hold">
                                          <p:stCondLst>
                                            <p:cond delay="0"/>
                                          </p:stCondLst>
                                        </p:cTn>
                                        <p:tgtEl>
                                          <p:spTgt spid="23555"/>
                                        </p:tgtEl>
                                        <p:attrNameLst>
                                          <p:attrName>style.visibility</p:attrName>
                                        </p:attrNameLst>
                                      </p:cBhvr>
                                      <p:to>
                                        <p:strVal val="visible"/>
                                      </p:to>
                                    </p:set>
                                    <p:animEffect transition="in" filter="wedge">
                                      <p:cBhvr additive="repl">
                                        <p:cTn id="10" dur="2000"/>
                                        <p:tgtEl>
                                          <p:spTgt spid="23555"/>
                                        </p:tgtEl>
                                      </p:cBhvr>
                                    </p:animEffect>
                                  </p:childTnLst>
                                </p:cTn>
                              </p:par>
                              <p:par>
                                <p:cTn id="11" presetID="20" presetClass="entr" fill="hold" nodeType="withEffect">
                                  <p:stCondLst>
                                    <p:cond delay="0"/>
                                  </p:stCondLst>
                                  <p:iterate type="lt">
                                    <p:tmPct val="0"/>
                                  </p:iterate>
                                  <p:childTnLst>
                                    <p:set>
                                      <p:cBhvr additive="repl">
                                        <p:cTn id="12" dur="1" fill="hold">
                                          <p:stCondLst>
                                            <p:cond delay="0"/>
                                          </p:stCondLst>
                                        </p:cTn>
                                        <p:tgtEl>
                                          <p:spTgt spid="23554"/>
                                        </p:tgtEl>
                                        <p:attrNameLst>
                                          <p:attrName>style.visibility</p:attrName>
                                        </p:attrNameLst>
                                      </p:cBhvr>
                                      <p:to>
                                        <p:strVal val="visible"/>
                                      </p:to>
                                    </p:set>
                                    <p:animEffect transition="in" filter="wedge">
                                      <p:cBhvr additive="repl">
                                        <p:cTn id="13" dur="2000"/>
                                        <p:tgtEl>
                                          <p:spTgt spid="23554"/>
                                        </p:tgtEl>
                                      </p:cBhvr>
                                    </p:animEffect>
                                  </p:childTnLst>
                                </p:cTn>
                              </p:par>
                              <p:par>
                                <p:cTn id="14" presetID="20" presetClass="entr" fill="hold" nodeType="withEffect">
                                  <p:stCondLst>
                                    <p:cond delay="0"/>
                                  </p:stCondLst>
                                  <p:childTnLst>
                                    <p:set>
                                      <p:cBhvr additive="repl">
                                        <p:cTn id="15" dur="1" fill="hold">
                                          <p:stCondLst>
                                            <p:cond delay="0"/>
                                          </p:stCondLst>
                                        </p:cTn>
                                        <p:tgtEl>
                                          <p:spTgt spid="23556"/>
                                        </p:tgtEl>
                                        <p:attrNameLst>
                                          <p:attrName>style.visibility</p:attrName>
                                        </p:attrNameLst>
                                      </p:cBhvr>
                                      <p:to>
                                        <p:strVal val="visible"/>
                                      </p:to>
                                    </p:set>
                                    <p:animEffect transition="in" filter="wedge">
                                      <p:cBhvr additive="repl">
                                        <p:cTn id="16" dur="2000"/>
                                        <p:tgtEl>
                                          <p:spTgt spid="23556"/>
                                        </p:tgtEl>
                                      </p:cBhvr>
                                    </p:animEffect>
                                  </p:childTnLst>
                                </p:cTn>
                              </p:par>
                              <p:par>
                                <p:cTn id="17" presetID="5" presetClass="entr" presetSubtype="10" fill="hold" nodeType="withEffect">
                                  <p:stCondLst>
                                    <p:cond delay="0"/>
                                  </p:stCondLst>
                                  <p:childTnLst>
                                    <p:set>
                                      <p:cBhvr additive="repl">
                                        <p:cTn id="18" dur="1" fill="hold">
                                          <p:stCondLst>
                                            <p:cond delay="0"/>
                                          </p:stCondLst>
                                        </p:cTn>
                                        <p:tgtEl>
                                          <p:spTgt spid="23557"/>
                                        </p:tgtEl>
                                        <p:attrNameLst>
                                          <p:attrName>style.visibility</p:attrName>
                                        </p:attrNameLst>
                                      </p:cBhvr>
                                      <p:to>
                                        <p:strVal val="visible"/>
                                      </p:to>
                                    </p:set>
                                    <p:animEffect transition="in" filter="checkerboard(across)">
                                      <p:cBhvr additive="repl">
                                        <p:cTn id="19" dur="500"/>
                                        <p:tgtEl>
                                          <p:spTgt spid="235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nodeType="clickEffect">
                                  <p:stCondLst>
                                    <p:cond delay="0"/>
                                  </p:stCondLst>
                                  <p:childTnLst>
                                    <p:animEffect transition="out" filter="checkerboard(across)">
                                      <p:cBhvr additive="repl">
                                        <p:cTn id="23" dur="500"/>
                                        <p:tgtEl>
                                          <p:spTgt spid="23553"/>
                                        </p:tgtEl>
                                      </p:cBhvr>
                                    </p:animEffect>
                                    <p:set>
                                      <p:cBhvr additive="repl">
                                        <p:cTn id="24" dur="1" fill="hold">
                                          <p:stCondLst>
                                            <p:cond delay="499"/>
                                          </p:stCondLst>
                                        </p:cTn>
                                        <p:tgtEl>
                                          <p:spTgt spid="23553"/>
                                        </p:tgtEl>
                                        <p:attrNameLst>
                                          <p:attrName>style.visibility</p:attrName>
                                        </p:attrNameLst>
                                      </p:cBhvr>
                                      <p:to>
                                        <p:strVal val="hidden"/>
                                      </p:to>
                                    </p:set>
                                  </p:childTnLst>
                                </p:cTn>
                              </p:par>
                              <p:par>
                                <p:cTn id="25" presetID="5" presetClass="exit" presetSubtype="10" fill="hold" nodeType="withEffect">
                                  <p:stCondLst>
                                    <p:cond delay="0"/>
                                  </p:stCondLst>
                                  <p:iterate type="lt">
                                    <p:tmPct val="0"/>
                                  </p:iterate>
                                  <p:childTnLst>
                                    <p:animEffect transition="out" filter="checkerboard(across)">
                                      <p:cBhvr additive="repl">
                                        <p:cTn id="26" dur="500"/>
                                        <p:tgtEl>
                                          <p:spTgt spid="23554"/>
                                        </p:tgtEl>
                                      </p:cBhvr>
                                    </p:animEffect>
                                    <p:set>
                                      <p:cBhvr additive="repl">
                                        <p:cTn id="27" dur="1" fill="hold">
                                          <p:stCondLst>
                                            <p:cond delay="499"/>
                                          </p:stCondLst>
                                        </p:cTn>
                                        <p:tgtEl>
                                          <p:spTgt spid="2355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additive="repl">
                                        <p:cTn id="29" dur="500"/>
                                        <p:tgtEl>
                                          <p:spTgt spid="23555"/>
                                        </p:tgtEl>
                                      </p:cBhvr>
                                    </p:animEffect>
                                    <p:set>
                                      <p:cBhvr additive="repl">
                                        <p:cTn id="30" dur="1" fill="hold">
                                          <p:stCondLst>
                                            <p:cond delay="499"/>
                                          </p:stCondLst>
                                        </p:cTn>
                                        <p:tgtEl>
                                          <p:spTgt spid="23555"/>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additive="repl">
                                        <p:cTn id="32" dur="500"/>
                                        <p:tgtEl>
                                          <p:spTgt spid="23556"/>
                                        </p:tgtEl>
                                      </p:cBhvr>
                                    </p:animEffect>
                                    <p:set>
                                      <p:cBhvr additive="repl">
                                        <p:cTn id="33" dur="1" fill="hold">
                                          <p:stCondLst>
                                            <p:cond delay="499"/>
                                          </p:stCondLst>
                                        </p:cTn>
                                        <p:tgtEl>
                                          <p:spTgt spid="23556"/>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additive="repl">
                                        <p:cTn id="35" dur="500"/>
                                        <p:tgtEl>
                                          <p:spTgt spid="23557"/>
                                        </p:tgtEl>
                                      </p:cBhvr>
                                    </p:animEffect>
                                    <p:set>
                                      <p:cBhvr additive="repl">
                                        <p:cTn id="36" dur="1" fill="hold">
                                          <p:stCondLst>
                                            <p:cond delay="499"/>
                                          </p:stCondLst>
                                        </p:cTn>
                                        <p:tgtEl>
                                          <p:spTgt spid="2355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2"/>
                                        </p:tgtEl>
                                        <p:attrNameLst>
                                          <p:attrName>style.visibility</p:attrName>
                                        </p:attrNameLst>
                                      </p:cBhvr>
                                      <p:to>
                                        <p:strVal val="visible"/>
                                      </p:to>
                                    </p:set>
                                    <p:animEffect transition="in" filter="checkerboard(across)">
                                      <p:cBhvr additive="repl">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1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a:extLst>
              <a:ext uri="{FF2B5EF4-FFF2-40B4-BE49-F238E27FC236}">
                <a16:creationId xmlns:a16="http://schemas.microsoft.com/office/drawing/2014/main" id="{00CB8423-2C56-45CD-8A2F-AEE6F3E6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34925"/>
            <a:ext cx="9112250" cy="674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6" name="Rectangle 4">
            <a:extLst>
              <a:ext uri="{FF2B5EF4-FFF2-40B4-BE49-F238E27FC236}">
                <a16:creationId xmlns:a16="http://schemas.microsoft.com/office/drawing/2014/main" id="{6C788CD3-99B3-441B-A12C-0F22DCCFC06A}"/>
              </a:ext>
            </a:extLst>
          </p:cNvPr>
          <p:cNvSpPr>
            <a:spLocks noChangeArrowheads="1"/>
          </p:cNvSpPr>
          <p:nvPr/>
        </p:nvSpPr>
        <p:spPr bwMode="auto">
          <a:xfrm>
            <a:off x="404813" y="6321425"/>
            <a:ext cx="8458200" cy="431800"/>
          </a:xfrm>
          <a:prstGeom prst="rect">
            <a:avLst/>
          </a:prstGeom>
          <a:solidFill>
            <a:schemeClr val="accent1">
              <a:lumMod val="20000"/>
              <a:lumOff val="80000"/>
            </a:schemeClr>
          </a:solidFill>
          <a:ln>
            <a:noFill/>
          </a:ln>
        </p:spPr>
        <p:txBody>
          <a:bodyPr lIns="0" tIns="0" rIns="0" bIns="0" anchor="ctr">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a:solidFill>
                  <a:srgbClr val="0000FF"/>
                </a:solidFill>
              </a:rPr>
              <a:t>Lễ phát động Ngày cứu đói tại Nhà hát lớn Hà Nội </a:t>
            </a:r>
          </a:p>
        </p:txBody>
      </p:sp>
      <p:sp>
        <p:nvSpPr>
          <p:cNvPr id="7" name="Text Box 2">
            <a:extLst>
              <a:ext uri="{FF2B5EF4-FFF2-40B4-BE49-F238E27FC236}">
                <a16:creationId xmlns:a16="http://schemas.microsoft.com/office/drawing/2014/main" id="{B3F1B5E4-4271-429C-85BC-5BA324FD94FC}"/>
              </a:ext>
            </a:extLst>
          </p:cNvPr>
          <p:cNvSpPr txBox="1">
            <a:spLocks noChangeArrowheads="1"/>
          </p:cNvSpPr>
          <p:nvPr/>
        </p:nvSpPr>
        <p:spPr bwMode="auto">
          <a:xfrm>
            <a:off x="0" y="5880100"/>
            <a:ext cx="9164638" cy="957263"/>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500"/>
              </a:spcBef>
              <a:buClrTx/>
              <a:buFontTx/>
              <a:buNone/>
            </a:pPr>
            <a:r>
              <a:rPr lang="en-US" altLang="en-US">
                <a:solidFill>
                  <a:srgbClr val="0000FF"/>
                </a:solidFill>
              </a:rPr>
              <a:t>Nhân dân quyên góp gạo cứu giúp đồng bào bị đói ở (tháng 10/1945)</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28673"/>
                                        </p:tgtEl>
                                        <p:attrNameLst>
                                          <p:attrName>style.visibility</p:attrName>
                                        </p:attrNameLst>
                                      </p:cBhvr>
                                      <p:to>
                                        <p:strVal val="visible"/>
                                      </p:to>
                                    </p:set>
                                    <p:animEffect transition="in" filter="box(in)">
                                      <p:cBhvr additive="repl">
                                        <p:cTn id="7" dur="500"/>
                                        <p:tgtEl>
                                          <p:spTgt spid="28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additive="repl">
                                        <p:cTn id="11" dur="500"/>
                                        <p:tgtEl>
                                          <p:spTgt spid="28673"/>
                                        </p:tgtEl>
                                      </p:cBhvr>
                                    </p:animEffect>
                                    <p:set>
                                      <p:cBhvr additive="repl">
                                        <p:cTn id="12" dur="1" fill="hold">
                                          <p:stCondLst>
                                            <p:cond delay="499"/>
                                          </p:stCondLst>
                                        </p:cTn>
                                        <p:tgtEl>
                                          <p:spTgt spid="28673"/>
                                        </p:tgtEl>
                                        <p:attrNameLst>
                                          <p:attrName>style.visibility</p:attrName>
                                        </p:attrNameLst>
                                      </p:cBhvr>
                                      <p:to>
                                        <p:strVal val="hidden"/>
                                      </p:to>
                                    </p:set>
                                  </p:childTnLst>
                                </p:cTn>
                              </p:par>
                              <p:par>
                                <p:cTn id="13" presetID="2" presetClass="entr" presetSubtype="4" fill="hold" nodeType="withEffect">
                                  <p:stCondLst>
                                    <p:cond delay="0"/>
                                  </p:stCondLst>
                                  <p:childTnLst>
                                    <p:set>
                                      <p:cBhvr additive="repl">
                                        <p:cTn id="14" dur="1" fill="hold">
                                          <p:stCondLst>
                                            <p:cond delay="0"/>
                                          </p:stCondLst>
                                        </p:cTn>
                                        <p:tgtEl>
                                          <p:spTgt spid="28676"/>
                                        </p:tgtEl>
                                        <p:attrNameLst>
                                          <p:attrName>style.visibility</p:attrName>
                                        </p:attrNameLst>
                                      </p:cBhvr>
                                      <p:to>
                                        <p:strVal val="visible"/>
                                      </p:to>
                                    </p:set>
                                    <p:anim calcmode="lin" valueType="num">
                                      <p:cBhvr additive="repl">
                                        <p:cTn id="15" dur="500" fill="hold"/>
                                        <p:tgtEl>
                                          <p:spTgt spid="28676"/>
                                        </p:tgtEl>
                                        <p:attrNameLst>
                                          <p:attrName>ppt_x</p:attrName>
                                        </p:attrNameLst>
                                      </p:cBhvr>
                                      <p:tavLst>
                                        <p:tav>
                                          <p:val>
                                            <p:strVal val="#ppt_x"/>
                                          </p:val>
                                        </p:tav>
                                        <p:tav>
                                          <p:val>
                                            <p:strVal val="#ppt_x"/>
                                          </p:val>
                                        </p:tav>
                                      </p:tavLst>
                                    </p:anim>
                                    <p:anim calcmode="lin" valueType="num">
                                      <p:cBhvr additive="repl">
                                        <p:cTn id="16" dur="500" fill="hold"/>
                                        <p:tgtEl>
                                          <p:spTgt spid="28676"/>
                                        </p:tgtEl>
                                        <p:attrNameLst>
                                          <p:attrName>ppt_y</p:attrName>
                                        </p:attrNameLst>
                                      </p:cBhvr>
                                      <p:tavLst>
                                        <p:tav>
                                          <p:val>
                                            <p:strVal val="1+#ppt_h/2"/>
                                          </p:val>
                                        </p:tav>
                                        <p:tav>
                                          <p:val>
                                            <p:strVal val="#ppt_y"/>
                                          </p:val>
                                        </p:tav>
                                      </p:tavLst>
                                    </p:anim>
                                  </p:childTnLst>
                                </p:cTn>
                              </p:par>
                              <p:par>
                                <p:cTn id="17" presetID="4" presetClass="entr" presetSubtype="16" fill="hold" nodeType="withEffect">
                                  <p:stCondLst>
                                    <p:cond delay="0"/>
                                  </p:stCondLst>
                                  <p:childTnLst>
                                    <p:set>
                                      <p:cBhvr additive="repl">
                                        <p:cTn id="18" dur="1" fill="hold">
                                          <p:stCondLst>
                                            <p:cond delay="0"/>
                                          </p:stCondLst>
                                        </p:cTn>
                                        <p:tgtEl>
                                          <p:spTgt spid="7"/>
                                        </p:tgtEl>
                                        <p:attrNameLst>
                                          <p:attrName>style.visibility</p:attrName>
                                        </p:attrNameLst>
                                      </p:cBhvr>
                                      <p:to>
                                        <p:strVal val="visible"/>
                                      </p:to>
                                    </p:set>
                                    <p:animEffect transition="in" filter="box(in)">
                                      <p:cBhvr additive="repl">
                                        <p:cTn id="19" dur="500"/>
                                        <p:tgtEl>
                                          <p:spTgt spid="7"/>
                                        </p:tgtEl>
                                      </p:cBhvr>
                                    </p:animEffect>
                                  </p:childTnLst>
                                </p:cTn>
                              </p:par>
                              <p:par>
                                <p:cTn id="20" presetID="3" presetClass="exit" presetSubtype="10" fill="hold" nodeType="withEffect">
                                  <p:stCondLst>
                                    <p:cond delay="0"/>
                                  </p:stCondLst>
                                  <p:childTnLst>
                                    <p:animEffect transition="out" filter="blinds(horizontal)">
                                      <p:cBhvr additive="repl">
                                        <p:cTn id="21" dur="500"/>
                                        <p:tgtEl>
                                          <p:spTgt spid="7"/>
                                        </p:tgtEl>
                                      </p:cBhvr>
                                    </p:animEffect>
                                    <p:set>
                                      <p:cBhvr additive="repl">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E92D2F26-DCB6-428A-9A1B-18CC924900F2}"/>
              </a:ext>
            </a:extLst>
          </p:cNvPr>
          <p:cNvSpPr txBox="1">
            <a:spLocks noChangeArrowheads="1"/>
          </p:cNvSpPr>
          <p:nvPr/>
        </p:nvSpPr>
        <p:spPr bwMode="auto">
          <a:xfrm>
            <a:off x="3886200" y="42672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30724" name="Picture 4">
            <a:extLst>
              <a:ext uri="{FF2B5EF4-FFF2-40B4-BE49-F238E27FC236}">
                <a16:creationId xmlns:a16="http://schemas.microsoft.com/office/drawing/2014/main" id="{0ED3712B-8E4D-4018-B3C4-981133368862}"/>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8100" y="28575"/>
            <a:ext cx="91059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5" name="Picture 5">
            <a:extLst>
              <a:ext uri="{FF2B5EF4-FFF2-40B4-BE49-F238E27FC236}">
                <a16:creationId xmlns:a16="http://schemas.microsoft.com/office/drawing/2014/main" id="{148246F5-4CAA-41B2-BDB7-E98D421AB912}"/>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38100" y="28575"/>
            <a:ext cx="9105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3">
            <a:extLst>
              <a:ext uri="{FF2B5EF4-FFF2-40B4-BE49-F238E27FC236}">
                <a16:creationId xmlns:a16="http://schemas.microsoft.com/office/drawing/2014/main" id="{A8B9B180-190C-4F04-B4B6-F39557B3A30C}"/>
              </a:ext>
            </a:extLst>
          </p:cNvPr>
          <p:cNvSpPr>
            <a:spLocks noChangeArrowheads="1"/>
          </p:cNvSpPr>
          <p:nvPr/>
        </p:nvSpPr>
        <p:spPr bwMode="auto">
          <a:xfrm>
            <a:off x="114300" y="5843588"/>
            <a:ext cx="9105900" cy="533400"/>
          </a:xfrm>
          <a:prstGeom prst="rect">
            <a:avLst/>
          </a:prstGeom>
          <a:solidFill>
            <a:schemeClr val="accent1">
              <a:lumMod val="20000"/>
              <a:lumOff val="80000"/>
            </a:schemeClr>
          </a:solidFill>
          <a:ln>
            <a:noFill/>
          </a:ln>
        </p:spPr>
        <p:txBody>
          <a:bodyPr lIns="90000" tIns="46800" rIns="90000" bIns="46800"/>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lnSpc>
                <a:spcPct val="90000"/>
              </a:lnSpc>
              <a:spcBef>
                <a:spcPts val="500"/>
              </a:spcBef>
              <a:buClrTx/>
              <a:buFontTx/>
              <a:buNone/>
            </a:pPr>
            <a:r>
              <a:rPr lang="en-US" altLang="en-US">
                <a:solidFill>
                  <a:srgbClr val="0000FF"/>
                </a:solidFill>
              </a:rPr>
              <a:t>phong trào tăng gia sản xuất giải quyết nạn đói.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inVertic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circle(in)">
                                      <p:cBhvr>
                                        <p:cTn id="12" dur="2000"/>
                                        <p:tgtEl>
                                          <p:spTgt spid="30725"/>
                                        </p:tgtEl>
                                      </p:cBhvr>
                                    </p:animEffect>
                                  </p:childTnLst>
                                </p:cTn>
                              </p:par>
                              <p:par>
                                <p:cTn id="13" presetID="8" presetClass="entr" presetSubtype="16" fill="hold" nodeType="withEffect">
                                  <p:stCondLst>
                                    <p:cond delay="0"/>
                                  </p:stCondLst>
                                  <p:childTnLst>
                                    <p:set>
                                      <p:cBhvr additive="repl">
                                        <p:cTn id="14" dur="1" fill="hold">
                                          <p:stCondLst>
                                            <p:cond delay="0"/>
                                          </p:stCondLst>
                                        </p:cTn>
                                        <p:tgtEl>
                                          <p:spTgt spid="7"/>
                                        </p:tgtEl>
                                        <p:attrNameLst>
                                          <p:attrName>style.visibility</p:attrName>
                                        </p:attrNameLst>
                                      </p:cBhvr>
                                      <p:to>
                                        <p:strVal val="visible"/>
                                      </p:to>
                                    </p:set>
                                    <p:animEffect transition="in" filter="diamond(in)">
                                      <p:cBhvr additive="repl">
                                        <p:cTn id="15" dur="2000"/>
                                        <p:tgtEl>
                                          <p:spTgt spid="7"/>
                                        </p:tgtEl>
                                      </p:cBhvr>
                                    </p:animEffect>
                                  </p:childTnLst>
                                </p:cTn>
                              </p:par>
                              <p:par>
                                <p:cTn id="16" presetID="4" presetClass="exit" presetSubtype="16" fill="hold" nodeType="withEffect">
                                  <p:stCondLst>
                                    <p:cond delay="0"/>
                                  </p:stCondLst>
                                  <p:childTnLst>
                                    <p:animEffect transition="out" filter="box(in)">
                                      <p:cBhvr additive="repl">
                                        <p:cTn id="17" dur="500"/>
                                        <p:tgtEl>
                                          <p:spTgt spid="7"/>
                                        </p:tgtEl>
                                      </p:cBhvr>
                                    </p:animEffect>
                                    <p:set>
                                      <p:cBhvr additive="repl">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73104E56-7C35-4F77-A7FB-865BDDAC45E8}"/>
              </a:ext>
            </a:extLst>
          </p:cNvPr>
          <p:cNvSpPr txBox="1">
            <a:spLocks noChangeArrowheads="1"/>
          </p:cNvSpPr>
          <p:nvPr/>
        </p:nvSpPr>
        <p:spPr bwMode="auto">
          <a:xfrm>
            <a:off x="0" y="854075"/>
            <a:ext cx="80772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a:solidFill>
                  <a:srgbClr val="0000CC"/>
                </a:solidFill>
                <a:cs typeface="Times New Roman" panose="02020603050405020304" pitchFamily="18" charset="0"/>
              </a:rPr>
              <a:t>I</a:t>
            </a:r>
            <a:r>
              <a:rPr lang="en-US" altLang="en-US">
                <a:solidFill>
                  <a:srgbClr val="0000CC"/>
                </a:solidFill>
                <a:cs typeface="Times New Roman" panose="02020603050405020304" pitchFamily="18" charset="0"/>
              </a:rPr>
              <a:t>. </a:t>
            </a:r>
            <a:r>
              <a:rPr lang="en-US" altLang="en-US" u="sng">
                <a:solidFill>
                  <a:srgbClr val="0000CC"/>
                </a:solidFill>
                <a:cs typeface="Times New Roman" panose="02020603050405020304" pitchFamily="18" charset="0"/>
              </a:rPr>
              <a:t>Tình hình nước ta sau Cách mạng tháng Tám</a:t>
            </a:r>
            <a:r>
              <a:rPr lang="en-US" altLang="en-US">
                <a:solidFill>
                  <a:srgbClr val="0000CC"/>
                </a:solidFill>
                <a:cs typeface="Times New Roman" panose="02020603050405020304" pitchFamily="18" charset="0"/>
              </a:rPr>
              <a:t>:</a:t>
            </a:r>
          </a:p>
        </p:txBody>
      </p:sp>
      <p:sp>
        <p:nvSpPr>
          <p:cNvPr id="36867" name="AutoShape 3">
            <a:extLst>
              <a:ext uri="{FF2B5EF4-FFF2-40B4-BE49-F238E27FC236}">
                <a16:creationId xmlns:a16="http://schemas.microsoft.com/office/drawing/2014/main" id="{514BB302-5397-41C9-B792-A5998CD5563F}"/>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
        <p:nvSpPr>
          <p:cNvPr id="36870" name="TextBox 3">
            <a:extLst>
              <a:ext uri="{FF2B5EF4-FFF2-40B4-BE49-F238E27FC236}">
                <a16:creationId xmlns:a16="http://schemas.microsoft.com/office/drawing/2014/main" id="{9B62C3EF-2C14-4948-BD59-7D943001D24F}"/>
              </a:ext>
            </a:extLst>
          </p:cNvPr>
          <p:cNvSpPr txBox="1">
            <a:spLocks noChangeArrowheads="1"/>
          </p:cNvSpPr>
          <p:nvPr/>
        </p:nvSpPr>
        <p:spPr bwMode="auto">
          <a:xfrm>
            <a:off x="-33655" y="2579688"/>
            <a:ext cx="909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0" dirty="0">
                <a:solidFill>
                  <a:schemeClr val="tx1"/>
                </a:solidFill>
              </a:rPr>
              <a:t>- 16/1/1946, </a:t>
            </a:r>
            <a:r>
              <a:rPr lang="en-US" altLang="en-US" b="0" dirty="0" err="1">
                <a:solidFill>
                  <a:schemeClr val="tx1"/>
                </a:solidFill>
              </a:rPr>
              <a:t>tổng</a:t>
            </a:r>
            <a:r>
              <a:rPr lang="en-US" altLang="en-US" b="0" dirty="0">
                <a:solidFill>
                  <a:schemeClr val="tx1"/>
                </a:solidFill>
              </a:rPr>
              <a:t> </a:t>
            </a:r>
            <a:r>
              <a:rPr lang="en-US" altLang="en-US" b="0" dirty="0" err="1">
                <a:solidFill>
                  <a:schemeClr val="tx1"/>
                </a:solidFill>
              </a:rPr>
              <a:t>tuyển</a:t>
            </a:r>
            <a:r>
              <a:rPr lang="en-US" altLang="en-US" b="0" dirty="0">
                <a:solidFill>
                  <a:schemeClr val="tx1"/>
                </a:solidFill>
              </a:rPr>
              <a:t> </a:t>
            </a:r>
            <a:r>
              <a:rPr lang="en-US" altLang="en-US" b="0" dirty="0" err="1">
                <a:solidFill>
                  <a:schemeClr val="tx1"/>
                </a:solidFill>
              </a:rPr>
              <a:t>cử</a:t>
            </a:r>
            <a:r>
              <a:rPr lang="en-US" altLang="en-US" b="0" dirty="0">
                <a:solidFill>
                  <a:schemeClr val="tx1"/>
                </a:solidFill>
              </a:rPr>
              <a:t> </a:t>
            </a:r>
            <a:r>
              <a:rPr lang="en-US" altLang="en-US" b="0" dirty="0" err="1">
                <a:solidFill>
                  <a:schemeClr val="tx1"/>
                </a:solidFill>
              </a:rPr>
              <a:t>trong</a:t>
            </a:r>
            <a:r>
              <a:rPr lang="en-US" altLang="en-US" b="0" dirty="0">
                <a:solidFill>
                  <a:schemeClr val="tx1"/>
                </a:solidFill>
              </a:rPr>
              <a:t> </a:t>
            </a:r>
            <a:r>
              <a:rPr lang="en-US" altLang="en-US" b="0" dirty="0" err="1">
                <a:solidFill>
                  <a:schemeClr val="tx1"/>
                </a:solidFill>
              </a:rPr>
              <a:t>cả</a:t>
            </a:r>
            <a:r>
              <a:rPr lang="en-US" altLang="en-US" b="0" dirty="0">
                <a:solidFill>
                  <a:schemeClr val="tx1"/>
                </a:solidFill>
              </a:rPr>
              <a:t> </a:t>
            </a:r>
            <a:r>
              <a:rPr lang="en-US" altLang="en-US" b="0" dirty="0" err="1">
                <a:solidFill>
                  <a:schemeClr val="tx1"/>
                </a:solidFill>
              </a:rPr>
              <a:t>nước</a:t>
            </a:r>
            <a:r>
              <a:rPr lang="en-US" altLang="en-US" b="0" dirty="0">
                <a:solidFill>
                  <a:schemeClr val="tx1"/>
                </a:solidFill>
              </a:rPr>
              <a:t> </a:t>
            </a:r>
            <a:r>
              <a:rPr lang="en-US" altLang="en-US" b="0" dirty="0" err="1">
                <a:solidFill>
                  <a:schemeClr val="tx1"/>
                </a:solidFill>
              </a:rPr>
              <a:t>bầu</a:t>
            </a:r>
            <a:r>
              <a:rPr lang="en-US" altLang="en-US" b="0" dirty="0">
                <a:solidFill>
                  <a:schemeClr val="tx1"/>
                </a:solidFill>
              </a:rPr>
              <a:t> </a:t>
            </a:r>
            <a:r>
              <a:rPr lang="en-US" altLang="en-US" b="0" dirty="0" err="1">
                <a:solidFill>
                  <a:schemeClr val="tx1"/>
                </a:solidFill>
              </a:rPr>
              <a:t>quốc</a:t>
            </a:r>
            <a:r>
              <a:rPr lang="en-US" altLang="en-US" b="0" dirty="0">
                <a:solidFill>
                  <a:schemeClr val="tx1"/>
                </a:solidFill>
              </a:rPr>
              <a:t> </a:t>
            </a:r>
            <a:r>
              <a:rPr lang="en-US" altLang="en-US" b="0" dirty="0" err="1">
                <a:solidFill>
                  <a:schemeClr val="tx1"/>
                </a:solidFill>
              </a:rPr>
              <a:t>hội</a:t>
            </a:r>
            <a:r>
              <a:rPr lang="en-US" altLang="en-US" b="0" dirty="0">
                <a:solidFill>
                  <a:schemeClr val="tx1"/>
                </a:solidFill>
              </a:rPr>
              <a:t> </a:t>
            </a:r>
            <a:r>
              <a:rPr lang="en-US" altLang="en-US" b="0" dirty="0" err="1">
                <a:solidFill>
                  <a:schemeClr val="tx1"/>
                </a:solidFill>
              </a:rPr>
              <a:t>khóa</a:t>
            </a:r>
            <a:r>
              <a:rPr lang="en-US" altLang="en-US" b="0" dirty="0">
                <a:solidFill>
                  <a:schemeClr val="tx1"/>
                </a:solidFill>
              </a:rPr>
              <a:t> I </a:t>
            </a:r>
          </a:p>
        </p:txBody>
      </p:sp>
      <p:sp>
        <p:nvSpPr>
          <p:cNvPr id="10" name="Text Box 6">
            <a:extLst>
              <a:ext uri="{FF2B5EF4-FFF2-40B4-BE49-F238E27FC236}">
                <a16:creationId xmlns:a16="http://schemas.microsoft.com/office/drawing/2014/main" id="{F5A2E708-7515-4425-8B0E-006872E87519}"/>
              </a:ext>
            </a:extLst>
          </p:cNvPr>
          <p:cNvSpPr txBox="1">
            <a:spLocks noChangeArrowheads="1"/>
          </p:cNvSpPr>
          <p:nvPr/>
        </p:nvSpPr>
        <p:spPr bwMode="auto">
          <a:xfrm>
            <a:off x="146050" y="3517900"/>
            <a:ext cx="89281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vi-VN" altLang="en-US" sz="2600" b="0" dirty="0">
                <a:solidFill>
                  <a:srgbClr val="000000"/>
                </a:solidFill>
                <a:cs typeface="Times New Roman" panose="02020603050405020304" pitchFamily="18" charset="0"/>
              </a:rPr>
              <a:t>- </a:t>
            </a:r>
            <a:r>
              <a:rPr lang="vi-VN" altLang="en-US" sz="2600" u="sng" dirty="0">
                <a:solidFill>
                  <a:srgbClr val="000000"/>
                </a:solidFill>
                <a:cs typeface="Times New Roman" panose="02020603050405020304" pitchFamily="18" charset="0"/>
              </a:rPr>
              <a:t>Biện pháp</a:t>
            </a:r>
            <a:r>
              <a:rPr lang="vi-VN" altLang="en-US" sz="2600" b="0" dirty="0">
                <a:solidFill>
                  <a:srgbClr val="000000"/>
                </a:solidFill>
                <a:cs typeface="Times New Roman" panose="02020603050405020304" pitchFamily="18" charset="0"/>
              </a:rPr>
              <a:t>: </a:t>
            </a:r>
          </a:p>
          <a:p>
            <a:pPr>
              <a:buClrTx/>
              <a:buFontTx/>
              <a:buNone/>
            </a:pPr>
            <a:r>
              <a:rPr lang="vi-VN" altLang="en-US" sz="2600" b="0" dirty="0">
                <a:solidFill>
                  <a:srgbClr val="000000"/>
                </a:solidFill>
                <a:cs typeface="Times New Roman" panose="02020603050405020304" pitchFamily="18" charset="0"/>
              </a:rPr>
              <a:t> + Trước mắt: </a:t>
            </a:r>
            <a:r>
              <a:rPr lang="en-US" altLang="en-US" sz="2600" b="0" dirty="0">
                <a:solidFill>
                  <a:srgbClr val="000000"/>
                </a:solidFill>
                <a:cs typeface="Times New Roman" panose="02020603050405020304" pitchFamily="18" charset="0"/>
              </a:rPr>
              <a:t>T</a:t>
            </a:r>
            <a:r>
              <a:rPr lang="vi-VN" altLang="en-US" sz="2600" b="0" dirty="0">
                <a:solidFill>
                  <a:srgbClr val="000000"/>
                </a:solidFill>
                <a:cs typeface="Times New Roman" panose="02020603050405020304" pitchFamily="18" charset="0"/>
              </a:rPr>
              <a:t>ổ chức quyên góp, lập hũ gạo cứu đói, kêu gọi đồng bào nhường cơm, </a:t>
            </a:r>
            <a:r>
              <a:rPr lang="en-US" altLang="en-US" sz="2600" b="0" dirty="0">
                <a:solidFill>
                  <a:srgbClr val="000000"/>
                </a:solidFill>
                <a:cs typeface="Times New Roman" panose="02020603050405020304" pitchFamily="18" charset="0"/>
              </a:rPr>
              <a:t>s</a:t>
            </a:r>
            <a:r>
              <a:rPr lang="vi-VN" altLang="en-US" sz="2600" b="0" dirty="0">
                <a:solidFill>
                  <a:srgbClr val="000000"/>
                </a:solidFill>
                <a:cs typeface="Times New Roman" panose="02020603050405020304" pitchFamily="18" charset="0"/>
              </a:rPr>
              <a:t>ẻ áo.</a:t>
            </a:r>
          </a:p>
          <a:p>
            <a:pPr>
              <a:buClrTx/>
              <a:buFontTx/>
              <a:buNone/>
            </a:pPr>
            <a:r>
              <a:rPr lang="vi-VN" altLang="en-US" sz="2600" b="0" dirty="0">
                <a:solidFill>
                  <a:srgbClr val="000000"/>
                </a:solidFill>
                <a:cs typeface="Times New Roman" panose="02020603050405020304" pitchFamily="18" charset="0"/>
              </a:rPr>
              <a:t> + Lâu dài: Đẩy mạnh tăng gia sản xuất</a:t>
            </a:r>
            <a:endParaRPr lang="en-US" altLang="en-US" sz="2600" b="0" dirty="0">
              <a:solidFill>
                <a:srgbClr val="000000"/>
              </a:solidFill>
              <a:cs typeface="Times New Roman" panose="02020603050405020304" pitchFamily="18" charset="0"/>
            </a:endParaRPr>
          </a:p>
          <a:p>
            <a:pPr>
              <a:buClrTx/>
              <a:buFontTx/>
              <a:buNone/>
            </a:pPr>
            <a:r>
              <a:rPr lang="vi-VN" altLang="en-US" sz="2600" b="0" dirty="0">
                <a:solidFill>
                  <a:srgbClr val="000000"/>
                </a:solidFill>
                <a:cs typeface="Times New Roman" panose="02020603050405020304" pitchFamily="18" charset="0"/>
              </a:rPr>
              <a:t>- </a:t>
            </a:r>
            <a:r>
              <a:rPr lang="vi-VN" altLang="en-US" sz="2600" u="sng" dirty="0">
                <a:solidFill>
                  <a:srgbClr val="000000"/>
                </a:solidFill>
                <a:cs typeface="Times New Roman" panose="02020603050405020304" pitchFamily="18" charset="0"/>
              </a:rPr>
              <a:t>Kết quả</a:t>
            </a:r>
            <a:r>
              <a:rPr lang="vi-VN" altLang="en-US" sz="2600" b="0" dirty="0">
                <a:solidFill>
                  <a:srgbClr val="000000"/>
                </a:solidFill>
                <a:cs typeface="Times New Roman" panose="02020603050405020304" pitchFamily="18" charset="0"/>
              </a:rPr>
              <a:t>: Nạn đói được đẩy lùi.</a:t>
            </a:r>
          </a:p>
        </p:txBody>
      </p:sp>
      <p:sp>
        <p:nvSpPr>
          <p:cNvPr id="36873" name="Text Box 5">
            <a:extLst>
              <a:ext uri="{FF2B5EF4-FFF2-40B4-BE49-F238E27FC236}">
                <a16:creationId xmlns:a16="http://schemas.microsoft.com/office/drawing/2014/main" id="{FF962D44-2C21-495E-B248-BF246DB0DC47}"/>
              </a:ext>
            </a:extLst>
          </p:cNvPr>
          <p:cNvSpPr txBox="1">
            <a:spLocks noChangeArrowheads="1"/>
          </p:cNvSpPr>
          <p:nvPr/>
        </p:nvSpPr>
        <p:spPr bwMode="auto">
          <a:xfrm>
            <a:off x="23813" y="3092450"/>
            <a:ext cx="35639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Diệt</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đói</a:t>
            </a:r>
            <a:r>
              <a:rPr lang="en-US" altLang="en-US" sz="2600" i="1" u="sng" dirty="0">
                <a:solidFill>
                  <a:srgbClr val="000000"/>
                </a:solidFill>
                <a:cs typeface="Times New Roman" panose="02020603050405020304" pitchFamily="18" charset="0"/>
              </a:rPr>
              <a:t>:</a:t>
            </a:r>
          </a:p>
        </p:txBody>
      </p:sp>
      <p:sp>
        <p:nvSpPr>
          <p:cNvPr id="12" name="Text Box 6">
            <a:extLst>
              <a:ext uri="{FF2B5EF4-FFF2-40B4-BE49-F238E27FC236}">
                <a16:creationId xmlns:a16="http://schemas.microsoft.com/office/drawing/2014/main" id="{4CBEF8D1-721A-49A4-81FC-7D22B2C0D90A}"/>
              </a:ext>
            </a:extLst>
          </p:cNvPr>
          <p:cNvSpPr txBox="1">
            <a:spLocks noChangeArrowheads="1"/>
          </p:cNvSpPr>
          <p:nvPr/>
        </p:nvSpPr>
        <p:spPr bwMode="auto">
          <a:xfrm>
            <a:off x="146050" y="5637213"/>
            <a:ext cx="35639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Diệt</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dốt</a:t>
            </a:r>
            <a:r>
              <a:rPr lang="en-US" altLang="en-US" sz="2600" i="1" u="sng" dirty="0">
                <a:solidFill>
                  <a:srgbClr val="000000"/>
                </a:solidFill>
                <a:cs typeface="Times New Roman" panose="02020603050405020304" pitchFamily="18" charset="0"/>
              </a:rPr>
              <a:t>:</a:t>
            </a:r>
          </a:p>
        </p:txBody>
      </p:sp>
      <p:sp>
        <p:nvSpPr>
          <p:cNvPr id="9" name="Rectangle 1">
            <a:extLst>
              <a:ext uri="{FF2B5EF4-FFF2-40B4-BE49-F238E27FC236}">
                <a16:creationId xmlns:a16="http://schemas.microsoft.com/office/drawing/2014/main" id="{853ED4A2-8AFB-46C4-A8C1-E602E8C4630C}"/>
              </a:ext>
            </a:extLst>
          </p:cNvPr>
          <p:cNvSpPr>
            <a:spLocks noChangeArrowheads="1"/>
          </p:cNvSpPr>
          <p:nvPr/>
        </p:nvSpPr>
        <p:spPr bwMode="auto">
          <a:xfrm>
            <a:off x="-3175" y="1430338"/>
            <a:ext cx="9097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u="sng" dirty="0">
                <a:solidFill>
                  <a:srgbClr val="0000CC"/>
                </a:solidFill>
              </a:rPr>
              <a:t>II. </a:t>
            </a:r>
            <a:r>
              <a:rPr lang="en-US" altLang="en-US" u="sng" dirty="0" err="1">
                <a:solidFill>
                  <a:srgbClr val="0000CC"/>
                </a:solidFill>
              </a:rPr>
              <a:t>Củng</a:t>
            </a:r>
            <a:r>
              <a:rPr lang="en-US" altLang="en-US" u="sng" dirty="0">
                <a:solidFill>
                  <a:srgbClr val="0000CC"/>
                </a:solidFill>
              </a:rPr>
              <a:t> </a:t>
            </a:r>
            <a:r>
              <a:rPr lang="en-US" altLang="en-US" u="sng" dirty="0" err="1">
                <a:solidFill>
                  <a:srgbClr val="0000CC"/>
                </a:solidFill>
              </a:rPr>
              <a:t>cố</a:t>
            </a:r>
            <a:r>
              <a:rPr lang="en-US" altLang="en-US" u="sng" dirty="0">
                <a:solidFill>
                  <a:srgbClr val="0000CC"/>
                </a:solidFill>
              </a:rPr>
              <a:t> </a:t>
            </a:r>
            <a:r>
              <a:rPr lang="en-US" altLang="en-US" u="sng" dirty="0" err="1">
                <a:solidFill>
                  <a:srgbClr val="0000CC"/>
                </a:solidFill>
              </a:rPr>
              <a:t>chính</a:t>
            </a:r>
            <a:r>
              <a:rPr lang="en-US" altLang="en-US" u="sng" dirty="0">
                <a:solidFill>
                  <a:srgbClr val="0000CC"/>
                </a:solidFill>
              </a:rPr>
              <a:t> </a:t>
            </a:r>
            <a:r>
              <a:rPr lang="en-US" altLang="en-US" u="sng" dirty="0" err="1">
                <a:solidFill>
                  <a:srgbClr val="0000CC"/>
                </a:solidFill>
              </a:rPr>
              <a:t>quyền</a:t>
            </a:r>
            <a:r>
              <a:rPr lang="en-US" altLang="en-US" u="sng" dirty="0">
                <a:solidFill>
                  <a:srgbClr val="0000CC"/>
                </a:solidFill>
              </a:rPr>
              <a:t> CM </a:t>
            </a:r>
            <a:r>
              <a:rPr lang="en-US" altLang="en-US" u="sng" dirty="0" err="1">
                <a:solidFill>
                  <a:srgbClr val="0000CC"/>
                </a:solidFill>
              </a:rPr>
              <a:t>và</a:t>
            </a:r>
            <a:r>
              <a:rPr lang="en-US" altLang="en-US" u="sng" dirty="0">
                <a:solidFill>
                  <a:srgbClr val="0000CC"/>
                </a:solidFill>
              </a:rPr>
              <a:t> </a:t>
            </a:r>
            <a:r>
              <a:rPr lang="en-US" altLang="en-US" u="sng" dirty="0" err="1">
                <a:solidFill>
                  <a:srgbClr val="0000CC"/>
                </a:solidFill>
              </a:rPr>
              <a:t>bảo</a:t>
            </a:r>
            <a:r>
              <a:rPr lang="en-US" altLang="en-US" u="sng" dirty="0">
                <a:solidFill>
                  <a:srgbClr val="0000CC"/>
                </a:solidFill>
              </a:rPr>
              <a:t> </a:t>
            </a:r>
            <a:r>
              <a:rPr lang="en-US" altLang="en-US" u="sng" dirty="0" err="1">
                <a:solidFill>
                  <a:srgbClr val="0000CC"/>
                </a:solidFill>
              </a:rPr>
              <a:t>vệ</a:t>
            </a:r>
            <a:r>
              <a:rPr lang="en-US" altLang="en-US" u="sng" dirty="0">
                <a:solidFill>
                  <a:srgbClr val="0000CC"/>
                </a:solidFill>
              </a:rPr>
              <a:t> </a:t>
            </a:r>
            <a:r>
              <a:rPr lang="en-US" altLang="en-US" u="sng" dirty="0" err="1">
                <a:solidFill>
                  <a:srgbClr val="0000CC"/>
                </a:solidFill>
              </a:rPr>
              <a:t>độc</a:t>
            </a:r>
            <a:r>
              <a:rPr lang="en-US" altLang="en-US" u="sng" dirty="0">
                <a:solidFill>
                  <a:srgbClr val="0000CC"/>
                </a:solidFill>
              </a:rPr>
              <a:t> </a:t>
            </a:r>
            <a:r>
              <a:rPr lang="en-US" altLang="en-US" u="sng" dirty="0" err="1">
                <a:solidFill>
                  <a:srgbClr val="0000CC"/>
                </a:solidFill>
              </a:rPr>
              <a:t>lập</a:t>
            </a:r>
            <a:r>
              <a:rPr lang="en-US" altLang="en-US" u="sng" dirty="0">
                <a:solidFill>
                  <a:srgbClr val="0000CC"/>
                </a:solidFill>
              </a:rPr>
              <a:t> </a:t>
            </a:r>
            <a:r>
              <a:rPr lang="en-US" altLang="en-US" u="sng" dirty="0" err="1">
                <a:solidFill>
                  <a:srgbClr val="0000CC"/>
                </a:solidFill>
              </a:rPr>
              <a:t>dân</a:t>
            </a:r>
            <a:r>
              <a:rPr lang="en-US" altLang="en-US" u="sng" dirty="0">
                <a:solidFill>
                  <a:srgbClr val="0000CC"/>
                </a:solidFill>
              </a:rPr>
              <a:t> </a:t>
            </a:r>
            <a:r>
              <a:rPr lang="en-US" altLang="en-US" u="sng" dirty="0" err="1">
                <a:solidFill>
                  <a:srgbClr val="0000CC"/>
                </a:solidFill>
              </a:rPr>
              <a:t>tộc</a:t>
            </a:r>
            <a:r>
              <a:rPr lang="en-US" altLang="en-US" u="sng" dirty="0">
                <a:solidFill>
                  <a:srgbClr val="0000CC"/>
                </a:solidFill>
              </a:rPr>
              <a:t>: </a:t>
            </a:r>
          </a:p>
        </p:txBody>
      </p:sp>
      <p:sp>
        <p:nvSpPr>
          <p:cNvPr id="2" name="TextBox 1"/>
          <p:cNvSpPr txBox="1"/>
          <p:nvPr/>
        </p:nvSpPr>
        <p:spPr>
          <a:xfrm>
            <a:off x="161290" y="2003425"/>
            <a:ext cx="7397750" cy="523220"/>
          </a:xfrm>
          <a:prstGeom prst="rect">
            <a:avLst/>
          </a:prstGeom>
          <a:noFill/>
        </p:spPr>
        <p:txBody>
          <a:bodyPr wrap="square" rtlCol="0">
            <a:spAutoFit/>
          </a:bodyPr>
          <a:lstStyle/>
          <a:p>
            <a:r>
              <a:rPr lang="en-US" dirty="0" smtClean="0">
                <a:solidFill>
                  <a:schemeClr val="tx1"/>
                </a:solidFill>
              </a:rPr>
              <a:t>1. </a:t>
            </a:r>
            <a:r>
              <a:rPr lang="en-US" dirty="0" err="1" smtClean="0">
                <a:solidFill>
                  <a:schemeClr val="tx1"/>
                </a:solidFill>
              </a:rPr>
              <a:t>Củng</a:t>
            </a:r>
            <a:r>
              <a:rPr lang="en-US" dirty="0" smtClean="0">
                <a:solidFill>
                  <a:schemeClr val="tx1"/>
                </a:solidFill>
              </a:rPr>
              <a:t> </a:t>
            </a:r>
            <a:r>
              <a:rPr lang="en-US" dirty="0" err="1" smtClean="0">
                <a:solidFill>
                  <a:schemeClr val="tx1"/>
                </a:solidFill>
              </a:rPr>
              <a:t>cố</a:t>
            </a:r>
            <a:r>
              <a:rPr lang="en-US" dirty="0" smtClean="0">
                <a:solidFill>
                  <a:schemeClr val="tx1"/>
                </a:solidFill>
              </a:rPr>
              <a:t> </a:t>
            </a:r>
            <a:r>
              <a:rPr lang="en-US" dirty="0" err="1" smtClean="0">
                <a:solidFill>
                  <a:schemeClr val="tx1"/>
                </a:solidFill>
              </a:rPr>
              <a:t>chính</a:t>
            </a:r>
            <a:r>
              <a:rPr lang="en-US" dirty="0" smtClean="0">
                <a:solidFill>
                  <a:schemeClr val="tx1"/>
                </a:solidFill>
              </a:rPr>
              <a:t> </a:t>
            </a:r>
            <a:r>
              <a:rPr lang="en-US" dirty="0" err="1" smtClean="0">
                <a:solidFill>
                  <a:schemeClr val="tx1"/>
                </a:solidFill>
              </a:rPr>
              <a:t>quyền</a:t>
            </a:r>
            <a:r>
              <a:rPr lang="en-US" dirty="0" smtClean="0">
                <a:solidFill>
                  <a:schemeClr val="tx1"/>
                </a:solidFill>
              </a:rPr>
              <a:t> </a:t>
            </a:r>
            <a:r>
              <a:rPr lang="en-US" dirty="0" err="1" smtClean="0">
                <a:solidFill>
                  <a:schemeClr val="tx1"/>
                </a:solidFill>
              </a:rPr>
              <a:t>cách</a:t>
            </a:r>
            <a:r>
              <a:rPr lang="en-US" dirty="0" smtClean="0">
                <a:solidFill>
                  <a:schemeClr val="tx1"/>
                </a:solidFill>
              </a:rPr>
              <a:t> </a:t>
            </a:r>
            <a:r>
              <a:rPr lang="en-US" dirty="0" err="1" smtClean="0">
                <a:solidFill>
                  <a:schemeClr val="tx1"/>
                </a:solidFill>
              </a:rPr>
              <a:t>mạng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fade">
                                      <p:cBhvr>
                                        <p:cTn id="12" dur="500"/>
                                        <p:tgtEl>
                                          <p:spTgt spid="368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10" grpId="0"/>
      <p:bldP spid="3687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16FD0C7D-C888-40D4-8F2C-0FD7D6D08D3B}"/>
              </a:ext>
            </a:extLst>
          </p:cNvPr>
          <p:cNvGrpSpPr>
            <a:grpSpLocks/>
          </p:cNvGrpSpPr>
          <p:nvPr/>
        </p:nvGrpSpPr>
        <p:grpSpPr bwMode="auto">
          <a:xfrm>
            <a:off x="0" y="0"/>
            <a:ext cx="9144000" cy="6897688"/>
            <a:chOff x="144" y="96"/>
            <a:chExt cx="5469" cy="4113"/>
          </a:xfrm>
        </p:grpSpPr>
        <p:pic>
          <p:nvPicPr>
            <p:cNvPr id="38918" name="Picture 9">
              <a:extLst>
                <a:ext uri="{FF2B5EF4-FFF2-40B4-BE49-F238E27FC236}">
                  <a16:creationId xmlns:a16="http://schemas.microsoft.com/office/drawing/2014/main" id="{FBC6A036-7A5A-4AE7-82D0-6AB578D48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6"/>
              <a:ext cx="5469" cy="3773"/>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8919" name="Text Box 10">
              <a:extLst>
                <a:ext uri="{FF2B5EF4-FFF2-40B4-BE49-F238E27FC236}">
                  <a16:creationId xmlns:a16="http://schemas.microsoft.com/office/drawing/2014/main" id="{02BCC7BD-7A27-4AAB-9125-775C46327281}"/>
                </a:ext>
              </a:extLst>
            </p:cNvPr>
            <p:cNvSpPr txBox="1">
              <a:spLocks noChangeArrowheads="1"/>
            </p:cNvSpPr>
            <p:nvPr/>
          </p:nvSpPr>
          <p:spPr bwMode="auto">
            <a:xfrm>
              <a:off x="240" y="3896"/>
              <a:ext cx="532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spcBef>
                  <a:spcPts val="1500"/>
                </a:spcBef>
                <a:buClrTx/>
                <a:buFontTx/>
                <a:buNone/>
              </a:pPr>
              <a:r>
                <a:rPr lang="en-US" altLang="en-US">
                  <a:solidFill>
                    <a:srgbClr val="0000FF"/>
                  </a:solidFill>
                </a:rPr>
                <a:t>Phong trào xóa nạn mù chữ diệt giặc dốt 1945</a:t>
              </a:r>
            </a:p>
          </p:txBody>
        </p:sp>
      </p:grpSp>
      <p:pic>
        <p:nvPicPr>
          <p:cNvPr id="8" name="Picture 5">
            <a:extLst>
              <a:ext uri="{FF2B5EF4-FFF2-40B4-BE49-F238E27FC236}">
                <a16:creationId xmlns:a16="http://schemas.microsoft.com/office/drawing/2014/main" id="{79E42FE2-FB59-43E6-BF5D-D81048780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3175"/>
            <a:ext cx="9144000" cy="6323013"/>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91A212C-6D35-44CD-806B-6E2789413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46038"/>
            <a:ext cx="9144000" cy="6372226"/>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9E93F10-69F3-45C8-8CC2-CA5E6443C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90488"/>
            <a:ext cx="8894762" cy="641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8" presetClass="entr" presetSubtype="16" fill="hold" nodeType="withEffect">
                                  <p:stCondLst>
                                    <p:cond delay="0"/>
                                  </p:stCondLst>
                                  <p:childTnLst>
                                    <p:set>
                                      <p:cBhvr additive="repl">
                                        <p:cTn id="11" dur="1" fill="hold">
                                          <p:stCondLst>
                                            <p:cond delay="0"/>
                                          </p:stCondLst>
                                        </p:cTn>
                                        <p:tgtEl>
                                          <p:spTgt spid="8"/>
                                        </p:tgtEl>
                                        <p:attrNameLst>
                                          <p:attrName>style.visibility</p:attrName>
                                        </p:attrNameLst>
                                      </p:cBhvr>
                                      <p:to>
                                        <p:strVal val="visible"/>
                                      </p:to>
                                    </p:set>
                                    <p:animEffect transition="in" filter="diamond(in)">
                                      <p:cBhvr additive="repl">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additive="repl">
                                        <p:cTn id="16" dur="2000"/>
                                        <p:tgtEl>
                                          <p:spTgt spid="8"/>
                                        </p:tgtEl>
                                      </p:cBhvr>
                                    </p:animEffect>
                                    <p:set>
                                      <p:cBhvr additive="repl">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6" presetClass="entr" presetSubtype="32" fill="hold" nodeType="withEffect">
                                  <p:stCondLst>
                                    <p:cond delay="0"/>
                                  </p:stCondLst>
                                  <p:childTnLst>
                                    <p:set>
                                      <p:cBhvr additive="repl">
                                        <p:cTn id="24" dur="1" fill="hold">
                                          <p:stCondLst>
                                            <p:cond delay="0"/>
                                          </p:stCondLst>
                                        </p:cTn>
                                        <p:tgtEl>
                                          <p:spTgt spid="10"/>
                                        </p:tgtEl>
                                        <p:attrNameLst>
                                          <p:attrName>style.visibility</p:attrName>
                                        </p:attrNameLst>
                                      </p:cBhvr>
                                      <p:to>
                                        <p:strVal val="visible"/>
                                      </p:to>
                                    </p:set>
                                    <p:animEffect transition="in" filter="circle(out)">
                                      <p:cBhvr additive="repl">
                                        <p:cTn id="25" dur="1000"/>
                                        <p:tgtEl>
                                          <p:spTgt spid="10"/>
                                        </p:tgtEl>
                                      </p:cBhvr>
                                    </p:animEffect>
                                  </p:childTnLst>
                                </p:cTn>
                              </p:par>
                              <p:par>
                                <p:cTn id="26" presetID="8" presetClass="exit" presetSubtype="16" fill="hold" nodeType="withEffect">
                                  <p:stCondLst>
                                    <p:cond delay="0"/>
                                  </p:stCondLst>
                                  <p:childTnLst>
                                    <p:animEffect transition="out" filter="diamond(in)">
                                      <p:cBhvr additive="repl">
                                        <p:cTn id="27" dur="2000"/>
                                        <p:tgtEl>
                                          <p:spTgt spid="10"/>
                                        </p:tgtEl>
                                      </p:cBhvr>
                                    </p:animEffect>
                                    <p:set>
                                      <p:cBhvr additive="repl">
                                        <p:cTn id="2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962400" cy="5715000"/>
          </a:xfrm>
          <a:prstGeom prst="rect">
            <a:avLst/>
          </a:prstGeom>
          <a:noFill/>
          <a:ln w="3175" cap="sq">
            <a:solidFill>
              <a:srgbClr val="FF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343400" cy="5715000"/>
          </a:xfrm>
          <a:prstGeom prst="rect">
            <a:avLst/>
          </a:prstGeom>
          <a:noFill/>
          <a:ln w="3175" cap="sq">
            <a:solidFill>
              <a:srgbClr val="FF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1676400" y="61722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66"/>
                </a:solidFill>
                <a:latin typeface="Times New Roman" panose="02020603050405020304" pitchFamily="18" charset="0"/>
                <a:cs typeface="Times New Roman" panose="02020603050405020304" pitchFamily="18" charset="0"/>
              </a:rPr>
              <a:t>Lớp Bình dân học vụ</a:t>
            </a:r>
          </a:p>
        </p:txBody>
      </p:sp>
    </p:spTree>
    <p:extLst>
      <p:ext uri="{BB962C8B-B14F-4D97-AF65-F5344CB8AC3E}">
        <p14:creationId xmlns:p14="http://schemas.microsoft.com/office/powerpoint/2010/main" val="310301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1676400" y="3048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66"/>
                </a:solidFill>
                <a:latin typeface="Times New Roman" panose="02020603050405020304" pitchFamily="18" charset="0"/>
              </a:rPr>
              <a:t>Trích đoạn thơ, vè  “Bình dân học vụ”:</a:t>
            </a:r>
          </a:p>
        </p:txBody>
      </p:sp>
      <p:sp>
        <p:nvSpPr>
          <p:cNvPr id="17412" name="Rectangle 5"/>
          <p:cNvSpPr>
            <a:spLocks noChangeArrowheads="1"/>
          </p:cNvSpPr>
          <p:nvPr/>
        </p:nvSpPr>
        <p:spPr bwMode="auto">
          <a:xfrm>
            <a:off x="457200" y="838200"/>
            <a:ext cx="5791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b="1" i="1">
                <a:solidFill>
                  <a:srgbClr val="0000FF"/>
                </a:solidFill>
              </a:rPr>
              <a:t>"</a:t>
            </a:r>
            <a:r>
              <a:rPr lang="vi-VN" altLang="en-US" sz="2400" b="1" i="1">
                <a:solidFill>
                  <a:srgbClr val="0000FF"/>
                </a:solidFill>
                <a:latin typeface="Times New Roman" panose="02020603050405020304" pitchFamily="18" charset="0"/>
              </a:rPr>
              <a:t>Hôm qua anh đến chơi nhà.</a:t>
            </a:r>
            <a:r>
              <a:rPr lang="vi-VN" altLang="en-US" sz="2400" b="1">
                <a:solidFill>
                  <a:srgbClr val="0000FF"/>
                </a:solidFill>
                <a:latin typeface="Times New Roman" panose="02020603050405020304" pitchFamily="18" charset="0"/>
              </a:rPr>
              <a:t> </a:t>
            </a:r>
            <a:endParaRPr lang="vi-VN" altLang="en-US" sz="2400" b="1" i="1">
              <a:solidFill>
                <a:srgbClr val="0000FF"/>
              </a:solidFill>
              <a:latin typeface="Times New Roman" panose="02020603050405020304" pitchFamily="18" charset="0"/>
            </a:endParaRPr>
          </a:p>
          <a:p>
            <a:pPr eaLnBrk="1" hangingPunct="1">
              <a:spcBef>
                <a:spcPct val="0"/>
              </a:spcBef>
              <a:buFontTx/>
              <a:buNone/>
            </a:pPr>
            <a:r>
              <a:rPr lang="vi-VN" altLang="en-US" sz="2400" b="1" i="1">
                <a:solidFill>
                  <a:srgbClr val="0000FF"/>
                </a:solidFill>
                <a:latin typeface="Times New Roman" panose="02020603050405020304" pitchFamily="18" charset="0"/>
              </a:rPr>
              <a:t>Thấy mẹ dệt vải thấy cha đi bừa.</a:t>
            </a:r>
            <a:r>
              <a:rPr lang="vi-VN" altLang="en-US" sz="2400" b="1">
                <a:solidFill>
                  <a:srgbClr val="0000FF"/>
                </a:solidFill>
                <a:latin typeface="Times New Roman" panose="02020603050405020304" pitchFamily="18" charset="0"/>
              </a:rPr>
              <a:t> </a:t>
            </a:r>
            <a:endParaRPr lang="vi-VN" altLang="en-US" sz="2400" b="1" i="1">
              <a:solidFill>
                <a:srgbClr val="0000FF"/>
              </a:solidFill>
              <a:latin typeface="Times New Roman" panose="02020603050405020304" pitchFamily="18" charset="0"/>
            </a:endParaRPr>
          </a:p>
          <a:p>
            <a:pPr eaLnBrk="1" hangingPunct="1">
              <a:spcBef>
                <a:spcPct val="0"/>
              </a:spcBef>
              <a:buFontTx/>
              <a:buNone/>
            </a:pPr>
            <a:r>
              <a:rPr lang="vi-VN" altLang="en-US" sz="2400" b="1" i="1">
                <a:solidFill>
                  <a:srgbClr val="0000FF"/>
                </a:solidFill>
                <a:latin typeface="Times New Roman" panose="02020603050405020304" pitchFamily="18" charset="0"/>
              </a:rPr>
              <a:t>Thấy nàng mải miết xe tơ.</a:t>
            </a:r>
            <a:r>
              <a:rPr lang="vi-VN" altLang="en-US" sz="2400" b="1">
                <a:solidFill>
                  <a:srgbClr val="0000FF"/>
                </a:solidFill>
                <a:latin typeface="Times New Roman" panose="02020603050405020304" pitchFamily="18" charset="0"/>
              </a:rPr>
              <a:t> </a:t>
            </a:r>
            <a:endParaRPr lang="vi-VN" altLang="en-US" sz="2400" b="1" i="1">
              <a:solidFill>
                <a:srgbClr val="0000FF"/>
              </a:solidFill>
              <a:latin typeface="Times New Roman" panose="02020603050405020304" pitchFamily="18" charset="0"/>
            </a:endParaRPr>
          </a:p>
          <a:p>
            <a:pPr eaLnBrk="1" hangingPunct="1">
              <a:spcBef>
                <a:spcPct val="0"/>
              </a:spcBef>
              <a:buFontTx/>
              <a:buNone/>
            </a:pPr>
            <a:r>
              <a:rPr lang="vi-VN" altLang="en-US" sz="2400" b="1" i="1">
                <a:solidFill>
                  <a:srgbClr val="0000FF"/>
                </a:solidFill>
                <a:latin typeface="Times New Roman" panose="02020603050405020304" pitchFamily="18" charset="0"/>
              </a:rPr>
              <a:t>Thấy cháu "i - tờ" ngồi học bi bô.</a:t>
            </a:r>
            <a:r>
              <a:rPr lang="vi-VN" altLang="en-US" sz="2400" b="1">
                <a:solidFill>
                  <a:srgbClr val="0000FF"/>
                </a:solidFill>
                <a:latin typeface="Times New Roman" panose="02020603050405020304" pitchFamily="18" charset="0"/>
              </a:rPr>
              <a:t> </a:t>
            </a:r>
            <a:endParaRPr lang="vi-VN" altLang="en-US" sz="2400" b="1" i="1">
              <a:solidFill>
                <a:srgbClr val="0000FF"/>
              </a:solidFill>
              <a:latin typeface="Times New Roman" panose="02020603050405020304" pitchFamily="18" charset="0"/>
            </a:endParaRPr>
          </a:p>
          <a:p>
            <a:pPr eaLnBrk="1" hangingPunct="1">
              <a:spcBef>
                <a:spcPct val="0"/>
              </a:spcBef>
              <a:buFontTx/>
              <a:buNone/>
            </a:pPr>
            <a:r>
              <a:rPr lang="vi-VN" altLang="en-US" sz="2400" b="1" i="1">
                <a:solidFill>
                  <a:srgbClr val="0000FF"/>
                </a:solidFill>
                <a:latin typeface="Times New Roman" panose="02020603050405020304" pitchFamily="18" charset="0"/>
              </a:rPr>
              <a:t>Thì ra vâng lệnh Cụ Hồ.</a:t>
            </a:r>
            <a:r>
              <a:rPr lang="vi-VN" altLang="en-US" sz="2400" b="1">
                <a:solidFill>
                  <a:srgbClr val="0000FF"/>
                </a:solidFill>
                <a:latin typeface="Times New Roman" panose="02020603050405020304" pitchFamily="18" charset="0"/>
              </a:rPr>
              <a:t> </a:t>
            </a:r>
            <a:endParaRPr lang="vi-VN" altLang="en-US" sz="2400" b="1" i="1">
              <a:solidFill>
                <a:srgbClr val="0000FF"/>
              </a:solidFill>
              <a:latin typeface="Times New Roman" panose="02020603050405020304" pitchFamily="18" charset="0"/>
            </a:endParaRPr>
          </a:p>
          <a:p>
            <a:pPr eaLnBrk="1" hangingPunct="1">
              <a:spcBef>
                <a:spcPct val="0"/>
              </a:spcBef>
              <a:buFontTx/>
              <a:buNone/>
            </a:pPr>
            <a:r>
              <a:rPr lang="vi-VN" altLang="en-US" sz="2400" b="1" i="1">
                <a:solidFill>
                  <a:srgbClr val="0000FF"/>
                </a:solidFill>
                <a:latin typeface="Times New Roman" panose="02020603050405020304" pitchFamily="18" charset="0"/>
              </a:rPr>
              <a:t>Cả nhà yêu nước "thi đua" học hành</a:t>
            </a:r>
            <a:r>
              <a:rPr lang="en-US" altLang="en-US" sz="2400" b="1" i="1">
                <a:solidFill>
                  <a:srgbClr val="0000FF"/>
                </a:solidFill>
                <a:latin typeface="Times New Roman" panose="02020603050405020304" pitchFamily="18" charset="0"/>
              </a:rPr>
              <a:t>”</a:t>
            </a:r>
            <a:r>
              <a:rPr lang="vi-VN" altLang="en-US" sz="2400" b="1" i="1">
                <a:solidFill>
                  <a:srgbClr val="0000FF"/>
                </a:solidFill>
                <a:latin typeface="Times New Roman" panose="02020603050405020304" pitchFamily="18" charset="0"/>
              </a:rPr>
              <a:t>.</a:t>
            </a:r>
            <a:r>
              <a:rPr lang="vi-VN" altLang="en-US" sz="2400">
                <a:latin typeface="Times New Roman" panose="02020603050405020304" pitchFamily="18" charset="0"/>
              </a:rPr>
              <a:t> </a:t>
            </a:r>
            <a:endParaRPr lang="en-US" altLang="en-US" sz="2400">
              <a:latin typeface="Times New Roman" panose="02020603050405020304" pitchFamily="18" charset="0"/>
            </a:endParaRPr>
          </a:p>
        </p:txBody>
      </p:sp>
      <p:sp>
        <p:nvSpPr>
          <p:cNvPr id="17413" name="Rectangle 6"/>
          <p:cNvSpPr>
            <a:spLocks noChangeArrowheads="1"/>
          </p:cNvSpPr>
          <p:nvPr/>
        </p:nvSpPr>
        <p:spPr bwMode="auto">
          <a:xfrm>
            <a:off x="2667000" y="3352800"/>
            <a:ext cx="47958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a:solidFill>
                  <a:srgbClr val="0000CC"/>
                </a:solidFill>
                <a:latin typeface="Times New Roman" panose="02020603050405020304" pitchFamily="18" charset="0"/>
              </a:rPr>
              <a:t>"</a:t>
            </a:r>
            <a:r>
              <a:rPr lang="vi-VN" altLang="en-US" sz="2400" b="1" i="1">
                <a:solidFill>
                  <a:srgbClr val="FF0000"/>
                </a:solidFill>
                <a:latin typeface="Times New Roman" panose="02020603050405020304" pitchFamily="18" charset="0"/>
              </a:rPr>
              <a:t>i, t</a:t>
            </a:r>
            <a:r>
              <a:rPr lang="vi-VN" altLang="en-US" sz="2400" b="1" i="1">
                <a:solidFill>
                  <a:srgbClr val="0000CC"/>
                </a:solidFill>
                <a:latin typeface="Times New Roman" panose="02020603050405020304" pitchFamily="18" charset="0"/>
              </a:rPr>
              <a:t> (tờ), c</a:t>
            </a:r>
            <a:r>
              <a:rPr lang="en-US" altLang="en-US" sz="2400" b="1" i="1">
                <a:solidFill>
                  <a:srgbClr val="0000CC"/>
                </a:solidFill>
                <a:latin typeface="Times New Roman" panose="02020603050405020304" pitchFamily="18" charset="0"/>
              </a:rPr>
              <a:t>ó móc</a:t>
            </a:r>
            <a:r>
              <a:rPr lang="vi-VN" altLang="en-US" sz="2400" b="1" i="1">
                <a:solidFill>
                  <a:srgbClr val="0000CC"/>
                </a:solidFill>
                <a:latin typeface="Times New Roman" panose="02020603050405020304" pitchFamily="18" charset="0"/>
              </a:rPr>
              <a:t> cả hai.</a:t>
            </a:r>
            <a:r>
              <a:rPr lang="vi-VN" altLang="en-US" sz="2400" b="1">
                <a:solidFill>
                  <a:srgbClr val="0000CC"/>
                </a:solidFill>
                <a:latin typeface="Times New Roman" panose="02020603050405020304" pitchFamily="18" charset="0"/>
              </a:rPr>
              <a:t> </a:t>
            </a:r>
            <a:endParaRPr lang="vi-VN" altLang="en-US" sz="2400" b="1" i="1">
              <a:solidFill>
                <a:srgbClr val="0000CC"/>
              </a:solidFill>
              <a:latin typeface="Times New Roman" panose="02020603050405020304" pitchFamily="18" charset="0"/>
            </a:endParaRPr>
          </a:p>
          <a:p>
            <a:pPr eaLnBrk="1" hangingPunct="1">
              <a:spcBef>
                <a:spcPct val="0"/>
              </a:spcBef>
              <a:buFontTx/>
              <a:buNone/>
            </a:pPr>
            <a:r>
              <a:rPr lang="vi-VN" altLang="en-US" sz="2400" b="1" i="1">
                <a:solidFill>
                  <a:srgbClr val="FF0000"/>
                </a:solidFill>
                <a:latin typeface="Times New Roman" panose="02020603050405020304" pitchFamily="18" charset="0"/>
              </a:rPr>
              <a:t>i</a:t>
            </a:r>
            <a:r>
              <a:rPr lang="vi-VN" altLang="en-US" sz="2400" b="1" i="1">
                <a:solidFill>
                  <a:srgbClr val="0000CC"/>
                </a:solidFill>
                <a:latin typeface="Times New Roman" panose="02020603050405020304" pitchFamily="18" charset="0"/>
              </a:rPr>
              <a:t> ngắn c</a:t>
            </a:r>
            <a:r>
              <a:rPr lang="en-US" altLang="en-US" sz="2400" b="1" i="1">
                <a:solidFill>
                  <a:srgbClr val="0000CC"/>
                </a:solidFill>
                <a:latin typeface="Times New Roman" panose="02020603050405020304" pitchFamily="18" charset="0"/>
              </a:rPr>
              <a:t>ó</a:t>
            </a:r>
            <a:r>
              <a:rPr lang="vi-VN" altLang="en-US" sz="2400" b="1" i="1">
                <a:solidFill>
                  <a:srgbClr val="0000CC"/>
                </a:solidFill>
                <a:latin typeface="Times New Roman" panose="02020603050405020304" pitchFamily="18" charset="0"/>
              </a:rPr>
              <a:t> chấm, </a:t>
            </a:r>
            <a:r>
              <a:rPr lang="vi-VN" altLang="en-US" sz="2400" b="1" i="1">
                <a:solidFill>
                  <a:srgbClr val="FF0000"/>
                </a:solidFill>
                <a:latin typeface="Times New Roman" panose="02020603050405020304" pitchFamily="18" charset="0"/>
              </a:rPr>
              <a:t>t</a:t>
            </a:r>
            <a:r>
              <a:rPr lang="vi-VN" altLang="en-US" sz="2400" b="1" i="1">
                <a:solidFill>
                  <a:srgbClr val="0000CC"/>
                </a:solidFill>
                <a:latin typeface="Times New Roman" panose="02020603050405020304" pitchFamily="18" charset="0"/>
              </a:rPr>
              <a:t> (tờ) </a:t>
            </a:r>
            <a:r>
              <a:rPr lang="en-US" altLang="en-US" sz="2400" b="1" i="1">
                <a:solidFill>
                  <a:srgbClr val="0000CC"/>
                </a:solidFill>
                <a:latin typeface="Times New Roman" panose="02020603050405020304" pitchFamily="18" charset="0"/>
              </a:rPr>
              <a:t>dài</a:t>
            </a:r>
            <a:r>
              <a:rPr lang="vi-VN" altLang="en-US" sz="2400" b="1" i="1">
                <a:solidFill>
                  <a:srgbClr val="0000CC"/>
                </a:solidFill>
                <a:latin typeface="Times New Roman" panose="02020603050405020304" pitchFamily="18" charset="0"/>
              </a:rPr>
              <a:t> </a:t>
            </a:r>
            <a:r>
              <a:rPr lang="en-US" altLang="en-US" sz="2400" b="1" i="1">
                <a:solidFill>
                  <a:srgbClr val="0000CC"/>
                </a:solidFill>
                <a:latin typeface="Times New Roman" panose="02020603050405020304" pitchFamily="18" charset="0"/>
              </a:rPr>
              <a:t>có</a:t>
            </a:r>
            <a:r>
              <a:rPr lang="vi-VN" altLang="en-US" sz="2400" b="1" i="1">
                <a:solidFill>
                  <a:srgbClr val="0000CC"/>
                </a:solidFill>
                <a:latin typeface="Times New Roman" panose="02020603050405020304" pitchFamily="18" charset="0"/>
              </a:rPr>
              <a:t> ngang;</a:t>
            </a:r>
            <a:r>
              <a:rPr lang="vi-VN" altLang="en-US" sz="2400" b="1">
                <a:solidFill>
                  <a:srgbClr val="0000CC"/>
                </a:solidFill>
                <a:latin typeface="Times New Roman" panose="02020603050405020304" pitchFamily="18" charset="0"/>
              </a:rPr>
              <a:t> </a:t>
            </a:r>
            <a:endParaRPr lang="vi-VN" altLang="en-US" sz="2400" b="1" i="1">
              <a:solidFill>
                <a:srgbClr val="0000CC"/>
              </a:solidFill>
              <a:latin typeface="Times New Roman" panose="02020603050405020304" pitchFamily="18" charset="0"/>
            </a:endParaRPr>
          </a:p>
          <a:p>
            <a:pPr eaLnBrk="1" hangingPunct="1">
              <a:spcBef>
                <a:spcPct val="0"/>
              </a:spcBef>
              <a:buFontTx/>
              <a:buNone/>
            </a:pPr>
            <a:r>
              <a:rPr lang="vi-VN" altLang="en-US" sz="2400" b="1" i="1">
                <a:solidFill>
                  <a:srgbClr val="FF0000"/>
                </a:solidFill>
                <a:latin typeface="Times New Roman" panose="02020603050405020304" pitchFamily="18" charset="0"/>
              </a:rPr>
              <a:t>e,</a:t>
            </a:r>
            <a:r>
              <a:rPr lang="en-US" altLang="en-US" sz="2400" b="1" i="1">
                <a:solidFill>
                  <a:srgbClr val="FF0000"/>
                </a:solidFill>
                <a:latin typeface="Times New Roman" panose="02020603050405020304" pitchFamily="18" charset="0"/>
              </a:rPr>
              <a:t> ê</a:t>
            </a:r>
            <a:r>
              <a:rPr lang="vi-VN" altLang="en-US" sz="2400" b="1" i="1">
                <a:solidFill>
                  <a:srgbClr val="FF0000"/>
                </a:solidFill>
                <a:latin typeface="Times New Roman" panose="02020603050405020304" pitchFamily="18" charset="0"/>
              </a:rPr>
              <a:t> , l</a:t>
            </a:r>
            <a:r>
              <a:rPr lang="vi-VN" altLang="en-US" sz="2400" b="1" i="1">
                <a:solidFill>
                  <a:srgbClr val="0000CC"/>
                </a:solidFill>
                <a:latin typeface="Times New Roman" panose="02020603050405020304" pitchFamily="18" charset="0"/>
              </a:rPr>
              <a:t> (lờ) cũng một </a:t>
            </a:r>
            <a:r>
              <a:rPr lang="en-US" altLang="en-US" sz="2400" b="1" i="1">
                <a:solidFill>
                  <a:srgbClr val="0000CC"/>
                </a:solidFill>
                <a:latin typeface="Times New Roman" panose="02020603050405020304" pitchFamily="18" charset="0"/>
              </a:rPr>
              <a:t>loài</a:t>
            </a:r>
            <a:r>
              <a:rPr lang="vi-VN" altLang="en-US" sz="2400" b="1" i="1">
                <a:solidFill>
                  <a:srgbClr val="0000CC"/>
                </a:solidFill>
                <a:latin typeface="Times New Roman" panose="02020603050405020304" pitchFamily="18" charset="0"/>
              </a:rPr>
              <a:t>.</a:t>
            </a:r>
            <a:r>
              <a:rPr lang="vi-VN" altLang="en-US" sz="2400" b="1">
                <a:solidFill>
                  <a:srgbClr val="0000CC"/>
                </a:solidFill>
                <a:latin typeface="Times New Roman" panose="02020603050405020304" pitchFamily="18" charset="0"/>
              </a:rPr>
              <a:t> </a:t>
            </a:r>
            <a:endParaRPr lang="vi-VN" altLang="en-US" sz="2400" b="1" i="1">
              <a:solidFill>
                <a:srgbClr val="0000CC"/>
              </a:solidFill>
              <a:latin typeface="Times New Roman" panose="02020603050405020304" pitchFamily="18" charset="0"/>
            </a:endParaRPr>
          </a:p>
          <a:p>
            <a:pPr eaLnBrk="1" hangingPunct="1">
              <a:spcBef>
                <a:spcPct val="0"/>
              </a:spcBef>
              <a:buFontTx/>
              <a:buNone/>
            </a:pPr>
            <a:r>
              <a:rPr lang="vi-VN" altLang="en-US" sz="2400" b="1" i="1">
                <a:solidFill>
                  <a:srgbClr val="0000CC"/>
                </a:solidFill>
                <a:latin typeface="Times New Roman" panose="02020603050405020304" pitchFamily="18" charset="0"/>
              </a:rPr>
              <a:t> </a:t>
            </a:r>
            <a:r>
              <a:rPr lang="en-US" altLang="en-US" sz="2400" b="1" i="1">
                <a:solidFill>
                  <a:srgbClr val="FF0000"/>
                </a:solidFill>
                <a:latin typeface="Times New Roman" panose="02020603050405020304" pitchFamily="18" charset="0"/>
              </a:rPr>
              <a:t>ê</a:t>
            </a:r>
            <a:r>
              <a:rPr lang="en-US" altLang="en-US" sz="2400" b="1" i="1">
                <a:solidFill>
                  <a:srgbClr val="0000CC"/>
                </a:solidFill>
                <a:latin typeface="Times New Roman" panose="02020603050405020304" pitchFamily="18" charset="0"/>
              </a:rPr>
              <a:t> đ</a:t>
            </a:r>
            <a:r>
              <a:rPr lang="vi-VN" altLang="en-US" sz="2400" b="1" i="1">
                <a:solidFill>
                  <a:srgbClr val="0000CC"/>
                </a:solidFill>
                <a:latin typeface="Times New Roman" panose="02020603050405020304" pitchFamily="18" charset="0"/>
              </a:rPr>
              <a:t>ội </a:t>
            </a:r>
            <a:r>
              <a:rPr lang="en-US" altLang="en-US" sz="2400" b="1" i="1">
                <a:solidFill>
                  <a:srgbClr val="0000CC"/>
                </a:solidFill>
                <a:latin typeface="Times New Roman" panose="02020603050405020304" pitchFamily="18" charset="0"/>
              </a:rPr>
              <a:t>nón chóp</a:t>
            </a:r>
            <a:r>
              <a:rPr lang="vi-VN" altLang="en-US" sz="2400" b="1" i="1">
                <a:solidFill>
                  <a:srgbClr val="0000CC"/>
                </a:solidFill>
                <a:latin typeface="Times New Roman" panose="02020603050405020304" pitchFamily="18" charset="0"/>
              </a:rPr>
              <a:t>, </a:t>
            </a:r>
            <a:r>
              <a:rPr lang="vi-VN" altLang="en-US" sz="2400" b="1" i="1">
                <a:solidFill>
                  <a:srgbClr val="FF0000"/>
                </a:solidFill>
                <a:latin typeface="Times New Roman" panose="02020603050405020304" pitchFamily="18" charset="0"/>
              </a:rPr>
              <a:t>l</a:t>
            </a:r>
            <a:r>
              <a:rPr lang="vi-VN" altLang="en-US" sz="2400" b="1" i="1">
                <a:solidFill>
                  <a:srgbClr val="0000CC"/>
                </a:solidFill>
                <a:latin typeface="Times New Roman" panose="02020603050405020304" pitchFamily="18" charset="0"/>
              </a:rPr>
              <a:t> (lờ) </a:t>
            </a:r>
            <a:r>
              <a:rPr lang="en-US" altLang="en-US" sz="2400" b="1" i="1">
                <a:solidFill>
                  <a:srgbClr val="0000CC"/>
                </a:solidFill>
                <a:latin typeface="Times New Roman" panose="02020603050405020304" pitchFamily="18" charset="0"/>
              </a:rPr>
              <a:t>dài thân hơn</a:t>
            </a:r>
            <a:r>
              <a:rPr lang="vi-VN" altLang="en-US" sz="2400" b="1" i="1">
                <a:solidFill>
                  <a:srgbClr val="0000CC"/>
                </a:solidFill>
                <a:latin typeface="Times New Roman" panose="02020603050405020304" pitchFamily="18" charset="0"/>
              </a:rPr>
              <a:t>;</a:t>
            </a:r>
            <a:r>
              <a:rPr lang="vi-VN" altLang="en-US" sz="2400" b="1">
                <a:solidFill>
                  <a:srgbClr val="0000CC"/>
                </a:solidFill>
                <a:latin typeface="Times New Roman" panose="02020603050405020304" pitchFamily="18" charset="0"/>
              </a:rPr>
              <a:t> </a:t>
            </a:r>
            <a:endParaRPr lang="vi-VN" altLang="en-US" sz="2400" b="1" i="1">
              <a:solidFill>
                <a:srgbClr val="0000CC"/>
              </a:solidFill>
              <a:latin typeface="Times New Roman" panose="02020603050405020304" pitchFamily="18" charset="0"/>
            </a:endParaRPr>
          </a:p>
          <a:p>
            <a:pPr eaLnBrk="1" hangingPunct="1">
              <a:spcBef>
                <a:spcPct val="0"/>
              </a:spcBef>
              <a:buFontTx/>
              <a:buNone/>
            </a:pPr>
            <a:r>
              <a:rPr lang="vi-VN" altLang="en-US" sz="2400" b="1" i="1">
                <a:solidFill>
                  <a:srgbClr val="FF0000"/>
                </a:solidFill>
                <a:latin typeface="Times New Roman" panose="02020603050405020304" pitchFamily="18" charset="0"/>
              </a:rPr>
              <a:t>o</a:t>
            </a:r>
            <a:r>
              <a:rPr lang="vi-VN" altLang="en-US" sz="2400" b="1" i="1">
                <a:solidFill>
                  <a:srgbClr val="0000CC"/>
                </a:solidFill>
                <a:latin typeface="Times New Roman" panose="02020603050405020304" pitchFamily="18" charset="0"/>
              </a:rPr>
              <a:t> tr</a:t>
            </a:r>
            <a:r>
              <a:rPr lang="en-US" altLang="en-US" sz="2400" b="1" i="1">
                <a:solidFill>
                  <a:srgbClr val="0000CC"/>
                </a:solidFill>
                <a:latin typeface="Times New Roman" panose="02020603050405020304" pitchFamily="18" charset="0"/>
              </a:rPr>
              <a:t>ò</a:t>
            </a:r>
            <a:r>
              <a:rPr lang="vi-VN" altLang="en-US" sz="2400" b="1" i="1">
                <a:solidFill>
                  <a:srgbClr val="0000CC"/>
                </a:solidFill>
                <a:latin typeface="Times New Roman" panose="02020603050405020304" pitchFamily="18" charset="0"/>
              </a:rPr>
              <a:t>n nh</a:t>
            </a:r>
            <a:r>
              <a:rPr lang="en-US" altLang="en-US" sz="2400" b="1" i="1">
                <a:solidFill>
                  <a:srgbClr val="0000CC"/>
                </a:solidFill>
                <a:latin typeface="Times New Roman" panose="02020603050405020304" pitchFamily="18" charset="0"/>
              </a:rPr>
              <a:t>ư</a:t>
            </a:r>
            <a:r>
              <a:rPr lang="vi-VN" altLang="en-US" sz="2400" b="1" i="1">
                <a:solidFill>
                  <a:srgbClr val="0000CC"/>
                </a:solidFill>
                <a:latin typeface="Times New Roman" panose="02020603050405020304" pitchFamily="18" charset="0"/>
              </a:rPr>
              <a:t> quả trứng g</a:t>
            </a:r>
            <a:r>
              <a:rPr lang="en-US" altLang="en-US" sz="2400" b="1" i="1">
                <a:solidFill>
                  <a:srgbClr val="0000CC"/>
                </a:solidFill>
                <a:latin typeface="Times New Roman" panose="02020603050405020304" pitchFamily="18" charset="0"/>
              </a:rPr>
              <a:t>à</a:t>
            </a:r>
            <a:r>
              <a:rPr lang="vi-VN" altLang="en-US" sz="2400" b="1" i="1">
                <a:solidFill>
                  <a:srgbClr val="0000CC"/>
                </a:solidFill>
                <a:latin typeface="Times New Roman" panose="02020603050405020304" pitchFamily="18" charset="0"/>
              </a:rPr>
              <a:t>.</a:t>
            </a:r>
            <a:r>
              <a:rPr lang="vi-VN" altLang="en-US" sz="2400" b="1">
                <a:solidFill>
                  <a:srgbClr val="0000CC"/>
                </a:solidFill>
                <a:latin typeface="Times New Roman" panose="02020603050405020304" pitchFamily="18" charset="0"/>
              </a:rPr>
              <a:t> </a:t>
            </a:r>
            <a:endParaRPr lang="vi-VN" altLang="en-US" sz="2400" b="1" i="1">
              <a:solidFill>
                <a:srgbClr val="0000CC"/>
              </a:solidFill>
              <a:latin typeface="Times New Roman" panose="02020603050405020304" pitchFamily="18" charset="0"/>
            </a:endParaRPr>
          </a:p>
          <a:p>
            <a:pPr eaLnBrk="1" hangingPunct="1">
              <a:spcBef>
                <a:spcPct val="0"/>
              </a:spcBef>
              <a:buFontTx/>
              <a:buNone/>
            </a:pPr>
            <a:r>
              <a:rPr lang="en-US" altLang="en-US" sz="2400" b="1" i="1">
                <a:solidFill>
                  <a:srgbClr val="FF0000"/>
                </a:solidFill>
                <a:latin typeface="Times New Roman" panose="02020603050405020304" pitchFamily="18" charset="0"/>
              </a:rPr>
              <a:t>ô </a:t>
            </a:r>
            <a:r>
              <a:rPr lang="vi-VN" altLang="en-US" sz="2400" b="1" i="1">
                <a:solidFill>
                  <a:srgbClr val="0000CC"/>
                </a:solidFill>
                <a:latin typeface="Times New Roman" panose="02020603050405020304" pitchFamily="18" charset="0"/>
              </a:rPr>
              <a:t>th</a:t>
            </a:r>
            <a:r>
              <a:rPr lang="en-US" altLang="en-US" sz="2400" b="1" i="1">
                <a:solidFill>
                  <a:srgbClr val="0000CC"/>
                </a:solidFill>
                <a:latin typeface="Times New Roman" panose="02020603050405020304" pitchFamily="18" charset="0"/>
              </a:rPr>
              <a:t>ời</a:t>
            </a:r>
            <a:r>
              <a:rPr lang="vi-VN" altLang="en-US" sz="2400" b="1" i="1">
                <a:solidFill>
                  <a:srgbClr val="0000CC"/>
                </a:solidFill>
                <a:latin typeface="Times New Roman" panose="02020603050405020304" pitchFamily="18" charset="0"/>
              </a:rPr>
              <a:t> </a:t>
            </a:r>
            <a:r>
              <a:rPr lang="en-US" altLang="en-US" sz="2400" b="1" i="1">
                <a:solidFill>
                  <a:srgbClr val="0000CC"/>
                </a:solidFill>
                <a:latin typeface="Times New Roman" panose="02020603050405020304" pitchFamily="18" charset="0"/>
              </a:rPr>
              <a:t>đ</a:t>
            </a:r>
            <a:r>
              <a:rPr lang="vi-VN" altLang="en-US" sz="2400" b="1" i="1">
                <a:solidFill>
                  <a:srgbClr val="0000CC"/>
                </a:solidFill>
                <a:latin typeface="Times New Roman" panose="02020603050405020304" pitchFamily="18" charset="0"/>
              </a:rPr>
              <a:t>ội mũ, </a:t>
            </a:r>
            <a:r>
              <a:rPr lang="en-US" altLang="en-US" sz="2400" b="1" i="1">
                <a:solidFill>
                  <a:srgbClr val="FF0000"/>
                </a:solidFill>
                <a:latin typeface="Times New Roman" panose="02020603050405020304" pitchFamily="18" charset="0"/>
              </a:rPr>
              <a:t>ơ</a:t>
            </a:r>
            <a:r>
              <a:rPr lang="vi-VN" altLang="en-US" sz="2400" b="1" i="1">
                <a:solidFill>
                  <a:srgbClr val="FF0000"/>
                </a:solidFill>
                <a:latin typeface="Times New Roman" panose="02020603050405020304" pitchFamily="18" charset="0"/>
              </a:rPr>
              <a:t> </a:t>
            </a:r>
            <a:r>
              <a:rPr lang="vi-VN" altLang="en-US" sz="2400" b="1" i="1">
                <a:solidFill>
                  <a:srgbClr val="0000CC"/>
                </a:solidFill>
                <a:latin typeface="Times New Roman" panose="02020603050405020304" pitchFamily="18" charset="0"/>
              </a:rPr>
              <a:t>thời th</a:t>
            </a:r>
            <a:r>
              <a:rPr lang="en-US" altLang="en-US" sz="2400" b="1" i="1">
                <a:solidFill>
                  <a:srgbClr val="0000CC"/>
                </a:solidFill>
                <a:latin typeface="Times New Roman" panose="02020603050405020304" pitchFamily="18" charset="0"/>
              </a:rPr>
              <a:t>êm râu</a:t>
            </a:r>
            <a:r>
              <a:rPr lang="vi-VN" altLang="en-US" sz="2400" b="1" i="1">
                <a:solidFill>
                  <a:srgbClr val="0000CC"/>
                </a:solidFill>
                <a:latin typeface="Times New Roman" panose="02020603050405020304" pitchFamily="18" charset="0"/>
              </a:rPr>
              <a:t>.</a:t>
            </a:r>
            <a:endParaRPr lang="en-US" altLang="en-US" sz="2400" b="1" i="1">
              <a:solidFill>
                <a:srgbClr val="0000CC"/>
              </a:solidFill>
              <a:latin typeface="Times New Roman" panose="02020603050405020304" pitchFamily="18" charset="0"/>
            </a:endParaRPr>
          </a:p>
          <a:p>
            <a:pPr eaLnBrk="1" hangingPunct="1">
              <a:spcBef>
                <a:spcPct val="0"/>
              </a:spcBef>
              <a:buFontTx/>
              <a:buNone/>
            </a:pPr>
            <a:r>
              <a:rPr lang="en-US" altLang="en-US" sz="2400" b="1" i="1">
                <a:solidFill>
                  <a:srgbClr val="0000CC"/>
                </a:solidFill>
                <a:latin typeface="Times New Roman" panose="02020603050405020304" pitchFamily="18" charset="0"/>
              </a:rPr>
              <a:t>Chữ </a:t>
            </a:r>
            <a:r>
              <a:rPr lang="en-US" altLang="en-US" sz="2400" b="1" i="1">
                <a:solidFill>
                  <a:srgbClr val="FF0000"/>
                </a:solidFill>
                <a:latin typeface="Times New Roman" panose="02020603050405020304" pitchFamily="18" charset="0"/>
              </a:rPr>
              <a:t>a</a:t>
            </a:r>
            <a:r>
              <a:rPr lang="en-US" altLang="en-US" sz="2400" b="1" i="1">
                <a:solidFill>
                  <a:srgbClr val="0000CC"/>
                </a:solidFill>
                <a:latin typeface="Times New Roman" panose="02020603050405020304" pitchFamily="18" charset="0"/>
              </a:rPr>
              <a:t> thêm cái móc câu bên mình”…</a:t>
            </a:r>
          </a:p>
        </p:txBody>
      </p:sp>
    </p:spTree>
    <p:extLst>
      <p:ext uri="{BB962C8B-B14F-4D97-AF65-F5344CB8AC3E}">
        <p14:creationId xmlns:p14="http://schemas.microsoft.com/office/powerpoint/2010/main" val="281316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2E7A79E8-D06C-43A6-BC63-04406329A87E}"/>
              </a:ext>
            </a:extLst>
          </p:cNvPr>
          <p:cNvSpPr>
            <a:spLocks noGrp="1" noChangeArrowheads="1"/>
          </p:cNvSpPr>
          <p:nvPr>
            <p:ph type="title"/>
          </p:nvPr>
        </p:nvSpPr>
        <p:spPr>
          <a:xfrm>
            <a:off x="457200" y="269875"/>
            <a:ext cx="8229600" cy="1423988"/>
          </a:xfrm>
        </p:spPr>
        <p:txBody>
          <a:bodyPr/>
          <a:lstStyle/>
          <a:p>
            <a:endParaRPr lang="en-US" altLang="en-US"/>
          </a:p>
        </p:txBody>
      </p:sp>
      <p:sp>
        <p:nvSpPr>
          <p:cNvPr id="39939" name="Rectangle 2">
            <a:extLst>
              <a:ext uri="{FF2B5EF4-FFF2-40B4-BE49-F238E27FC236}">
                <a16:creationId xmlns:a16="http://schemas.microsoft.com/office/drawing/2014/main" id="{DE28B71B-8ACD-49B6-BD8B-9D763D4FE83D}"/>
              </a:ext>
            </a:extLst>
          </p:cNvPr>
          <p:cNvSpPr>
            <a:spLocks noGrp="1" noChangeArrowheads="1"/>
          </p:cNvSpPr>
          <p:nvPr>
            <p:ph type="body" idx="1"/>
          </p:nvPr>
        </p:nvSpPr>
        <p:spPr>
          <a:xfrm>
            <a:off x="457200" y="1600200"/>
            <a:ext cx="8229600" cy="4797425"/>
          </a:xfrm>
        </p:spPr>
        <p:txBody>
          <a:bodyPr/>
          <a:lstStyle/>
          <a:p>
            <a:endParaRPr lang="en-US" altLang="en-US"/>
          </a:p>
        </p:txBody>
      </p:sp>
      <p:pic>
        <p:nvPicPr>
          <p:cNvPr id="39940" name="Picture 3">
            <a:extLst>
              <a:ext uri="{FF2B5EF4-FFF2-40B4-BE49-F238E27FC236}">
                <a16:creationId xmlns:a16="http://schemas.microsoft.com/office/drawing/2014/main" id="{E9FF0992-22FF-4984-8F25-4489CFAC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9941" name="Picture 4">
            <a:extLst>
              <a:ext uri="{FF2B5EF4-FFF2-40B4-BE49-F238E27FC236}">
                <a16:creationId xmlns:a16="http://schemas.microsoft.com/office/drawing/2014/main" id="{D44F5D3C-B8C8-49EC-A10E-00897215A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2" name="Rectangle 5">
            <a:extLst>
              <a:ext uri="{FF2B5EF4-FFF2-40B4-BE49-F238E27FC236}">
                <a16:creationId xmlns:a16="http://schemas.microsoft.com/office/drawing/2014/main" id="{DA9F74E8-592A-43A1-8E5A-189B584C8415}"/>
              </a:ext>
            </a:extLst>
          </p:cNvPr>
          <p:cNvSpPr>
            <a:spLocks noChangeArrowheads="1"/>
          </p:cNvSpPr>
          <p:nvPr/>
        </p:nvSpPr>
        <p:spPr bwMode="auto">
          <a:xfrm>
            <a:off x="1219200" y="838200"/>
            <a:ext cx="69342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en-US" altLang="en-US">
                <a:solidFill>
                  <a:srgbClr val="FF0000"/>
                </a:solidFill>
                <a:cs typeface="Times New Roman" panose="02020603050405020304" pitchFamily="18" charset="0"/>
              </a:rPr>
              <a:t>Thư gửi các cháu học sinh</a:t>
            </a:r>
          </a:p>
          <a:p>
            <a:pPr algn="ctr">
              <a:buClrTx/>
              <a:buFontTx/>
              <a:buNone/>
            </a:pPr>
            <a:r>
              <a:rPr lang="en-US" altLang="en-US">
                <a:solidFill>
                  <a:srgbClr val="FF0000"/>
                </a:solidFill>
                <a:cs typeface="Times New Roman" panose="02020603050405020304" pitchFamily="18" charset="0"/>
              </a:rPr>
              <a:t>	    nhân ngày khai trường 5/9/1945:</a:t>
            </a:r>
          </a:p>
          <a:p>
            <a:pPr>
              <a:buClrTx/>
              <a:buFontTx/>
              <a:buNone/>
            </a:pPr>
            <a:endParaRPr lang="en-US" altLang="en-US" b="0">
              <a:solidFill>
                <a:srgbClr val="000000"/>
              </a:solidFill>
              <a:cs typeface="Times New Roman" panose="02020603050405020304" pitchFamily="18" charset="0"/>
            </a:endParaRPr>
          </a:p>
          <a:p>
            <a:pPr algn="just">
              <a:buClrTx/>
              <a:buFontTx/>
              <a:buNone/>
            </a:pPr>
            <a:r>
              <a:rPr lang="en-US" altLang="en-US" b="0">
                <a:solidFill>
                  <a:srgbClr val="3333CC"/>
                </a:solidFill>
                <a:latin typeface="Arial" panose="020B0604020202020204" pitchFamily="34" charset="0"/>
                <a:cs typeface="Arial" panose="020B0604020202020204" pitchFamily="34" charset="0"/>
              </a:rPr>
              <a:t>“ </a:t>
            </a:r>
            <a:r>
              <a:rPr lang="en-US" altLang="en-US" sz="3200" b="0" i="1">
                <a:solidFill>
                  <a:srgbClr val="3333CC"/>
                </a:solidFill>
                <a:cs typeface="Times New Roman" panose="02020603050405020304" pitchFamily="18" charset="0"/>
              </a:rPr>
              <a:t>Non sông Việt Nam có trở nên tươi đẹp hay không, dân tộc Việt Nam có bước tới đài vinh quang để sánh vai các cường quốc năm châu được hay  không, chính  là nhờ </a:t>
            </a:r>
            <a:r>
              <a:rPr lang="en-US" altLang="en-US" sz="3200" b="0" i="1" u="sng">
                <a:solidFill>
                  <a:srgbClr val="FF0000"/>
                </a:solidFill>
                <a:cs typeface="Times New Roman" panose="02020603050405020304" pitchFamily="18" charset="0"/>
              </a:rPr>
              <a:t>một phần lớn ở công học tập</a:t>
            </a:r>
            <a:r>
              <a:rPr lang="en-US" altLang="en-US" sz="3200" b="0" i="1">
                <a:solidFill>
                  <a:srgbClr val="3333CC"/>
                </a:solidFill>
                <a:cs typeface="Times New Roman" panose="02020603050405020304" pitchFamily="18" charset="0"/>
              </a:rPr>
              <a:t> của các cháu”</a:t>
            </a:r>
            <a:r>
              <a:rPr lang="en-US" altLang="en-US" sz="3200" b="0">
                <a:solidFill>
                  <a:srgbClr val="000000"/>
                </a:solidFill>
                <a:cs typeface="Times New Roman" panose="02020603050405020304" pitchFamily="18" charset="0"/>
              </a:rPr>
              <a:t> .</a:t>
            </a:r>
          </a:p>
          <a:p>
            <a:pPr algn="just">
              <a:buClrTx/>
              <a:buFontTx/>
              <a:buNone/>
            </a:pPr>
            <a:r>
              <a:rPr lang="en-US" altLang="en-US" sz="3200" b="0">
                <a:solidFill>
                  <a:srgbClr val="000000"/>
                </a:solidFill>
                <a:cs typeface="Times New Roman" panose="02020603050405020304" pitchFamily="18" charset="0"/>
              </a:rPr>
              <a:t>                                 </a:t>
            </a:r>
            <a:r>
              <a:rPr lang="en-US" altLang="en-US" sz="3200" b="0">
                <a:solidFill>
                  <a:srgbClr val="3333CC"/>
                </a:solidFill>
                <a:cs typeface="Times New Roman" panose="02020603050405020304" pitchFamily="18" charset="0"/>
              </a:rPr>
              <a:t>(Hồ Chí Minh)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5337EA01-F6AB-4731-97D6-2578653E09BD}"/>
              </a:ext>
            </a:extLst>
          </p:cNvPr>
          <p:cNvSpPr txBox="1">
            <a:spLocks noChangeArrowheads="1"/>
          </p:cNvSpPr>
          <p:nvPr/>
        </p:nvSpPr>
        <p:spPr bwMode="auto">
          <a:xfrm>
            <a:off x="14288"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defTabSz="914400">
              <a:buClrTx/>
              <a:buFontTx/>
              <a:buNone/>
            </a:pPr>
            <a:r>
              <a:rPr lang="en-US" altLang="en-US" sz="3200">
                <a:solidFill>
                  <a:srgbClr val="0000CC"/>
                </a:solidFill>
              </a:rPr>
              <a:t>I. </a:t>
            </a:r>
            <a:r>
              <a:rPr lang="en-US" altLang="en-US" sz="3200" u="sng">
                <a:solidFill>
                  <a:srgbClr val="0000CC"/>
                </a:solidFill>
              </a:rPr>
              <a:t>Tình hình nước ta sau Cách mạng tháng Tám</a:t>
            </a:r>
            <a:r>
              <a:rPr lang="en-US" altLang="en-US" sz="3200">
                <a:solidFill>
                  <a:srgbClr val="0000CC"/>
                </a:solidFill>
              </a:rPr>
              <a:t>:</a:t>
            </a:r>
          </a:p>
        </p:txBody>
      </p:sp>
      <p:sp>
        <p:nvSpPr>
          <p:cNvPr id="2" name="AutoShape 3">
            <a:extLst>
              <a:ext uri="{FF2B5EF4-FFF2-40B4-BE49-F238E27FC236}">
                <a16:creationId xmlns:a16="http://schemas.microsoft.com/office/drawing/2014/main" id="{7E73013C-E3AC-8F43-B9A6-3417EF9F1562}"/>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7" name="Text Box 5">
            <a:extLst>
              <a:ext uri="{FF2B5EF4-FFF2-40B4-BE49-F238E27FC236}">
                <a16:creationId xmlns:a16="http://schemas.microsoft.com/office/drawing/2014/main" id="{15822F0D-7997-4172-A340-E316D29E39AE}"/>
              </a:ext>
            </a:extLst>
          </p:cNvPr>
          <p:cNvSpPr txBox="1">
            <a:spLocks noChangeArrowheads="1"/>
          </p:cNvSpPr>
          <p:nvPr/>
        </p:nvSpPr>
        <p:spPr bwMode="auto">
          <a:xfrm>
            <a:off x="206693" y="1085852"/>
            <a:ext cx="35639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Diệt</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đói</a:t>
            </a:r>
            <a:r>
              <a:rPr lang="en-US" altLang="en-US" sz="2600" i="1" dirty="0">
                <a:solidFill>
                  <a:srgbClr val="000000"/>
                </a:solidFill>
                <a:cs typeface="Times New Roman" panose="02020603050405020304" pitchFamily="18" charset="0"/>
              </a:rPr>
              <a:t>:</a:t>
            </a:r>
          </a:p>
        </p:txBody>
      </p:sp>
      <p:sp>
        <p:nvSpPr>
          <p:cNvPr id="41988" name="Text Box 6">
            <a:extLst>
              <a:ext uri="{FF2B5EF4-FFF2-40B4-BE49-F238E27FC236}">
                <a16:creationId xmlns:a16="http://schemas.microsoft.com/office/drawing/2014/main" id="{20317178-40E1-41F4-8973-D926A50F447E}"/>
              </a:ext>
            </a:extLst>
          </p:cNvPr>
          <p:cNvSpPr txBox="1">
            <a:spLocks noChangeArrowheads="1"/>
          </p:cNvSpPr>
          <p:nvPr/>
        </p:nvSpPr>
        <p:spPr bwMode="auto">
          <a:xfrm>
            <a:off x="176213" y="1744661"/>
            <a:ext cx="38687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Diệt</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dốt</a:t>
            </a:r>
            <a:r>
              <a:rPr lang="en-US" altLang="en-US" sz="2600" i="1" dirty="0">
                <a:solidFill>
                  <a:srgbClr val="000000"/>
                </a:solidFill>
                <a:cs typeface="Times New Roman" panose="02020603050405020304" pitchFamily="18" charset="0"/>
              </a:rPr>
              <a:t>:</a:t>
            </a:r>
          </a:p>
        </p:txBody>
      </p:sp>
      <p:sp>
        <p:nvSpPr>
          <p:cNvPr id="36871" name="Text Box 7">
            <a:extLst>
              <a:ext uri="{FF2B5EF4-FFF2-40B4-BE49-F238E27FC236}">
                <a16:creationId xmlns:a16="http://schemas.microsoft.com/office/drawing/2014/main" id="{357778E2-2925-4D13-BB2E-EB40EF243D3F}"/>
              </a:ext>
            </a:extLst>
          </p:cNvPr>
          <p:cNvSpPr txBox="1">
            <a:spLocks noChangeArrowheads="1"/>
          </p:cNvSpPr>
          <p:nvPr/>
        </p:nvSpPr>
        <p:spPr bwMode="auto">
          <a:xfrm>
            <a:off x="172244" y="2353150"/>
            <a:ext cx="87995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2600" b="0" dirty="0">
                <a:solidFill>
                  <a:srgbClr val="000000"/>
                </a:solidFill>
                <a:cs typeface="Times New Roman" panose="02020603050405020304" pitchFamily="18" charset="0"/>
              </a:rPr>
              <a:t> </a:t>
            </a:r>
            <a:r>
              <a:rPr lang="vi-VN" altLang="en-US" sz="2600" b="0" dirty="0">
                <a:solidFill>
                  <a:srgbClr val="000000"/>
                </a:solidFill>
                <a:cs typeface="Times New Roman" panose="02020603050405020304" pitchFamily="18" charset="0"/>
              </a:rPr>
              <a:t>8</a:t>
            </a:r>
            <a:r>
              <a:rPr lang="en-US" altLang="en-US" sz="2600" b="0" dirty="0">
                <a:solidFill>
                  <a:srgbClr val="000000"/>
                </a:solidFill>
                <a:cs typeface="Times New Roman" panose="02020603050405020304" pitchFamily="18" charset="0"/>
              </a:rPr>
              <a:t>/</a:t>
            </a:r>
            <a:r>
              <a:rPr lang="vi-VN" altLang="en-US" sz="2600" b="0" dirty="0">
                <a:solidFill>
                  <a:srgbClr val="000000"/>
                </a:solidFill>
                <a:cs typeface="Times New Roman" panose="02020603050405020304" pitchFamily="18" charset="0"/>
              </a:rPr>
              <a:t>9</a:t>
            </a:r>
            <a:r>
              <a:rPr lang="en-US" altLang="en-US" sz="2600" b="0" dirty="0">
                <a:solidFill>
                  <a:srgbClr val="000000"/>
                </a:solidFill>
                <a:cs typeface="Times New Roman" panose="02020603050405020304" pitchFamily="18" charset="0"/>
              </a:rPr>
              <a:t>/</a:t>
            </a:r>
            <a:r>
              <a:rPr lang="vi-VN" altLang="en-US" sz="2600" b="0" dirty="0">
                <a:solidFill>
                  <a:srgbClr val="000000"/>
                </a:solidFill>
                <a:cs typeface="Times New Roman" panose="02020603050405020304" pitchFamily="18" charset="0"/>
              </a:rPr>
              <a:t>1945, Chủ tịch Hồ Chí Minh kí sắc lệnh thành lập Nha bình dân học vụ, kêu gọi mọi người tham gia phong trào xóa nạn mù chữ. </a:t>
            </a:r>
            <a:endParaRPr lang="en-US" altLang="en-US" sz="2600" b="0" dirty="0">
              <a:solidFill>
                <a:srgbClr val="000000"/>
              </a:solidFill>
              <a:cs typeface="Times New Roman" panose="02020603050405020304" pitchFamily="18" charset="0"/>
            </a:endParaRPr>
          </a:p>
          <a:p>
            <a:pPr>
              <a:buClrTx/>
            </a:pPr>
            <a:endParaRPr lang="vi-VN" altLang="en-US" sz="2600" b="0" dirty="0">
              <a:solidFill>
                <a:srgbClr val="000000"/>
              </a:solidFill>
              <a:cs typeface="Times New Roman" panose="02020603050405020304" pitchFamily="18" charset="0"/>
            </a:endParaRPr>
          </a:p>
        </p:txBody>
      </p:sp>
      <p:sp>
        <p:nvSpPr>
          <p:cNvPr id="8" name="Text Box 7">
            <a:extLst>
              <a:ext uri="{FF2B5EF4-FFF2-40B4-BE49-F238E27FC236}">
                <a16:creationId xmlns:a16="http://schemas.microsoft.com/office/drawing/2014/main" id="{3BAED300-23C0-49CC-968D-CCB98DCC6C25}"/>
              </a:ext>
            </a:extLst>
          </p:cNvPr>
          <p:cNvSpPr txBox="1">
            <a:spLocks noChangeArrowheads="1"/>
          </p:cNvSpPr>
          <p:nvPr/>
        </p:nvSpPr>
        <p:spPr bwMode="auto">
          <a:xfrm>
            <a:off x="206693" y="3648550"/>
            <a:ext cx="8915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vi-VN" altLang="en-US" sz="2600" i="1" dirty="0" smtClean="0">
                <a:solidFill>
                  <a:srgbClr val="000000"/>
                </a:solidFill>
                <a:cs typeface="Times New Roman" panose="02020603050405020304" pitchFamily="18" charset="0"/>
              </a:rPr>
              <a:t> </a:t>
            </a:r>
            <a:r>
              <a:rPr lang="vi-VN" altLang="en-US" sz="2600" i="1" u="sng" dirty="0">
                <a:solidFill>
                  <a:srgbClr val="000000"/>
                </a:solidFill>
                <a:cs typeface="Times New Roman" panose="02020603050405020304" pitchFamily="18" charset="0"/>
              </a:rPr>
              <a:t>Giải quyết khó khăn về tài chính</a:t>
            </a:r>
            <a:r>
              <a:rPr lang="en-US" altLang="en-US" sz="2600" i="1" u="sng" dirty="0">
                <a:solidFill>
                  <a:srgbClr val="000000"/>
                </a:solidFill>
                <a:cs typeface="Times New Roman" panose="02020603050405020304" pitchFamily="18" charset="0"/>
              </a:rPr>
              <a:t>:</a:t>
            </a:r>
            <a:endParaRPr lang="vi-VN" altLang="en-US" sz="2600" i="1" u="sng" dirty="0">
              <a:solidFill>
                <a:srgbClr val="000000"/>
              </a:solidFill>
              <a:cs typeface="Times New Roman" panose="02020603050405020304" pitchFamily="18" charset="0"/>
            </a:endParaRPr>
          </a:p>
        </p:txBody>
      </p:sp>
      <p:sp>
        <p:nvSpPr>
          <p:cNvPr id="2" name="AutoShape 3">
            <a:extLst>
              <a:ext uri="{FF2B5EF4-FFF2-40B4-BE49-F238E27FC236}">
                <a16:creationId xmlns:a16="http://schemas.microsoft.com/office/drawing/2014/main" id="{6AF5C07E-80E8-374B-A22E-1457A0560034}"/>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36871">
                                            <p:txEl>
                                              <p:pRg st="0" end="0"/>
                                            </p:txEl>
                                          </p:spTgt>
                                        </p:tgtEl>
                                        <p:attrNameLst>
                                          <p:attrName>style.visibility</p:attrName>
                                        </p:attrNameLst>
                                      </p:cBhvr>
                                      <p:to>
                                        <p:strVal val="visible"/>
                                      </p:to>
                                    </p:set>
                                    <p:animScale>
                                      <p:cBhvr additive="repl">
                                        <p:cTn id="7" dur="1000" decel="50000" fill="hold">
                                          <p:stCondLst>
                                            <p:cond delay="0"/>
                                          </p:stCondLst>
                                        </p:cTn>
                                        <p:tgtEl>
                                          <p:spTgt spid="368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36871">
                                            <p:txEl>
                                              <p:pRg st="0" end="0"/>
                                            </p:txEl>
                                          </p:spTgt>
                                        </p:tgtEl>
                                      </p:cBhvr>
                                    </p:animMotion>
                                    <p:animEffect transition="in" filter="fade">
                                      <p:cBhvr additive="repl">
                                        <p:cTn id="9" dur="1000"/>
                                        <p:tgtEl>
                                          <p:spTgt spid="368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fill="hold" nodeType="clickEffect">
                                  <p:stCondLst>
                                    <p:cond delay="0"/>
                                  </p:stCondLst>
                                  <p:childTnLst>
                                    <p:set>
                                      <p:cBhvr additive="repl">
                                        <p:cTn id="13" dur="1" fill="hold">
                                          <p:stCondLst>
                                            <p:cond delay="0"/>
                                          </p:stCondLst>
                                        </p:cTn>
                                        <p:tgtEl>
                                          <p:spTgt spid="8">
                                            <p:txEl>
                                              <p:pRg st="0" end="0"/>
                                            </p:txEl>
                                          </p:spTgt>
                                        </p:tgtEl>
                                        <p:attrNameLst>
                                          <p:attrName>style.visibility</p:attrName>
                                        </p:attrNameLst>
                                      </p:cBhvr>
                                      <p:to>
                                        <p:strVal val="visible"/>
                                      </p:to>
                                    </p:set>
                                    <p:animScale>
                                      <p:cBhvr additive="repl">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5" dur="1000" decel="50000" fill="hold">
                                          <p:stCondLst>
                                            <p:cond delay="0"/>
                                          </p:stCondLst>
                                        </p:cTn>
                                        <p:tgtEl>
                                          <p:spTgt spid="8">
                                            <p:txEl>
                                              <p:pRg st="0" end="0"/>
                                            </p:txEl>
                                          </p:spTgt>
                                        </p:tgtEl>
                                      </p:cBhvr>
                                    </p:animMotion>
                                    <p:animEffect transition="in" filter="fade">
                                      <p:cBhvr additive="repl">
                                        <p:cTn id="1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15BFC2F-6C44-454D-A031-F7B4AF52CD30}"/>
              </a:ext>
            </a:extLst>
          </p:cNvPr>
          <p:cNvSpPr>
            <a:spLocks noGrp="1" noChangeArrowheads="1"/>
          </p:cNvSpPr>
          <p:nvPr>
            <p:ph type="title"/>
          </p:nvPr>
        </p:nvSpPr>
        <p:spPr>
          <a:xfrm>
            <a:off x="381000" y="5943600"/>
            <a:ext cx="8229600" cy="685800"/>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a:solidFill>
                  <a:srgbClr val="0000FF"/>
                </a:solidFill>
                <a:latin typeface="Times New Roman" panose="02020603050405020304" pitchFamily="18" charset="0"/>
                <a:cs typeface="Times New Roman" panose="02020603050405020304" pitchFamily="18" charset="0"/>
              </a:rPr>
              <a:t>Khai mạc “Tuần lễ vàng” tại Hà Nội (1945</a:t>
            </a:r>
            <a:r>
              <a:rPr lang="en-US" altLang="en-US" sz="2400" b="1">
                <a:solidFill>
                  <a:srgbClr val="0000FF"/>
                </a:solidFill>
              </a:rPr>
              <a:t>)</a:t>
            </a:r>
          </a:p>
        </p:txBody>
      </p:sp>
      <p:pic>
        <p:nvPicPr>
          <p:cNvPr id="38914" name="Picture 2">
            <a:extLst>
              <a:ext uri="{FF2B5EF4-FFF2-40B4-BE49-F238E27FC236}">
                <a16:creationId xmlns:a16="http://schemas.microsoft.com/office/drawing/2014/main" id="{10AC2224-0607-4D75-B128-2FB7CA31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50582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5" name="Picture 3">
            <a:extLst>
              <a:ext uri="{FF2B5EF4-FFF2-40B4-BE49-F238E27FC236}">
                <a16:creationId xmlns:a16="http://schemas.microsoft.com/office/drawing/2014/main" id="{40B7B117-6FA3-4F4B-A213-2835C69A9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6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6" name="Picture 4">
            <a:extLst>
              <a:ext uri="{FF2B5EF4-FFF2-40B4-BE49-F238E27FC236}">
                <a16:creationId xmlns:a16="http://schemas.microsoft.com/office/drawing/2014/main" id="{59416740-36B2-4330-82D1-E7F6B061E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716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7" name="Text Box 5">
            <a:extLst>
              <a:ext uri="{FF2B5EF4-FFF2-40B4-BE49-F238E27FC236}">
                <a16:creationId xmlns:a16="http://schemas.microsoft.com/office/drawing/2014/main" id="{FA752203-F6FF-4558-B794-E30902B15BF2}"/>
              </a:ext>
            </a:extLst>
          </p:cNvPr>
          <p:cNvSpPr txBox="1">
            <a:spLocks noChangeArrowheads="1"/>
          </p:cNvSpPr>
          <p:nvPr/>
        </p:nvSpPr>
        <p:spPr bwMode="auto">
          <a:xfrm>
            <a:off x="7131050" y="190500"/>
            <a:ext cx="1974850" cy="6096000"/>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just">
              <a:buClrTx/>
              <a:buFontTx/>
              <a:buNone/>
            </a:pPr>
            <a:r>
              <a:rPr lang="en-US" altLang="en-US" sz="3000">
                <a:solidFill>
                  <a:srgbClr val="000000"/>
                </a:solidFill>
              </a:rPr>
              <a:t>KẾT QUẢ</a:t>
            </a:r>
          </a:p>
          <a:p>
            <a:pPr algn="just">
              <a:buClrTx/>
              <a:buFontTx/>
              <a:buNone/>
            </a:pPr>
            <a:r>
              <a:rPr lang="en-US" altLang="en-US" sz="3000">
                <a:solidFill>
                  <a:srgbClr val="0000FF"/>
                </a:solidFill>
              </a:rPr>
              <a:t> Nhân dân ủng hộ được </a:t>
            </a:r>
            <a:r>
              <a:rPr lang="en-US" altLang="en-US" sz="3000">
                <a:solidFill>
                  <a:srgbClr val="FF0000"/>
                </a:solidFill>
              </a:rPr>
              <a:t>370 kg vàng</a:t>
            </a:r>
            <a:r>
              <a:rPr lang="en-US" altLang="en-US" sz="3000">
                <a:solidFill>
                  <a:srgbClr val="0000FF"/>
                </a:solidFill>
              </a:rPr>
              <a:t> và </a:t>
            </a:r>
            <a:r>
              <a:rPr lang="en-US" altLang="en-US" sz="3000">
                <a:solidFill>
                  <a:srgbClr val="CC0000"/>
                </a:solidFill>
              </a:rPr>
              <a:t>20 triệu đồng</a:t>
            </a:r>
            <a:r>
              <a:rPr lang="en-US" altLang="en-US" sz="3000">
                <a:solidFill>
                  <a:srgbClr val="FF0000"/>
                </a:solidFill>
              </a:rPr>
              <a:t> </a:t>
            </a:r>
            <a:r>
              <a:rPr lang="en-US" altLang="en-US" sz="3000">
                <a:solidFill>
                  <a:srgbClr val="0000FF"/>
                </a:solidFill>
              </a:rPr>
              <a:t>trong “Quỹ độc lập”, </a:t>
            </a:r>
            <a:r>
              <a:rPr lang="en-US" altLang="en-US" sz="3000">
                <a:solidFill>
                  <a:srgbClr val="CC0000"/>
                </a:solidFill>
              </a:rPr>
              <a:t>40 triệu đồng</a:t>
            </a:r>
            <a:r>
              <a:rPr lang="en-US" altLang="en-US" sz="3000">
                <a:solidFill>
                  <a:srgbClr val="0000FF"/>
                </a:solidFill>
              </a:rPr>
              <a:t> trong “Quỹ quốc phòng”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38914"/>
                                        </p:tgtEl>
                                        <p:attrNameLst>
                                          <p:attrName>style.visibility</p:attrName>
                                        </p:attrNameLst>
                                      </p:cBhvr>
                                      <p:to>
                                        <p:strVal val="visible"/>
                                      </p:to>
                                    </p:set>
                                    <p:anim calcmode="lin" valueType="num">
                                      <p:cBhvr additive="repl">
                                        <p:cTn id="7" dur="500" fill="hold"/>
                                        <p:tgtEl>
                                          <p:spTgt spid="38914"/>
                                        </p:tgtEl>
                                        <p:attrNameLst>
                                          <p:attrName>ppt_x</p:attrName>
                                        </p:attrNameLst>
                                      </p:cBhvr>
                                      <p:tavLst>
                                        <p:tav>
                                          <p:val>
                                            <p:strVal val="#ppt_x"/>
                                          </p:val>
                                        </p:tav>
                                        <p:tav>
                                          <p:val>
                                            <p:strVal val="#ppt_x"/>
                                          </p:val>
                                        </p:tav>
                                      </p:tavLst>
                                    </p:anim>
                                    <p:anim calcmode="lin" valueType="num">
                                      <p:cBhvr additive="repl">
                                        <p:cTn id="8" dur="500" fill="hold"/>
                                        <p:tgtEl>
                                          <p:spTgt spid="38914"/>
                                        </p:tgtEl>
                                        <p:attrNameLst>
                                          <p:attrName>ppt_y</p:attrName>
                                        </p:attrNameLst>
                                      </p:cBhvr>
                                      <p:tavLst>
                                        <p:tav>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8913"/>
                                        </p:tgtEl>
                                        <p:attrNameLst>
                                          <p:attrName>style.visibility</p:attrName>
                                        </p:attrNameLst>
                                      </p:cBhvr>
                                      <p:to>
                                        <p:strVal val="visible"/>
                                      </p:to>
                                    </p:set>
                                    <p:anim calcmode="lin" valueType="num">
                                      <p:cBhvr additive="repl">
                                        <p:cTn id="11" dur="500" fill="hold"/>
                                        <p:tgtEl>
                                          <p:spTgt spid="38913"/>
                                        </p:tgtEl>
                                        <p:attrNameLst>
                                          <p:attrName>ppt_x</p:attrName>
                                        </p:attrNameLst>
                                      </p:cBhvr>
                                      <p:tavLst>
                                        <p:tav>
                                          <p:val>
                                            <p:strVal val="#ppt_x"/>
                                          </p:val>
                                        </p:tav>
                                        <p:tav>
                                          <p:val>
                                            <p:strVal val="#ppt_x"/>
                                          </p:val>
                                        </p:tav>
                                      </p:tavLst>
                                    </p:anim>
                                    <p:anim calcmode="lin" valueType="num">
                                      <p:cBhvr additive="repl">
                                        <p:cTn id="12" dur="500" fill="hold"/>
                                        <p:tgtEl>
                                          <p:spTgt spid="38913"/>
                                        </p:tgtEl>
                                        <p:attrNameLst>
                                          <p:attrName>ppt_y</p:attrName>
                                        </p:attrNameLst>
                                      </p:cBhvr>
                                      <p:tavLst>
                                        <p:tav>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additive="repl">
                                        <p:cTn id="16" dur="500"/>
                                        <p:tgtEl>
                                          <p:spTgt spid="38914"/>
                                        </p:tgtEl>
                                      </p:cBhvr>
                                    </p:animEffect>
                                    <p:set>
                                      <p:cBhvr additive="repl">
                                        <p:cTn id="17" dur="1" fill="hold">
                                          <p:stCondLst>
                                            <p:cond delay="499"/>
                                          </p:stCondLst>
                                        </p:cTn>
                                        <p:tgtEl>
                                          <p:spTgt spid="38914"/>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additive="repl">
                                        <p:cTn id="19" dur="500"/>
                                        <p:tgtEl>
                                          <p:spTgt spid="38913"/>
                                        </p:tgtEl>
                                      </p:cBhvr>
                                    </p:animEffect>
                                    <p:set>
                                      <p:cBhvr additive="repl">
                                        <p:cTn id="20" dur="1" fill="hold">
                                          <p:stCondLst>
                                            <p:cond delay="499"/>
                                          </p:stCondLst>
                                        </p:cTn>
                                        <p:tgtEl>
                                          <p:spTgt spid="38913"/>
                                        </p:tgtEl>
                                        <p:attrNameLst>
                                          <p:attrName>style.visibility</p:attrName>
                                        </p:attrNameLst>
                                      </p:cBhvr>
                                      <p:to>
                                        <p:strVal val="hidden"/>
                                      </p:to>
                                    </p:set>
                                  </p:childTnLst>
                                </p:cTn>
                              </p:par>
                              <p:par>
                                <p:cTn id="21" presetID="4" presetClass="entr" presetSubtype="16" fill="hold" nodeType="withEffect">
                                  <p:stCondLst>
                                    <p:cond delay="0"/>
                                  </p:stCondLst>
                                  <p:childTnLst>
                                    <p:set>
                                      <p:cBhvr additive="repl">
                                        <p:cTn id="22" dur="1" fill="hold">
                                          <p:stCondLst>
                                            <p:cond delay="0"/>
                                          </p:stCondLst>
                                        </p:cTn>
                                        <p:tgtEl>
                                          <p:spTgt spid="38915"/>
                                        </p:tgtEl>
                                        <p:attrNameLst>
                                          <p:attrName>style.visibility</p:attrName>
                                        </p:attrNameLst>
                                      </p:cBhvr>
                                      <p:to>
                                        <p:strVal val="visible"/>
                                      </p:to>
                                    </p:set>
                                    <p:animEffect transition="in" filter="box(in)">
                                      <p:cBhvr additive="repl">
                                        <p:cTn id="23" dur="500"/>
                                        <p:tgtEl>
                                          <p:spTgt spid="38915"/>
                                        </p:tgtEl>
                                      </p:cBhvr>
                                    </p:animEffect>
                                  </p:childTnLst>
                                </p:cTn>
                              </p:par>
                              <p:par>
                                <p:cTn id="24" presetID="4" presetClass="entr" presetSubtype="16" fill="hold" nodeType="withEffect">
                                  <p:stCondLst>
                                    <p:cond delay="0"/>
                                  </p:stCondLst>
                                  <p:childTnLst>
                                    <p:set>
                                      <p:cBhvr additive="repl">
                                        <p:cTn id="25" dur="1" fill="hold">
                                          <p:stCondLst>
                                            <p:cond delay="0"/>
                                          </p:stCondLst>
                                        </p:cTn>
                                        <p:tgtEl>
                                          <p:spTgt spid="38916"/>
                                        </p:tgtEl>
                                        <p:attrNameLst>
                                          <p:attrName>style.visibility</p:attrName>
                                        </p:attrNameLst>
                                      </p:cBhvr>
                                      <p:to>
                                        <p:strVal val="visible"/>
                                      </p:to>
                                    </p:set>
                                    <p:animEffect transition="in" filter="box(in)">
                                      <p:cBhvr additive="repl">
                                        <p:cTn id="26" dur="500"/>
                                        <p:tgtEl>
                                          <p:spTgt spid="38916"/>
                                        </p:tgtEl>
                                      </p:cBhvr>
                                    </p:animEffect>
                                  </p:childTnLst>
                                </p:cTn>
                              </p:par>
                              <p:par>
                                <p:cTn id="27" presetID="2" presetClass="entr" presetSubtype="4" fill="hold" nodeType="withEffect">
                                  <p:stCondLst>
                                    <p:cond delay="0"/>
                                  </p:stCondLst>
                                  <p:childTnLst>
                                    <p:set>
                                      <p:cBhvr additive="repl">
                                        <p:cTn id="28" dur="1" fill="hold">
                                          <p:stCondLst>
                                            <p:cond delay="0"/>
                                          </p:stCondLst>
                                        </p:cTn>
                                        <p:tgtEl>
                                          <p:spTgt spid="38917"/>
                                        </p:tgtEl>
                                        <p:attrNameLst>
                                          <p:attrName>style.visibility</p:attrName>
                                        </p:attrNameLst>
                                      </p:cBhvr>
                                      <p:to>
                                        <p:strVal val="visible"/>
                                      </p:to>
                                    </p:set>
                                    <p:anim calcmode="lin" valueType="num">
                                      <p:cBhvr additive="repl">
                                        <p:cTn id="29" dur="500" fill="hold"/>
                                        <p:tgtEl>
                                          <p:spTgt spid="38917"/>
                                        </p:tgtEl>
                                        <p:attrNameLst>
                                          <p:attrName>ppt_x</p:attrName>
                                        </p:attrNameLst>
                                      </p:cBhvr>
                                      <p:tavLst>
                                        <p:tav>
                                          <p:val>
                                            <p:strVal val="#ppt_x"/>
                                          </p:val>
                                        </p:tav>
                                        <p:tav>
                                          <p:val>
                                            <p:strVal val="#ppt_x"/>
                                          </p:val>
                                        </p:tav>
                                      </p:tavLst>
                                    </p:anim>
                                    <p:anim calcmode="lin" valueType="num">
                                      <p:cBhvr additive="repl">
                                        <p:cTn id="30" dur="500" fill="hold"/>
                                        <p:tgtEl>
                                          <p:spTgt spid="38917"/>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2B99A2A4-3F00-432F-BEB8-88865A178234}"/>
              </a:ext>
            </a:extLst>
          </p:cNvPr>
          <p:cNvSpPr txBox="1">
            <a:spLocks noChangeArrowheads="1"/>
          </p:cNvSpPr>
          <p:nvPr/>
        </p:nvSpPr>
        <p:spPr bwMode="auto">
          <a:xfrm>
            <a:off x="5791200" y="1066800"/>
            <a:ext cx="2362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spcBef>
                <a:spcPts val="1750"/>
              </a:spcBef>
              <a:buClrTx/>
              <a:buFontTx/>
              <a:buNone/>
            </a:pPr>
            <a:r>
              <a:rPr lang="en-US" altLang="en-US" b="0">
                <a:solidFill>
                  <a:srgbClr val="0000FF"/>
                </a:solidFill>
              </a:rPr>
              <a:t>Đồng tiền Việt Nam</a:t>
            </a:r>
          </a:p>
        </p:txBody>
      </p:sp>
      <p:pic>
        <p:nvPicPr>
          <p:cNvPr id="46083" name="Picture 2">
            <a:extLst>
              <a:ext uri="{FF2B5EF4-FFF2-40B4-BE49-F238E27FC236}">
                <a16:creationId xmlns:a16="http://schemas.microsoft.com/office/drawing/2014/main" id="{645EEE62-6490-4A3C-BF21-029F70CBE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4" name="Picture 3">
            <a:extLst>
              <a:ext uri="{FF2B5EF4-FFF2-40B4-BE49-F238E27FC236}">
                <a16:creationId xmlns:a16="http://schemas.microsoft.com/office/drawing/2014/main" id="{508FC7A0-E37A-46DF-AF7D-55A35D9D4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8" y="152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9940" name="Picture 4">
            <a:extLst>
              <a:ext uri="{FF2B5EF4-FFF2-40B4-BE49-F238E27FC236}">
                <a16:creationId xmlns:a16="http://schemas.microsoft.com/office/drawing/2014/main" id="{D6776759-489F-49FC-8164-B15D414E8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8077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withEffect">
                                  <p:stCondLst>
                                    <p:cond delay="0"/>
                                  </p:stCondLst>
                                  <p:childTnLst>
                                    <p:set>
                                      <p:cBhvr additive="repl">
                                        <p:cTn id="6" dur="1" fill="hold">
                                          <p:stCondLst>
                                            <p:cond delay="0"/>
                                          </p:stCondLst>
                                        </p:cTn>
                                        <p:tgtEl>
                                          <p:spTgt spid="39937"/>
                                        </p:tgtEl>
                                        <p:attrNameLst>
                                          <p:attrName>style.visibility</p:attrName>
                                        </p:attrNameLst>
                                      </p:cBhvr>
                                      <p:to>
                                        <p:strVal val="visible"/>
                                      </p:to>
                                    </p:set>
                                    <p:animEffect transition="in" filter="wedge">
                                      <p:cBhvr additive="repl">
                                        <p:cTn id="7" dur="1000"/>
                                        <p:tgtEl>
                                          <p:spTgt spid="399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9940"/>
                                        </p:tgtEl>
                                        <p:attrNameLst>
                                          <p:attrName>style.visibility</p:attrName>
                                        </p:attrNameLst>
                                      </p:cBhvr>
                                      <p:to>
                                        <p:strVal val="visible"/>
                                      </p:to>
                                    </p:set>
                                    <p:animEffect transition="in" filter="wipe(left)">
                                      <p:cBhvr additive="repl">
                                        <p:cTn id="12"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45E9DE02-7AE0-4A6D-AA33-3F820DEEA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252663"/>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2" name="Picture 2">
            <a:extLst>
              <a:ext uri="{FF2B5EF4-FFF2-40B4-BE49-F238E27FC236}">
                <a16:creationId xmlns:a16="http://schemas.microsoft.com/office/drawing/2014/main" id="{F5C4B43E-C3B0-4755-BD70-9BABF95B1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4648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3" name="Picture 3">
            <a:extLst>
              <a:ext uri="{FF2B5EF4-FFF2-40B4-BE49-F238E27FC236}">
                <a16:creationId xmlns:a16="http://schemas.microsoft.com/office/drawing/2014/main" id="{8D489DC1-F4B6-46AD-B189-DE1160BD5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33600"/>
            <a:ext cx="46482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4" name="Picture 4">
            <a:extLst>
              <a:ext uri="{FF2B5EF4-FFF2-40B4-BE49-F238E27FC236}">
                <a16:creationId xmlns:a16="http://schemas.microsoft.com/office/drawing/2014/main" id="{A583DF3A-591A-476A-BEFD-08C2F2621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4191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5" name="Picture 5">
            <a:extLst>
              <a:ext uri="{FF2B5EF4-FFF2-40B4-BE49-F238E27FC236}">
                <a16:creationId xmlns:a16="http://schemas.microsoft.com/office/drawing/2014/main" id="{942B1697-B373-4641-825B-BAACE69B88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6482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6" name="Picture 6">
            <a:extLst>
              <a:ext uri="{FF2B5EF4-FFF2-40B4-BE49-F238E27FC236}">
                <a16:creationId xmlns:a16="http://schemas.microsoft.com/office/drawing/2014/main" id="{09C541A8-2D73-447D-A9A6-CB25769B61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0"/>
            <a:ext cx="4724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7" name="Text Box 7">
            <a:extLst>
              <a:ext uri="{FF2B5EF4-FFF2-40B4-BE49-F238E27FC236}">
                <a16:creationId xmlns:a16="http://schemas.microsoft.com/office/drawing/2014/main" id="{82BBC3ED-23DD-4D8E-ABD7-A5B2007A11B4}"/>
              </a:ext>
            </a:extLst>
          </p:cNvPr>
          <p:cNvSpPr txBox="1">
            <a:spLocks noChangeArrowheads="1"/>
          </p:cNvSpPr>
          <p:nvPr/>
        </p:nvSpPr>
        <p:spPr bwMode="auto">
          <a:xfrm>
            <a:off x="228600" y="62484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500"/>
              </a:spcBef>
              <a:buClrTx/>
              <a:buFontTx/>
              <a:buNone/>
            </a:pPr>
            <a:r>
              <a:rPr lang="en-US" altLang="en-US" sz="2400">
                <a:solidFill>
                  <a:srgbClr val="FF0000"/>
                </a:solidFill>
              </a:rPr>
              <a:t>Những đồng tiền đầu tiên của nước Việt Nam Dân Chủ Cộng Hòa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withEffect">
                                  <p:stCondLst>
                                    <p:cond delay="0"/>
                                  </p:stCondLst>
                                  <p:childTnLst>
                                    <p:set>
                                      <p:cBhvr additive="repl">
                                        <p:cTn id="6" dur="1" fill="hold">
                                          <p:stCondLst>
                                            <p:cond delay="0"/>
                                          </p:stCondLst>
                                        </p:cTn>
                                        <p:tgtEl>
                                          <p:spTgt spid="40964"/>
                                        </p:tgtEl>
                                        <p:attrNameLst>
                                          <p:attrName>style.visibility</p:attrName>
                                        </p:attrNameLst>
                                      </p:cBhvr>
                                      <p:to>
                                        <p:strVal val="visible"/>
                                      </p:to>
                                    </p:set>
                                    <p:animEffect transition="in" filter="fade">
                                      <p:cBhvr additive="repl">
                                        <p:cTn id="7" dur="2000"/>
                                        <p:tgtEl>
                                          <p:spTgt spid="40964"/>
                                        </p:tgtEl>
                                      </p:cBhvr>
                                    </p:animEffect>
                                    <p:anim calcmode="lin" valueType="num">
                                      <p:cBhvr additive="repl">
                                        <p:cTn id="8" dur="2000" fill="hold"/>
                                        <p:tgtEl>
                                          <p:spTgt spid="40964"/>
                                        </p:tgtEl>
                                        <p:attrNameLst>
                                          <p:attrName>r</p:attrName>
                                        </p:attrNameLst>
                                      </p:cBhvr>
                                      <p:tavLst>
                                        <p:tav>
                                          <p:val>
                                            <p:strVal val="720"/>
                                          </p:val>
                                        </p:tav>
                                        <p:tav>
                                          <p:val>
                                            <p:strVal val="0"/>
                                          </p:val>
                                        </p:tav>
                                      </p:tavLst>
                                    </p:anim>
                                    <p:anim calcmode="lin" valueType="num">
                                      <p:cBhvr additive="repl">
                                        <p:cTn id="9" dur="2000" fill="hold"/>
                                        <p:tgtEl>
                                          <p:spTgt spid="40964"/>
                                        </p:tgtEl>
                                        <p:attrNameLst>
                                          <p:attrName>ppt_h</p:attrName>
                                        </p:attrNameLst>
                                      </p:cBhvr>
                                      <p:tavLst>
                                        <p:tav>
                                          <p:val>
                                            <p:fltVal val="0"/>
                                          </p:val>
                                        </p:tav>
                                        <p:tav>
                                          <p:val>
                                            <p:strVal val="#ppt_h"/>
                                          </p:val>
                                        </p:tav>
                                      </p:tavLst>
                                    </p:anim>
                                    <p:anim calcmode="lin" valueType="num">
                                      <p:cBhvr additive="repl">
                                        <p:cTn id="10" dur="2000" fill="hold"/>
                                        <p:tgtEl>
                                          <p:spTgt spid="40964"/>
                                        </p:tgtEl>
                                        <p:attrNameLst>
                                          <p:attrName>ppt_w</p:attrName>
                                        </p:attrNameLst>
                                      </p:cBhvr>
                                      <p:tavLst>
                                        <p:tav>
                                          <p:val>
                                            <p:fltVal val="0"/>
                                          </p:val>
                                        </p:tav>
                                        <p:tav>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40966"/>
                                        </p:tgtEl>
                                        <p:attrNameLst>
                                          <p:attrName>style.visibility</p:attrName>
                                        </p:attrNameLst>
                                      </p:cBhvr>
                                      <p:to>
                                        <p:strVal val="visible"/>
                                      </p:to>
                                    </p:set>
                                    <p:animEffect transition="in" filter="fade">
                                      <p:cBhvr additive="repl">
                                        <p:cTn id="13" dur="2000"/>
                                        <p:tgtEl>
                                          <p:spTgt spid="40966"/>
                                        </p:tgtEl>
                                      </p:cBhvr>
                                    </p:animEffect>
                                    <p:anim calcmode="lin" valueType="num">
                                      <p:cBhvr additive="repl">
                                        <p:cTn id="14" dur="2000" fill="hold"/>
                                        <p:tgtEl>
                                          <p:spTgt spid="40966"/>
                                        </p:tgtEl>
                                        <p:attrNameLst>
                                          <p:attrName>r</p:attrName>
                                        </p:attrNameLst>
                                      </p:cBhvr>
                                      <p:tavLst>
                                        <p:tav>
                                          <p:val>
                                            <p:strVal val="720"/>
                                          </p:val>
                                        </p:tav>
                                        <p:tav>
                                          <p:val>
                                            <p:strVal val="0"/>
                                          </p:val>
                                        </p:tav>
                                      </p:tavLst>
                                    </p:anim>
                                    <p:anim calcmode="lin" valueType="num">
                                      <p:cBhvr additive="repl">
                                        <p:cTn id="15" dur="2000" fill="hold"/>
                                        <p:tgtEl>
                                          <p:spTgt spid="40966"/>
                                        </p:tgtEl>
                                        <p:attrNameLst>
                                          <p:attrName>ppt_h</p:attrName>
                                        </p:attrNameLst>
                                      </p:cBhvr>
                                      <p:tavLst>
                                        <p:tav>
                                          <p:val>
                                            <p:fltVal val="0"/>
                                          </p:val>
                                        </p:tav>
                                        <p:tav>
                                          <p:val>
                                            <p:strVal val="#ppt_h"/>
                                          </p:val>
                                        </p:tav>
                                      </p:tavLst>
                                    </p:anim>
                                    <p:anim calcmode="lin" valueType="num">
                                      <p:cBhvr additive="repl">
                                        <p:cTn id="16" dur="2000" fill="hold"/>
                                        <p:tgtEl>
                                          <p:spTgt spid="40966"/>
                                        </p:tgtEl>
                                        <p:attrNameLst>
                                          <p:attrName>ppt_w</p:attrName>
                                        </p:attrNameLst>
                                      </p:cBhvr>
                                      <p:tavLst>
                                        <p:tav>
                                          <p:val>
                                            <p:fltVal val="0"/>
                                          </p:val>
                                        </p:tav>
                                        <p:tav>
                                          <p:val>
                                            <p:strVal val="#ppt_w"/>
                                          </p:val>
                                        </p:tav>
                                      </p:tavLst>
                                    </p:anim>
                                  </p:childTnLst>
                                </p:cTn>
                              </p:par>
                              <p:par>
                                <p:cTn id="17" presetID="35" presetClass="entr" fill="hold" nodeType="withEffect">
                                  <p:stCondLst>
                                    <p:cond delay="0"/>
                                  </p:stCondLst>
                                  <p:childTnLst>
                                    <p:set>
                                      <p:cBhvr additive="repl">
                                        <p:cTn id="18" dur="1" fill="hold">
                                          <p:stCondLst>
                                            <p:cond delay="0"/>
                                          </p:stCondLst>
                                        </p:cTn>
                                        <p:tgtEl>
                                          <p:spTgt spid="40961"/>
                                        </p:tgtEl>
                                        <p:attrNameLst>
                                          <p:attrName>style.visibility</p:attrName>
                                        </p:attrNameLst>
                                      </p:cBhvr>
                                      <p:to>
                                        <p:strVal val="visible"/>
                                      </p:to>
                                    </p:set>
                                    <p:animEffect transition="in" filter="fade">
                                      <p:cBhvr additive="repl">
                                        <p:cTn id="19" dur="2000"/>
                                        <p:tgtEl>
                                          <p:spTgt spid="40961"/>
                                        </p:tgtEl>
                                      </p:cBhvr>
                                    </p:animEffect>
                                    <p:anim calcmode="lin" valueType="num">
                                      <p:cBhvr additive="repl">
                                        <p:cTn id="20" dur="2000" fill="hold"/>
                                        <p:tgtEl>
                                          <p:spTgt spid="40961"/>
                                        </p:tgtEl>
                                        <p:attrNameLst>
                                          <p:attrName>r</p:attrName>
                                        </p:attrNameLst>
                                      </p:cBhvr>
                                      <p:tavLst>
                                        <p:tav>
                                          <p:val>
                                            <p:strVal val="720"/>
                                          </p:val>
                                        </p:tav>
                                        <p:tav>
                                          <p:val>
                                            <p:strVal val="0"/>
                                          </p:val>
                                        </p:tav>
                                      </p:tavLst>
                                    </p:anim>
                                    <p:anim calcmode="lin" valueType="num">
                                      <p:cBhvr additive="repl">
                                        <p:cTn id="21" dur="2000" fill="hold"/>
                                        <p:tgtEl>
                                          <p:spTgt spid="40961"/>
                                        </p:tgtEl>
                                        <p:attrNameLst>
                                          <p:attrName>ppt_h</p:attrName>
                                        </p:attrNameLst>
                                      </p:cBhvr>
                                      <p:tavLst>
                                        <p:tav>
                                          <p:val>
                                            <p:fltVal val="0"/>
                                          </p:val>
                                        </p:tav>
                                        <p:tav>
                                          <p:val>
                                            <p:strVal val="#ppt_h"/>
                                          </p:val>
                                        </p:tav>
                                      </p:tavLst>
                                    </p:anim>
                                    <p:anim calcmode="lin" valueType="num">
                                      <p:cBhvr additive="repl">
                                        <p:cTn id="22" dur="2000" fill="hold"/>
                                        <p:tgtEl>
                                          <p:spTgt spid="40961"/>
                                        </p:tgtEl>
                                        <p:attrNameLst>
                                          <p:attrName>ppt_w</p:attrName>
                                        </p:attrNameLst>
                                      </p:cBhvr>
                                      <p:tavLst>
                                        <p:tav>
                                          <p:val>
                                            <p:fltVal val="0"/>
                                          </p:val>
                                        </p:tav>
                                        <p:tav>
                                          <p:val>
                                            <p:strVal val="#ppt_w"/>
                                          </p:val>
                                        </p:tav>
                                      </p:tavLst>
                                    </p:anim>
                                  </p:childTnLst>
                                </p:cTn>
                              </p:par>
                              <p:par>
                                <p:cTn id="23" presetID="35" presetClass="entr" fill="hold" nodeType="withEffect">
                                  <p:stCondLst>
                                    <p:cond delay="0"/>
                                  </p:stCondLst>
                                  <p:childTnLst>
                                    <p:set>
                                      <p:cBhvr additive="repl">
                                        <p:cTn id="24" dur="1" fill="hold">
                                          <p:stCondLst>
                                            <p:cond delay="0"/>
                                          </p:stCondLst>
                                        </p:cTn>
                                        <p:tgtEl>
                                          <p:spTgt spid="40963"/>
                                        </p:tgtEl>
                                        <p:attrNameLst>
                                          <p:attrName>style.visibility</p:attrName>
                                        </p:attrNameLst>
                                      </p:cBhvr>
                                      <p:to>
                                        <p:strVal val="visible"/>
                                      </p:to>
                                    </p:set>
                                    <p:animEffect transition="in" filter="fade">
                                      <p:cBhvr additive="repl">
                                        <p:cTn id="25" dur="2000"/>
                                        <p:tgtEl>
                                          <p:spTgt spid="40963"/>
                                        </p:tgtEl>
                                      </p:cBhvr>
                                    </p:animEffect>
                                    <p:anim calcmode="lin" valueType="num">
                                      <p:cBhvr additive="repl">
                                        <p:cTn id="26" dur="2000" fill="hold"/>
                                        <p:tgtEl>
                                          <p:spTgt spid="40963"/>
                                        </p:tgtEl>
                                        <p:attrNameLst>
                                          <p:attrName>r</p:attrName>
                                        </p:attrNameLst>
                                      </p:cBhvr>
                                      <p:tavLst>
                                        <p:tav>
                                          <p:val>
                                            <p:strVal val="720"/>
                                          </p:val>
                                        </p:tav>
                                        <p:tav>
                                          <p:val>
                                            <p:strVal val="0"/>
                                          </p:val>
                                        </p:tav>
                                      </p:tavLst>
                                    </p:anim>
                                    <p:anim calcmode="lin" valueType="num">
                                      <p:cBhvr additive="repl">
                                        <p:cTn id="27" dur="2000" fill="hold"/>
                                        <p:tgtEl>
                                          <p:spTgt spid="40963"/>
                                        </p:tgtEl>
                                        <p:attrNameLst>
                                          <p:attrName>ppt_h</p:attrName>
                                        </p:attrNameLst>
                                      </p:cBhvr>
                                      <p:tavLst>
                                        <p:tav>
                                          <p:val>
                                            <p:fltVal val="0"/>
                                          </p:val>
                                        </p:tav>
                                        <p:tav>
                                          <p:val>
                                            <p:strVal val="#ppt_h"/>
                                          </p:val>
                                        </p:tav>
                                      </p:tavLst>
                                    </p:anim>
                                    <p:anim calcmode="lin" valueType="num">
                                      <p:cBhvr additive="repl">
                                        <p:cTn id="28" dur="2000" fill="hold"/>
                                        <p:tgtEl>
                                          <p:spTgt spid="40963"/>
                                        </p:tgtEl>
                                        <p:attrNameLst>
                                          <p:attrName>ppt_w</p:attrName>
                                        </p:attrNameLst>
                                      </p:cBhvr>
                                      <p:tavLst>
                                        <p:tav>
                                          <p:val>
                                            <p:fltVal val="0"/>
                                          </p:val>
                                        </p:tav>
                                        <p:tav>
                                          <p:val>
                                            <p:strVal val="#ppt_w"/>
                                          </p:val>
                                        </p:tav>
                                      </p:tavLst>
                                    </p:anim>
                                  </p:childTnLst>
                                </p:cTn>
                              </p:par>
                              <p:par>
                                <p:cTn id="29" presetID="35" presetClass="entr" fill="hold" nodeType="withEffect">
                                  <p:stCondLst>
                                    <p:cond delay="0"/>
                                  </p:stCondLst>
                                  <p:childTnLst>
                                    <p:set>
                                      <p:cBhvr additive="repl">
                                        <p:cTn id="30" dur="1" fill="hold">
                                          <p:stCondLst>
                                            <p:cond delay="0"/>
                                          </p:stCondLst>
                                        </p:cTn>
                                        <p:tgtEl>
                                          <p:spTgt spid="40965"/>
                                        </p:tgtEl>
                                        <p:attrNameLst>
                                          <p:attrName>style.visibility</p:attrName>
                                        </p:attrNameLst>
                                      </p:cBhvr>
                                      <p:to>
                                        <p:strVal val="visible"/>
                                      </p:to>
                                    </p:set>
                                    <p:animEffect transition="in" filter="fade">
                                      <p:cBhvr additive="repl">
                                        <p:cTn id="31" dur="2000"/>
                                        <p:tgtEl>
                                          <p:spTgt spid="40965"/>
                                        </p:tgtEl>
                                      </p:cBhvr>
                                    </p:animEffect>
                                    <p:anim calcmode="lin" valueType="num">
                                      <p:cBhvr additive="repl">
                                        <p:cTn id="32" dur="2000" fill="hold"/>
                                        <p:tgtEl>
                                          <p:spTgt spid="40965"/>
                                        </p:tgtEl>
                                        <p:attrNameLst>
                                          <p:attrName>r</p:attrName>
                                        </p:attrNameLst>
                                      </p:cBhvr>
                                      <p:tavLst>
                                        <p:tav>
                                          <p:val>
                                            <p:strVal val="720"/>
                                          </p:val>
                                        </p:tav>
                                        <p:tav>
                                          <p:val>
                                            <p:strVal val="0"/>
                                          </p:val>
                                        </p:tav>
                                      </p:tavLst>
                                    </p:anim>
                                    <p:anim calcmode="lin" valueType="num">
                                      <p:cBhvr additive="repl">
                                        <p:cTn id="33" dur="2000" fill="hold"/>
                                        <p:tgtEl>
                                          <p:spTgt spid="40965"/>
                                        </p:tgtEl>
                                        <p:attrNameLst>
                                          <p:attrName>ppt_h</p:attrName>
                                        </p:attrNameLst>
                                      </p:cBhvr>
                                      <p:tavLst>
                                        <p:tav>
                                          <p:val>
                                            <p:fltVal val="0"/>
                                          </p:val>
                                        </p:tav>
                                        <p:tav>
                                          <p:val>
                                            <p:strVal val="#ppt_h"/>
                                          </p:val>
                                        </p:tav>
                                      </p:tavLst>
                                    </p:anim>
                                    <p:anim calcmode="lin" valueType="num">
                                      <p:cBhvr additive="repl">
                                        <p:cTn id="34" dur="2000" fill="hold"/>
                                        <p:tgtEl>
                                          <p:spTgt spid="40965"/>
                                        </p:tgtEl>
                                        <p:attrNameLst>
                                          <p:attrName>ppt_w</p:attrName>
                                        </p:attrNameLst>
                                      </p:cBhvr>
                                      <p:tavLst>
                                        <p:tav>
                                          <p:val>
                                            <p:fltVal val="0"/>
                                          </p:val>
                                        </p:tav>
                                        <p:tav>
                                          <p:val>
                                            <p:strVal val="#ppt_w"/>
                                          </p:val>
                                        </p:tav>
                                      </p:tavLst>
                                    </p:anim>
                                  </p:childTnLst>
                                </p:cTn>
                              </p:par>
                              <p:par>
                                <p:cTn id="35" presetID="35" presetClass="entr" fill="hold" nodeType="withEffect">
                                  <p:stCondLst>
                                    <p:cond delay="0"/>
                                  </p:stCondLst>
                                  <p:childTnLst>
                                    <p:set>
                                      <p:cBhvr additive="repl">
                                        <p:cTn id="36" dur="1" fill="hold">
                                          <p:stCondLst>
                                            <p:cond delay="0"/>
                                          </p:stCondLst>
                                        </p:cTn>
                                        <p:tgtEl>
                                          <p:spTgt spid="40962"/>
                                        </p:tgtEl>
                                        <p:attrNameLst>
                                          <p:attrName>style.visibility</p:attrName>
                                        </p:attrNameLst>
                                      </p:cBhvr>
                                      <p:to>
                                        <p:strVal val="visible"/>
                                      </p:to>
                                    </p:set>
                                    <p:animEffect transition="in" filter="fade">
                                      <p:cBhvr additive="repl">
                                        <p:cTn id="37" dur="2000"/>
                                        <p:tgtEl>
                                          <p:spTgt spid="40962"/>
                                        </p:tgtEl>
                                      </p:cBhvr>
                                    </p:animEffect>
                                    <p:anim calcmode="lin" valueType="num">
                                      <p:cBhvr additive="repl">
                                        <p:cTn id="38" dur="2000" fill="hold"/>
                                        <p:tgtEl>
                                          <p:spTgt spid="40962"/>
                                        </p:tgtEl>
                                        <p:attrNameLst>
                                          <p:attrName>r</p:attrName>
                                        </p:attrNameLst>
                                      </p:cBhvr>
                                      <p:tavLst>
                                        <p:tav>
                                          <p:val>
                                            <p:strVal val="720"/>
                                          </p:val>
                                        </p:tav>
                                        <p:tav>
                                          <p:val>
                                            <p:strVal val="0"/>
                                          </p:val>
                                        </p:tav>
                                      </p:tavLst>
                                    </p:anim>
                                    <p:anim calcmode="lin" valueType="num">
                                      <p:cBhvr additive="repl">
                                        <p:cTn id="39" dur="2000" fill="hold"/>
                                        <p:tgtEl>
                                          <p:spTgt spid="40962"/>
                                        </p:tgtEl>
                                        <p:attrNameLst>
                                          <p:attrName>ppt_h</p:attrName>
                                        </p:attrNameLst>
                                      </p:cBhvr>
                                      <p:tavLst>
                                        <p:tav>
                                          <p:val>
                                            <p:fltVal val="0"/>
                                          </p:val>
                                        </p:tav>
                                        <p:tav>
                                          <p:val>
                                            <p:strVal val="#ppt_h"/>
                                          </p:val>
                                        </p:tav>
                                      </p:tavLst>
                                    </p:anim>
                                    <p:anim calcmode="lin" valueType="num">
                                      <p:cBhvr additive="repl">
                                        <p:cTn id="40" dur="2000" fill="hold"/>
                                        <p:tgtEl>
                                          <p:spTgt spid="40962"/>
                                        </p:tgtEl>
                                        <p:attrNameLst>
                                          <p:attrName>ppt_w</p:attrName>
                                        </p:attrNameLst>
                                      </p:cBhvr>
                                      <p:tavLst>
                                        <p:tav>
                                          <p:val>
                                            <p:fltVal val="0"/>
                                          </p:val>
                                        </p:tav>
                                        <p:tav>
                                          <p:val>
                                            <p:strVal val="#ppt_w"/>
                                          </p:val>
                                        </p:tav>
                                      </p:tavLst>
                                    </p:anim>
                                  </p:childTnLst>
                                </p:cTn>
                              </p:par>
                              <p:par>
                                <p:cTn id="41" presetID="8" presetClass="entr" presetSubtype="16" fill="hold" nodeType="withEffect">
                                  <p:stCondLst>
                                    <p:cond delay="0"/>
                                  </p:stCondLst>
                                  <p:childTnLst>
                                    <p:set>
                                      <p:cBhvr additive="repl">
                                        <p:cTn id="42" dur="1" fill="hold">
                                          <p:stCondLst>
                                            <p:cond delay="0"/>
                                          </p:stCondLst>
                                        </p:cTn>
                                        <p:tgtEl>
                                          <p:spTgt spid="40967"/>
                                        </p:tgtEl>
                                        <p:attrNameLst>
                                          <p:attrName>style.visibility</p:attrName>
                                        </p:attrNameLst>
                                      </p:cBhvr>
                                      <p:to>
                                        <p:strVal val="visible"/>
                                      </p:to>
                                    </p:set>
                                    <p:animEffect transition="in" filter="diamond(in)">
                                      <p:cBhvr additive="repl">
                                        <p:cTn id="43" dur="2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80" name="Text Box 5">
            <a:extLst>
              <a:ext uri="{FF2B5EF4-FFF2-40B4-BE49-F238E27FC236}">
                <a16:creationId xmlns:a16="http://schemas.microsoft.com/office/drawing/2014/main" id="{2B71A3A4-2E5E-474A-841C-5B8DA2F8FE80}"/>
              </a:ext>
            </a:extLst>
          </p:cNvPr>
          <p:cNvSpPr txBox="1">
            <a:spLocks noChangeArrowheads="1"/>
          </p:cNvSpPr>
          <p:nvPr/>
        </p:nvSpPr>
        <p:spPr bwMode="auto">
          <a:xfrm>
            <a:off x="17463" y="1160463"/>
            <a:ext cx="35639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Diệt</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đói</a:t>
            </a:r>
            <a:r>
              <a:rPr lang="en-US" altLang="en-US" sz="2600" i="1" u="sng" dirty="0">
                <a:solidFill>
                  <a:srgbClr val="000000"/>
                </a:solidFill>
                <a:cs typeface="Times New Roman" panose="02020603050405020304" pitchFamily="18" charset="0"/>
              </a:rPr>
              <a:t>:</a:t>
            </a:r>
          </a:p>
        </p:txBody>
      </p:sp>
      <p:sp>
        <p:nvSpPr>
          <p:cNvPr id="50181" name="Text Box 6">
            <a:extLst>
              <a:ext uri="{FF2B5EF4-FFF2-40B4-BE49-F238E27FC236}">
                <a16:creationId xmlns:a16="http://schemas.microsoft.com/office/drawing/2014/main" id="{8F73EAFE-9449-47C5-860F-8CC11334DF03}"/>
              </a:ext>
            </a:extLst>
          </p:cNvPr>
          <p:cNvSpPr txBox="1">
            <a:spLocks noChangeArrowheads="1"/>
          </p:cNvSpPr>
          <p:nvPr/>
        </p:nvSpPr>
        <p:spPr bwMode="auto">
          <a:xfrm>
            <a:off x="152400" y="1658938"/>
            <a:ext cx="35639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i="1" u="sng" dirty="0" err="1" smtClean="0">
                <a:solidFill>
                  <a:srgbClr val="000000"/>
                </a:solidFill>
                <a:cs typeface="Times New Roman" panose="02020603050405020304" pitchFamily="18" charset="0"/>
              </a:rPr>
              <a:t>Diệt</a:t>
            </a:r>
            <a:r>
              <a:rPr lang="en-US" altLang="en-US" sz="2600" i="1" u="sng" dirty="0" smtClean="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giặc</a:t>
            </a:r>
            <a:r>
              <a:rPr lang="en-US" altLang="en-US" sz="2600" i="1" u="sng" dirty="0">
                <a:solidFill>
                  <a:srgbClr val="000000"/>
                </a:solidFill>
                <a:cs typeface="Times New Roman" panose="02020603050405020304" pitchFamily="18" charset="0"/>
              </a:rPr>
              <a:t> </a:t>
            </a:r>
            <a:r>
              <a:rPr lang="en-US" altLang="en-US" sz="2600" i="1" u="sng" dirty="0" err="1">
                <a:solidFill>
                  <a:srgbClr val="000000"/>
                </a:solidFill>
                <a:cs typeface="Times New Roman" panose="02020603050405020304" pitchFamily="18" charset="0"/>
              </a:rPr>
              <a:t>dốt</a:t>
            </a:r>
            <a:r>
              <a:rPr lang="en-US" altLang="en-US" sz="2600" i="1" u="sng" dirty="0">
                <a:solidFill>
                  <a:srgbClr val="000000"/>
                </a:solidFill>
                <a:cs typeface="Times New Roman" panose="02020603050405020304" pitchFamily="18" charset="0"/>
              </a:rPr>
              <a:t>:</a:t>
            </a:r>
          </a:p>
        </p:txBody>
      </p:sp>
      <p:sp>
        <p:nvSpPr>
          <p:cNvPr id="50182" name="Text Box 7">
            <a:extLst>
              <a:ext uri="{FF2B5EF4-FFF2-40B4-BE49-F238E27FC236}">
                <a16:creationId xmlns:a16="http://schemas.microsoft.com/office/drawing/2014/main" id="{489624E2-B9B9-4E75-ACB4-EC563943E0F4}"/>
              </a:ext>
            </a:extLst>
          </p:cNvPr>
          <p:cNvSpPr txBox="1">
            <a:spLocks noChangeArrowheads="1"/>
          </p:cNvSpPr>
          <p:nvPr/>
        </p:nvSpPr>
        <p:spPr bwMode="auto">
          <a:xfrm>
            <a:off x="17463" y="2233611"/>
            <a:ext cx="87995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vi-VN" altLang="en-US" sz="2600" i="1" u="sng" dirty="0" smtClean="0">
                <a:solidFill>
                  <a:srgbClr val="000000"/>
                </a:solidFill>
                <a:cs typeface="Times New Roman" panose="02020603050405020304" pitchFamily="18" charset="0"/>
              </a:rPr>
              <a:t>Giải </a:t>
            </a:r>
            <a:r>
              <a:rPr lang="vi-VN" altLang="en-US" sz="2600" i="1" u="sng" dirty="0">
                <a:solidFill>
                  <a:srgbClr val="000000"/>
                </a:solidFill>
                <a:cs typeface="Times New Roman" panose="02020603050405020304" pitchFamily="18" charset="0"/>
              </a:rPr>
              <a:t>quyết khó khăn về tài chính</a:t>
            </a:r>
            <a:r>
              <a:rPr lang="en-US" altLang="en-US" sz="2600" i="1" u="sng" dirty="0">
                <a:solidFill>
                  <a:srgbClr val="000000"/>
                </a:solidFill>
                <a:cs typeface="Times New Roman" panose="02020603050405020304" pitchFamily="18" charset="0"/>
              </a:rPr>
              <a:t>:</a:t>
            </a:r>
            <a:endParaRPr lang="vi-VN" altLang="en-US" sz="2600" i="1" u="sng" dirty="0">
              <a:solidFill>
                <a:srgbClr val="000000"/>
              </a:solidFill>
              <a:cs typeface="Times New Roman" panose="02020603050405020304" pitchFamily="18" charset="0"/>
            </a:endParaRPr>
          </a:p>
        </p:txBody>
      </p:sp>
      <p:sp>
        <p:nvSpPr>
          <p:cNvPr id="41992" name="Text Box 8">
            <a:extLst>
              <a:ext uri="{FF2B5EF4-FFF2-40B4-BE49-F238E27FC236}">
                <a16:creationId xmlns:a16="http://schemas.microsoft.com/office/drawing/2014/main" id="{84A547B3-45BE-461F-A465-FE285E91DF8C}"/>
              </a:ext>
            </a:extLst>
          </p:cNvPr>
          <p:cNvSpPr txBox="1">
            <a:spLocks noChangeArrowheads="1"/>
          </p:cNvSpPr>
          <p:nvPr/>
        </p:nvSpPr>
        <p:spPr bwMode="auto">
          <a:xfrm>
            <a:off x="32703" y="2806696"/>
            <a:ext cx="8799512"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2600" b="0" dirty="0">
                <a:solidFill>
                  <a:srgbClr val="000000"/>
                </a:solidFill>
                <a:cs typeface="Times New Roman" panose="02020603050405020304" pitchFamily="18" charset="0"/>
              </a:rPr>
              <a:t> </a:t>
            </a:r>
            <a:r>
              <a:rPr lang="en-US" altLang="en-US" sz="2600" b="0" dirty="0" err="1">
                <a:solidFill>
                  <a:srgbClr val="000000"/>
                </a:solidFill>
                <a:cs typeface="Times New Roman" panose="02020603050405020304" pitchFamily="18" charset="0"/>
              </a:rPr>
              <a:t>Chính</a:t>
            </a:r>
            <a:r>
              <a:rPr lang="en-US" altLang="en-US" sz="2600" b="0" dirty="0">
                <a:solidFill>
                  <a:srgbClr val="000000"/>
                </a:solidFill>
                <a:cs typeface="Times New Roman" panose="02020603050405020304" pitchFamily="18" charset="0"/>
              </a:rPr>
              <a:t> </a:t>
            </a:r>
            <a:r>
              <a:rPr lang="en-US" altLang="en-US" sz="2600" b="0" dirty="0" err="1">
                <a:solidFill>
                  <a:srgbClr val="000000"/>
                </a:solidFill>
                <a:cs typeface="Times New Roman" panose="02020603050405020304" pitchFamily="18" charset="0"/>
              </a:rPr>
              <a:t>phu</a:t>
            </a:r>
            <a:r>
              <a:rPr lang="en-US" altLang="en-US" sz="2600" b="0" dirty="0">
                <a:solidFill>
                  <a:srgbClr val="000000"/>
                </a:solidFill>
                <a:cs typeface="Times New Roman" panose="02020603050405020304" pitchFamily="18" charset="0"/>
              </a:rPr>
              <a:t>̉ k</a:t>
            </a:r>
            <a:r>
              <a:rPr lang="vi-VN" altLang="en-US" sz="2600" b="0" dirty="0">
                <a:solidFill>
                  <a:srgbClr val="000000"/>
                </a:solidFill>
                <a:cs typeface="Times New Roman" panose="02020603050405020304" pitchFamily="18" charset="0"/>
              </a:rPr>
              <a:t>êu gọi nhân dân</a:t>
            </a:r>
            <a:r>
              <a:rPr lang="en-US" altLang="en-US" sz="2600" b="0" dirty="0">
                <a:solidFill>
                  <a:srgbClr val="000000"/>
                </a:solidFill>
                <a:cs typeface="Times New Roman" panose="02020603050405020304" pitchFamily="18" charset="0"/>
              </a:rPr>
              <a:t> </a:t>
            </a:r>
            <a:r>
              <a:rPr lang="en-US" altLang="en-US" sz="2600" b="0" dirty="0" err="1">
                <a:solidFill>
                  <a:srgbClr val="000000"/>
                </a:solidFill>
                <a:cs typeface="Times New Roman" panose="02020603050405020304" pitchFamily="18" charset="0"/>
              </a:rPr>
              <a:t>tư</a:t>
            </a:r>
            <a:r>
              <a:rPr lang="en-US" altLang="en-US" sz="2600" b="0" dirty="0">
                <a:solidFill>
                  <a:srgbClr val="000000"/>
                </a:solidFill>
                <a:cs typeface="Times New Roman" panose="02020603050405020304" pitchFamily="18" charset="0"/>
              </a:rPr>
              <a:t>̣ </a:t>
            </a:r>
            <a:r>
              <a:rPr lang="en-US" altLang="en-US" sz="2600" b="0" dirty="0" err="1">
                <a:solidFill>
                  <a:srgbClr val="000000"/>
                </a:solidFill>
                <a:cs typeface="Times New Roman" panose="02020603050405020304" pitchFamily="18" charset="0"/>
              </a:rPr>
              <a:t>nguyện</a:t>
            </a:r>
            <a:r>
              <a:rPr lang="vi-VN" altLang="en-US" sz="2600" b="0" dirty="0">
                <a:solidFill>
                  <a:srgbClr val="000000"/>
                </a:solidFill>
                <a:cs typeface="Times New Roman" panose="02020603050405020304" pitchFamily="18" charset="0"/>
              </a:rPr>
              <a:t> đóng góp, xây dựng “Quỹ độc lập”, “Tuần lễ vàng”.</a:t>
            </a:r>
            <a:endParaRPr lang="en-US" altLang="en-US" sz="2600" b="0" dirty="0">
              <a:solidFill>
                <a:srgbClr val="000000"/>
              </a:solidFill>
              <a:cs typeface="Times New Roman" panose="02020603050405020304" pitchFamily="18" charset="0"/>
            </a:endParaRPr>
          </a:p>
          <a:p>
            <a:pPr>
              <a:buClrTx/>
              <a:buFontTx/>
              <a:buChar char="-"/>
            </a:pPr>
            <a:r>
              <a:rPr lang="en-US" altLang="en-US" b="0" dirty="0">
                <a:solidFill>
                  <a:srgbClr val="000000"/>
                </a:solidFill>
              </a:rPr>
              <a:t> </a:t>
            </a:r>
            <a:r>
              <a:rPr lang="vi-VN" altLang="en-US" b="0" dirty="0">
                <a:solidFill>
                  <a:srgbClr val="000000"/>
                </a:solidFill>
              </a:rPr>
              <a:t>Quốc hội quyết định </a:t>
            </a:r>
            <a:r>
              <a:rPr lang="en-US" altLang="en-US" b="0" dirty="0" err="1">
                <a:solidFill>
                  <a:srgbClr val="000000"/>
                </a:solidFill>
              </a:rPr>
              <a:t>lưu</a:t>
            </a:r>
            <a:r>
              <a:rPr lang="en-US" altLang="en-US" b="0" dirty="0">
                <a:solidFill>
                  <a:srgbClr val="000000"/>
                </a:solidFill>
              </a:rPr>
              <a:t> </a:t>
            </a:r>
            <a:r>
              <a:rPr lang="en-US" altLang="en-US" b="0" dirty="0" err="1">
                <a:solidFill>
                  <a:srgbClr val="000000"/>
                </a:solidFill>
              </a:rPr>
              <a:t>hành</a:t>
            </a:r>
            <a:r>
              <a:rPr lang="vi-VN" altLang="en-US" b="0" dirty="0">
                <a:solidFill>
                  <a:srgbClr val="000000"/>
                </a:solidFill>
              </a:rPr>
              <a:t> tiền Việt Nam (11-1946).</a:t>
            </a:r>
          </a:p>
          <a:p>
            <a:pPr>
              <a:buClrTx/>
              <a:buFontTx/>
              <a:buChar char="-"/>
            </a:pPr>
            <a:endParaRPr lang="en-US" altLang="en-US" sz="2600" b="0" dirty="0">
              <a:solidFill>
                <a:srgbClr val="000000"/>
              </a:solidFill>
              <a:cs typeface="Times New Roman" panose="02020603050405020304" pitchFamily="18" charset="0"/>
            </a:endParaRPr>
          </a:p>
        </p:txBody>
      </p:sp>
      <p:sp>
        <p:nvSpPr>
          <p:cNvPr id="2" name="AutoShape 3">
            <a:extLst>
              <a:ext uri="{FF2B5EF4-FFF2-40B4-BE49-F238E27FC236}">
                <a16:creationId xmlns:a16="http://schemas.microsoft.com/office/drawing/2014/main" id="{6A367F79-E5A7-AF43-92B0-092EAF6F9C6A}"/>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accel="100000" fill="hold" nodeType="clickEffect">
                                  <p:stCondLst>
                                    <p:cond delay="0"/>
                                  </p:stCondLst>
                                  <p:childTnLst>
                                    <p:set>
                                      <p:cBhvr additive="repl">
                                        <p:cTn id="6" dur="1" fill="hold">
                                          <p:stCondLst>
                                            <p:cond delay="0"/>
                                          </p:stCondLst>
                                        </p:cTn>
                                        <p:tgtEl>
                                          <p:spTgt spid="41992">
                                            <p:txEl>
                                              <p:pRg st="0" end="0"/>
                                            </p:txEl>
                                          </p:spTgt>
                                        </p:tgtEl>
                                        <p:attrNameLst>
                                          <p:attrName>style.visibility</p:attrName>
                                        </p:attrNameLst>
                                      </p:cBhvr>
                                      <p:to>
                                        <p:strVal val="visible"/>
                                      </p:to>
                                    </p:set>
                                    <p:anim calcmode="lin" valueType="num">
                                      <p:cBhvr additive="repl">
                                        <p:cTn id="7" dur="500" fill="hold"/>
                                        <p:tgtEl>
                                          <p:spTgt spid="41992">
                                            <p:txEl>
                                              <p:pRg st="0" end="0"/>
                                            </p:txEl>
                                          </p:spTgt>
                                        </p:tgtEl>
                                        <p:attrNameLst>
                                          <p:attrName>ppt_w</p:attrName>
                                        </p:attrNameLst>
                                      </p:cBhvr>
                                      <p:tavLst>
                                        <p:tav tm="100000">
                                          <p:val>
                                            <p:strVal val="#ppt_w*0.05"/>
                                          </p:val>
                                        </p:tav>
                                        <p:tav>
                                          <p:val>
                                            <p:strVal val="#ppt_w"/>
                                          </p:val>
                                        </p:tav>
                                      </p:tavLst>
                                    </p:anim>
                                    <p:anim calcmode="lin" valueType="num">
                                      <p:cBhvr additive="repl">
                                        <p:cTn id="8" dur="500" fill="hold"/>
                                        <p:tgtEl>
                                          <p:spTgt spid="41992">
                                            <p:txEl>
                                              <p:pRg st="0" end="0"/>
                                            </p:txEl>
                                          </p:spTgt>
                                        </p:tgtEl>
                                        <p:attrNameLst>
                                          <p:attrName>ppt_h</p:attrName>
                                        </p:attrNameLst>
                                      </p:cBhvr>
                                      <p:tavLst>
                                        <p:tav tm="100000">
                                          <p:val>
                                            <p:strVal val="#ppt_h"/>
                                          </p:val>
                                        </p:tav>
                                        <p:tav>
                                          <p:val>
                                            <p:strVal val="#ppt_h"/>
                                          </p:val>
                                        </p:tav>
                                      </p:tavLst>
                                    </p:anim>
                                    <p:anim calcmode="lin" valueType="num">
                                      <p:cBhvr additive="repl">
                                        <p:cTn id="9" dur="500" fill="hold"/>
                                        <p:tgtEl>
                                          <p:spTgt spid="41992">
                                            <p:txEl>
                                              <p:pRg st="0" end="0"/>
                                            </p:txEl>
                                          </p:spTgt>
                                        </p:tgtEl>
                                        <p:attrNameLst>
                                          <p:attrName>ppt_x</p:attrName>
                                        </p:attrNameLst>
                                      </p:cBhvr>
                                      <p:tavLst>
                                        <p:tav tm="100000">
                                          <p:val>
                                            <p:strVal val="#ppt_x-.2"/>
                                          </p:val>
                                        </p:tav>
                                        <p:tav>
                                          <p:val>
                                            <p:strVal val="#ppt_x"/>
                                          </p:val>
                                        </p:tav>
                                      </p:tavLst>
                                    </p:anim>
                                    <p:anim calcmode="lin" valueType="num">
                                      <p:cBhvr additive="repl">
                                        <p:cTn id="10" dur="500" fill="hold"/>
                                        <p:tgtEl>
                                          <p:spTgt spid="41992">
                                            <p:txEl>
                                              <p:pRg st="0" end="0"/>
                                            </p:txEl>
                                          </p:spTgt>
                                        </p:tgtEl>
                                        <p:attrNameLst>
                                          <p:attrName>ppt_y</p:attrName>
                                        </p:attrNameLst>
                                      </p:cBhvr>
                                      <p:tavLst>
                                        <p:tav tm="100000">
                                          <p:val>
                                            <p:strVal val="#ppt_y"/>
                                          </p:val>
                                        </p:tav>
                                        <p:tav>
                                          <p:val>
                                            <p:strVal val="#ppt_y"/>
                                          </p:val>
                                        </p:tav>
                                      </p:tavLst>
                                    </p:anim>
                                    <p:animEffect transition="in" filter="fade">
                                      <p:cBhvr additive="repl">
                                        <p:cTn id="11" dur="500"/>
                                        <p:tgtEl>
                                          <p:spTgt spid="4199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accel="100000" fill="hold" nodeType="clickEffect">
                                  <p:stCondLst>
                                    <p:cond delay="0"/>
                                  </p:stCondLst>
                                  <p:childTnLst>
                                    <p:set>
                                      <p:cBhvr additive="repl">
                                        <p:cTn id="15" dur="1" fill="hold">
                                          <p:stCondLst>
                                            <p:cond delay="0"/>
                                          </p:stCondLst>
                                        </p:cTn>
                                        <p:tgtEl>
                                          <p:spTgt spid="41992">
                                            <p:txEl>
                                              <p:pRg st="1" end="1"/>
                                            </p:txEl>
                                          </p:spTgt>
                                        </p:tgtEl>
                                        <p:attrNameLst>
                                          <p:attrName>style.visibility</p:attrName>
                                        </p:attrNameLst>
                                      </p:cBhvr>
                                      <p:to>
                                        <p:strVal val="visible"/>
                                      </p:to>
                                    </p:set>
                                    <p:anim calcmode="lin" valueType="num">
                                      <p:cBhvr additive="repl">
                                        <p:cTn id="16" dur="500" fill="hold"/>
                                        <p:tgtEl>
                                          <p:spTgt spid="41992">
                                            <p:txEl>
                                              <p:pRg st="1" end="1"/>
                                            </p:txEl>
                                          </p:spTgt>
                                        </p:tgtEl>
                                        <p:attrNameLst>
                                          <p:attrName>ppt_w</p:attrName>
                                        </p:attrNameLst>
                                      </p:cBhvr>
                                      <p:tavLst>
                                        <p:tav tm="100000">
                                          <p:val>
                                            <p:strVal val="#ppt_w*0.05"/>
                                          </p:val>
                                        </p:tav>
                                        <p:tav>
                                          <p:val>
                                            <p:strVal val="#ppt_w"/>
                                          </p:val>
                                        </p:tav>
                                      </p:tavLst>
                                    </p:anim>
                                    <p:anim calcmode="lin" valueType="num">
                                      <p:cBhvr additive="repl">
                                        <p:cTn id="17" dur="500" fill="hold"/>
                                        <p:tgtEl>
                                          <p:spTgt spid="41992">
                                            <p:txEl>
                                              <p:pRg st="1" end="1"/>
                                            </p:txEl>
                                          </p:spTgt>
                                        </p:tgtEl>
                                        <p:attrNameLst>
                                          <p:attrName>ppt_h</p:attrName>
                                        </p:attrNameLst>
                                      </p:cBhvr>
                                      <p:tavLst>
                                        <p:tav tm="100000">
                                          <p:val>
                                            <p:strVal val="#ppt_h"/>
                                          </p:val>
                                        </p:tav>
                                        <p:tav>
                                          <p:val>
                                            <p:strVal val="#ppt_h"/>
                                          </p:val>
                                        </p:tav>
                                      </p:tavLst>
                                    </p:anim>
                                    <p:anim calcmode="lin" valueType="num">
                                      <p:cBhvr additive="repl">
                                        <p:cTn id="18" dur="500" fill="hold"/>
                                        <p:tgtEl>
                                          <p:spTgt spid="41992">
                                            <p:txEl>
                                              <p:pRg st="1" end="1"/>
                                            </p:txEl>
                                          </p:spTgt>
                                        </p:tgtEl>
                                        <p:attrNameLst>
                                          <p:attrName>ppt_x</p:attrName>
                                        </p:attrNameLst>
                                      </p:cBhvr>
                                      <p:tavLst>
                                        <p:tav tm="100000">
                                          <p:val>
                                            <p:strVal val="#ppt_x-.2"/>
                                          </p:val>
                                        </p:tav>
                                        <p:tav>
                                          <p:val>
                                            <p:strVal val="#ppt_x"/>
                                          </p:val>
                                        </p:tav>
                                      </p:tavLst>
                                    </p:anim>
                                    <p:anim calcmode="lin" valueType="num">
                                      <p:cBhvr additive="repl">
                                        <p:cTn id="19" dur="500" fill="hold"/>
                                        <p:tgtEl>
                                          <p:spTgt spid="41992">
                                            <p:txEl>
                                              <p:pRg st="1" end="1"/>
                                            </p:txEl>
                                          </p:spTgt>
                                        </p:tgtEl>
                                        <p:attrNameLst>
                                          <p:attrName>ppt_y</p:attrName>
                                        </p:attrNameLst>
                                      </p:cBhvr>
                                      <p:tavLst>
                                        <p:tav tm="100000">
                                          <p:val>
                                            <p:strVal val="#ppt_y"/>
                                          </p:val>
                                        </p:tav>
                                        <p:tav>
                                          <p:val>
                                            <p:strVal val="#ppt_y"/>
                                          </p:val>
                                        </p:tav>
                                      </p:tavLst>
                                    </p:anim>
                                    <p:animEffect transition="in" filter="fade">
                                      <p:cBhvr additive="repl">
                                        <p:cTn id="20" dur="500"/>
                                        <p:tgtEl>
                                          <p:spTgt spid="419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D2F4A440-F3FE-4FAD-AF6B-691F572A982F}"/>
              </a:ext>
            </a:extLst>
          </p:cNvPr>
          <p:cNvSpPr txBox="1">
            <a:spLocks noChangeArrowheads="1"/>
          </p:cNvSpPr>
          <p:nvPr/>
        </p:nvSpPr>
        <p:spPr bwMode="auto">
          <a:xfrm>
            <a:off x="381000" y="304800"/>
            <a:ext cx="8382000" cy="1082675"/>
          </a:xfrm>
          <a:prstGeom prst="rect">
            <a:avLst/>
          </a:prstGeom>
          <a:gradFill rotWithShape="0">
            <a:gsLst>
              <a:gs pos="0">
                <a:srgbClr val="F0FFFF"/>
              </a:gs>
              <a:gs pos="100000">
                <a:srgbClr val="CFFFFF"/>
              </a:gs>
            </a:gsLst>
            <a:lin ang="5400000" scaled="1"/>
          </a:gradFill>
          <a:ln w="9360" cap="sq">
            <a:solidFill>
              <a:srgbClr val="B6DCDF"/>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lnSpc>
                <a:spcPct val="135000"/>
              </a:lnSpc>
              <a:spcBef>
                <a:spcPts val="1250"/>
              </a:spcBef>
              <a:buClrTx/>
              <a:buFontTx/>
              <a:buNone/>
            </a:pPr>
            <a:r>
              <a:rPr lang="vi-VN" altLang="en-US" sz="2000">
                <a:solidFill>
                  <a:srgbClr val="FF0000"/>
                </a:solidFill>
              </a:rPr>
              <a:t>NHỮNG KHÓ KHĂN CỦA NƯỚC VIỆT NAM DÂN CHỦ CỘNG HÒA</a:t>
            </a:r>
          </a:p>
          <a:p>
            <a:pPr algn="ctr">
              <a:lnSpc>
                <a:spcPct val="135000"/>
              </a:lnSpc>
              <a:spcBef>
                <a:spcPts val="1250"/>
              </a:spcBef>
              <a:buClrTx/>
              <a:buFontTx/>
              <a:buNone/>
            </a:pPr>
            <a:r>
              <a:rPr lang="vi-VN" altLang="en-US" sz="2000">
                <a:solidFill>
                  <a:srgbClr val="FF0000"/>
                </a:solidFill>
              </a:rPr>
              <a:t>SAU CÁCH MẠNG THÁNG TÁM 1945</a:t>
            </a:r>
          </a:p>
        </p:txBody>
      </p:sp>
      <p:sp>
        <p:nvSpPr>
          <p:cNvPr id="44034" name="Line 2">
            <a:extLst>
              <a:ext uri="{FF2B5EF4-FFF2-40B4-BE49-F238E27FC236}">
                <a16:creationId xmlns:a16="http://schemas.microsoft.com/office/drawing/2014/main" id="{68C3318B-0FC6-46ED-9E44-D2D29F221747}"/>
              </a:ext>
            </a:extLst>
          </p:cNvPr>
          <p:cNvSpPr>
            <a:spLocks noChangeShapeType="1"/>
          </p:cNvSpPr>
          <p:nvPr/>
        </p:nvSpPr>
        <p:spPr bwMode="auto">
          <a:xfrm>
            <a:off x="1143000" y="1782763"/>
            <a:ext cx="6781800" cy="4603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4035" name="Line 3">
            <a:extLst>
              <a:ext uri="{FF2B5EF4-FFF2-40B4-BE49-F238E27FC236}">
                <a16:creationId xmlns:a16="http://schemas.microsoft.com/office/drawing/2014/main" id="{62BA8D9D-9578-473C-9F47-A0F988704C1A}"/>
              </a:ext>
            </a:extLst>
          </p:cNvPr>
          <p:cNvSpPr>
            <a:spLocks noChangeShapeType="1"/>
          </p:cNvSpPr>
          <p:nvPr/>
        </p:nvSpPr>
        <p:spPr bwMode="auto">
          <a:xfrm>
            <a:off x="1143000" y="18288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6" name="Line 4">
            <a:extLst>
              <a:ext uri="{FF2B5EF4-FFF2-40B4-BE49-F238E27FC236}">
                <a16:creationId xmlns:a16="http://schemas.microsoft.com/office/drawing/2014/main" id="{B8730D9A-9584-4F25-9287-01F130B25BD6}"/>
              </a:ext>
            </a:extLst>
          </p:cNvPr>
          <p:cNvSpPr>
            <a:spLocks noChangeShapeType="1"/>
          </p:cNvSpPr>
          <p:nvPr/>
        </p:nvSpPr>
        <p:spPr bwMode="auto">
          <a:xfrm>
            <a:off x="4572000" y="18288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Line 5">
            <a:extLst>
              <a:ext uri="{FF2B5EF4-FFF2-40B4-BE49-F238E27FC236}">
                <a16:creationId xmlns:a16="http://schemas.microsoft.com/office/drawing/2014/main" id="{C9FECB9C-7E74-4393-B81A-386E544CF0CF}"/>
              </a:ext>
            </a:extLst>
          </p:cNvPr>
          <p:cNvSpPr>
            <a:spLocks noChangeShapeType="1"/>
          </p:cNvSpPr>
          <p:nvPr/>
        </p:nvSpPr>
        <p:spPr bwMode="auto">
          <a:xfrm>
            <a:off x="6248400" y="18288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6">
            <a:extLst>
              <a:ext uri="{FF2B5EF4-FFF2-40B4-BE49-F238E27FC236}">
                <a16:creationId xmlns:a16="http://schemas.microsoft.com/office/drawing/2014/main" id="{F1CBB3FC-AF1C-4285-8704-008ECCCC6139}"/>
              </a:ext>
            </a:extLst>
          </p:cNvPr>
          <p:cNvSpPr>
            <a:spLocks noChangeShapeType="1"/>
          </p:cNvSpPr>
          <p:nvPr/>
        </p:nvSpPr>
        <p:spPr bwMode="auto">
          <a:xfrm>
            <a:off x="2895600" y="18288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Line 7">
            <a:extLst>
              <a:ext uri="{FF2B5EF4-FFF2-40B4-BE49-F238E27FC236}">
                <a16:creationId xmlns:a16="http://schemas.microsoft.com/office/drawing/2014/main" id="{7D938D52-D8A5-4718-9D3C-9DEC6BD2F0F0}"/>
              </a:ext>
            </a:extLst>
          </p:cNvPr>
          <p:cNvSpPr>
            <a:spLocks noChangeShapeType="1"/>
          </p:cNvSpPr>
          <p:nvPr/>
        </p:nvSpPr>
        <p:spPr bwMode="auto">
          <a:xfrm>
            <a:off x="7924800" y="18288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3" name="Text Box 8">
            <a:extLst>
              <a:ext uri="{FF2B5EF4-FFF2-40B4-BE49-F238E27FC236}">
                <a16:creationId xmlns:a16="http://schemas.microsoft.com/office/drawing/2014/main" id="{C3ED4A06-2877-467A-903E-43C9C579B158}"/>
              </a:ext>
            </a:extLst>
          </p:cNvPr>
          <p:cNvSpPr txBox="1">
            <a:spLocks noChangeArrowheads="1"/>
          </p:cNvSpPr>
          <p:nvPr/>
        </p:nvSpPr>
        <p:spPr bwMode="auto">
          <a:xfrm>
            <a:off x="914400" y="48006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1" name="Line 9">
            <a:extLst>
              <a:ext uri="{FF2B5EF4-FFF2-40B4-BE49-F238E27FC236}">
                <a16:creationId xmlns:a16="http://schemas.microsoft.com/office/drawing/2014/main" id="{3B8B3E89-2808-47C6-8862-BE90DA0E8AE2}"/>
              </a:ext>
            </a:extLst>
          </p:cNvPr>
          <p:cNvSpPr>
            <a:spLocks noChangeShapeType="1"/>
          </p:cNvSpPr>
          <p:nvPr/>
        </p:nvSpPr>
        <p:spPr bwMode="auto">
          <a:xfrm>
            <a:off x="4572000" y="1371600"/>
            <a:ext cx="1588" cy="381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Rectangle 10">
            <a:extLst>
              <a:ext uri="{FF2B5EF4-FFF2-40B4-BE49-F238E27FC236}">
                <a16:creationId xmlns:a16="http://schemas.microsoft.com/office/drawing/2014/main" id="{0F3F3F39-69F5-4C2F-B807-21E7CF7F5195}"/>
              </a:ext>
            </a:extLst>
          </p:cNvPr>
          <p:cNvSpPr>
            <a:spLocks noChangeArrowheads="1"/>
          </p:cNvSpPr>
          <p:nvPr/>
        </p:nvSpPr>
        <p:spPr bwMode="auto">
          <a:xfrm>
            <a:off x="7239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3" name="Rectangle 11">
            <a:extLst>
              <a:ext uri="{FF2B5EF4-FFF2-40B4-BE49-F238E27FC236}">
                <a16:creationId xmlns:a16="http://schemas.microsoft.com/office/drawing/2014/main" id="{FFEEE65D-E41C-4C51-8027-C306AB53C254}"/>
              </a:ext>
            </a:extLst>
          </p:cNvPr>
          <p:cNvSpPr>
            <a:spLocks noChangeArrowheads="1"/>
          </p:cNvSpPr>
          <p:nvPr/>
        </p:nvSpPr>
        <p:spPr bwMode="auto">
          <a:xfrm>
            <a:off x="5562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4" name="Rectangle 12">
            <a:extLst>
              <a:ext uri="{FF2B5EF4-FFF2-40B4-BE49-F238E27FC236}">
                <a16:creationId xmlns:a16="http://schemas.microsoft.com/office/drawing/2014/main" id="{8C78B812-6225-49CC-A70D-CD381E5817A1}"/>
              </a:ext>
            </a:extLst>
          </p:cNvPr>
          <p:cNvSpPr>
            <a:spLocks noChangeArrowheads="1"/>
          </p:cNvSpPr>
          <p:nvPr/>
        </p:nvSpPr>
        <p:spPr bwMode="auto">
          <a:xfrm>
            <a:off x="3810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5" name="Rectangle 13">
            <a:extLst>
              <a:ext uri="{FF2B5EF4-FFF2-40B4-BE49-F238E27FC236}">
                <a16:creationId xmlns:a16="http://schemas.microsoft.com/office/drawing/2014/main" id="{188CFAEB-6184-4172-BF31-4D611BF5B31F}"/>
              </a:ext>
            </a:extLst>
          </p:cNvPr>
          <p:cNvSpPr>
            <a:spLocks noChangeArrowheads="1"/>
          </p:cNvSpPr>
          <p:nvPr/>
        </p:nvSpPr>
        <p:spPr bwMode="auto">
          <a:xfrm>
            <a:off x="21336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6" name="Rectangle 14">
            <a:extLst>
              <a:ext uri="{FF2B5EF4-FFF2-40B4-BE49-F238E27FC236}">
                <a16:creationId xmlns:a16="http://schemas.microsoft.com/office/drawing/2014/main" id="{9752A16D-455E-4FCF-9407-43A9B1683817}"/>
              </a:ext>
            </a:extLst>
          </p:cNvPr>
          <p:cNvSpPr>
            <a:spLocks noChangeArrowheads="1"/>
          </p:cNvSpPr>
          <p:nvPr/>
        </p:nvSpPr>
        <p:spPr bwMode="auto">
          <a:xfrm>
            <a:off x="381000" y="2209800"/>
            <a:ext cx="1600200" cy="1219200"/>
          </a:xfrm>
          <a:prstGeom prst="rect">
            <a:avLst/>
          </a:prstGeom>
          <a:gradFill rotWithShape="0">
            <a:gsLst>
              <a:gs pos="0">
                <a:srgbClr val="FFFFFF"/>
              </a:gs>
              <a:gs pos="100000">
                <a:srgbClr val="FFFFFF"/>
              </a:gs>
            </a:gsLst>
            <a:lin ang="5400000" scaled="1"/>
          </a:gradFill>
          <a:ln w="9360" cap="sq">
            <a:solidFill>
              <a:srgbClr val="F9F9F9"/>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47" name="Text Box 15">
            <a:extLst>
              <a:ext uri="{FF2B5EF4-FFF2-40B4-BE49-F238E27FC236}">
                <a16:creationId xmlns:a16="http://schemas.microsoft.com/office/drawing/2014/main" id="{DD58AD31-F282-4122-9848-E5DB183DAF71}"/>
              </a:ext>
            </a:extLst>
          </p:cNvPr>
          <p:cNvSpPr txBox="1">
            <a:spLocks noChangeArrowheads="1"/>
          </p:cNvSpPr>
          <p:nvPr/>
        </p:nvSpPr>
        <p:spPr bwMode="auto">
          <a:xfrm>
            <a:off x="533400" y="2438400"/>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CHÍNH QUYỀN</a:t>
            </a:r>
          </a:p>
        </p:txBody>
      </p:sp>
      <p:sp>
        <p:nvSpPr>
          <p:cNvPr id="44048" name="Text Box 16">
            <a:extLst>
              <a:ext uri="{FF2B5EF4-FFF2-40B4-BE49-F238E27FC236}">
                <a16:creationId xmlns:a16="http://schemas.microsoft.com/office/drawing/2014/main" id="{C48A73F4-11F4-4F97-8277-FABFAD2DBE4B}"/>
              </a:ext>
            </a:extLst>
          </p:cNvPr>
          <p:cNvSpPr txBox="1">
            <a:spLocks noChangeArrowheads="1"/>
          </p:cNvSpPr>
          <p:nvPr/>
        </p:nvSpPr>
        <p:spPr bwMode="auto">
          <a:xfrm>
            <a:off x="2286000" y="2438400"/>
            <a:ext cx="1371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GIẶC ĐÓI</a:t>
            </a:r>
          </a:p>
        </p:txBody>
      </p:sp>
      <p:sp>
        <p:nvSpPr>
          <p:cNvPr id="44049" name="Text Box 17">
            <a:extLst>
              <a:ext uri="{FF2B5EF4-FFF2-40B4-BE49-F238E27FC236}">
                <a16:creationId xmlns:a16="http://schemas.microsoft.com/office/drawing/2014/main" id="{B19C8DE2-8DC6-49E9-9958-97AAFC593E0D}"/>
              </a:ext>
            </a:extLst>
          </p:cNvPr>
          <p:cNvSpPr txBox="1">
            <a:spLocks noChangeArrowheads="1"/>
          </p:cNvSpPr>
          <p:nvPr/>
        </p:nvSpPr>
        <p:spPr bwMode="auto">
          <a:xfrm>
            <a:off x="3962400" y="2362200"/>
            <a:ext cx="121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GIẶC DỐT</a:t>
            </a:r>
          </a:p>
        </p:txBody>
      </p:sp>
      <p:sp>
        <p:nvSpPr>
          <p:cNvPr id="44050" name="Text Box 18">
            <a:extLst>
              <a:ext uri="{FF2B5EF4-FFF2-40B4-BE49-F238E27FC236}">
                <a16:creationId xmlns:a16="http://schemas.microsoft.com/office/drawing/2014/main" id="{285D7BEB-4B1A-4B99-B956-C56FC29AEA94}"/>
              </a:ext>
            </a:extLst>
          </p:cNvPr>
          <p:cNvSpPr txBox="1">
            <a:spLocks noChangeArrowheads="1"/>
          </p:cNvSpPr>
          <p:nvPr/>
        </p:nvSpPr>
        <p:spPr bwMode="auto">
          <a:xfrm>
            <a:off x="5715000" y="2438400"/>
            <a:ext cx="121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TÀI CHÍNH</a:t>
            </a:r>
          </a:p>
        </p:txBody>
      </p:sp>
      <p:sp>
        <p:nvSpPr>
          <p:cNvPr id="44052" name="Rectangle 20">
            <a:extLst>
              <a:ext uri="{FF2B5EF4-FFF2-40B4-BE49-F238E27FC236}">
                <a16:creationId xmlns:a16="http://schemas.microsoft.com/office/drawing/2014/main" id="{7D70DF9F-E6F2-481A-AF4F-D6F397C8142A}"/>
              </a:ext>
            </a:extLst>
          </p:cNvPr>
          <p:cNvSpPr>
            <a:spLocks noChangeArrowheads="1"/>
          </p:cNvSpPr>
          <p:nvPr/>
        </p:nvSpPr>
        <p:spPr bwMode="auto">
          <a:xfrm>
            <a:off x="3810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53" name="Text Box 21">
            <a:extLst>
              <a:ext uri="{FF2B5EF4-FFF2-40B4-BE49-F238E27FC236}">
                <a16:creationId xmlns:a16="http://schemas.microsoft.com/office/drawing/2014/main" id="{55079E03-6156-46AC-923D-EF28308346AA}"/>
              </a:ext>
            </a:extLst>
          </p:cNvPr>
          <p:cNvSpPr txBox="1">
            <a:spLocks noChangeArrowheads="1"/>
          </p:cNvSpPr>
          <p:nvPr/>
        </p:nvSpPr>
        <p:spPr bwMode="auto">
          <a:xfrm>
            <a:off x="533400" y="2438400"/>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CHÍNH QUYỀN</a:t>
            </a:r>
          </a:p>
        </p:txBody>
      </p:sp>
      <p:sp>
        <p:nvSpPr>
          <p:cNvPr id="44054" name="Rectangle 22">
            <a:extLst>
              <a:ext uri="{FF2B5EF4-FFF2-40B4-BE49-F238E27FC236}">
                <a16:creationId xmlns:a16="http://schemas.microsoft.com/office/drawing/2014/main" id="{627F88BE-13CF-4499-B340-F8385AC11A71}"/>
              </a:ext>
            </a:extLst>
          </p:cNvPr>
          <p:cNvSpPr>
            <a:spLocks noChangeArrowheads="1"/>
          </p:cNvSpPr>
          <p:nvPr/>
        </p:nvSpPr>
        <p:spPr bwMode="auto">
          <a:xfrm>
            <a:off x="21336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55" name="Text Box 23">
            <a:extLst>
              <a:ext uri="{FF2B5EF4-FFF2-40B4-BE49-F238E27FC236}">
                <a16:creationId xmlns:a16="http://schemas.microsoft.com/office/drawing/2014/main" id="{C0C84540-CA48-4828-B511-B3BF31976324}"/>
              </a:ext>
            </a:extLst>
          </p:cNvPr>
          <p:cNvSpPr txBox="1">
            <a:spLocks noChangeArrowheads="1"/>
          </p:cNvSpPr>
          <p:nvPr/>
        </p:nvSpPr>
        <p:spPr bwMode="auto">
          <a:xfrm>
            <a:off x="2286000" y="2438400"/>
            <a:ext cx="1371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GIẶC ĐÓI</a:t>
            </a:r>
          </a:p>
        </p:txBody>
      </p:sp>
      <p:sp>
        <p:nvSpPr>
          <p:cNvPr id="44056" name="Rectangle 24">
            <a:extLst>
              <a:ext uri="{FF2B5EF4-FFF2-40B4-BE49-F238E27FC236}">
                <a16:creationId xmlns:a16="http://schemas.microsoft.com/office/drawing/2014/main" id="{6EA8697E-5E3D-4A57-B90E-47213B3609F4}"/>
              </a:ext>
            </a:extLst>
          </p:cNvPr>
          <p:cNvSpPr>
            <a:spLocks noChangeArrowheads="1"/>
          </p:cNvSpPr>
          <p:nvPr/>
        </p:nvSpPr>
        <p:spPr bwMode="auto">
          <a:xfrm>
            <a:off x="38100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57" name="Text Box 25">
            <a:extLst>
              <a:ext uri="{FF2B5EF4-FFF2-40B4-BE49-F238E27FC236}">
                <a16:creationId xmlns:a16="http://schemas.microsoft.com/office/drawing/2014/main" id="{FFDB86DE-945A-453F-B3A1-41391856B8D1}"/>
              </a:ext>
            </a:extLst>
          </p:cNvPr>
          <p:cNvSpPr txBox="1">
            <a:spLocks noChangeArrowheads="1"/>
          </p:cNvSpPr>
          <p:nvPr/>
        </p:nvSpPr>
        <p:spPr bwMode="auto">
          <a:xfrm>
            <a:off x="3962400" y="2362200"/>
            <a:ext cx="121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GIẶC DỐT</a:t>
            </a:r>
          </a:p>
        </p:txBody>
      </p:sp>
      <p:sp>
        <p:nvSpPr>
          <p:cNvPr id="44058" name="Rectangle 26">
            <a:extLst>
              <a:ext uri="{FF2B5EF4-FFF2-40B4-BE49-F238E27FC236}">
                <a16:creationId xmlns:a16="http://schemas.microsoft.com/office/drawing/2014/main" id="{D5F38E0C-2FFA-4333-8D1F-5503D4FED163}"/>
              </a:ext>
            </a:extLst>
          </p:cNvPr>
          <p:cNvSpPr>
            <a:spLocks noChangeArrowheads="1"/>
          </p:cNvSpPr>
          <p:nvPr/>
        </p:nvSpPr>
        <p:spPr bwMode="auto">
          <a:xfrm>
            <a:off x="556260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3"/>
              </a:srgbClr>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59" name="Text Box 27">
            <a:extLst>
              <a:ext uri="{FF2B5EF4-FFF2-40B4-BE49-F238E27FC236}">
                <a16:creationId xmlns:a16="http://schemas.microsoft.com/office/drawing/2014/main" id="{373DCCCB-BC3C-49DA-A28A-E7AEE2309F87}"/>
              </a:ext>
            </a:extLst>
          </p:cNvPr>
          <p:cNvSpPr txBox="1">
            <a:spLocks noChangeArrowheads="1"/>
          </p:cNvSpPr>
          <p:nvPr/>
        </p:nvSpPr>
        <p:spPr bwMode="auto">
          <a:xfrm>
            <a:off x="5638800" y="2438400"/>
            <a:ext cx="121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2400" b="0">
                <a:solidFill>
                  <a:srgbClr val="000000"/>
                </a:solidFill>
              </a:rPr>
              <a:t>TÀI CHÍNH</a:t>
            </a:r>
          </a:p>
        </p:txBody>
      </p:sp>
      <p:sp>
        <p:nvSpPr>
          <p:cNvPr id="2" name="Rectangle 26">
            <a:extLst>
              <a:ext uri="{FF2B5EF4-FFF2-40B4-BE49-F238E27FC236}">
                <a16:creationId xmlns:a16="http://schemas.microsoft.com/office/drawing/2014/main" id="{165FE161-7EFA-8545-9CE8-E038B8E12B38}"/>
              </a:ext>
            </a:extLst>
          </p:cNvPr>
          <p:cNvSpPr>
            <a:spLocks noChangeArrowheads="1"/>
          </p:cNvSpPr>
          <p:nvPr/>
        </p:nvSpPr>
        <p:spPr bwMode="auto">
          <a:xfrm>
            <a:off x="7246730" y="2209800"/>
            <a:ext cx="1600200" cy="1219200"/>
          </a:xfrm>
          <a:prstGeom prst="rect">
            <a:avLst/>
          </a:prstGeom>
          <a:gradFill rotWithShape="0">
            <a:gsLst>
              <a:gs pos="0">
                <a:srgbClr val="E8E8FA"/>
              </a:gs>
              <a:gs pos="100000">
                <a:srgbClr val="A8A8EA"/>
              </a:gs>
            </a:gsLst>
            <a:lin ang="5400000" scaled="1"/>
          </a:gradFill>
          <a:ln w="9360" cap="sq">
            <a:solidFill>
              <a:srgbClr val="2F2F98"/>
            </a:solidFill>
            <a:miter lim="800000"/>
            <a:headEnd/>
            <a:tailEnd/>
          </a:ln>
          <a:effectLst>
            <a:outerShdw dist="20160" dir="5400000" algn="ctr" rotWithShape="0">
              <a:srgbClr val="000000">
                <a:alpha val="38033"/>
              </a:srgbClr>
            </a:outerShdw>
          </a:effectLst>
        </p:spPr>
        <p:txBody>
          <a:bodyPr wrap="none" anchor="ctr"/>
          <a:lstStyle/>
          <a:p>
            <a:pPr algn="ctr">
              <a:buClr>
                <a:srgbClr val="000000"/>
              </a:buClr>
              <a:buSzPct val="100000"/>
              <a:buFont typeface="Times New Roman" panose="02020603050405020304" pitchFamily="18" charset="0"/>
              <a:buNone/>
            </a:pPr>
            <a:r>
              <a:rPr lang="vi-VN" altLang="en-US" sz="2400" b="0">
                <a:solidFill>
                  <a:srgbClr val="000000"/>
                </a:solidFill>
              </a:rPr>
              <a:t>GIẶC </a:t>
            </a:r>
          </a:p>
          <a:p>
            <a:pPr algn="ctr">
              <a:buClr>
                <a:srgbClr val="000000"/>
              </a:buClr>
              <a:buSzPct val="100000"/>
              <a:buFont typeface="Times New Roman" panose="02020603050405020304" pitchFamily="18" charset="0"/>
              <a:buNone/>
            </a:pPr>
            <a:r>
              <a:rPr lang="vi-VN" altLang="en-US" sz="2400" b="0">
                <a:solidFill>
                  <a:srgbClr val="000000"/>
                </a:solidFill>
              </a:rPr>
              <a:t>NGOẠI </a:t>
            </a:r>
          </a:p>
          <a:p>
            <a:pPr algn="ctr">
              <a:buClr>
                <a:srgbClr val="000000"/>
              </a:buClr>
              <a:buSzPct val="100000"/>
              <a:buFont typeface="Times New Roman" panose="02020603050405020304" pitchFamily="18" charset="0"/>
              <a:buNone/>
            </a:pPr>
            <a:r>
              <a:rPr lang="vi-VN" altLang="en-US" sz="2400" b="0">
                <a:solidFill>
                  <a:srgbClr val="000000"/>
                </a:solidFill>
              </a:rPr>
              <a:t>XÂM</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44033"/>
                                        </p:tgtEl>
                                        <p:attrNameLst>
                                          <p:attrName>style.visibility</p:attrName>
                                        </p:attrNameLst>
                                      </p:cBhvr>
                                      <p:to>
                                        <p:strVal val="visible"/>
                                      </p:to>
                                    </p:set>
                                    <p:animEffect transition="in" filter="box(in)">
                                      <p:cBhvr additive="repl">
                                        <p:cTn id="7" dur="500"/>
                                        <p:tgtEl>
                                          <p:spTgt spid="44033"/>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44041"/>
                                        </p:tgtEl>
                                        <p:attrNameLst>
                                          <p:attrName>style.visibility</p:attrName>
                                        </p:attrNameLst>
                                      </p:cBhvr>
                                      <p:to>
                                        <p:strVal val="visible"/>
                                      </p:to>
                                    </p:set>
                                    <p:animEffect transition="in" filter="box(in)">
                                      <p:cBhvr additive="repl">
                                        <p:cTn id="10" dur="500"/>
                                        <p:tgtEl>
                                          <p:spTgt spid="44041"/>
                                        </p:tgtEl>
                                      </p:cBhvr>
                                    </p:animEffect>
                                  </p:childTnLst>
                                </p:cTn>
                              </p:par>
                              <p:par>
                                <p:cTn id="11" presetID="4" presetClass="entr" presetSubtype="16" fill="hold" nodeType="withEffect">
                                  <p:stCondLst>
                                    <p:cond delay="0"/>
                                  </p:stCondLst>
                                  <p:childTnLst>
                                    <p:set>
                                      <p:cBhvr additive="repl">
                                        <p:cTn id="12" dur="1" fill="hold">
                                          <p:stCondLst>
                                            <p:cond delay="0"/>
                                          </p:stCondLst>
                                        </p:cTn>
                                        <p:tgtEl>
                                          <p:spTgt spid="44039"/>
                                        </p:tgtEl>
                                        <p:attrNameLst>
                                          <p:attrName>style.visibility</p:attrName>
                                        </p:attrNameLst>
                                      </p:cBhvr>
                                      <p:to>
                                        <p:strVal val="visible"/>
                                      </p:to>
                                    </p:set>
                                    <p:animEffect transition="in" filter="box(in)">
                                      <p:cBhvr additive="repl">
                                        <p:cTn id="13" dur="500"/>
                                        <p:tgtEl>
                                          <p:spTgt spid="44039"/>
                                        </p:tgtEl>
                                      </p:cBhvr>
                                    </p:animEffect>
                                  </p:childTnLst>
                                </p:cTn>
                              </p:par>
                              <p:par>
                                <p:cTn id="14" presetID="4" presetClass="entr" presetSubtype="16" fill="hold" nodeType="withEffect">
                                  <p:stCondLst>
                                    <p:cond delay="0"/>
                                  </p:stCondLst>
                                  <p:childTnLst>
                                    <p:set>
                                      <p:cBhvr additive="repl">
                                        <p:cTn id="15" dur="1" fill="hold">
                                          <p:stCondLst>
                                            <p:cond delay="0"/>
                                          </p:stCondLst>
                                        </p:cTn>
                                        <p:tgtEl>
                                          <p:spTgt spid="44037"/>
                                        </p:tgtEl>
                                        <p:attrNameLst>
                                          <p:attrName>style.visibility</p:attrName>
                                        </p:attrNameLst>
                                      </p:cBhvr>
                                      <p:to>
                                        <p:strVal val="visible"/>
                                      </p:to>
                                    </p:set>
                                    <p:animEffect transition="in" filter="box(in)">
                                      <p:cBhvr additive="repl">
                                        <p:cTn id="16" dur="500"/>
                                        <p:tgtEl>
                                          <p:spTgt spid="44037"/>
                                        </p:tgtEl>
                                      </p:cBhvr>
                                    </p:animEffect>
                                  </p:childTnLst>
                                </p:cTn>
                              </p:par>
                              <p:par>
                                <p:cTn id="17" presetID="4" presetClass="entr" presetSubtype="16" fill="hold" nodeType="withEffect">
                                  <p:stCondLst>
                                    <p:cond delay="0"/>
                                  </p:stCondLst>
                                  <p:childTnLst>
                                    <p:set>
                                      <p:cBhvr additive="repl">
                                        <p:cTn id="18" dur="1" fill="hold">
                                          <p:stCondLst>
                                            <p:cond delay="0"/>
                                          </p:stCondLst>
                                        </p:cTn>
                                        <p:tgtEl>
                                          <p:spTgt spid="44036"/>
                                        </p:tgtEl>
                                        <p:attrNameLst>
                                          <p:attrName>style.visibility</p:attrName>
                                        </p:attrNameLst>
                                      </p:cBhvr>
                                      <p:to>
                                        <p:strVal val="visible"/>
                                      </p:to>
                                    </p:set>
                                    <p:animEffect transition="in" filter="box(in)">
                                      <p:cBhvr additive="repl">
                                        <p:cTn id="19" dur="500"/>
                                        <p:tgtEl>
                                          <p:spTgt spid="44036"/>
                                        </p:tgtEl>
                                      </p:cBhvr>
                                    </p:animEffect>
                                  </p:childTnLst>
                                </p:cTn>
                              </p:par>
                              <p:par>
                                <p:cTn id="20" presetID="4" presetClass="entr" presetSubtype="16" fill="hold" nodeType="withEffect">
                                  <p:stCondLst>
                                    <p:cond delay="0"/>
                                  </p:stCondLst>
                                  <p:childTnLst>
                                    <p:set>
                                      <p:cBhvr additive="repl">
                                        <p:cTn id="21" dur="1" fill="hold">
                                          <p:stCondLst>
                                            <p:cond delay="0"/>
                                          </p:stCondLst>
                                        </p:cTn>
                                        <p:tgtEl>
                                          <p:spTgt spid="44038"/>
                                        </p:tgtEl>
                                        <p:attrNameLst>
                                          <p:attrName>style.visibility</p:attrName>
                                        </p:attrNameLst>
                                      </p:cBhvr>
                                      <p:to>
                                        <p:strVal val="visible"/>
                                      </p:to>
                                    </p:set>
                                    <p:animEffect transition="in" filter="box(in)">
                                      <p:cBhvr additive="repl">
                                        <p:cTn id="22" dur="500"/>
                                        <p:tgtEl>
                                          <p:spTgt spid="44038"/>
                                        </p:tgtEl>
                                      </p:cBhvr>
                                    </p:animEffect>
                                  </p:childTnLst>
                                </p:cTn>
                              </p:par>
                              <p:par>
                                <p:cTn id="23" presetID="4" presetClass="entr" presetSubtype="16" fill="hold" nodeType="withEffect">
                                  <p:stCondLst>
                                    <p:cond delay="0"/>
                                  </p:stCondLst>
                                  <p:childTnLst>
                                    <p:set>
                                      <p:cBhvr additive="repl">
                                        <p:cTn id="24" dur="1" fill="hold">
                                          <p:stCondLst>
                                            <p:cond delay="0"/>
                                          </p:stCondLst>
                                        </p:cTn>
                                        <p:tgtEl>
                                          <p:spTgt spid="44035"/>
                                        </p:tgtEl>
                                        <p:attrNameLst>
                                          <p:attrName>style.visibility</p:attrName>
                                        </p:attrNameLst>
                                      </p:cBhvr>
                                      <p:to>
                                        <p:strVal val="visible"/>
                                      </p:to>
                                    </p:set>
                                    <p:animEffect transition="in" filter="box(in)">
                                      <p:cBhvr additive="repl">
                                        <p:cTn id="25" dur="500"/>
                                        <p:tgtEl>
                                          <p:spTgt spid="44035"/>
                                        </p:tgtEl>
                                      </p:cBhvr>
                                    </p:animEffect>
                                  </p:childTnLst>
                                </p:cTn>
                              </p:par>
                              <p:par>
                                <p:cTn id="26" presetID="4" presetClass="entr" presetSubtype="16" fill="hold" nodeType="withEffect">
                                  <p:stCondLst>
                                    <p:cond delay="0"/>
                                  </p:stCondLst>
                                  <p:childTnLst>
                                    <p:set>
                                      <p:cBhvr additive="repl">
                                        <p:cTn id="27" dur="1" fill="hold">
                                          <p:stCondLst>
                                            <p:cond delay="0"/>
                                          </p:stCondLst>
                                        </p:cTn>
                                        <p:tgtEl>
                                          <p:spTgt spid="44034"/>
                                        </p:tgtEl>
                                        <p:attrNameLst>
                                          <p:attrName>style.visibility</p:attrName>
                                        </p:attrNameLst>
                                      </p:cBhvr>
                                      <p:to>
                                        <p:strVal val="visible"/>
                                      </p:to>
                                    </p:set>
                                    <p:animEffect transition="in" filter="box(in)">
                                      <p:cBhvr additive="repl">
                                        <p:cTn id="28" dur="500"/>
                                        <p:tgtEl>
                                          <p:spTgt spid="44034"/>
                                        </p:tgtEl>
                                      </p:cBhvr>
                                    </p:animEffect>
                                  </p:childTnLst>
                                </p:cTn>
                              </p:par>
                              <p:par>
                                <p:cTn id="29" presetID="4" presetClass="entr" presetSubtype="16" fill="hold" nodeType="withEffect">
                                  <p:stCondLst>
                                    <p:cond delay="0"/>
                                  </p:stCondLst>
                                  <p:childTnLst>
                                    <p:set>
                                      <p:cBhvr additive="repl">
                                        <p:cTn id="30" dur="1" fill="hold">
                                          <p:stCondLst>
                                            <p:cond delay="0"/>
                                          </p:stCondLst>
                                        </p:cTn>
                                        <p:tgtEl>
                                          <p:spTgt spid="44047"/>
                                        </p:tgtEl>
                                        <p:attrNameLst>
                                          <p:attrName>style.visibility</p:attrName>
                                        </p:attrNameLst>
                                      </p:cBhvr>
                                      <p:to>
                                        <p:strVal val="visible"/>
                                      </p:to>
                                    </p:set>
                                    <p:animEffect transition="in" filter="box(in)">
                                      <p:cBhvr additive="repl">
                                        <p:cTn id="31" dur="500"/>
                                        <p:tgtEl>
                                          <p:spTgt spid="44047"/>
                                        </p:tgtEl>
                                      </p:cBhvr>
                                    </p:animEffect>
                                  </p:childTnLst>
                                </p:cTn>
                              </p:par>
                              <p:par>
                                <p:cTn id="32" presetID="4" presetClass="entr" presetSubtype="16" fill="hold" grpId="0" nodeType="withEffect">
                                  <p:stCondLst>
                                    <p:cond delay="0"/>
                                  </p:stCondLst>
                                  <p:childTnLst>
                                    <p:set>
                                      <p:cBhvr additive="repl">
                                        <p:cTn id="33" dur="1" fill="hold">
                                          <p:stCondLst>
                                            <p:cond delay="0"/>
                                          </p:stCondLst>
                                        </p:cTn>
                                        <p:tgtEl>
                                          <p:spTgt spid="44046"/>
                                        </p:tgtEl>
                                        <p:attrNameLst>
                                          <p:attrName>style.visibility</p:attrName>
                                        </p:attrNameLst>
                                      </p:cBhvr>
                                      <p:to>
                                        <p:strVal val="visible"/>
                                      </p:to>
                                    </p:set>
                                    <p:animEffect transition="in" filter="box(in)">
                                      <p:cBhvr additive="repl">
                                        <p:cTn id="34" dur="500"/>
                                        <p:tgtEl>
                                          <p:spTgt spid="44046"/>
                                        </p:tgtEl>
                                      </p:cBhvr>
                                    </p:animEffect>
                                  </p:childTnLst>
                                </p:cTn>
                              </p:par>
                              <p:par>
                                <p:cTn id="35" presetID="4" presetClass="entr" presetSubtype="16" fill="hold" nodeType="withEffect">
                                  <p:stCondLst>
                                    <p:cond delay="0"/>
                                  </p:stCondLst>
                                  <p:childTnLst>
                                    <p:set>
                                      <p:cBhvr additive="repl">
                                        <p:cTn id="36" dur="1" fill="hold">
                                          <p:stCondLst>
                                            <p:cond delay="0"/>
                                          </p:stCondLst>
                                        </p:cTn>
                                        <p:tgtEl>
                                          <p:spTgt spid="44048"/>
                                        </p:tgtEl>
                                        <p:attrNameLst>
                                          <p:attrName>style.visibility</p:attrName>
                                        </p:attrNameLst>
                                      </p:cBhvr>
                                      <p:to>
                                        <p:strVal val="visible"/>
                                      </p:to>
                                    </p:set>
                                    <p:animEffect transition="in" filter="box(in)">
                                      <p:cBhvr additive="repl">
                                        <p:cTn id="37" dur="500"/>
                                        <p:tgtEl>
                                          <p:spTgt spid="44048"/>
                                        </p:tgtEl>
                                      </p:cBhvr>
                                    </p:animEffect>
                                  </p:childTnLst>
                                </p:cTn>
                              </p:par>
                              <p:par>
                                <p:cTn id="38" presetID="4" presetClass="entr" presetSubtype="16" fill="hold" grpId="0" nodeType="withEffect">
                                  <p:stCondLst>
                                    <p:cond delay="0"/>
                                  </p:stCondLst>
                                  <p:childTnLst>
                                    <p:set>
                                      <p:cBhvr additive="repl">
                                        <p:cTn id="39" dur="1" fill="hold">
                                          <p:stCondLst>
                                            <p:cond delay="0"/>
                                          </p:stCondLst>
                                        </p:cTn>
                                        <p:tgtEl>
                                          <p:spTgt spid="44045"/>
                                        </p:tgtEl>
                                        <p:attrNameLst>
                                          <p:attrName>style.visibility</p:attrName>
                                        </p:attrNameLst>
                                      </p:cBhvr>
                                      <p:to>
                                        <p:strVal val="visible"/>
                                      </p:to>
                                    </p:set>
                                    <p:animEffect transition="in" filter="box(in)">
                                      <p:cBhvr additive="repl">
                                        <p:cTn id="40" dur="500"/>
                                        <p:tgtEl>
                                          <p:spTgt spid="44045"/>
                                        </p:tgtEl>
                                      </p:cBhvr>
                                    </p:animEffect>
                                  </p:childTnLst>
                                </p:cTn>
                              </p:par>
                              <p:par>
                                <p:cTn id="41" presetID="4" presetClass="entr" presetSubtype="16" fill="hold" nodeType="withEffect">
                                  <p:stCondLst>
                                    <p:cond delay="0"/>
                                  </p:stCondLst>
                                  <p:childTnLst>
                                    <p:set>
                                      <p:cBhvr additive="repl">
                                        <p:cTn id="42" dur="1" fill="hold">
                                          <p:stCondLst>
                                            <p:cond delay="0"/>
                                          </p:stCondLst>
                                        </p:cTn>
                                        <p:tgtEl>
                                          <p:spTgt spid="44049"/>
                                        </p:tgtEl>
                                        <p:attrNameLst>
                                          <p:attrName>style.visibility</p:attrName>
                                        </p:attrNameLst>
                                      </p:cBhvr>
                                      <p:to>
                                        <p:strVal val="visible"/>
                                      </p:to>
                                    </p:set>
                                    <p:animEffect transition="in" filter="box(in)">
                                      <p:cBhvr additive="repl">
                                        <p:cTn id="43" dur="500"/>
                                        <p:tgtEl>
                                          <p:spTgt spid="44049"/>
                                        </p:tgtEl>
                                      </p:cBhvr>
                                    </p:animEffect>
                                  </p:childTnLst>
                                </p:cTn>
                              </p:par>
                              <p:par>
                                <p:cTn id="44" presetID="4" presetClass="entr" presetSubtype="16" fill="hold" grpId="0" nodeType="withEffect">
                                  <p:stCondLst>
                                    <p:cond delay="0"/>
                                  </p:stCondLst>
                                  <p:childTnLst>
                                    <p:set>
                                      <p:cBhvr additive="repl">
                                        <p:cTn id="45" dur="1" fill="hold">
                                          <p:stCondLst>
                                            <p:cond delay="0"/>
                                          </p:stCondLst>
                                        </p:cTn>
                                        <p:tgtEl>
                                          <p:spTgt spid="44044"/>
                                        </p:tgtEl>
                                        <p:attrNameLst>
                                          <p:attrName>style.visibility</p:attrName>
                                        </p:attrNameLst>
                                      </p:cBhvr>
                                      <p:to>
                                        <p:strVal val="visible"/>
                                      </p:to>
                                    </p:set>
                                    <p:animEffect transition="in" filter="box(in)">
                                      <p:cBhvr additive="repl">
                                        <p:cTn id="46" dur="500"/>
                                        <p:tgtEl>
                                          <p:spTgt spid="44044"/>
                                        </p:tgtEl>
                                      </p:cBhvr>
                                    </p:animEffect>
                                  </p:childTnLst>
                                </p:cTn>
                              </p:par>
                              <p:par>
                                <p:cTn id="47" presetID="4" presetClass="entr" presetSubtype="16" fill="hold" nodeType="withEffect">
                                  <p:stCondLst>
                                    <p:cond delay="0"/>
                                  </p:stCondLst>
                                  <p:childTnLst>
                                    <p:set>
                                      <p:cBhvr additive="repl">
                                        <p:cTn id="48" dur="1" fill="hold">
                                          <p:stCondLst>
                                            <p:cond delay="0"/>
                                          </p:stCondLst>
                                        </p:cTn>
                                        <p:tgtEl>
                                          <p:spTgt spid="44050"/>
                                        </p:tgtEl>
                                        <p:attrNameLst>
                                          <p:attrName>style.visibility</p:attrName>
                                        </p:attrNameLst>
                                      </p:cBhvr>
                                      <p:to>
                                        <p:strVal val="visible"/>
                                      </p:to>
                                    </p:set>
                                    <p:animEffect transition="in" filter="box(in)">
                                      <p:cBhvr additive="repl">
                                        <p:cTn id="49" dur="500"/>
                                        <p:tgtEl>
                                          <p:spTgt spid="44050"/>
                                        </p:tgtEl>
                                      </p:cBhvr>
                                    </p:animEffect>
                                  </p:childTnLst>
                                </p:cTn>
                              </p:par>
                              <p:par>
                                <p:cTn id="50" presetID="4" presetClass="entr" presetSubtype="16" fill="hold" grpId="0" nodeType="withEffect">
                                  <p:stCondLst>
                                    <p:cond delay="0"/>
                                  </p:stCondLst>
                                  <p:childTnLst>
                                    <p:set>
                                      <p:cBhvr additive="repl">
                                        <p:cTn id="51" dur="1" fill="hold">
                                          <p:stCondLst>
                                            <p:cond delay="0"/>
                                          </p:stCondLst>
                                        </p:cTn>
                                        <p:tgtEl>
                                          <p:spTgt spid="44043"/>
                                        </p:tgtEl>
                                        <p:attrNameLst>
                                          <p:attrName>style.visibility</p:attrName>
                                        </p:attrNameLst>
                                      </p:cBhvr>
                                      <p:to>
                                        <p:strVal val="visible"/>
                                      </p:to>
                                    </p:set>
                                    <p:animEffect transition="in" filter="box(in)">
                                      <p:cBhvr additive="repl">
                                        <p:cTn id="52" dur="500"/>
                                        <p:tgtEl>
                                          <p:spTgt spid="44043"/>
                                        </p:tgtEl>
                                      </p:cBhvr>
                                    </p:animEffect>
                                  </p:childTnLst>
                                </p:cTn>
                              </p:par>
                              <p:par>
                                <p:cTn id="53" presetID="4" presetClass="entr" presetSubtype="16" fill="hold" grpId="0" nodeType="withEffect">
                                  <p:stCondLst>
                                    <p:cond delay="0"/>
                                  </p:stCondLst>
                                  <p:childTnLst>
                                    <p:set>
                                      <p:cBhvr additive="repl">
                                        <p:cTn id="54" dur="1" fill="hold">
                                          <p:stCondLst>
                                            <p:cond delay="0"/>
                                          </p:stCondLst>
                                        </p:cTn>
                                        <p:tgtEl>
                                          <p:spTgt spid="44042"/>
                                        </p:tgtEl>
                                        <p:attrNameLst>
                                          <p:attrName>style.visibility</p:attrName>
                                        </p:attrNameLst>
                                      </p:cBhvr>
                                      <p:to>
                                        <p:strVal val="visible"/>
                                      </p:to>
                                    </p:set>
                                    <p:animEffect transition="in" filter="box(in)">
                                      <p:cBhvr additive="repl">
                                        <p:cTn id="55" dur="500"/>
                                        <p:tgtEl>
                                          <p:spTgt spid="440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additive="repl">
                                        <p:cTn id="59" dur="1" fill="hold">
                                          <p:stCondLst>
                                            <p:cond delay="0"/>
                                          </p:stCondLst>
                                        </p:cTn>
                                        <p:tgtEl>
                                          <p:spTgt spid="44053"/>
                                        </p:tgtEl>
                                        <p:attrNameLst>
                                          <p:attrName>style.visibility</p:attrName>
                                        </p:attrNameLst>
                                      </p:cBhvr>
                                      <p:to>
                                        <p:strVal val="visible"/>
                                      </p:to>
                                    </p:set>
                                    <p:animEffect transition="in" filter="box(in)">
                                      <p:cBhvr additive="repl">
                                        <p:cTn id="60" dur="500"/>
                                        <p:tgtEl>
                                          <p:spTgt spid="44053"/>
                                        </p:tgtEl>
                                      </p:cBhvr>
                                    </p:animEffect>
                                  </p:childTnLst>
                                </p:cTn>
                              </p:par>
                              <p:par>
                                <p:cTn id="61" presetID="4" presetClass="entr" presetSubtype="16" fill="hold" grpId="0" nodeType="withEffect">
                                  <p:stCondLst>
                                    <p:cond delay="0"/>
                                  </p:stCondLst>
                                  <p:childTnLst>
                                    <p:set>
                                      <p:cBhvr additive="repl">
                                        <p:cTn id="62" dur="1" fill="hold">
                                          <p:stCondLst>
                                            <p:cond delay="0"/>
                                          </p:stCondLst>
                                        </p:cTn>
                                        <p:tgtEl>
                                          <p:spTgt spid="44052"/>
                                        </p:tgtEl>
                                        <p:attrNameLst>
                                          <p:attrName>style.visibility</p:attrName>
                                        </p:attrNameLst>
                                      </p:cBhvr>
                                      <p:to>
                                        <p:strVal val="visible"/>
                                      </p:to>
                                    </p:set>
                                    <p:animEffect transition="in" filter="box(in)">
                                      <p:cBhvr additive="repl">
                                        <p:cTn id="63" dur="500"/>
                                        <p:tgtEl>
                                          <p:spTgt spid="44052"/>
                                        </p:tgtEl>
                                      </p:cBhvr>
                                    </p:animEffect>
                                  </p:childTnLst>
                                </p:cTn>
                              </p:par>
                              <p:par>
                                <p:cTn id="64" presetID="4" presetClass="entr" presetSubtype="16" fill="hold" grpId="0" nodeType="withEffect">
                                  <p:stCondLst>
                                    <p:cond delay="0"/>
                                  </p:stCondLst>
                                  <p:childTnLst>
                                    <p:set>
                                      <p:cBhvr additive="repl">
                                        <p:cTn id="65" dur="1" fill="hold">
                                          <p:stCondLst>
                                            <p:cond delay="0"/>
                                          </p:stCondLst>
                                        </p:cTn>
                                        <p:tgtEl>
                                          <p:spTgt spid="44054"/>
                                        </p:tgtEl>
                                        <p:attrNameLst>
                                          <p:attrName>style.visibility</p:attrName>
                                        </p:attrNameLst>
                                      </p:cBhvr>
                                      <p:to>
                                        <p:strVal val="visible"/>
                                      </p:to>
                                    </p:set>
                                    <p:animEffect transition="in" filter="box(in)">
                                      <p:cBhvr additive="repl">
                                        <p:cTn id="66" dur="500"/>
                                        <p:tgtEl>
                                          <p:spTgt spid="44054"/>
                                        </p:tgtEl>
                                      </p:cBhvr>
                                    </p:animEffect>
                                  </p:childTnLst>
                                </p:cTn>
                              </p:par>
                              <p:par>
                                <p:cTn id="67" presetID="4" presetClass="entr" presetSubtype="16" fill="hold" nodeType="withEffect">
                                  <p:stCondLst>
                                    <p:cond delay="0"/>
                                  </p:stCondLst>
                                  <p:childTnLst>
                                    <p:set>
                                      <p:cBhvr additive="repl">
                                        <p:cTn id="68" dur="1" fill="hold">
                                          <p:stCondLst>
                                            <p:cond delay="0"/>
                                          </p:stCondLst>
                                        </p:cTn>
                                        <p:tgtEl>
                                          <p:spTgt spid="44055"/>
                                        </p:tgtEl>
                                        <p:attrNameLst>
                                          <p:attrName>style.visibility</p:attrName>
                                        </p:attrNameLst>
                                      </p:cBhvr>
                                      <p:to>
                                        <p:strVal val="visible"/>
                                      </p:to>
                                    </p:set>
                                    <p:animEffect transition="in" filter="box(in)">
                                      <p:cBhvr additive="repl">
                                        <p:cTn id="69" dur="500"/>
                                        <p:tgtEl>
                                          <p:spTgt spid="44055"/>
                                        </p:tgtEl>
                                      </p:cBhvr>
                                    </p:animEffect>
                                  </p:childTnLst>
                                </p:cTn>
                              </p:par>
                              <p:par>
                                <p:cTn id="70" presetID="4" presetClass="entr" presetSubtype="16" fill="hold" grpId="0" nodeType="withEffect">
                                  <p:stCondLst>
                                    <p:cond delay="0"/>
                                  </p:stCondLst>
                                  <p:childTnLst>
                                    <p:set>
                                      <p:cBhvr additive="repl">
                                        <p:cTn id="71" dur="1" fill="hold">
                                          <p:stCondLst>
                                            <p:cond delay="0"/>
                                          </p:stCondLst>
                                        </p:cTn>
                                        <p:tgtEl>
                                          <p:spTgt spid="44056"/>
                                        </p:tgtEl>
                                        <p:attrNameLst>
                                          <p:attrName>style.visibility</p:attrName>
                                        </p:attrNameLst>
                                      </p:cBhvr>
                                      <p:to>
                                        <p:strVal val="visible"/>
                                      </p:to>
                                    </p:set>
                                    <p:animEffect transition="in" filter="box(in)">
                                      <p:cBhvr additive="repl">
                                        <p:cTn id="72" dur="500"/>
                                        <p:tgtEl>
                                          <p:spTgt spid="44056"/>
                                        </p:tgtEl>
                                      </p:cBhvr>
                                    </p:animEffect>
                                  </p:childTnLst>
                                </p:cTn>
                              </p:par>
                              <p:par>
                                <p:cTn id="73" presetID="4" presetClass="entr" presetSubtype="16" fill="hold" nodeType="withEffect">
                                  <p:stCondLst>
                                    <p:cond delay="0"/>
                                  </p:stCondLst>
                                  <p:childTnLst>
                                    <p:set>
                                      <p:cBhvr additive="repl">
                                        <p:cTn id="74" dur="1" fill="hold">
                                          <p:stCondLst>
                                            <p:cond delay="0"/>
                                          </p:stCondLst>
                                        </p:cTn>
                                        <p:tgtEl>
                                          <p:spTgt spid="44057"/>
                                        </p:tgtEl>
                                        <p:attrNameLst>
                                          <p:attrName>style.visibility</p:attrName>
                                        </p:attrNameLst>
                                      </p:cBhvr>
                                      <p:to>
                                        <p:strVal val="visible"/>
                                      </p:to>
                                    </p:set>
                                    <p:animEffect transition="in" filter="box(in)">
                                      <p:cBhvr additive="repl">
                                        <p:cTn id="75" dur="500"/>
                                        <p:tgtEl>
                                          <p:spTgt spid="44057"/>
                                        </p:tgtEl>
                                      </p:cBhvr>
                                    </p:animEffect>
                                  </p:childTnLst>
                                </p:cTn>
                              </p:par>
                              <p:par>
                                <p:cTn id="76" presetID="4" presetClass="entr" presetSubtype="16" fill="hold" nodeType="withEffect">
                                  <p:stCondLst>
                                    <p:cond delay="0"/>
                                  </p:stCondLst>
                                  <p:childTnLst>
                                    <p:set>
                                      <p:cBhvr additive="repl">
                                        <p:cTn id="77" dur="1" fill="hold">
                                          <p:stCondLst>
                                            <p:cond delay="0"/>
                                          </p:stCondLst>
                                        </p:cTn>
                                        <p:tgtEl>
                                          <p:spTgt spid="44059"/>
                                        </p:tgtEl>
                                        <p:attrNameLst>
                                          <p:attrName>style.visibility</p:attrName>
                                        </p:attrNameLst>
                                      </p:cBhvr>
                                      <p:to>
                                        <p:strVal val="visible"/>
                                      </p:to>
                                    </p:set>
                                    <p:animEffect transition="in" filter="box(in)">
                                      <p:cBhvr additive="repl">
                                        <p:cTn id="78" dur="500"/>
                                        <p:tgtEl>
                                          <p:spTgt spid="44059"/>
                                        </p:tgtEl>
                                      </p:cBhvr>
                                    </p:animEffect>
                                  </p:childTnLst>
                                </p:cTn>
                              </p:par>
                              <p:par>
                                <p:cTn id="79" presetID="4" presetClass="entr" presetSubtype="16" fill="hold" grpId="0" nodeType="withEffect">
                                  <p:stCondLst>
                                    <p:cond delay="0"/>
                                  </p:stCondLst>
                                  <p:childTnLst>
                                    <p:set>
                                      <p:cBhvr additive="repl">
                                        <p:cTn id="80" dur="1" fill="hold">
                                          <p:stCondLst>
                                            <p:cond delay="0"/>
                                          </p:stCondLst>
                                        </p:cTn>
                                        <p:tgtEl>
                                          <p:spTgt spid="44058"/>
                                        </p:tgtEl>
                                        <p:attrNameLst>
                                          <p:attrName>style.visibility</p:attrName>
                                        </p:attrNameLst>
                                      </p:cBhvr>
                                      <p:to>
                                        <p:strVal val="visible"/>
                                      </p:to>
                                    </p:set>
                                    <p:animEffect transition="in" filter="box(in)">
                                      <p:cBhvr additive="repl">
                                        <p:cTn id="81" dur="500"/>
                                        <p:tgtEl>
                                          <p:spTgt spid="44058"/>
                                        </p:tgtEl>
                                      </p:cBhvr>
                                    </p:animEffect>
                                  </p:childTnLst>
                                </p:cTn>
                              </p:par>
                              <p:par>
                                <p:cTn id="82" presetID="4" presetClass="entr" presetSubtype="16" fill="hold" grpId="0" nodeType="withEffect">
                                  <p:stCondLst>
                                    <p:cond delay="0"/>
                                  </p:stCondLst>
                                  <p:childTnLst>
                                    <p:set>
                                      <p:cBhvr additive="repl">
                                        <p:cTn id="83" dur="1" fill="hold">
                                          <p:stCondLst>
                                            <p:cond delay="0"/>
                                          </p:stCondLst>
                                        </p:cTn>
                                        <p:tgtEl>
                                          <p:spTgt spid="2"/>
                                        </p:tgtEl>
                                        <p:attrNameLst>
                                          <p:attrName>style.visibility</p:attrName>
                                        </p:attrNameLst>
                                      </p:cBhvr>
                                      <p:to>
                                        <p:strVal val="visible"/>
                                      </p:to>
                                    </p:set>
                                    <p:animEffect transition="in" filter="box(in)">
                                      <p:cBhvr additive="repl">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P spid="44043" grpId="0" animBg="1"/>
      <p:bldP spid="44044" grpId="0" animBg="1"/>
      <p:bldP spid="44045" grpId="0" animBg="1"/>
      <p:bldP spid="44046" grpId="0" animBg="1"/>
      <p:bldP spid="44052" grpId="0" animBg="1"/>
      <p:bldP spid="44054" grpId="0" animBg="1"/>
      <p:bldP spid="44056" grpId="0" animBg="1"/>
      <p:bldP spid="4405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47D70936-9BE2-4886-9626-67E9B50E2830}"/>
              </a:ext>
            </a:extLst>
          </p:cNvPr>
          <p:cNvSpPr txBox="1">
            <a:spLocks noChangeArrowheads="1"/>
          </p:cNvSpPr>
          <p:nvPr/>
        </p:nvSpPr>
        <p:spPr bwMode="auto">
          <a:xfrm>
            <a:off x="205581" y="2393138"/>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dirty="0">
                <a:solidFill>
                  <a:srgbClr val="FF3300"/>
                </a:solidFill>
              </a:rPr>
              <a:t>a</a:t>
            </a:r>
            <a:r>
              <a:rPr lang="en-US" altLang="vi-VN" i="1" dirty="0" smtClean="0">
                <a:solidFill>
                  <a:srgbClr val="FF3300"/>
                </a:solidFill>
              </a:rPr>
              <a:t>/ </a:t>
            </a:r>
            <a:r>
              <a:rPr lang="en-US" altLang="vi-VN" i="1" dirty="0" err="1">
                <a:solidFill>
                  <a:srgbClr val="FF3300"/>
                </a:solidFill>
              </a:rPr>
              <a:t>Nh</a:t>
            </a:r>
            <a:r>
              <a:rPr lang="vi-VN" altLang="vi-VN" i="1" dirty="0">
                <a:solidFill>
                  <a:srgbClr val="FF3300"/>
                </a:solidFill>
              </a:rPr>
              <a:t>ân dân nam bộ kháng chiến chống thực dân pháp trở lại xâm lược</a:t>
            </a:r>
            <a:endParaRPr lang="en-US" altLang="vi-VN" i="1" dirty="0">
              <a:solidFill>
                <a:srgbClr val="FF3300"/>
              </a:solidFill>
            </a:endParaRPr>
          </a:p>
        </p:txBody>
      </p:sp>
      <p:sp>
        <p:nvSpPr>
          <p:cNvPr id="3" name="AutoShape 3">
            <a:extLst>
              <a:ext uri="{FF2B5EF4-FFF2-40B4-BE49-F238E27FC236}">
                <a16:creationId xmlns:a16="http://schemas.microsoft.com/office/drawing/2014/main" id="{D52D5285-EB5F-BC49-BD4A-8FC7C2F3F7CC}"/>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dirty="0" smtClean="0">
                <a:solidFill>
                  <a:srgbClr val="FF0000"/>
                </a:solidFill>
                <a:cs typeface="Times New Roman" panose="02020603050405020304" pitchFamily="18" charset="0"/>
              </a:rPr>
              <a:t>TIẾT 29. BÀI </a:t>
            </a:r>
            <a:r>
              <a:rPr lang="en-US" altLang="en-US" sz="2400" dirty="0">
                <a:solidFill>
                  <a:srgbClr val="FF0000"/>
                </a:solidFill>
                <a:cs typeface="Times New Roman" panose="02020603050405020304" pitchFamily="18" charset="0"/>
              </a:rPr>
              <a:t>24: CUỘC ĐẤU TRANH BẢO VỆ VÀ XÂY DỰNG </a:t>
            </a:r>
          </a:p>
          <a:p>
            <a:pPr algn="ctr" eaLnBrk="1" hangingPunct="1">
              <a:buClrTx/>
              <a:buFontTx/>
              <a:buNone/>
            </a:pPr>
            <a:r>
              <a:rPr lang="en-US" altLang="en-US" sz="2400" dirty="0">
                <a:solidFill>
                  <a:srgbClr val="FF0000"/>
                </a:solidFill>
                <a:cs typeface="Times New Roman" panose="02020603050405020304" pitchFamily="18" charset="0"/>
              </a:rPr>
              <a:t>CHÍNH QUYỀN DÂN CHỦ NHÂN DÂN (1945-1946</a:t>
            </a:r>
            <a:r>
              <a:rPr lang="en-US" altLang="en-US" sz="2400" dirty="0" smtClean="0">
                <a:solidFill>
                  <a:srgbClr val="FF0000"/>
                </a:solidFill>
                <a:cs typeface="Times New Roman" panose="02020603050405020304" pitchFamily="18" charset="0"/>
              </a:rPr>
              <a:t>)(</a:t>
            </a:r>
            <a:r>
              <a:rPr lang="en-US" altLang="en-US" sz="2400" dirty="0" err="1" smtClean="0">
                <a:solidFill>
                  <a:srgbClr val="FF0000"/>
                </a:solidFill>
                <a:cs typeface="Times New Roman" panose="02020603050405020304" pitchFamily="18" charset="0"/>
              </a:rPr>
              <a:t>tt</a:t>
            </a:r>
            <a:r>
              <a:rPr lang="en-US" altLang="en-US" sz="2400" dirty="0" smtClean="0">
                <a:solidFill>
                  <a:srgbClr val="FF0000"/>
                </a:solidFill>
                <a:cs typeface="Times New Roman" panose="02020603050405020304" pitchFamily="18" charset="0"/>
              </a:rPr>
              <a:t>)</a:t>
            </a:r>
            <a:endParaRPr lang="en-US" altLang="en-US" sz="2400" dirty="0">
              <a:solidFill>
                <a:srgbClr val="FF0000"/>
              </a:solidFill>
              <a:cs typeface="Times New Roman" panose="02020603050405020304" pitchFamily="18" charset="0"/>
            </a:endParaRPr>
          </a:p>
        </p:txBody>
      </p:sp>
      <p:sp>
        <p:nvSpPr>
          <p:cNvPr id="7" name="Rectangle 1">
            <a:extLst>
              <a:ext uri="{FF2B5EF4-FFF2-40B4-BE49-F238E27FC236}">
                <a16:creationId xmlns:a16="http://schemas.microsoft.com/office/drawing/2014/main" id="{853ED4A2-8AFB-46C4-A8C1-E602E8C4630C}"/>
              </a:ext>
            </a:extLst>
          </p:cNvPr>
          <p:cNvSpPr>
            <a:spLocks noChangeArrowheads="1"/>
          </p:cNvSpPr>
          <p:nvPr/>
        </p:nvSpPr>
        <p:spPr bwMode="auto">
          <a:xfrm>
            <a:off x="114300" y="989807"/>
            <a:ext cx="9097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u="sng" dirty="0">
                <a:solidFill>
                  <a:srgbClr val="0000CC"/>
                </a:solidFill>
              </a:rPr>
              <a:t>II. </a:t>
            </a:r>
            <a:r>
              <a:rPr lang="en-US" altLang="en-US" u="sng" dirty="0" err="1">
                <a:solidFill>
                  <a:srgbClr val="0000CC"/>
                </a:solidFill>
              </a:rPr>
              <a:t>Củng</a:t>
            </a:r>
            <a:r>
              <a:rPr lang="en-US" altLang="en-US" u="sng" dirty="0">
                <a:solidFill>
                  <a:srgbClr val="0000CC"/>
                </a:solidFill>
              </a:rPr>
              <a:t> </a:t>
            </a:r>
            <a:r>
              <a:rPr lang="en-US" altLang="en-US" u="sng" dirty="0" err="1">
                <a:solidFill>
                  <a:srgbClr val="0000CC"/>
                </a:solidFill>
              </a:rPr>
              <a:t>cố</a:t>
            </a:r>
            <a:r>
              <a:rPr lang="en-US" altLang="en-US" u="sng" dirty="0">
                <a:solidFill>
                  <a:srgbClr val="0000CC"/>
                </a:solidFill>
              </a:rPr>
              <a:t> </a:t>
            </a:r>
            <a:r>
              <a:rPr lang="en-US" altLang="en-US" u="sng" dirty="0" err="1">
                <a:solidFill>
                  <a:srgbClr val="0000CC"/>
                </a:solidFill>
              </a:rPr>
              <a:t>chính</a:t>
            </a:r>
            <a:r>
              <a:rPr lang="en-US" altLang="en-US" u="sng" dirty="0">
                <a:solidFill>
                  <a:srgbClr val="0000CC"/>
                </a:solidFill>
              </a:rPr>
              <a:t> </a:t>
            </a:r>
            <a:r>
              <a:rPr lang="en-US" altLang="en-US" u="sng" dirty="0" err="1">
                <a:solidFill>
                  <a:srgbClr val="0000CC"/>
                </a:solidFill>
              </a:rPr>
              <a:t>quyền</a:t>
            </a:r>
            <a:r>
              <a:rPr lang="en-US" altLang="en-US" u="sng" dirty="0">
                <a:solidFill>
                  <a:srgbClr val="0000CC"/>
                </a:solidFill>
              </a:rPr>
              <a:t> CM </a:t>
            </a:r>
            <a:r>
              <a:rPr lang="en-US" altLang="en-US" u="sng" dirty="0" err="1">
                <a:solidFill>
                  <a:srgbClr val="0000CC"/>
                </a:solidFill>
              </a:rPr>
              <a:t>và</a:t>
            </a:r>
            <a:r>
              <a:rPr lang="en-US" altLang="en-US" u="sng" dirty="0">
                <a:solidFill>
                  <a:srgbClr val="0000CC"/>
                </a:solidFill>
              </a:rPr>
              <a:t> </a:t>
            </a:r>
            <a:r>
              <a:rPr lang="en-US" altLang="en-US" u="sng" dirty="0" err="1">
                <a:solidFill>
                  <a:srgbClr val="0000CC"/>
                </a:solidFill>
              </a:rPr>
              <a:t>bảo</a:t>
            </a:r>
            <a:r>
              <a:rPr lang="en-US" altLang="en-US" u="sng" dirty="0">
                <a:solidFill>
                  <a:srgbClr val="0000CC"/>
                </a:solidFill>
              </a:rPr>
              <a:t> </a:t>
            </a:r>
            <a:r>
              <a:rPr lang="en-US" altLang="en-US" u="sng" dirty="0" err="1">
                <a:solidFill>
                  <a:srgbClr val="0000CC"/>
                </a:solidFill>
              </a:rPr>
              <a:t>vệ</a:t>
            </a:r>
            <a:r>
              <a:rPr lang="en-US" altLang="en-US" u="sng" dirty="0">
                <a:solidFill>
                  <a:srgbClr val="0000CC"/>
                </a:solidFill>
              </a:rPr>
              <a:t> </a:t>
            </a:r>
            <a:r>
              <a:rPr lang="en-US" altLang="en-US" u="sng" dirty="0" err="1">
                <a:solidFill>
                  <a:srgbClr val="0000CC"/>
                </a:solidFill>
              </a:rPr>
              <a:t>độc</a:t>
            </a:r>
            <a:r>
              <a:rPr lang="en-US" altLang="en-US" u="sng" dirty="0">
                <a:solidFill>
                  <a:srgbClr val="0000CC"/>
                </a:solidFill>
              </a:rPr>
              <a:t> </a:t>
            </a:r>
            <a:r>
              <a:rPr lang="en-US" altLang="en-US" u="sng" dirty="0" err="1">
                <a:solidFill>
                  <a:srgbClr val="0000CC"/>
                </a:solidFill>
              </a:rPr>
              <a:t>lập</a:t>
            </a:r>
            <a:r>
              <a:rPr lang="en-US" altLang="en-US" u="sng" dirty="0">
                <a:solidFill>
                  <a:srgbClr val="0000CC"/>
                </a:solidFill>
              </a:rPr>
              <a:t> </a:t>
            </a:r>
            <a:r>
              <a:rPr lang="en-US" altLang="en-US" u="sng" dirty="0" err="1">
                <a:solidFill>
                  <a:srgbClr val="0000CC"/>
                </a:solidFill>
              </a:rPr>
              <a:t>dân</a:t>
            </a:r>
            <a:r>
              <a:rPr lang="en-US" altLang="en-US" u="sng" dirty="0">
                <a:solidFill>
                  <a:srgbClr val="0000CC"/>
                </a:solidFill>
              </a:rPr>
              <a:t> </a:t>
            </a:r>
            <a:r>
              <a:rPr lang="en-US" altLang="en-US" u="sng" dirty="0" err="1">
                <a:solidFill>
                  <a:srgbClr val="0000CC"/>
                </a:solidFill>
              </a:rPr>
              <a:t>tộc</a:t>
            </a:r>
            <a:r>
              <a:rPr lang="en-US" altLang="en-US" u="sng" dirty="0">
                <a:solidFill>
                  <a:srgbClr val="0000CC"/>
                </a:solidFill>
              </a:rPr>
              <a:t>: </a:t>
            </a:r>
          </a:p>
        </p:txBody>
      </p:sp>
      <p:sp>
        <p:nvSpPr>
          <p:cNvPr id="6" name="TextBox 5"/>
          <p:cNvSpPr txBox="1"/>
          <p:nvPr/>
        </p:nvSpPr>
        <p:spPr>
          <a:xfrm>
            <a:off x="304800" y="1698626"/>
            <a:ext cx="7162800" cy="523220"/>
          </a:xfrm>
          <a:prstGeom prst="rect">
            <a:avLst/>
          </a:prstGeom>
          <a:noFill/>
        </p:spPr>
        <p:txBody>
          <a:bodyPr wrap="square" rtlCol="0">
            <a:spAutoFit/>
          </a:bodyPr>
          <a:lstStyle/>
          <a:p>
            <a:r>
              <a:rPr lang="en-US" dirty="0" smtClean="0">
                <a:solidFill>
                  <a:schemeClr val="tx1"/>
                </a:solidFill>
              </a:rPr>
              <a:t>2. </a:t>
            </a:r>
            <a:r>
              <a:rPr lang="en-US" dirty="0" err="1" smtClean="0">
                <a:solidFill>
                  <a:schemeClr val="tx1"/>
                </a:solidFill>
              </a:rPr>
              <a:t>Bảo</a:t>
            </a:r>
            <a:r>
              <a:rPr lang="en-US" dirty="0" smtClean="0">
                <a:solidFill>
                  <a:schemeClr val="tx1"/>
                </a:solidFill>
              </a:rPr>
              <a:t> </a:t>
            </a:r>
            <a:r>
              <a:rPr lang="en-US" dirty="0" err="1" smtClean="0">
                <a:solidFill>
                  <a:schemeClr val="tx1"/>
                </a:solidFill>
              </a:rPr>
              <a:t>vệ</a:t>
            </a:r>
            <a:r>
              <a:rPr lang="en-US" dirty="0" smtClean="0">
                <a:solidFill>
                  <a:schemeClr val="tx1"/>
                </a:solidFill>
              </a:rPr>
              <a:t> </a:t>
            </a:r>
            <a:r>
              <a:rPr lang="en-US" dirty="0" err="1" smtClean="0">
                <a:solidFill>
                  <a:schemeClr val="tx1"/>
                </a:solidFill>
              </a:rPr>
              <a:t>độc</a:t>
            </a:r>
            <a:r>
              <a:rPr lang="en-US" dirty="0" smtClean="0">
                <a:solidFill>
                  <a:schemeClr val="tx1"/>
                </a:solidFill>
              </a:rPr>
              <a:t> </a:t>
            </a:r>
            <a:r>
              <a:rPr lang="en-US" dirty="0" err="1" smtClean="0">
                <a:solidFill>
                  <a:schemeClr val="tx1"/>
                </a:solidFill>
              </a:rPr>
              <a:t>lập</a:t>
            </a:r>
            <a:r>
              <a:rPr lang="en-US" dirty="0" smtClean="0">
                <a:solidFill>
                  <a:schemeClr val="tx1"/>
                </a:solidFill>
              </a:rPr>
              <a:t> </a:t>
            </a:r>
            <a:r>
              <a:rPr lang="en-US" dirty="0" err="1" smtClean="0">
                <a:solidFill>
                  <a:schemeClr val="tx1"/>
                </a:solidFill>
              </a:rPr>
              <a:t>dân</a:t>
            </a:r>
            <a:r>
              <a:rPr lang="en-US" dirty="0" smtClean="0">
                <a:solidFill>
                  <a:schemeClr val="tx1"/>
                </a:solidFill>
              </a:rPr>
              <a:t> </a:t>
            </a:r>
            <a:r>
              <a:rPr lang="en-US" dirty="0" err="1" smtClean="0">
                <a:solidFill>
                  <a:schemeClr val="tx1"/>
                </a:solidFill>
              </a:rPr>
              <a:t>tộc</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64A3BD8B-E4E1-427B-8DE9-9897948C5A3B}"/>
              </a:ext>
            </a:extLst>
          </p:cNvPr>
          <p:cNvSpPr txBox="1">
            <a:spLocks noChangeArrowheads="1"/>
          </p:cNvSpPr>
          <p:nvPr/>
        </p:nvSpPr>
        <p:spPr bwMode="auto">
          <a:xfrm rot="10800000" flipV="1">
            <a:off x="0" y="6365875"/>
            <a:ext cx="9067800" cy="492125"/>
          </a:xfrm>
          <a:prstGeom prst="rect">
            <a:avLst/>
          </a:prstGeom>
          <a:solidFill>
            <a:schemeClr val="accent1">
              <a:lumMod val="20000"/>
              <a:lumOff val="80000"/>
            </a:schemeClr>
          </a:solidFill>
          <a:ln>
            <a:noFill/>
          </a:ln>
        </p:spPr>
        <p:txBody>
          <a:bodyPr>
            <a:spAutoFit/>
          </a:bodyPr>
          <a:lstStyle/>
          <a:p>
            <a:pPr algn="ctr" eaLnBrk="1" hangingPunct="1">
              <a:spcBef>
                <a:spcPct val="50000"/>
              </a:spcBef>
              <a:buClr>
                <a:srgbClr val="000000"/>
              </a:buClr>
              <a:buSzPct val="100000"/>
            </a:pPr>
            <a:r>
              <a:rPr lang="en-US" altLang="vi-VN" sz="2600">
                <a:solidFill>
                  <a:schemeClr val="tx1"/>
                </a:solidFill>
                <a:latin typeface="VNI-Times" pitchFamily="2" charset="0"/>
              </a:rPr>
              <a:t>Nhân dân Nam B</a:t>
            </a:r>
            <a:r>
              <a:rPr lang="en-US" altLang="vi-VN" sz="2600">
                <a:solidFill>
                  <a:schemeClr val="tx1"/>
                </a:solidFill>
                <a:cs typeface="Times New Roman" panose="02020603050405020304" pitchFamily="18" charset="0"/>
              </a:rPr>
              <a:t>ộ</a:t>
            </a:r>
            <a:r>
              <a:rPr lang="en-US" altLang="vi-VN" sz="2600">
                <a:solidFill>
                  <a:schemeClr val="tx1"/>
                </a:solidFill>
                <a:latin typeface="VNI-Times" pitchFamily="2" charset="0"/>
              </a:rPr>
              <a:t> </a:t>
            </a:r>
            <a:r>
              <a:rPr lang="en-US" altLang="vi-VN" sz="2600">
                <a:solidFill>
                  <a:schemeClr val="tx1"/>
                </a:solidFill>
                <a:cs typeface="Times New Roman" panose="02020603050405020304" pitchFamily="18" charset="0"/>
              </a:rPr>
              <a:t>kiên</a:t>
            </a:r>
            <a:r>
              <a:rPr lang="en-US" altLang="vi-VN" sz="2600">
                <a:solidFill>
                  <a:schemeClr val="tx1"/>
                </a:solidFill>
                <a:latin typeface="VNI-Times" pitchFamily="2" charset="0"/>
              </a:rPr>
              <a:t> quyết </a:t>
            </a:r>
            <a:r>
              <a:rPr lang="en-US" altLang="vi-VN" sz="2600">
                <a:solidFill>
                  <a:schemeClr val="tx1"/>
                </a:solidFill>
                <a:cs typeface="Times New Roman" panose="02020603050405020304" pitchFamily="18" charset="0"/>
              </a:rPr>
              <a:t>kháng</a:t>
            </a:r>
            <a:r>
              <a:rPr lang="en-US" altLang="vi-VN" sz="2600">
                <a:solidFill>
                  <a:schemeClr val="tx1"/>
                </a:solidFill>
                <a:latin typeface="VNI-Times" pitchFamily="2" charset="0"/>
              </a:rPr>
              <a:t> chiến</a:t>
            </a:r>
          </a:p>
        </p:txBody>
      </p:sp>
      <p:pic>
        <p:nvPicPr>
          <p:cNvPr id="8" name="Picture 7">
            <a:extLst>
              <a:ext uri="{FF2B5EF4-FFF2-40B4-BE49-F238E27FC236}">
                <a16:creationId xmlns:a16="http://schemas.microsoft.com/office/drawing/2014/main" id="{C42A984C-8511-4C68-AB06-FB0033BB8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9430F57-275E-4B81-A593-EB8D49D9D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2700"/>
            <a:ext cx="90582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8554225-1028-4D14-8273-626171E15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12700"/>
            <a:ext cx="91344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a:extLst>
              <a:ext uri="{FF2B5EF4-FFF2-40B4-BE49-F238E27FC236}">
                <a16:creationId xmlns:a16="http://schemas.microsoft.com/office/drawing/2014/main" id="{7867EE8E-B81E-4E23-91E0-79DB6D90EDCF}"/>
              </a:ext>
            </a:extLst>
          </p:cNvPr>
          <p:cNvSpPr txBox="1">
            <a:spLocks noChangeArrowheads="1"/>
          </p:cNvSpPr>
          <p:nvPr/>
        </p:nvSpPr>
        <p:spPr bwMode="auto">
          <a:xfrm>
            <a:off x="-900113" y="9856788"/>
            <a:ext cx="83883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000">
                <a:solidFill>
                  <a:schemeClr val="tx2"/>
                </a:solidFill>
                <a:latin typeface="VNI-Broad" pitchFamily="2" charset="0"/>
              </a:rPr>
              <a:t>Nhaân daân Nam Boäävoùt gaäy taàm voâng quyeát khaùng chieán</a:t>
            </a:r>
          </a:p>
        </p:txBody>
      </p:sp>
      <p:sp>
        <p:nvSpPr>
          <p:cNvPr id="12299" name="Text Box 11">
            <a:extLst>
              <a:ext uri="{FF2B5EF4-FFF2-40B4-BE49-F238E27FC236}">
                <a16:creationId xmlns:a16="http://schemas.microsoft.com/office/drawing/2014/main" id="{E8B4851C-C110-45C0-873A-E30ACC2E7A96}"/>
              </a:ext>
            </a:extLst>
          </p:cNvPr>
          <p:cNvSpPr txBox="1">
            <a:spLocks noChangeArrowheads="1"/>
          </p:cNvSpPr>
          <p:nvPr/>
        </p:nvSpPr>
        <p:spPr bwMode="auto">
          <a:xfrm>
            <a:off x="0" y="6300788"/>
            <a:ext cx="9144000" cy="523875"/>
          </a:xfrm>
          <a:prstGeom prst="rect">
            <a:avLst/>
          </a:prstGeom>
          <a:solidFill>
            <a:schemeClr val="accent1">
              <a:lumMod val="20000"/>
              <a:lumOff val="80000"/>
            </a:schemeClr>
          </a:solidFill>
          <a:ln>
            <a:noFill/>
          </a:ln>
        </p:spPr>
        <p:txBody>
          <a:bodyPr>
            <a:spAutoFit/>
          </a:bodyPr>
          <a:lstStyle/>
          <a:p>
            <a:pPr algn="ctr" eaLnBrk="1" hangingPunct="1">
              <a:spcBef>
                <a:spcPct val="50000"/>
              </a:spcBef>
              <a:buClr>
                <a:srgbClr val="000000"/>
              </a:buClr>
              <a:buSzPct val="100000"/>
            </a:pPr>
            <a:r>
              <a:rPr lang="vi-VN" altLang="vi-VN">
                <a:solidFill>
                  <a:schemeClr val="tx2"/>
                </a:solidFill>
                <a:latin typeface="VNI-Times" pitchFamily="2" charset="0"/>
              </a:rPr>
              <a:t>Nhân dân</a:t>
            </a:r>
            <a:r>
              <a:rPr lang="en-US" altLang="vi-VN">
                <a:solidFill>
                  <a:schemeClr val="tx2"/>
                </a:solidFill>
                <a:latin typeface="VNI-Times" pitchFamily="2" charset="0"/>
              </a:rPr>
              <a:t> miền Bắc ủng Nam Bộ </a:t>
            </a:r>
            <a:r>
              <a:rPr lang="vi-VN" altLang="vi-VN">
                <a:solidFill>
                  <a:schemeClr val="tx2"/>
                </a:solidFill>
                <a:latin typeface="VNI-Times" pitchFamily="2" charset="0"/>
              </a:rPr>
              <a:t>khá</a:t>
            </a:r>
            <a:r>
              <a:rPr lang="en-US" altLang="vi-VN">
                <a:solidFill>
                  <a:schemeClr val="tx2"/>
                </a:solidFill>
                <a:latin typeface="VNI-Times" pitchFamily="2" charset="0"/>
              </a:rPr>
              <a:t>ng </a:t>
            </a:r>
            <a:r>
              <a:rPr lang="vi-VN" altLang="vi-VN">
                <a:solidFill>
                  <a:schemeClr val="tx2"/>
                </a:solidFill>
                <a:latin typeface="VNI-Times" pitchFamily="2" charset="0"/>
              </a:rPr>
              <a:t>chiế</a:t>
            </a:r>
            <a:r>
              <a:rPr lang="en-US" altLang="vi-VN">
                <a:solidFill>
                  <a:schemeClr val="tx2"/>
                </a:solidFill>
                <a:latin typeface="VNI-Times" pitchFamily="2" charset="0"/>
              </a:rPr>
              <a:t>n</a:t>
            </a:r>
          </a:p>
        </p:txBody>
      </p:sp>
      <p:pic>
        <p:nvPicPr>
          <p:cNvPr id="5" name="Picture 4">
            <a:extLst>
              <a:ext uri="{FF2B5EF4-FFF2-40B4-BE49-F238E27FC236}">
                <a16:creationId xmlns:a16="http://schemas.microsoft.com/office/drawing/2014/main" id="{490831AA-9030-4FA6-B1F4-1DAB45886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31750"/>
            <a:ext cx="9139237"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FC002BF-3C0D-46B5-86DF-79A79B93A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10" dur="1000" fill="hold"/>
                                        <p:tgtEl>
                                          <p:spTgt spid="122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20E5CF65-A2FE-4AFD-BC3B-0E277DA4554B}"/>
              </a:ext>
            </a:extLst>
          </p:cNvPr>
          <p:cNvSpPr txBox="1">
            <a:spLocks noChangeArrowheads="1"/>
          </p:cNvSpPr>
          <p:nvPr/>
        </p:nvSpPr>
        <p:spPr bwMode="auto">
          <a:xfrm>
            <a:off x="114300" y="12954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dirty="0">
                <a:solidFill>
                  <a:srgbClr val="FF3300"/>
                </a:solidFill>
              </a:rPr>
              <a:t>a</a:t>
            </a:r>
            <a:r>
              <a:rPr lang="en-US" altLang="vi-VN" i="1" dirty="0" smtClean="0">
                <a:solidFill>
                  <a:srgbClr val="FF3300"/>
                </a:solidFill>
              </a:rPr>
              <a:t>/ </a:t>
            </a:r>
            <a:r>
              <a:rPr lang="en-US" altLang="vi-VN" i="1" dirty="0" err="1">
                <a:solidFill>
                  <a:srgbClr val="FF3300"/>
                </a:solidFill>
              </a:rPr>
              <a:t>Nh</a:t>
            </a:r>
            <a:r>
              <a:rPr lang="vi-VN" altLang="vi-VN" i="1" dirty="0">
                <a:solidFill>
                  <a:srgbClr val="FF3300"/>
                </a:solidFill>
              </a:rPr>
              <a:t>ân dân nam bộ kháng chiến chống thực dân pháp trở lại xâm lược</a:t>
            </a:r>
            <a:endParaRPr lang="en-US" altLang="vi-VN" i="1" dirty="0">
              <a:solidFill>
                <a:srgbClr val="FF3300"/>
              </a:solidFill>
            </a:endParaRPr>
          </a:p>
        </p:txBody>
      </p:sp>
      <p:sp>
        <p:nvSpPr>
          <p:cNvPr id="63492" name="Text Box 6">
            <a:extLst>
              <a:ext uri="{FF2B5EF4-FFF2-40B4-BE49-F238E27FC236}">
                <a16:creationId xmlns:a16="http://schemas.microsoft.com/office/drawing/2014/main" id="{94C05FC5-35A5-485B-BBAD-FBA0290E686A}"/>
              </a:ext>
            </a:extLst>
          </p:cNvPr>
          <p:cNvSpPr txBox="1">
            <a:spLocks noChangeArrowheads="1"/>
          </p:cNvSpPr>
          <p:nvPr/>
        </p:nvSpPr>
        <p:spPr bwMode="auto">
          <a:xfrm>
            <a:off x="150813" y="2241550"/>
            <a:ext cx="851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400">
                <a:solidFill>
                  <a:srgbClr val="000099"/>
                </a:solidFill>
                <a:cs typeface="Times New Roman" panose="02020603050405020304" pitchFamily="18" charset="0"/>
              </a:rPr>
              <a:t>- </a:t>
            </a:r>
            <a:r>
              <a:rPr lang="en-US" altLang="vi-VN" b="0">
                <a:solidFill>
                  <a:srgbClr val="000099"/>
                </a:solidFill>
                <a:cs typeface="Times New Roman" panose="02020603050405020304" pitchFamily="18" charset="0"/>
              </a:rPr>
              <a:t>Ngày 23/9/1945, Pháp nổ súng xâm </a:t>
            </a:r>
            <a:r>
              <a:rPr lang="en-US" altLang="vi-VN" b="0">
                <a:solidFill>
                  <a:srgbClr val="000099"/>
                </a:solidFill>
                <a:latin typeface="VNI-Times" pitchFamily="2" charset="0"/>
              </a:rPr>
              <a:t>lược </a:t>
            </a:r>
            <a:r>
              <a:rPr lang="en-US" altLang="vi-VN" b="0">
                <a:solidFill>
                  <a:srgbClr val="000099"/>
                </a:solidFill>
                <a:cs typeface="Times New Roman" panose="02020603050405020304" pitchFamily="18" charset="0"/>
              </a:rPr>
              <a:t>trở lại Sài Gòn </a:t>
            </a:r>
            <a:endParaRPr lang="en-US" altLang="vi-VN" b="0">
              <a:solidFill>
                <a:schemeClr val="tx1"/>
              </a:solidFill>
              <a:cs typeface="Times New Roman" panose="02020603050405020304" pitchFamily="18" charset="0"/>
            </a:endParaRPr>
          </a:p>
        </p:txBody>
      </p:sp>
      <p:sp>
        <p:nvSpPr>
          <p:cNvPr id="63493" name="Text Box 6">
            <a:extLst>
              <a:ext uri="{FF2B5EF4-FFF2-40B4-BE49-F238E27FC236}">
                <a16:creationId xmlns:a16="http://schemas.microsoft.com/office/drawing/2014/main" id="{F32DA201-C259-4301-8496-F6F0C8067D7E}"/>
              </a:ext>
            </a:extLst>
          </p:cNvPr>
          <p:cNvSpPr txBox="1">
            <a:spLocks noChangeArrowheads="1"/>
          </p:cNvSpPr>
          <p:nvPr/>
        </p:nvSpPr>
        <p:spPr bwMode="auto">
          <a:xfrm>
            <a:off x="150813" y="2730500"/>
            <a:ext cx="851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40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Nhân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dân</a:t>
            </a:r>
            <a:r>
              <a:rPr lang="en-US" altLang="vi-VN" b="0" dirty="0">
                <a:solidFill>
                  <a:srgbClr val="000099"/>
                </a:solidFill>
                <a:cs typeface="Times New Roman" panose="02020603050405020304" pitchFamily="18" charset="0"/>
              </a:rPr>
              <a:t> Nam </a:t>
            </a:r>
            <a:r>
              <a:rPr lang="en-US" altLang="vi-VN" b="0" dirty="0" err="1">
                <a:solidFill>
                  <a:srgbClr val="000099"/>
                </a:solidFill>
                <a:cs typeface="Times New Roman" panose="02020603050405020304" pitchFamily="18" charset="0"/>
              </a:rPr>
              <a:t>Bộ</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kiên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quyết</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kháng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chiến</a:t>
            </a:r>
            <a:r>
              <a:rPr lang="en-US" altLang="vi-VN" b="0" dirty="0">
                <a:solidFill>
                  <a:srgbClr val="000099"/>
                </a:solidFill>
                <a:cs typeface="Times New Roman" panose="02020603050405020304" pitchFamily="18" charset="0"/>
              </a:rPr>
              <a:t>.</a:t>
            </a:r>
            <a:endParaRPr lang="en-US" altLang="vi-VN" b="0" dirty="0">
              <a:solidFill>
                <a:schemeClr val="tx1"/>
              </a:solidFill>
              <a:cs typeface="Times New Roman" panose="02020603050405020304" pitchFamily="18" charset="0"/>
            </a:endParaRPr>
          </a:p>
        </p:txBody>
      </p:sp>
      <p:sp>
        <p:nvSpPr>
          <p:cNvPr id="63494" name="Text Box 6">
            <a:extLst>
              <a:ext uri="{FF2B5EF4-FFF2-40B4-BE49-F238E27FC236}">
                <a16:creationId xmlns:a16="http://schemas.microsoft.com/office/drawing/2014/main" id="{ED7CA8EA-791E-4482-AFF8-7FAA784736A8}"/>
              </a:ext>
            </a:extLst>
          </p:cNvPr>
          <p:cNvSpPr txBox="1">
            <a:spLocks noChangeArrowheads="1"/>
          </p:cNvSpPr>
          <p:nvPr/>
        </p:nvSpPr>
        <p:spPr bwMode="auto">
          <a:xfrm>
            <a:off x="150813" y="3254375"/>
            <a:ext cx="851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40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Nhân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dân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Bắc</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Bộ</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tích</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cực</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ủng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hộ</a:t>
            </a:r>
            <a:r>
              <a:rPr lang="en-US" altLang="vi-VN" b="0" dirty="0">
                <a:solidFill>
                  <a:srgbClr val="000099"/>
                </a:solidFill>
                <a:cs typeface="Times New Roman" panose="02020603050405020304" pitchFamily="18" charset="0"/>
              </a:rPr>
              <a:t> Nam </a:t>
            </a:r>
            <a:r>
              <a:rPr lang="en-US" altLang="vi-VN" b="0" dirty="0" err="1">
                <a:solidFill>
                  <a:srgbClr val="000099"/>
                </a:solidFill>
                <a:cs typeface="Times New Roman" panose="02020603050405020304" pitchFamily="18" charset="0"/>
              </a:rPr>
              <a:t>Bộ</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kháng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chiến</a:t>
            </a:r>
            <a:r>
              <a:rPr lang="en-US" altLang="vi-VN" b="0" dirty="0">
                <a:solidFill>
                  <a:srgbClr val="000099"/>
                </a:solidFill>
                <a:cs typeface="Times New Roman" panose="02020603050405020304" pitchFamily="18" charset="0"/>
              </a:rPr>
              <a:t>.</a:t>
            </a:r>
            <a:endParaRPr lang="en-US" altLang="vi-VN" b="0" dirty="0">
              <a:solidFill>
                <a:schemeClr val="tx1"/>
              </a:solidFill>
              <a:cs typeface="Times New Roman" panose="02020603050405020304" pitchFamily="18" charset="0"/>
            </a:endParaRPr>
          </a:p>
        </p:txBody>
      </p:sp>
      <p:sp>
        <p:nvSpPr>
          <p:cNvPr id="9" name="Text Box 5">
            <a:extLst>
              <a:ext uri="{FF2B5EF4-FFF2-40B4-BE49-F238E27FC236}">
                <a16:creationId xmlns:a16="http://schemas.microsoft.com/office/drawing/2014/main" id="{65189864-7C5C-4E78-A0E0-8766F13C2AD8}"/>
              </a:ext>
            </a:extLst>
          </p:cNvPr>
          <p:cNvSpPr txBox="1">
            <a:spLocks noChangeArrowheads="1"/>
          </p:cNvSpPr>
          <p:nvPr/>
        </p:nvSpPr>
        <p:spPr bwMode="auto">
          <a:xfrm>
            <a:off x="106363" y="3771900"/>
            <a:ext cx="891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dirty="0">
                <a:solidFill>
                  <a:srgbClr val="FF3300"/>
                </a:solidFill>
              </a:rPr>
              <a:t>b</a:t>
            </a:r>
            <a:r>
              <a:rPr lang="en-US" altLang="vi-VN" i="1" dirty="0" smtClean="0">
                <a:solidFill>
                  <a:srgbClr val="FF3300"/>
                </a:solidFill>
              </a:rPr>
              <a:t>. </a:t>
            </a:r>
            <a:r>
              <a:rPr lang="en-US" altLang="vi-VN" i="1" dirty="0" err="1">
                <a:solidFill>
                  <a:srgbClr val="FF3300"/>
                </a:solidFill>
              </a:rPr>
              <a:t>Đấu</a:t>
            </a:r>
            <a:r>
              <a:rPr lang="en-US" altLang="vi-VN" i="1" dirty="0">
                <a:solidFill>
                  <a:srgbClr val="FF3300"/>
                </a:solidFill>
              </a:rPr>
              <a:t> </a:t>
            </a:r>
            <a:r>
              <a:rPr lang="en-US" altLang="vi-VN" i="1" dirty="0" err="1">
                <a:solidFill>
                  <a:srgbClr val="FF3300"/>
                </a:solidFill>
              </a:rPr>
              <a:t>tranh</a:t>
            </a:r>
            <a:r>
              <a:rPr lang="en-US" altLang="vi-VN" i="1" dirty="0">
                <a:solidFill>
                  <a:srgbClr val="FF3300"/>
                </a:solidFill>
              </a:rPr>
              <a:t> </a:t>
            </a:r>
            <a:r>
              <a:rPr lang="en-US" altLang="vi-VN" i="1" dirty="0" err="1">
                <a:solidFill>
                  <a:srgbClr val="FF3300"/>
                </a:solidFill>
              </a:rPr>
              <a:t>chống</a:t>
            </a:r>
            <a:r>
              <a:rPr lang="en-US" altLang="vi-VN" i="1" dirty="0">
                <a:solidFill>
                  <a:srgbClr val="FF3300"/>
                </a:solidFill>
              </a:rPr>
              <a:t> </a:t>
            </a:r>
            <a:r>
              <a:rPr lang="en-US" altLang="vi-VN" i="1" dirty="0" err="1">
                <a:solidFill>
                  <a:srgbClr val="FF3300"/>
                </a:solidFill>
              </a:rPr>
              <a:t>quân</a:t>
            </a:r>
            <a:r>
              <a:rPr lang="en-US" altLang="vi-VN" i="1" dirty="0">
                <a:solidFill>
                  <a:srgbClr val="FF3300"/>
                </a:solidFill>
              </a:rPr>
              <a:t> </a:t>
            </a:r>
            <a:r>
              <a:rPr lang="en-US" altLang="vi-VN" i="1" dirty="0" err="1">
                <a:solidFill>
                  <a:srgbClr val="FF3300"/>
                </a:solidFill>
              </a:rPr>
              <a:t>Tưởng</a:t>
            </a:r>
            <a:r>
              <a:rPr lang="en-US" altLang="vi-VN" i="1" dirty="0">
                <a:solidFill>
                  <a:srgbClr val="FF3300"/>
                </a:solidFill>
              </a:rPr>
              <a:t> </a:t>
            </a:r>
            <a:r>
              <a:rPr lang="en-US" altLang="vi-VN" i="1" dirty="0" err="1">
                <a:solidFill>
                  <a:srgbClr val="FF3300"/>
                </a:solidFill>
              </a:rPr>
              <a:t>và</a:t>
            </a:r>
            <a:r>
              <a:rPr lang="en-US" altLang="vi-VN" i="1" dirty="0">
                <a:solidFill>
                  <a:srgbClr val="FF3300"/>
                </a:solidFill>
              </a:rPr>
              <a:t> </a:t>
            </a:r>
            <a:r>
              <a:rPr lang="en-US" altLang="vi-VN" i="1" dirty="0" err="1">
                <a:solidFill>
                  <a:srgbClr val="FF3300"/>
                </a:solidFill>
              </a:rPr>
              <a:t>bọn</a:t>
            </a:r>
            <a:r>
              <a:rPr lang="en-US" altLang="vi-VN" i="1" dirty="0">
                <a:solidFill>
                  <a:srgbClr val="FF3300"/>
                </a:solidFill>
              </a:rPr>
              <a:t> </a:t>
            </a:r>
            <a:r>
              <a:rPr lang="en-US" altLang="vi-VN" i="1" dirty="0" err="1">
                <a:solidFill>
                  <a:srgbClr val="FF3300"/>
                </a:solidFill>
              </a:rPr>
              <a:t>phản</a:t>
            </a:r>
            <a:r>
              <a:rPr lang="en-US" altLang="vi-VN" i="1" dirty="0">
                <a:solidFill>
                  <a:srgbClr val="FF3300"/>
                </a:solidFill>
              </a:rPr>
              <a:t> </a:t>
            </a:r>
            <a:r>
              <a:rPr lang="en-US" altLang="vi-VN" i="1" dirty="0" err="1">
                <a:solidFill>
                  <a:srgbClr val="FF3300"/>
                </a:solidFill>
              </a:rPr>
              <a:t>cách</a:t>
            </a:r>
            <a:r>
              <a:rPr lang="en-US" altLang="vi-VN" i="1" dirty="0">
                <a:solidFill>
                  <a:srgbClr val="FF3300"/>
                </a:solidFill>
              </a:rPr>
              <a:t> </a:t>
            </a:r>
            <a:r>
              <a:rPr lang="en-US" altLang="vi-VN" i="1" dirty="0" err="1">
                <a:solidFill>
                  <a:srgbClr val="FF3300"/>
                </a:solidFill>
              </a:rPr>
              <a:t>mạng</a:t>
            </a:r>
            <a:r>
              <a:rPr lang="en-US" altLang="vi-VN" i="1" dirty="0">
                <a:solidFill>
                  <a:srgbClr val="FF3300"/>
                </a:solidFill>
              </a:rPr>
              <a:t>.</a:t>
            </a:r>
          </a:p>
        </p:txBody>
      </p:sp>
      <p:sp>
        <p:nvSpPr>
          <p:cNvPr id="63496" name="Text Box 6">
            <a:extLst>
              <a:ext uri="{FF2B5EF4-FFF2-40B4-BE49-F238E27FC236}">
                <a16:creationId xmlns:a16="http://schemas.microsoft.com/office/drawing/2014/main" id="{92DA3C27-2500-4CAC-BD36-DF47FEAC9B1B}"/>
              </a:ext>
            </a:extLst>
          </p:cNvPr>
          <p:cNvSpPr txBox="1">
            <a:spLocks noChangeArrowheads="1"/>
          </p:cNvSpPr>
          <p:nvPr/>
        </p:nvSpPr>
        <p:spPr bwMode="auto">
          <a:xfrm>
            <a:off x="150813" y="4303713"/>
            <a:ext cx="8510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400" dirty="0">
                <a:solidFill>
                  <a:srgbClr val="000099"/>
                </a:solidFill>
                <a:cs typeface="Times New Roman" panose="02020603050405020304" pitchFamily="18" charset="0"/>
              </a:rPr>
              <a:t>- </a:t>
            </a:r>
            <a:r>
              <a:rPr lang="en-US" altLang="vi-VN" b="0" dirty="0">
                <a:solidFill>
                  <a:srgbClr val="000099"/>
                </a:solidFill>
                <a:cs typeface="Times New Roman" panose="02020603050405020304" pitchFamily="18" charset="0"/>
              </a:rPr>
              <a:t>Ta </a:t>
            </a:r>
            <a:r>
              <a:rPr lang="en-US" altLang="vi-VN" b="0" dirty="0" err="1">
                <a:solidFill>
                  <a:srgbClr val="000099"/>
                </a:solidFill>
                <a:cs typeface="Times New Roman" panose="02020603050405020304" pitchFamily="18" charset="0"/>
              </a:rPr>
              <a:t>hòa</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hoãn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nhân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nhượng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cho</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chúng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một</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số</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quyền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lợi</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về</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kinh</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tế</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chính</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trị</a:t>
            </a:r>
            <a:r>
              <a:rPr lang="en-US" altLang="vi-VN" b="0" dirty="0">
                <a:solidFill>
                  <a:srgbClr val="000099"/>
                </a:solidFill>
                <a:cs typeface="Times New Roman" panose="02020603050405020304" pitchFamily="18" charset="0"/>
              </a:rPr>
              <a:t>.</a:t>
            </a:r>
            <a:endParaRPr lang="en-US" altLang="vi-VN" b="0" dirty="0">
              <a:solidFill>
                <a:schemeClr val="tx1"/>
              </a:solidFill>
              <a:cs typeface="Times New Roman" panose="02020603050405020304" pitchFamily="18" charset="0"/>
            </a:endParaRPr>
          </a:p>
        </p:txBody>
      </p:sp>
      <p:sp>
        <p:nvSpPr>
          <p:cNvPr id="63497" name="Text Box 6">
            <a:extLst>
              <a:ext uri="{FF2B5EF4-FFF2-40B4-BE49-F238E27FC236}">
                <a16:creationId xmlns:a16="http://schemas.microsoft.com/office/drawing/2014/main" id="{3A1D567B-726A-4C39-A1B0-12D6CF5E6A9E}"/>
              </a:ext>
            </a:extLst>
          </p:cNvPr>
          <p:cNvSpPr txBox="1">
            <a:spLocks noChangeArrowheads="1"/>
          </p:cNvSpPr>
          <p:nvPr/>
        </p:nvSpPr>
        <p:spPr bwMode="auto">
          <a:xfrm>
            <a:off x="150813" y="5181600"/>
            <a:ext cx="851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400" dirty="0">
                <a:solidFill>
                  <a:srgbClr val="000099"/>
                </a:solidFill>
                <a:cs typeface="Times New Roman" panose="02020603050405020304" pitchFamily="18" charset="0"/>
              </a:rPr>
              <a:t>- </a:t>
            </a:r>
            <a:r>
              <a:rPr lang="en-US" altLang="vi-VN" b="0" dirty="0">
                <a:solidFill>
                  <a:srgbClr val="000099"/>
                </a:solidFill>
                <a:cs typeface="Times New Roman" panose="02020603050405020304" pitchFamily="18" charset="0"/>
              </a:rPr>
              <a:t>Ta </a:t>
            </a:r>
            <a:r>
              <a:rPr lang="en-US" altLang="vi-VN" b="0" dirty="0" err="1">
                <a:solidFill>
                  <a:srgbClr val="000099"/>
                </a:solidFill>
                <a:cs typeface="Times New Roman" panose="02020603050405020304" pitchFamily="18" charset="0"/>
              </a:rPr>
              <a:t>kiên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quyết</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trấn</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áp</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những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hành</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động</a:t>
            </a:r>
            <a:r>
              <a:rPr lang="en-US" altLang="vi-VN" b="0" dirty="0">
                <a:solidFill>
                  <a:srgbClr val="000099"/>
                </a:solidFill>
                <a:cs typeface="Times New Roman" panose="02020603050405020304" pitchFamily="18" charset="0"/>
              </a:rPr>
              <a:t> </a:t>
            </a:r>
            <a:r>
              <a:rPr lang="en-US" altLang="vi-VN" b="0" dirty="0" err="1">
                <a:solidFill>
                  <a:srgbClr val="000099"/>
                </a:solidFill>
                <a:cs typeface="Times New Roman" panose="02020603050405020304" pitchFamily="18" charset="0"/>
              </a:rPr>
              <a:t>phản</a:t>
            </a:r>
            <a:r>
              <a:rPr lang="en-US" altLang="vi-VN" b="0" dirty="0">
                <a:solidFill>
                  <a:srgbClr val="000099"/>
                </a:solidFill>
                <a:cs typeface="Times New Roman" panose="02020603050405020304" pitchFamily="18" charset="0"/>
              </a:rPr>
              <a:t> CM.</a:t>
            </a:r>
            <a:endParaRPr lang="en-US" altLang="vi-VN" b="0" dirty="0">
              <a:solidFill>
                <a:schemeClr val="tx1"/>
              </a:solidFill>
              <a:cs typeface="Times New Roman" panose="02020603050405020304" pitchFamily="18" charset="0"/>
            </a:endParaRPr>
          </a:p>
        </p:txBody>
      </p:sp>
      <p:sp>
        <p:nvSpPr>
          <p:cNvPr id="12" name="Text Box 5">
            <a:extLst>
              <a:ext uri="{FF2B5EF4-FFF2-40B4-BE49-F238E27FC236}">
                <a16:creationId xmlns:a16="http://schemas.microsoft.com/office/drawing/2014/main" id="{A0884DF5-0114-4783-80AB-CCBF1DD8248D}"/>
              </a:ext>
            </a:extLst>
          </p:cNvPr>
          <p:cNvSpPr txBox="1">
            <a:spLocks noChangeArrowheads="1"/>
          </p:cNvSpPr>
          <p:nvPr/>
        </p:nvSpPr>
        <p:spPr bwMode="auto">
          <a:xfrm>
            <a:off x="150813" y="5705475"/>
            <a:ext cx="891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dirty="0">
                <a:solidFill>
                  <a:srgbClr val="FF3300"/>
                </a:solidFill>
              </a:rPr>
              <a:t>c</a:t>
            </a:r>
            <a:r>
              <a:rPr lang="en-US" altLang="vi-VN" i="1" dirty="0" smtClean="0">
                <a:solidFill>
                  <a:srgbClr val="FF3300"/>
                </a:solidFill>
              </a:rPr>
              <a:t>. </a:t>
            </a:r>
            <a:r>
              <a:rPr lang="en-US" altLang="vi-VN" i="1" dirty="0" err="1">
                <a:solidFill>
                  <a:srgbClr val="FF3300"/>
                </a:solidFill>
              </a:rPr>
              <a:t>Hiệp</a:t>
            </a:r>
            <a:r>
              <a:rPr lang="en-US" altLang="vi-VN" i="1" dirty="0">
                <a:solidFill>
                  <a:srgbClr val="FF3300"/>
                </a:solidFill>
              </a:rPr>
              <a:t> </a:t>
            </a:r>
            <a:r>
              <a:rPr lang="en-US" altLang="vi-VN" i="1" dirty="0" err="1">
                <a:solidFill>
                  <a:srgbClr val="FF3300"/>
                </a:solidFill>
              </a:rPr>
              <a:t>định</a:t>
            </a:r>
            <a:r>
              <a:rPr lang="en-US" altLang="vi-VN" i="1" dirty="0">
                <a:solidFill>
                  <a:srgbClr val="FF3300"/>
                </a:solidFill>
              </a:rPr>
              <a:t> </a:t>
            </a:r>
            <a:r>
              <a:rPr lang="en-US" altLang="vi-VN" i="1" dirty="0" err="1">
                <a:solidFill>
                  <a:srgbClr val="FF3300"/>
                </a:solidFill>
              </a:rPr>
              <a:t>sơ</a:t>
            </a:r>
            <a:r>
              <a:rPr lang="en-US" altLang="vi-VN" i="1" dirty="0">
                <a:solidFill>
                  <a:srgbClr val="FF3300"/>
                </a:solidFill>
              </a:rPr>
              <a:t> </a:t>
            </a:r>
            <a:r>
              <a:rPr lang="en-US" altLang="vi-VN" i="1" dirty="0" err="1">
                <a:solidFill>
                  <a:srgbClr val="FF3300"/>
                </a:solidFill>
              </a:rPr>
              <a:t>bộ</a:t>
            </a:r>
            <a:r>
              <a:rPr lang="en-US" altLang="vi-VN" i="1" dirty="0">
                <a:solidFill>
                  <a:srgbClr val="FF3300"/>
                </a:solidFill>
              </a:rPr>
              <a:t> (6/3/1946) </a:t>
            </a:r>
            <a:r>
              <a:rPr lang="en-US" altLang="vi-VN" i="1" dirty="0" err="1">
                <a:solidFill>
                  <a:srgbClr val="FF3300"/>
                </a:solidFill>
              </a:rPr>
              <a:t>và</a:t>
            </a:r>
            <a:r>
              <a:rPr lang="en-US" altLang="vi-VN" i="1" dirty="0">
                <a:solidFill>
                  <a:srgbClr val="FF3300"/>
                </a:solidFill>
              </a:rPr>
              <a:t> </a:t>
            </a:r>
            <a:r>
              <a:rPr lang="en-US" altLang="vi-VN" i="1" dirty="0" err="1">
                <a:solidFill>
                  <a:srgbClr val="FF3300"/>
                </a:solidFill>
              </a:rPr>
              <a:t>tạm</a:t>
            </a:r>
            <a:r>
              <a:rPr lang="en-US" altLang="vi-VN" i="1" dirty="0">
                <a:solidFill>
                  <a:srgbClr val="FF3300"/>
                </a:solidFill>
              </a:rPr>
              <a:t> </a:t>
            </a:r>
            <a:r>
              <a:rPr lang="en-US" altLang="vi-VN" i="1" dirty="0" err="1">
                <a:solidFill>
                  <a:srgbClr val="FF3300"/>
                </a:solidFill>
              </a:rPr>
              <a:t>ước</a:t>
            </a:r>
            <a:r>
              <a:rPr lang="en-US" altLang="vi-VN" i="1" dirty="0">
                <a:solidFill>
                  <a:srgbClr val="FF3300"/>
                </a:solidFill>
              </a:rPr>
              <a:t> </a:t>
            </a:r>
            <a:r>
              <a:rPr lang="en-US" altLang="vi-VN" i="1" dirty="0" err="1">
                <a:solidFill>
                  <a:srgbClr val="FF3300"/>
                </a:solidFill>
              </a:rPr>
              <a:t>Việt</a:t>
            </a:r>
            <a:r>
              <a:rPr lang="en-US" altLang="vi-VN" i="1" dirty="0">
                <a:solidFill>
                  <a:srgbClr val="FF3300"/>
                </a:solidFill>
              </a:rPr>
              <a:t> - </a:t>
            </a:r>
            <a:r>
              <a:rPr lang="en-US" altLang="vi-VN" i="1" dirty="0" err="1">
                <a:solidFill>
                  <a:srgbClr val="FF3300"/>
                </a:solidFill>
              </a:rPr>
              <a:t>Pháp</a:t>
            </a:r>
            <a:r>
              <a:rPr lang="en-US" altLang="vi-VN" i="1" dirty="0">
                <a:solidFill>
                  <a:srgbClr val="FF3300"/>
                </a:solidFill>
              </a:rPr>
              <a:t>.</a:t>
            </a:r>
          </a:p>
        </p:txBody>
      </p:sp>
      <p:sp>
        <p:nvSpPr>
          <p:cNvPr id="2" name="AutoShape 3">
            <a:extLst>
              <a:ext uri="{FF2B5EF4-FFF2-40B4-BE49-F238E27FC236}">
                <a16:creationId xmlns:a16="http://schemas.microsoft.com/office/drawing/2014/main" id="{FFC6C84E-06C1-934F-8F68-ED3D632D3DCA}"/>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496"/>
                                        </p:tgtEl>
                                        <p:attrNameLst>
                                          <p:attrName>style.visibility</p:attrName>
                                        </p:attrNameLst>
                                      </p:cBhvr>
                                      <p:to>
                                        <p:strVal val="visible"/>
                                      </p:to>
                                    </p:set>
                                    <p:animEffect transition="in" filter="fade">
                                      <p:cBhvr>
                                        <p:cTn id="24" dur="500"/>
                                        <p:tgtEl>
                                          <p:spTgt spid="634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497"/>
                                        </p:tgtEl>
                                        <p:attrNameLst>
                                          <p:attrName>style.visibility</p:attrName>
                                        </p:attrNameLst>
                                      </p:cBhvr>
                                      <p:to>
                                        <p:strVal val="visible"/>
                                      </p:to>
                                    </p:set>
                                    <p:animEffect transition="in" filter="fade">
                                      <p:cBhvr>
                                        <p:cTn id="29" dur="500"/>
                                        <p:tgtEl>
                                          <p:spTgt spid="634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494" grpId="0"/>
      <p:bldP spid="9" grpId="0"/>
      <p:bldP spid="63496" grpId="0"/>
      <p:bldP spid="6349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14AB771E-C285-48EA-B612-881E5F03B4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22225"/>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5">
            <a:extLst>
              <a:ext uri="{FF2B5EF4-FFF2-40B4-BE49-F238E27FC236}">
                <a16:creationId xmlns:a16="http://schemas.microsoft.com/office/drawing/2014/main" id="{1FD88F40-AAA4-4EBE-BB68-FF18B0740F41}"/>
              </a:ext>
            </a:extLst>
          </p:cNvPr>
          <p:cNvSpPr>
            <a:spLocks noChangeShapeType="1"/>
          </p:cNvSpPr>
          <p:nvPr/>
        </p:nvSpPr>
        <p:spPr bwMode="auto">
          <a:xfrm>
            <a:off x="1809750" y="3398838"/>
            <a:ext cx="3867150" cy="36512"/>
          </a:xfrm>
          <a:prstGeom prst="line">
            <a:avLst/>
          </a:prstGeom>
          <a:noFill/>
          <a:ln w="34920" cap="sq">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72" name="Rectangle 84">
            <a:extLst>
              <a:ext uri="{FF2B5EF4-FFF2-40B4-BE49-F238E27FC236}">
                <a16:creationId xmlns:a16="http://schemas.microsoft.com/office/drawing/2014/main" id="{865908A9-10D5-4DAB-84F9-4525223DA632}"/>
              </a:ext>
            </a:extLst>
          </p:cNvPr>
          <p:cNvSpPr>
            <a:spLocks noChangeArrowheads="1"/>
          </p:cNvSpPr>
          <p:nvPr/>
        </p:nvSpPr>
        <p:spPr bwMode="auto">
          <a:xfrm>
            <a:off x="2667000" y="1371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vi-VN" altLang="en-US" sz="1800">
                <a:solidFill>
                  <a:srgbClr val="FFFF00"/>
                </a:solidFill>
              </a:rPr>
              <a:t>HÀ NỘI</a:t>
            </a:r>
          </a:p>
        </p:txBody>
      </p:sp>
      <p:sp>
        <p:nvSpPr>
          <p:cNvPr id="8" name="Rectangle 52">
            <a:extLst>
              <a:ext uri="{FF2B5EF4-FFF2-40B4-BE49-F238E27FC236}">
                <a16:creationId xmlns:a16="http://schemas.microsoft.com/office/drawing/2014/main" id="{3E3AFE34-D986-4177-9BFD-959759C251FD}"/>
              </a:ext>
            </a:extLst>
          </p:cNvPr>
          <p:cNvSpPr>
            <a:spLocks noChangeArrowheads="1"/>
          </p:cNvSpPr>
          <p:nvPr/>
        </p:nvSpPr>
        <p:spPr bwMode="auto">
          <a:xfrm>
            <a:off x="4448175" y="30765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HUẾ</a:t>
            </a:r>
          </a:p>
        </p:txBody>
      </p:sp>
      <p:sp>
        <p:nvSpPr>
          <p:cNvPr id="9" name="Rectangle 53">
            <a:extLst>
              <a:ext uri="{FF2B5EF4-FFF2-40B4-BE49-F238E27FC236}">
                <a16:creationId xmlns:a16="http://schemas.microsoft.com/office/drawing/2014/main" id="{8AF89362-CB4A-4D3F-BF16-75744735FBB5}"/>
              </a:ext>
            </a:extLst>
          </p:cNvPr>
          <p:cNvSpPr>
            <a:spLocks noChangeArrowheads="1"/>
          </p:cNvSpPr>
          <p:nvPr/>
        </p:nvSpPr>
        <p:spPr bwMode="auto">
          <a:xfrm>
            <a:off x="4686300" y="3429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ĐÀ NẴNG</a:t>
            </a:r>
          </a:p>
        </p:txBody>
      </p:sp>
      <p:sp>
        <p:nvSpPr>
          <p:cNvPr id="10" name="Freeform 88">
            <a:extLst>
              <a:ext uri="{FF2B5EF4-FFF2-40B4-BE49-F238E27FC236}">
                <a16:creationId xmlns:a16="http://schemas.microsoft.com/office/drawing/2014/main" id="{6E5EE141-9AEA-4FEC-8AF9-83FD21014D1A}"/>
              </a:ext>
            </a:extLst>
          </p:cNvPr>
          <p:cNvSpPr>
            <a:spLocks noChangeArrowheads="1"/>
          </p:cNvSpPr>
          <p:nvPr/>
        </p:nvSpPr>
        <p:spPr bwMode="auto">
          <a:xfrm rot="11700000" flipH="1">
            <a:off x="3667125" y="477838"/>
            <a:ext cx="838200" cy="9144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0000"/>
          </a:solidFill>
          <a:ln w="38160" cap="flat">
            <a:solidFill>
              <a:srgbClr val="008000"/>
            </a:solidFill>
            <a:round/>
            <a:headEnd/>
            <a:tailEnd/>
          </a:ln>
        </p:spPr>
        <p:txBody>
          <a:bodyPr wrap="none" anchor="ctr"/>
          <a:lstStyle/>
          <a:p>
            <a:endParaRPr lang="en-US"/>
          </a:p>
        </p:txBody>
      </p:sp>
      <p:sp>
        <p:nvSpPr>
          <p:cNvPr id="11" name="Freeform 87">
            <a:extLst>
              <a:ext uri="{FF2B5EF4-FFF2-40B4-BE49-F238E27FC236}">
                <a16:creationId xmlns:a16="http://schemas.microsoft.com/office/drawing/2014/main" id="{2DB34809-91C9-478B-8019-4E705BFF54B8}"/>
              </a:ext>
            </a:extLst>
          </p:cNvPr>
          <p:cNvSpPr>
            <a:spLocks noChangeArrowheads="1"/>
          </p:cNvSpPr>
          <p:nvPr/>
        </p:nvSpPr>
        <p:spPr bwMode="auto">
          <a:xfrm rot="16320000" flipH="1">
            <a:off x="3656012" y="5565776"/>
            <a:ext cx="1146175" cy="8001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6800"/>
          </a:solidFill>
          <a:ln w="38160" cap="flat">
            <a:solidFill>
              <a:srgbClr val="008000"/>
            </a:solidFill>
            <a:round/>
            <a:headEnd/>
            <a:tailEnd/>
          </a:ln>
        </p:spPr>
        <p:txBody>
          <a:bodyPr wrap="none" anchor="ctr"/>
          <a:lstStyle/>
          <a:p>
            <a:endParaRPr lang="en-US"/>
          </a:p>
        </p:txBody>
      </p:sp>
      <p:sp>
        <p:nvSpPr>
          <p:cNvPr id="12" name="Rectangle 11">
            <a:extLst>
              <a:ext uri="{FF2B5EF4-FFF2-40B4-BE49-F238E27FC236}">
                <a16:creationId xmlns:a16="http://schemas.microsoft.com/office/drawing/2014/main" id="{CF98387B-9C68-47C3-9DA0-46C6FE8B777A}"/>
              </a:ext>
            </a:extLst>
          </p:cNvPr>
          <p:cNvSpPr/>
          <p:nvPr/>
        </p:nvSpPr>
        <p:spPr>
          <a:xfrm>
            <a:off x="4670425" y="6053138"/>
            <a:ext cx="2614613"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1 vạn quân Anh</a:t>
            </a:r>
          </a:p>
        </p:txBody>
      </p:sp>
      <p:sp>
        <p:nvSpPr>
          <p:cNvPr id="13" name="Rectangle 12">
            <a:extLst>
              <a:ext uri="{FF2B5EF4-FFF2-40B4-BE49-F238E27FC236}">
                <a16:creationId xmlns:a16="http://schemas.microsoft.com/office/drawing/2014/main" id="{EFD4E7FC-C1C5-4A1B-BC1C-C100AB29F9D7}"/>
              </a:ext>
            </a:extLst>
          </p:cNvPr>
          <p:cNvSpPr/>
          <p:nvPr/>
        </p:nvSpPr>
        <p:spPr>
          <a:xfrm>
            <a:off x="3697288" y="14288"/>
            <a:ext cx="3178175"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20 vạn quân Tưởng</a:t>
            </a:r>
          </a:p>
        </p:txBody>
      </p:sp>
      <p:sp>
        <p:nvSpPr>
          <p:cNvPr id="14" name="AutoShape 91">
            <a:extLst>
              <a:ext uri="{FF2B5EF4-FFF2-40B4-BE49-F238E27FC236}">
                <a16:creationId xmlns:a16="http://schemas.microsoft.com/office/drawing/2014/main" id="{7C334BFA-BCF6-4F6E-B8E5-E5549B280CDE}"/>
              </a:ext>
            </a:extLst>
          </p:cNvPr>
          <p:cNvSpPr>
            <a:spLocks/>
          </p:cNvSpPr>
          <p:nvPr/>
        </p:nvSpPr>
        <p:spPr bwMode="auto">
          <a:xfrm>
            <a:off x="900113" y="647700"/>
            <a:ext cx="762000" cy="6019800"/>
          </a:xfrm>
          <a:prstGeom prst="leftBrace">
            <a:avLst>
              <a:gd name="adj1" fmla="val 65833"/>
              <a:gd name="adj2" fmla="val 50000"/>
            </a:avLst>
          </a:prstGeom>
          <a:noFill/>
          <a:ln w="9360" cap="sq">
            <a:solidFill>
              <a:srgbClr val="000000"/>
            </a:solidFill>
            <a:miter lim="800000"/>
            <a:headEnd/>
            <a:tailEnd/>
          </a:ln>
          <a:scene3d>
            <a:camera prst="legacyObliqueRight"/>
            <a:lightRig rig="legacyHarsh3" dir="t"/>
          </a:scene3d>
          <a:sp3d extrusionH="100000" prstMaterial="legacyMatte">
            <a:bevelT w="13500" h="13500" prst="angle"/>
            <a:bevelB w="13500" h="13500" prst="angle"/>
            <a:extrusionClr>
              <a:srgbClr val="663300"/>
            </a:extrusionClr>
            <a:contourClr>
              <a:srgbClr val="000000"/>
            </a:contourClr>
          </a:sp3d>
          <a:extLst>
            <a:ext uri="{909E8E84-426E-40DD-AFC4-6F175D3DCCD1}">
              <a14:hiddenFill xmlns:a14="http://schemas.microsoft.com/office/drawing/2010/main">
                <a:solidFill>
                  <a:srgbClr val="FFFFFF"/>
                </a:solidFill>
              </a14:hiddenFill>
            </a:ext>
          </a:extLst>
        </p:spPr>
        <p:txBody>
          <a:bodyPr wrap="none" anchor="ctr">
            <a:flatTx/>
          </a:bodyPr>
          <a:lstStyle/>
          <a:p>
            <a:pPr>
              <a:buClr>
                <a:srgbClr val="000000"/>
              </a:buClr>
              <a:buSzPct val="100000"/>
              <a:buFont typeface="Times New Roman" panose="02020603050405020304" pitchFamily="18" charset="0"/>
              <a:buNone/>
            </a:pPr>
            <a:endParaRPr lang="en-US" altLang="en-US"/>
          </a:p>
        </p:txBody>
      </p:sp>
      <p:sp>
        <p:nvSpPr>
          <p:cNvPr id="15" name="Text Box 92">
            <a:extLst>
              <a:ext uri="{FF2B5EF4-FFF2-40B4-BE49-F238E27FC236}">
                <a16:creationId xmlns:a16="http://schemas.microsoft.com/office/drawing/2014/main" id="{66F5CDC9-6791-413E-A97B-3E0C09591961}"/>
              </a:ext>
            </a:extLst>
          </p:cNvPr>
          <p:cNvSpPr txBox="1">
            <a:spLocks noChangeArrowheads="1"/>
          </p:cNvSpPr>
          <p:nvPr/>
        </p:nvSpPr>
        <p:spPr bwMode="auto">
          <a:xfrm>
            <a:off x="1298575" y="2901950"/>
            <a:ext cx="21272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a:solidFill>
                  <a:srgbClr val="000000"/>
                </a:solidFill>
              </a:rPr>
              <a:t>hơn 6 vạn</a:t>
            </a:r>
          </a:p>
          <a:p>
            <a:pPr>
              <a:buClrTx/>
            </a:pPr>
            <a:r>
              <a:rPr lang="en-US" altLang="en-US">
                <a:solidFill>
                  <a:srgbClr val="000000"/>
                </a:solidFill>
              </a:rPr>
              <a:t>Quân Nhật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repeatCount="3000" fill="hold" nodeType="afterEffect">
                                  <p:stCondLst>
                                    <p:cond delay="0"/>
                                  </p:stCondLst>
                                  <p:childTnLst>
                                    <p:animScale>
                                      <p:cBhvr additive="repl">
                                        <p:cTn id="6" dur="1000" fill="hold"/>
                                        <p:tgtEl>
                                          <p:spTgt spid="6"/>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8487521-291E-420D-8492-93A7A803B7B1}"/>
              </a:ext>
            </a:extLst>
          </p:cNvPr>
          <p:cNvSpPr>
            <a:spLocks noChangeArrowheads="1"/>
          </p:cNvSpPr>
          <p:nvPr/>
        </p:nvSpPr>
        <p:spPr bwMode="auto">
          <a:xfrm>
            <a:off x="-31750" y="5902325"/>
            <a:ext cx="91440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2D2DB9"/>
                </a:solidFill>
              </a:rPr>
              <a:t>Chủ tịch Hồ Chí Minh và đại diện nước Pháp ký Hiệp định sơ bộ 6/3/1946</a:t>
            </a:r>
            <a:endParaRPr lang="vi-VN" altLang="en-US" sz="3200">
              <a:solidFill>
                <a:srgbClr val="2D2DB9"/>
              </a:solidFill>
            </a:endParaRPr>
          </a:p>
        </p:txBody>
      </p:sp>
      <p:pic>
        <p:nvPicPr>
          <p:cNvPr id="65539" name="Picture 3">
            <a:extLst>
              <a:ext uri="{FF2B5EF4-FFF2-40B4-BE49-F238E27FC236}">
                <a16:creationId xmlns:a16="http://schemas.microsoft.com/office/drawing/2014/main" id="{CB8DD5BF-5EB6-4341-AC89-67F634E13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902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61798F2-405C-44C8-89A9-FAF0F7FD4D1C}"/>
              </a:ext>
            </a:extLst>
          </p:cNvPr>
          <p:cNvSpPr>
            <a:spLocks noChangeArrowheads="1"/>
          </p:cNvSpPr>
          <p:nvPr/>
        </p:nvSpPr>
        <p:spPr bwMode="auto">
          <a:xfrm>
            <a:off x="0" y="5491163"/>
            <a:ext cx="9144000"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FF0000"/>
                </a:solidFill>
              </a:rPr>
              <a:t>Ngày </a:t>
            </a:r>
            <a:r>
              <a:rPr lang="en-US" altLang="en-US">
                <a:solidFill>
                  <a:srgbClr val="FF0000"/>
                </a:solidFill>
              </a:rPr>
              <a:t>14</a:t>
            </a:r>
            <a:r>
              <a:rPr lang="vi-VN" altLang="en-US">
                <a:solidFill>
                  <a:srgbClr val="FF0000"/>
                </a:solidFill>
              </a:rPr>
              <a:t>/</a:t>
            </a:r>
            <a:r>
              <a:rPr lang="en-US" altLang="en-US">
                <a:solidFill>
                  <a:srgbClr val="FF0000"/>
                </a:solidFill>
              </a:rPr>
              <a:t>9</a:t>
            </a:r>
            <a:r>
              <a:rPr lang="vi-VN" altLang="en-US">
                <a:solidFill>
                  <a:srgbClr val="FF0000"/>
                </a:solidFill>
              </a:rPr>
              <a:t>/1946, Chủ tịch </a:t>
            </a:r>
            <a:r>
              <a:rPr lang="en-US" altLang="en-US">
                <a:solidFill>
                  <a:srgbClr val="FF0000"/>
                </a:solidFill>
              </a:rPr>
              <a:t>Hồ Chí Minh</a:t>
            </a:r>
            <a:r>
              <a:rPr lang="vi-VN" altLang="en-US">
                <a:solidFill>
                  <a:srgbClr val="FF0000"/>
                </a:solidFill>
              </a:rPr>
              <a:t>  kí với Pháp bản Tạm ước, nhân nhượng cho Pháp thêm một số quyền lợi về kinh tế, văn hóa.</a:t>
            </a:r>
          </a:p>
        </p:txBody>
      </p:sp>
      <p:pic>
        <p:nvPicPr>
          <p:cNvPr id="6" name="Picture 5">
            <a:extLst>
              <a:ext uri="{FF2B5EF4-FFF2-40B4-BE49-F238E27FC236}">
                <a16:creationId xmlns:a16="http://schemas.microsoft.com/office/drawing/2014/main" id="{DE81EE61-1337-41A2-BD87-5BCDDBC5C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4F0D2BE-263C-4132-9B6D-C760920E9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a:extLst>
              <a:ext uri="{FF2B5EF4-FFF2-40B4-BE49-F238E27FC236}">
                <a16:creationId xmlns:a16="http://schemas.microsoft.com/office/drawing/2014/main" id="{4CAFB8EE-945F-48FD-AE22-3B3A3DEEADDA}"/>
              </a:ext>
            </a:extLst>
          </p:cNvPr>
          <p:cNvSpPr txBox="1">
            <a:spLocks noChangeArrowheads="1"/>
          </p:cNvSpPr>
          <p:nvPr/>
        </p:nvSpPr>
        <p:spPr bwMode="auto">
          <a:xfrm>
            <a:off x="33338" y="13716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dirty="0">
                <a:solidFill>
                  <a:srgbClr val="FF3300"/>
                </a:solidFill>
              </a:rPr>
              <a:t>c</a:t>
            </a:r>
            <a:r>
              <a:rPr lang="en-US" altLang="vi-VN" i="1" dirty="0" smtClean="0">
                <a:solidFill>
                  <a:srgbClr val="FF3300"/>
                </a:solidFill>
              </a:rPr>
              <a:t>. </a:t>
            </a:r>
            <a:r>
              <a:rPr lang="en-US" altLang="vi-VN" i="1" dirty="0" err="1">
                <a:solidFill>
                  <a:srgbClr val="FF3300"/>
                </a:solidFill>
              </a:rPr>
              <a:t>Hiệp</a:t>
            </a:r>
            <a:r>
              <a:rPr lang="en-US" altLang="vi-VN" i="1" dirty="0">
                <a:solidFill>
                  <a:srgbClr val="FF3300"/>
                </a:solidFill>
              </a:rPr>
              <a:t> </a:t>
            </a:r>
            <a:r>
              <a:rPr lang="en-US" altLang="vi-VN" i="1" dirty="0" err="1">
                <a:solidFill>
                  <a:srgbClr val="FF3300"/>
                </a:solidFill>
              </a:rPr>
              <a:t>định</a:t>
            </a:r>
            <a:r>
              <a:rPr lang="en-US" altLang="vi-VN" i="1" dirty="0">
                <a:solidFill>
                  <a:srgbClr val="FF3300"/>
                </a:solidFill>
              </a:rPr>
              <a:t> </a:t>
            </a:r>
            <a:r>
              <a:rPr lang="en-US" altLang="vi-VN" i="1" dirty="0" err="1">
                <a:solidFill>
                  <a:srgbClr val="FF3300"/>
                </a:solidFill>
              </a:rPr>
              <a:t>sơ</a:t>
            </a:r>
            <a:r>
              <a:rPr lang="en-US" altLang="vi-VN" i="1" dirty="0">
                <a:solidFill>
                  <a:srgbClr val="FF3300"/>
                </a:solidFill>
              </a:rPr>
              <a:t> </a:t>
            </a:r>
            <a:r>
              <a:rPr lang="en-US" altLang="vi-VN" i="1" dirty="0" err="1">
                <a:solidFill>
                  <a:srgbClr val="FF3300"/>
                </a:solidFill>
              </a:rPr>
              <a:t>bộ</a:t>
            </a:r>
            <a:r>
              <a:rPr lang="en-US" altLang="vi-VN" i="1" dirty="0">
                <a:solidFill>
                  <a:srgbClr val="FF3300"/>
                </a:solidFill>
              </a:rPr>
              <a:t> (6/3/1946) </a:t>
            </a:r>
            <a:r>
              <a:rPr lang="en-US" altLang="vi-VN" i="1" dirty="0" err="1">
                <a:solidFill>
                  <a:srgbClr val="FF3300"/>
                </a:solidFill>
              </a:rPr>
              <a:t>và</a:t>
            </a:r>
            <a:r>
              <a:rPr lang="en-US" altLang="vi-VN" i="1" dirty="0">
                <a:solidFill>
                  <a:srgbClr val="FF3300"/>
                </a:solidFill>
              </a:rPr>
              <a:t> </a:t>
            </a:r>
            <a:r>
              <a:rPr lang="en-US" altLang="vi-VN" i="1" dirty="0" err="1">
                <a:solidFill>
                  <a:srgbClr val="FF3300"/>
                </a:solidFill>
              </a:rPr>
              <a:t>tạm</a:t>
            </a:r>
            <a:r>
              <a:rPr lang="en-US" altLang="vi-VN" i="1" dirty="0">
                <a:solidFill>
                  <a:srgbClr val="FF3300"/>
                </a:solidFill>
              </a:rPr>
              <a:t> </a:t>
            </a:r>
            <a:r>
              <a:rPr lang="en-US" altLang="vi-VN" i="1" dirty="0" err="1">
                <a:solidFill>
                  <a:srgbClr val="FF3300"/>
                </a:solidFill>
              </a:rPr>
              <a:t>ước</a:t>
            </a:r>
            <a:r>
              <a:rPr lang="en-US" altLang="vi-VN" i="1" dirty="0">
                <a:solidFill>
                  <a:srgbClr val="FF3300"/>
                </a:solidFill>
              </a:rPr>
              <a:t> </a:t>
            </a:r>
            <a:r>
              <a:rPr lang="en-US" altLang="vi-VN" i="1" dirty="0" err="1">
                <a:solidFill>
                  <a:srgbClr val="FF3300"/>
                </a:solidFill>
              </a:rPr>
              <a:t>Việt</a:t>
            </a:r>
            <a:r>
              <a:rPr lang="en-US" altLang="vi-VN" i="1" dirty="0">
                <a:solidFill>
                  <a:srgbClr val="FF3300"/>
                </a:solidFill>
              </a:rPr>
              <a:t> - </a:t>
            </a:r>
            <a:r>
              <a:rPr lang="en-US" altLang="vi-VN" i="1" dirty="0" err="1">
                <a:solidFill>
                  <a:srgbClr val="FF3300"/>
                </a:solidFill>
              </a:rPr>
              <a:t>Pháp</a:t>
            </a:r>
            <a:r>
              <a:rPr lang="en-US" altLang="vi-VN" i="1" dirty="0">
                <a:solidFill>
                  <a:srgbClr val="FF3300"/>
                </a:solidFill>
              </a:rPr>
              <a:t>.</a:t>
            </a:r>
          </a:p>
        </p:txBody>
      </p:sp>
      <p:sp>
        <p:nvSpPr>
          <p:cNvPr id="13" name="Text Box 3">
            <a:extLst>
              <a:ext uri="{FF2B5EF4-FFF2-40B4-BE49-F238E27FC236}">
                <a16:creationId xmlns:a16="http://schemas.microsoft.com/office/drawing/2014/main" id="{04028D92-06C4-4857-A923-8FF75CEA8A3B}"/>
              </a:ext>
            </a:extLst>
          </p:cNvPr>
          <p:cNvSpPr txBox="1">
            <a:spLocks noChangeArrowheads="1"/>
          </p:cNvSpPr>
          <p:nvPr/>
        </p:nvSpPr>
        <p:spPr bwMode="auto">
          <a:xfrm>
            <a:off x="33338" y="1935163"/>
            <a:ext cx="8915400" cy="215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9pPr>
          </a:lstStyle>
          <a:p>
            <a:pPr algn="just"/>
            <a:r>
              <a:rPr lang="vi-VN" altLang="en-US" b="0" i="1" dirty="0">
                <a:solidFill>
                  <a:srgbClr val="000066"/>
                </a:solidFill>
              </a:rPr>
              <a:t>* </a:t>
            </a:r>
            <a:r>
              <a:rPr lang="vi-VN" altLang="en-US" b="0" i="1" u="sng" dirty="0">
                <a:solidFill>
                  <a:srgbClr val="000066"/>
                </a:solidFill>
              </a:rPr>
              <a:t>Ý nghĩa của việc hoà hoãn</a:t>
            </a:r>
            <a:r>
              <a:rPr lang="vi-VN" altLang="en-US" b="0" i="1" dirty="0">
                <a:solidFill>
                  <a:srgbClr val="000066"/>
                </a:solidFill>
              </a:rPr>
              <a:t>:</a:t>
            </a:r>
          </a:p>
          <a:p>
            <a:pPr marL="458787" indent="-457200" algn="just">
              <a:buFontTx/>
              <a:buChar char="-"/>
            </a:pPr>
            <a:r>
              <a:rPr lang="vi-VN" altLang="en-US" b="0" i="1" dirty="0" smtClean="0">
                <a:solidFill>
                  <a:srgbClr val="0000FF"/>
                </a:solidFill>
              </a:rPr>
              <a:t>Ta </a:t>
            </a:r>
            <a:r>
              <a:rPr lang="vi-VN" altLang="en-US" b="0" i="1" dirty="0">
                <a:solidFill>
                  <a:srgbClr val="0000FF"/>
                </a:solidFill>
              </a:rPr>
              <a:t>đã loại bớt kẻ thù nguy hiểm </a:t>
            </a:r>
            <a:r>
              <a:rPr lang="en-US" altLang="en-US" b="0" i="1" dirty="0" err="1">
                <a:solidFill>
                  <a:srgbClr val="0000FF"/>
                </a:solidFill>
              </a:rPr>
              <a:t>là</a:t>
            </a:r>
            <a:r>
              <a:rPr lang="en-US" altLang="en-US" b="0" i="1" dirty="0">
                <a:solidFill>
                  <a:srgbClr val="0000FF"/>
                </a:solidFill>
              </a:rPr>
              <a:t> </a:t>
            </a:r>
            <a:r>
              <a:rPr lang="en-US" altLang="en-US" b="0" i="1" dirty="0" err="1" smtClean="0">
                <a:solidFill>
                  <a:srgbClr val="0000FF"/>
                </a:solidFill>
              </a:rPr>
              <a:t>quân</a:t>
            </a:r>
            <a:r>
              <a:rPr lang="en-US" altLang="en-US" b="0" i="1" dirty="0" smtClean="0">
                <a:solidFill>
                  <a:srgbClr val="0000FF"/>
                </a:solidFill>
              </a:rPr>
              <a:t>,</a:t>
            </a:r>
            <a:r>
              <a:rPr lang="vi-VN" altLang="en-US" b="0" dirty="0" smtClean="0">
                <a:solidFill>
                  <a:srgbClr val="0000FF"/>
                </a:solidFill>
              </a:rPr>
              <a:t>tập </a:t>
            </a:r>
            <a:r>
              <a:rPr lang="vi-VN" altLang="en-US" b="0" dirty="0">
                <a:solidFill>
                  <a:srgbClr val="0000FF"/>
                </a:solidFill>
              </a:rPr>
              <a:t>trung lực lượng vào kẻ thù chính là thực dân Pháp.</a:t>
            </a:r>
          </a:p>
          <a:p>
            <a:pPr algn="just"/>
            <a:r>
              <a:rPr lang="vi-VN" altLang="en-US" b="0" i="1" dirty="0">
                <a:solidFill>
                  <a:srgbClr val="0000FF"/>
                </a:solidFill>
              </a:rPr>
              <a:t>- Ta có thêm thời gian hòa hoãn để </a:t>
            </a:r>
            <a:r>
              <a:rPr lang="vi-VN" altLang="en-US" b="0" dirty="0">
                <a:solidFill>
                  <a:srgbClr val="0000FF"/>
                </a:solidFill>
              </a:rPr>
              <a:t>củng cố, xây dựng lực lượng,</a:t>
            </a:r>
            <a:r>
              <a:rPr lang="en-US" altLang="en-US" b="0" i="1" dirty="0">
                <a:solidFill>
                  <a:srgbClr val="0000FF"/>
                </a:solidFill>
              </a:rPr>
              <a:t> </a:t>
            </a:r>
            <a:r>
              <a:rPr lang="vi-VN" altLang="en-US" b="0" i="1" dirty="0">
                <a:solidFill>
                  <a:srgbClr val="0000FF"/>
                </a:solidFill>
              </a:rPr>
              <a:t>chuẩn bị cho đánh Pháp lâu dài.</a:t>
            </a:r>
            <a:r>
              <a:rPr lang="en-US" altLang="en-US" b="0" i="1" dirty="0">
                <a:solidFill>
                  <a:srgbClr val="0000FF"/>
                </a:solidFill>
              </a:rPr>
              <a:t> </a:t>
            </a:r>
          </a:p>
        </p:txBody>
      </p:sp>
      <p:sp>
        <p:nvSpPr>
          <p:cNvPr id="2" name="AutoShape 3">
            <a:extLst>
              <a:ext uri="{FF2B5EF4-FFF2-40B4-BE49-F238E27FC236}">
                <a16:creationId xmlns:a16="http://schemas.microsoft.com/office/drawing/2014/main" id="{E65278A5-CE08-9847-9819-E903292245A8}"/>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additive="repl">
                                        <p:cTn id="13" dur="1" fill="hold">
                                          <p:stCondLst>
                                            <p:cond delay="0"/>
                                          </p:stCondLst>
                                        </p:cTn>
                                        <p:tgtEl>
                                          <p:spTgt spid="13">
                                            <p:txEl>
                                              <p:pRg st="0" end="0"/>
                                            </p:txEl>
                                          </p:spTgt>
                                        </p:tgtEl>
                                        <p:attrNameLst>
                                          <p:attrName>style.visibility</p:attrName>
                                        </p:attrNameLst>
                                      </p:cBhvr>
                                      <p:to>
                                        <p:strVal val="visible"/>
                                      </p:to>
                                    </p:set>
                                    <p:animEffect transition="in" filter="box(in)">
                                      <p:cBhvr additive="repl">
                                        <p:cTn id="14" dur="500"/>
                                        <p:tgtEl>
                                          <p:spTgt spid="1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13">
                                            <p:txEl>
                                              <p:pRg st="1" end="1"/>
                                            </p:txEl>
                                          </p:spTgt>
                                        </p:tgtEl>
                                        <p:attrNameLst>
                                          <p:attrName>style.visibility</p:attrName>
                                        </p:attrNameLst>
                                      </p:cBhvr>
                                      <p:to>
                                        <p:strVal val="visible"/>
                                      </p:to>
                                    </p:set>
                                    <p:animEffect transition="in" filter="box(in)">
                                      <p:cBhvr additive="repl">
                                        <p:cTn id="19" dur="500"/>
                                        <p:tgtEl>
                                          <p:spTgt spid="1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additive="repl">
                                        <p:cTn id="23" dur="1" fill="hold">
                                          <p:stCondLst>
                                            <p:cond delay="0"/>
                                          </p:stCondLst>
                                        </p:cTn>
                                        <p:tgtEl>
                                          <p:spTgt spid="13">
                                            <p:txEl>
                                              <p:pRg st="2" end="2"/>
                                            </p:txEl>
                                          </p:spTgt>
                                        </p:tgtEl>
                                        <p:attrNameLst>
                                          <p:attrName>style.visibility</p:attrName>
                                        </p:attrNameLst>
                                      </p:cBhvr>
                                      <p:to>
                                        <p:strVal val="visible"/>
                                      </p:to>
                                    </p:set>
                                    <p:animEffect transition="in" filter="box(in)">
                                      <p:cBhvr additive="repl">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A5F133FC-440B-4FA1-8C3B-851F97FCB4CE}"/>
              </a:ext>
            </a:extLst>
          </p:cNvPr>
          <p:cNvSpPr>
            <a:spLocks noChangeArrowheads="1"/>
          </p:cNvSpPr>
          <p:nvPr/>
        </p:nvSpPr>
        <p:spPr bwMode="auto">
          <a:xfrm>
            <a:off x="1905000" y="381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4000" b="0">
                <a:solidFill>
                  <a:srgbClr val="000000"/>
                </a:solidFill>
                <a:latin typeface="VNI-Times" pitchFamily="2" charset="0"/>
              </a:rPr>
              <a:t> </a:t>
            </a:r>
          </a:p>
        </p:txBody>
      </p:sp>
      <p:sp>
        <p:nvSpPr>
          <p:cNvPr id="45058" name="Text Box 2">
            <a:extLst>
              <a:ext uri="{FF2B5EF4-FFF2-40B4-BE49-F238E27FC236}">
                <a16:creationId xmlns:a16="http://schemas.microsoft.com/office/drawing/2014/main" id="{1B914C32-89E3-4A17-B53F-27D6DF199BE8}"/>
              </a:ext>
            </a:extLst>
          </p:cNvPr>
          <p:cNvSpPr txBox="1">
            <a:spLocks noChangeArrowheads="1"/>
          </p:cNvSpPr>
          <p:nvPr/>
        </p:nvSpPr>
        <p:spPr bwMode="auto">
          <a:xfrm>
            <a:off x="76200" y="76200"/>
            <a:ext cx="8686800" cy="20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sz="4000" u="sng" dirty="0" smtClean="0">
                <a:solidFill>
                  <a:srgbClr val="FF0000"/>
                </a:solidFill>
              </a:rPr>
              <a:t>LUYỆN TẬP</a:t>
            </a:r>
            <a:r>
              <a:rPr lang="en-US" altLang="en-US" dirty="0" smtClean="0">
                <a:solidFill>
                  <a:srgbClr val="FF0000"/>
                </a:solidFill>
              </a:rPr>
              <a:t>:</a:t>
            </a:r>
            <a:r>
              <a:rPr lang="en-US" altLang="en-US" b="0" dirty="0" smtClean="0">
                <a:solidFill>
                  <a:srgbClr val="0000FF"/>
                </a:solidFill>
              </a:rPr>
              <a:t>  </a:t>
            </a:r>
            <a:endParaRPr lang="en-US" altLang="en-US" b="0" dirty="0">
              <a:solidFill>
                <a:srgbClr val="0000FF"/>
              </a:solidFill>
            </a:endParaRPr>
          </a:p>
          <a:p>
            <a:pPr algn="ctr">
              <a:spcBef>
                <a:spcPts val="1750"/>
              </a:spcBef>
              <a:buClrTx/>
              <a:buFontTx/>
              <a:buNone/>
            </a:pPr>
            <a:r>
              <a:rPr lang="en-US" altLang="en-US" b="0" dirty="0" err="1">
                <a:solidFill>
                  <a:srgbClr val="0000FF"/>
                </a:solidFill>
              </a:rPr>
              <a:t>Chọn</a:t>
            </a:r>
            <a:r>
              <a:rPr lang="en-US" altLang="en-US" b="0" dirty="0">
                <a:solidFill>
                  <a:srgbClr val="0000FF"/>
                </a:solidFill>
              </a:rPr>
              <a:t> </a:t>
            </a:r>
            <a:r>
              <a:rPr lang="en-US" altLang="en-US" b="0" dirty="0" err="1">
                <a:solidFill>
                  <a:srgbClr val="0000FF"/>
                </a:solidFill>
              </a:rPr>
              <a:t>đáp</a:t>
            </a:r>
            <a:r>
              <a:rPr lang="en-US" altLang="en-US" b="0" dirty="0">
                <a:solidFill>
                  <a:srgbClr val="0000FF"/>
                </a:solidFill>
              </a:rPr>
              <a:t> </a:t>
            </a:r>
            <a:r>
              <a:rPr lang="en-US" altLang="en-US" b="0" dirty="0" err="1">
                <a:solidFill>
                  <a:srgbClr val="0000FF"/>
                </a:solidFill>
              </a:rPr>
              <a:t>án</a:t>
            </a:r>
            <a:r>
              <a:rPr lang="en-US" altLang="en-US" b="0" dirty="0">
                <a:solidFill>
                  <a:srgbClr val="0000FF"/>
                </a:solidFill>
              </a:rPr>
              <a:t> </a:t>
            </a:r>
            <a:r>
              <a:rPr lang="en-US" altLang="en-US" b="0" dirty="0" err="1">
                <a:solidFill>
                  <a:srgbClr val="0000FF"/>
                </a:solidFill>
              </a:rPr>
              <a:t>đúng</a:t>
            </a:r>
            <a:r>
              <a:rPr lang="en-US" altLang="en-US" b="0" dirty="0">
                <a:solidFill>
                  <a:srgbClr val="0000FF"/>
                </a:solidFill>
              </a:rPr>
              <a:t> </a:t>
            </a:r>
            <a:r>
              <a:rPr lang="en-US" altLang="en-US" b="0" dirty="0" err="1">
                <a:solidFill>
                  <a:srgbClr val="0000FF"/>
                </a:solidFill>
              </a:rPr>
              <a:t>nhất</a:t>
            </a:r>
            <a:r>
              <a:rPr lang="en-US" altLang="en-US" b="0" dirty="0">
                <a:solidFill>
                  <a:srgbClr val="0000FF"/>
                </a:solidFill>
              </a:rPr>
              <a:t>?</a:t>
            </a:r>
          </a:p>
          <a:p>
            <a:pPr algn="ctr">
              <a:spcBef>
                <a:spcPts val="1750"/>
              </a:spcBef>
              <a:buClrTx/>
              <a:buFontTx/>
              <a:buNone/>
            </a:pPr>
            <a:endParaRPr lang="en-US" altLang="en-US" b="0" dirty="0">
              <a:solidFill>
                <a:srgbClr val="0000FF"/>
              </a:solidFill>
            </a:endParaRPr>
          </a:p>
        </p:txBody>
      </p:sp>
      <p:sp>
        <p:nvSpPr>
          <p:cNvPr id="45059" name="Text Box 3">
            <a:extLst>
              <a:ext uri="{FF2B5EF4-FFF2-40B4-BE49-F238E27FC236}">
                <a16:creationId xmlns:a16="http://schemas.microsoft.com/office/drawing/2014/main" id="{CF8FB44A-2170-4678-BDFF-1FB9DF8141D5}"/>
              </a:ext>
            </a:extLst>
          </p:cNvPr>
          <p:cNvSpPr txBox="1">
            <a:spLocks noChangeArrowheads="1"/>
          </p:cNvSpPr>
          <p:nvPr/>
        </p:nvSpPr>
        <p:spPr bwMode="auto">
          <a:xfrm>
            <a:off x="38100" y="1462088"/>
            <a:ext cx="8763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1</a:t>
            </a:r>
            <a:r>
              <a:rPr lang="en-US" altLang="en-US" b="0">
                <a:solidFill>
                  <a:srgbClr val="000000"/>
                </a:solidFill>
              </a:rPr>
              <a:t>: </a:t>
            </a:r>
            <a:r>
              <a:rPr lang="en-US" altLang="en-US" b="0" i="1">
                <a:solidFill>
                  <a:srgbClr val="000000"/>
                </a:solidFill>
              </a:rPr>
              <a:t>Sau CTTG II, quân đội đồng minh vào nước ta gồm:</a:t>
            </a:r>
          </a:p>
          <a:p>
            <a:pPr>
              <a:spcBef>
                <a:spcPts val="1750"/>
              </a:spcBef>
              <a:buClr>
                <a:srgbClr val="0000FF"/>
              </a:buClr>
              <a:buFont typeface="Times New Roman" panose="02020603050405020304" pitchFamily="18" charset="0"/>
              <a:buAutoNum type="alphaUcPeriod"/>
            </a:pPr>
            <a:r>
              <a:rPr lang="en-US" altLang="en-US" b="0">
                <a:solidFill>
                  <a:srgbClr val="0000FF"/>
                </a:solidFill>
              </a:rPr>
              <a:t> Anh, Mĩ                                           C. Anh, Tưởng</a:t>
            </a:r>
          </a:p>
          <a:p>
            <a:pPr>
              <a:spcBef>
                <a:spcPts val="1750"/>
              </a:spcBef>
              <a:buClr>
                <a:srgbClr val="0000FF"/>
              </a:buClr>
              <a:buFont typeface="Times New Roman" panose="02020603050405020304" pitchFamily="18" charset="0"/>
              <a:buAutoNum type="alphaUcPeriod"/>
            </a:pPr>
            <a:r>
              <a:rPr lang="en-US" altLang="en-US" b="0">
                <a:solidFill>
                  <a:srgbClr val="0000FF"/>
                </a:solidFill>
              </a:rPr>
              <a:t> Pháp, Tưởng                                    D. Liên Xô, Tưởng         </a:t>
            </a:r>
          </a:p>
        </p:txBody>
      </p:sp>
      <p:sp>
        <p:nvSpPr>
          <p:cNvPr id="45060" name="Oval 4">
            <a:extLst>
              <a:ext uri="{FF2B5EF4-FFF2-40B4-BE49-F238E27FC236}">
                <a16:creationId xmlns:a16="http://schemas.microsoft.com/office/drawing/2014/main" id="{DA914C6A-99C1-4B7F-96B1-91ADF113FFDA}"/>
              </a:ext>
            </a:extLst>
          </p:cNvPr>
          <p:cNvSpPr>
            <a:spLocks noChangeArrowheads="1"/>
          </p:cNvSpPr>
          <p:nvPr/>
        </p:nvSpPr>
        <p:spPr bwMode="auto">
          <a:xfrm>
            <a:off x="5410200" y="2076450"/>
            <a:ext cx="533400" cy="590550"/>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66738"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C</a:t>
            </a:r>
          </a:p>
        </p:txBody>
      </p:sp>
      <p:sp>
        <p:nvSpPr>
          <p:cNvPr id="45061" name="Text Box 5">
            <a:extLst>
              <a:ext uri="{FF2B5EF4-FFF2-40B4-BE49-F238E27FC236}">
                <a16:creationId xmlns:a16="http://schemas.microsoft.com/office/drawing/2014/main" id="{DA73EF65-0DDB-43A4-8DA0-39A55F2FB7CB}"/>
              </a:ext>
            </a:extLst>
          </p:cNvPr>
          <p:cNvSpPr txBox="1">
            <a:spLocks noChangeArrowheads="1"/>
          </p:cNvSpPr>
          <p:nvPr/>
        </p:nvSpPr>
        <p:spPr bwMode="auto">
          <a:xfrm>
            <a:off x="152400" y="4059238"/>
            <a:ext cx="8991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2</a:t>
            </a:r>
            <a:r>
              <a:rPr lang="en-US" altLang="en-US" b="0">
                <a:solidFill>
                  <a:srgbClr val="000000"/>
                </a:solidFill>
              </a:rPr>
              <a:t>: </a:t>
            </a:r>
            <a:r>
              <a:rPr lang="en-US" altLang="en-US" b="0" i="1">
                <a:solidFill>
                  <a:srgbClr val="000000"/>
                </a:solidFill>
              </a:rPr>
              <a:t>Tổng tuyển cử bầu Quốc hội đầu tiên diễn ra vào thời</a:t>
            </a:r>
            <a:r>
              <a:rPr lang="en-US" altLang="en-US" b="0">
                <a:solidFill>
                  <a:srgbClr val="000000"/>
                </a:solidFill>
              </a:rPr>
              <a:t> </a:t>
            </a:r>
            <a:r>
              <a:rPr lang="en-US" altLang="en-US" b="0" i="1">
                <a:solidFill>
                  <a:srgbClr val="000000"/>
                </a:solidFill>
              </a:rPr>
              <a:t>gian nào?</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6/1/1946                                  C. Ngày 9/11/1946</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2/3/1946                                  D. Ngày 23/11/1946</a:t>
            </a:r>
          </a:p>
        </p:txBody>
      </p:sp>
      <p:sp>
        <p:nvSpPr>
          <p:cNvPr id="45062" name="Oval 6">
            <a:extLst>
              <a:ext uri="{FF2B5EF4-FFF2-40B4-BE49-F238E27FC236}">
                <a16:creationId xmlns:a16="http://schemas.microsoft.com/office/drawing/2014/main" id="{3D1626FA-AD99-423F-8507-5DC43CAF8F95}"/>
              </a:ext>
            </a:extLst>
          </p:cNvPr>
          <p:cNvSpPr>
            <a:spLocks noChangeArrowheads="1"/>
          </p:cNvSpPr>
          <p:nvPr/>
        </p:nvSpPr>
        <p:spPr bwMode="auto">
          <a:xfrm>
            <a:off x="0" y="5181600"/>
            <a:ext cx="533400" cy="503238"/>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5058"/>
                                        </p:tgtEl>
                                        <p:attrNameLst>
                                          <p:attrName>style.visibility</p:attrName>
                                        </p:attrNameLst>
                                      </p:cBhvr>
                                      <p:to>
                                        <p:strVal val="visible"/>
                                      </p:to>
                                    </p:set>
                                    <p:animEffect transition="in" filter="blinds(horizontal)">
                                      <p:cBhvr additive="repl">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5059"/>
                                        </p:tgtEl>
                                        <p:attrNameLst>
                                          <p:attrName>style.visibility</p:attrName>
                                        </p:attrNameLst>
                                      </p:cBhvr>
                                      <p:to>
                                        <p:strVal val="visible"/>
                                      </p:to>
                                    </p:set>
                                    <p:animEffect transition="in" filter="blinds(horizontal)">
                                      <p:cBhvr additive="repl">
                                        <p:cTn id="12" dur="5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45060"/>
                                        </p:tgtEl>
                                        <p:attrNameLst>
                                          <p:attrName>style.visibility</p:attrName>
                                        </p:attrNameLst>
                                      </p:cBhvr>
                                      <p:to>
                                        <p:strVal val="visible"/>
                                      </p:to>
                                    </p:set>
                                    <p:animEffect transition="in" filter="box(in)">
                                      <p:cBhvr additive="repl">
                                        <p:cTn id="17" dur="500"/>
                                        <p:tgtEl>
                                          <p:spTgt spid="45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5061"/>
                                        </p:tgtEl>
                                        <p:attrNameLst>
                                          <p:attrName>style.visibility</p:attrName>
                                        </p:attrNameLst>
                                      </p:cBhvr>
                                      <p:to>
                                        <p:strVal val="visible"/>
                                      </p:to>
                                    </p:set>
                                    <p:animEffect transition="in" filter="blinds(horizontal)">
                                      <p:cBhvr additive="repl">
                                        <p:cTn id="22" dur="500"/>
                                        <p:tgtEl>
                                          <p:spTgt spid="450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45062"/>
                                        </p:tgtEl>
                                        <p:attrNameLst>
                                          <p:attrName>style.visibility</p:attrName>
                                        </p:attrNameLst>
                                      </p:cBhvr>
                                      <p:to>
                                        <p:strVal val="visible"/>
                                      </p:to>
                                    </p:set>
                                    <p:animEffect transition="in" filter="box(in)">
                                      <p:cBhvr additive="repl">
                                        <p:cTn id="2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7E2C25E5-05A4-4959-8BCC-AE75EF4BED3B}"/>
              </a:ext>
            </a:extLst>
          </p:cNvPr>
          <p:cNvSpPr>
            <a:spLocks noChangeArrowheads="1"/>
          </p:cNvSpPr>
          <p:nvPr/>
        </p:nvSpPr>
        <p:spPr bwMode="auto">
          <a:xfrm>
            <a:off x="0" y="1905000"/>
            <a:ext cx="3581400" cy="47244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7" name="Rectangle 2">
            <a:extLst>
              <a:ext uri="{FF2B5EF4-FFF2-40B4-BE49-F238E27FC236}">
                <a16:creationId xmlns:a16="http://schemas.microsoft.com/office/drawing/2014/main" id="{16AC4C53-5BA3-433A-82C5-3569E783AFD3}"/>
              </a:ext>
            </a:extLst>
          </p:cNvPr>
          <p:cNvSpPr>
            <a:spLocks noChangeArrowheads="1"/>
          </p:cNvSpPr>
          <p:nvPr/>
        </p:nvSpPr>
        <p:spPr bwMode="auto">
          <a:xfrm>
            <a:off x="3948113" y="1905000"/>
            <a:ext cx="5195887" cy="46482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8" name="Text Box 3">
            <a:extLst>
              <a:ext uri="{FF2B5EF4-FFF2-40B4-BE49-F238E27FC236}">
                <a16:creationId xmlns:a16="http://schemas.microsoft.com/office/drawing/2014/main" id="{EDB32B83-D7E0-4980-BD10-C3D11611AE2E}"/>
              </a:ext>
            </a:extLst>
          </p:cNvPr>
          <p:cNvSpPr txBox="1">
            <a:spLocks noChangeArrowheads="1"/>
          </p:cNvSpPr>
          <p:nvPr/>
        </p:nvSpPr>
        <p:spPr bwMode="auto">
          <a:xfrm>
            <a:off x="228600" y="914400"/>
            <a:ext cx="8534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500" b="0">
                <a:solidFill>
                  <a:srgbClr val="660033"/>
                </a:solidFill>
              </a:rPr>
              <a:t> Gạch nối cột A với cột B cho phù hợp</a:t>
            </a:r>
            <a:r>
              <a:rPr lang="en-US" altLang="en-US" sz="2500" b="0" i="1">
                <a:solidFill>
                  <a:srgbClr val="660033"/>
                </a:solidFill>
              </a:rPr>
              <a:t>: Những biện pháp xây dưng chính quyền,  giải quyết nạn đói, nạn dốt và tài chính ?</a:t>
            </a:r>
          </a:p>
        </p:txBody>
      </p:sp>
      <p:sp>
        <p:nvSpPr>
          <p:cNvPr id="46084" name="Line 4">
            <a:extLst>
              <a:ext uri="{FF2B5EF4-FFF2-40B4-BE49-F238E27FC236}">
                <a16:creationId xmlns:a16="http://schemas.microsoft.com/office/drawing/2014/main" id="{E4B4F1C5-BD40-47D1-B941-80F39618D66E}"/>
              </a:ext>
            </a:extLst>
          </p:cNvPr>
          <p:cNvSpPr>
            <a:spLocks noChangeShapeType="1"/>
          </p:cNvSpPr>
          <p:nvPr/>
        </p:nvSpPr>
        <p:spPr bwMode="auto">
          <a:xfrm>
            <a:off x="3200400" y="2971800"/>
            <a:ext cx="914400" cy="1600200"/>
          </a:xfrm>
          <a:prstGeom prst="line">
            <a:avLst/>
          </a:prstGeom>
          <a:noFill/>
          <a:ln w="38160" cap="sq">
            <a:solidFill>
              <a:srgbClr val="CC99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 name="Line 5">
            <a:extLst>
              <a:ext uri="{FF2B5EF4-FFF2-40B4-BE49-F238E27FC236}">
                <a16:creationId xmlns:a16="http://schemas.microsoft.com/office/drawing/2014/main" id="{CD3A7FC7-FD72-4AA6-BD7D-C6B6E4A6AF29}"/>
              </a:ext>
            </a:extLst>
          </p:cNvPr>
          <p:cNvSpPr>
            <a:spLocks noChangeShapeType="1"/>
          </p:cNvSpPr>
          <p:nvPr/>
        </p:nvSpPr>
        <p:spPr bwMode="auto">
          <a:xfrm flipV="1">
            <a:off x="3048000" y="3957638"/>
            <a:ext cx="1066800" cy="1304925"/>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6" name="Line 6">
            <a:extLst>
              <a:ext uri="{FF2B5EF4-FFF2-40B4-BE49-F238E27FC236}">
                <a16:creationId xmlns:a16="http://schemas.microsoft.com/office/drawing/2014/main" id="{F60E6CC5-5B29-476B-AD7C-483DE04A1B05}"/>
              </a:ext>
            </a:extLst>
          </p:cNvPr>
          <p:cNvSpPr>
            <a:spLocks noChangeShapeType="1"/>
          </p:cNvSpPr>
          <p:nvPr/>
        </p:nvSpPr>
        <p:spPr bwMode="auto">
          <a:xfrm>
            <a:off x="3048000" y="5334000"/>
            <a:ext cx="1143000" cy="914400"/>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7">
            <a:extLst>
              <a:ext uri="{FF2B5EF4-FFF2-40B4-BE49-F238E27FC236}">
                <a16:creationId xmlns:a16="http://schemas.microsoft.com/office/drawing/2014/main" id="{14252B96-7429-4398-9B81-78ED6FF629DB}"/>
              </a:ext>
            </a:extLst>
          </p:cNvPr>
          <p:cNvSpPr>
            <a:spLocks noChangeShapeType="1"/>
          </p:cNvSpPr>
          <p:nvPr/>
        </p:nvSpPr>
        <p:spPr bwMode="auto">
          <a:xfrm flipV="1">
            <a:off x="3005138" y="3043238"/>
            <a:ext cx="1109662" cy="509587"/>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8">
            <a:extLst>
              <a:ext uri="{FF2B5EF4-FFF2-40B4-BE49-F238E27FC236}">
                <a16:creationId xmlns:a16="http://schemas.microsoft.com/office/drawing/2014/main" id="{5CF05022-5063-4B64-8D74-B823BA4E5D25}"/>
              </a:ext>
            </a:extLst>
          </p:cNvPr>
          <p:cNvSpPr>
            <a:spLocks noChangeShapeType="1"/>
          </p:cNvSpPr>
          <p:nvPr/>
        </p:nvSpPr>
        <p:spPr bwMode="auto">
          <a:xfrm flipV="1">
            <a:off x="2895600" y="2357438"/>
            <a:ext cx="1295400" cy="2219325"/>
          </a:xfrm>
          <a:prstGeom prst="line">
            <a:avLst/>
          </a:prstGeom>
          <a:noFill/>
          <a:ln w="38160" cap="sq">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4" name="Text Box 9">
            <a:extLst>
              <a:ext uri="{FF2B5EF4-FFF2-40B4-BE49-F238E27FC236}">
                <a16:creationId xmlns:a16="http://schemas.microsoft.com/office/drawing/2014/main" id="{8704D6D8-BA85-4A58-AC09-51A9892891A6}"/>
              </a:ext>
            </a:extLst>
          </p:cNvPr>
          <p:cNvSpPr txBox="1">
            <a:spLocks noChangeArrowheads="1"/>
          </p:cNvSpPr>
          <p:nvPr/>
        </p:nvSpPr>
        <p:spPr bwMode="auto">
          <a:xfrm>
            <a:off x="2667000" y="2301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3200" u="sng">
                <a:solidFill>
                  <a:srgbClr val="FF0000"/>
                </a:solidFill>
              </a:rPr>
              <a:t>Câu hỏi, bài tập củng cố:</a:t>
            </a:r>
            <a:endParaRPr lang="vi-VN" altLang="en-US" sz="3200" u="sng">
              <a:solidFill>
                <a:srgbClr val="FF0000"/>
              </a:solidFill>
            </a:endParaRPr>
          </a:p>
        </p:txBody>
      </p:sp>
      <p:sp>
        <p:nvSpPr>
          <p:cNvPr id="72715" name="Text Box 10">
            <a:extLst>
              <a:ext uri="{FF2B5EF4-FFF2-40B4-BE49-F238E27FC236}">
                <a16:creationId xmlns:a16="http://schemas.microsoft.com/office/drawing/2014/main" id="{67C72C7B-A1D2-4305-AFEE-45619AD6B993}"/>
              </a:ext>
            </a:extLst>
          </p:cNvPr>
          <p:cNvSpPr txBox="1">
            <a:spLocks noChangeArrowheads="1"/>
          </p:cNvSpPr>
          <p:nvPr/>
        </p:nvSpPr>
        <p:spPr bwMode="auto">
          <a:xfrm>
            <a:off x="0" y="2590800"/>
            <a:ext cx="373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400" b="0">
                <a:solidFill>
                  <a:srgbClr val="000000"/>
                </a:solidFill>
                <a:latin typeface="Arial" panose="020B0604020202020204" pitchFamily="34" charset="0"/>
              </a:rPr>
              <a:t> </a:t>
            </a:r>
            <a:r>
              <a:rPr lang="en-US" altLang="en-US" sz="2400" b="0">
                <a:solidFill>
                  <a:srgbClr val="000000"/>
                </a:solidFill>
              </a:rPr>
              <a:t>1. Xây dựng chính quyền.</a:t>
            </a:r>
          </a:p>
          <a:p>
            <a:pPr eaLnBrk="1" hangingPunct="1">
              <a:buClrTx/>
              <a:buFontTx/>
              <a:buNone/>
            </a:pPr>
            <a:r>
              <a:rPr lang="en-US" altLang="en-US" sz="2400" b="0">
                <a:solidFill>
                  <a:srgbClr val="000000"/>
                </a:solidFill>
              </a:rPr>
              <a:t>                 </a:t>
            </a:r>
          </a:p>
          <a:p>
            <a:pPr eaLnBrk="1" hangingPunct="1">
              <a:buClrTx/>
              <a:buFontTx/>
              <a:buNone/>
            </a:pPr>
            <a:r>
              <a:rPr lang="en-US" altLang="en-US" sz="2400" b="0">
                <a:solidFill>
                  <a:srgbClr val="000000"/>
                </a:solidFill>
              </a:rPr>
              <a:t>2. Giải quyết nạn đói. 				</a:t>
            </a:r>
          </a:p>
          <a:p>
            <a:pPr eaLnBrk="1" hangingPunct="1">
              <a:buClrTx/>
              <a:buFontTx/>
              <a:buNone/>
            </a:pPr>
            <a:r>
              <a:rPr lang="en-US" altLang="en-US" sz="2400" b="0">
                <a:solidFill>
                  <a:srgbClr val="000000"/>
                </a:solidFill>
              </a:rPr>
              <a:t>3. Giải quyết nạn dốt. 			</a:t>
            </a:r>
          </a:p>
          <a:p>
            <a:pPr eaLnBrk="1" hangingPunct="1">
              <a:buClrTx/>
              <a:buFontTx/>
              <a:buNone/>
            </a:pPr>
            <a:r>
              <a:rPr lang="en-US" altLang="en-US" sz="2400" b="0">
                <a:solidFill>
                  <a:srgbClr val="000000"/>
                </a:solidFill>
              </a:rPr>
              <a:t>4. Giải quyết tài chính</a:t>
            </a:r>
            <a:r>
              <a:rPr lang="en-US" altLang="en-US" sz="2400" b="0">
                <a:solidFill>
                  <a:srgbClr val="000000"/>
                </a:solidFill>
                <a:latin typeface="Arial" panose="020B0604020202020204" pitchFamily="34" charset="0"/>
              </a:rPr>
              <a:t> 			</a:t>
            </a:r>
          </a:p>
        </p:txBody>
      </p:sp>
      <p:sp>
        <p:nvSpPr>
          <p:cNvPr id="72716" name="Text Box 11">
            <a:extLst>
              <a:ext uri="{FF2B5EF4-FFF2-40B4-BE49-F238E27FC236}">
                <a16:creationId xmlns:a16="http://schemas.microsoft.com/office/drawing/2014/main" id="{420CEDCA-3611-49F2-9039-12199DAF053D}"/>
              </a:ext>
            </a:extLst>
          </p:cNvPr>
          <p:cNvSpPr txBox="1">
            <a:spLocks noChangeArrowheads="1"/>
          </p:cNvSpPr>
          <p:nvPr/>
        </p:nvSpPr>
        <p:spPr bwMode="auto">
          <a:xfrm>
            <a:off x="4114800" y="19050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300" b="0">
                <a:solidFill>
                  <a:srgbClr val="000099"/>
                </a:solidFill>
              </a:rPr>
              <a:t>a. Học lớp xoá mù chữ.</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b. Thực hiện “Hũ gạo cứu đói”, “Ngày đồng tâm”.</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c. Xây dựng “Quỹ độc lập”.</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d. Tiến hành Tổng tuyển cử bầu Quốc hội.</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e. Thực hiện “Tăng gia sản xuất”.</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h. Thực hiện “Tuần lễ vàng</a:t>
            </a:r>
            <a:r>
              <a:rPr lang="en-US" altLang="en-US" sz="2300" b="0">
                <a:solidFill>
                  <a:srgbClr val="000099"/>
                </a:solidFill>
                <a:latin typeface="Arial" panose="020B0604020202020204" pitchFamily="34" charset="0"/>
              </a:rPr>
              <a:t>”.</a:t>
            </a:r>
          </a:p>
        </p:txBody>
      </p:sp>
      <p:sp>
        <p:nvSpPr>
          <p:cNvPr id="46092" name="Line 12">
            <a:extLst>
              <a:ext uri="{FF2B5EF4-FFF2-40B4-BE49-F238E27FC236}">
                <a16:creationId xmlns:a16="http://schemas.microsoft.com/office/drawing/2014/main" id="{552A8198-3AF8-456B-A37B-CBEF3B8AE893}"/>
              </a:ext>
            </a:extLst>
          </p:cNvPr>
          <p:cNvSpPr>
            <a:spLocks noChangeShapeType="1"/>
          </p:cNvSpPr>
          <p:nvPr/>
        </p:nvSpPr>
        <p:spPr bwMode="auto">
          <a:xfrm>
            <a:off x="3000375" y="3629025"/>
            <a:ext cx="1114425" cy="1933575"/>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6084"/>
                                        </p:tgtEl>
                                        <p:attrNameLst>
                                          <p:attrName>style.visibility</p:attrName>
                                        </p:attrNameLst>
                                      </p:cBhvr>
                                      <p:to>
                                        <p:strVal val="visible"/>
                                      </p:to>
                                    </p:set>
                                    <p:animEffect transition="in" filter="wipe(left)">
                                      <p:cBhvr additive="repl">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6087"/>
                                        </p:tgtEl>
                                        <p:attrNameLst>
                                          <p:attrName>style.visibility</p:attrName>
                                        </p:attrNameLst>
                                      </p:cBhvr>
                                      <p:to>
                                        <p:strVal val="visible"/>
                                      </p:to>
                                    </p:set>
                                    <p:animEffect transition="in" filter="wipe(left)">
                                      <p:cBhvr additive="repl">
                                        <p:cTn id="12" dur="500"/>
                                        <p:tgtEl>
                                          <p:spTgt spid="46087"/>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46092"/>
                                        </p:tgtEl>
                                        <p:attrNameLst>
                                          <p:attrName>style.visibility</p:attrName>
                                        </p:attrNameLst>
                                      </p:cBhvr>
                                      <p:to>
                                        <p:strVal val="visible"/>
                                      </p:to>
                                    </p:set>
                                    <p:animEffect transition="in" filter="wipe(left)">
                                      <p:cBhvr additive="repl">
                                        <p:cTn id="15" dur="500"/>
                                        <p:tgtEl>
                                          <p:spTgt spid="460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additive="repl">
                                        <p:cTn id="19" dur="1" fill="hold">
                                          <p:stCondLst>
                                            <p:cond delay="0"/>
                                          </p:stCondLst>
                                        </p:cTn>
                                        <p:tgtEl>
                                          <p:spTgt spid="46088"/>
                                        </p:tgtEl>
                                        <p:attrNameLst>
                                          <p:attrName>style.visibility</p:attrName>
                                        </p:attrNameLst>
                                      </p:cBhvr>
                                      <p:to>
                                        <p:strVal val="visible"/>
                                      </p:to>
                                    </p:set>
                                    <p:animEffect transition="in" filter="wipe(down)">
                                      <p:cBhvr additive="repl">
                                        <p:cTn id="20" dur="500"/>
                                        <p:tgtEl>
                                          <p:spTgt spid="460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46085"/>
                                        </p:tgtEl>
                                        <p:attrNameLst>
                                          <p:attrName>style.visibility</p:attrName>
                                        </p:attrNameLst>
                                      </p:cBhvr>
                                      <p:to>
                                        <p:strVal val="visible"/>
                                      </p:to>
                                    </p:set>
                                    <p:animEffect transition="in" filter="wipe(left)">
                                      <p:cBhvr additive="repl">
                                        <p:cTn id="25" dur="500"/>
                                        <p:tgtEl>
                                          <p:spTgt spid="46085"/>
                                        </p:tgtEl>
                                      </p:cBhvr>
                                    </p:animEffect>
                                  </p:childTnLst>
                                </p:cTn>
                              </p:par>
                              <p:par>
                                <p:cTn id="26" presetID="22" presetClass="entr" presetSubtype="8" fill="hold" nodeType="withEffect">
                                  <p:stCondLst>
                                    <p:cond delay="0"/>
                                  </p:stCondLst>
                                  <p:childTnLst>
                                    <p:set>
                                      <p:cBhvr additive="repl">
                                        <p:cTn id="27" dur="1" fill="hold">
                                          <p:stCondLst>
                                            <p:cond delay="0"/>
                                          </p:stCondLst>
                                        </p:cTn>
                                        <p:tgtEl>
                                          <p:spTgt spid="46086"/>
                                        </p:tgtEl>
                                        <p:attrNameLst>
                                          <p:attrName>style.visibility</p:attrName>
                                        </p:attrNameLst>
                                      </p:cBhvr>
                                      <p:to>
                                        <p:strVal val="visible"/>
                                      </p:to>
                                    </p:set>
                                    <p:animEffect transition="in" filter="wipe(left)">
                                      <p:cBhvr additive="repl">
                                        <p:cTn id="28"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754" name="Group 1">
            <a:extLst>
              <a:ext uri="{FF2B5EF4-FFF2-40B4-BE49-F238E27FC236}">
                <a16:creationId xmlns:a16="http://schemas.microsoft.com/office/drawing/2014/main" id="{1D9CECE2-F0EC-48EF-BEC4-123DE5301A71}"/>
              </a:ext>
            </a:extLst>
          </p:cNvPr>
          <p:cNvGrpSpPr>
            <a:grpSpLocks/>
          </p:cNvGrpSpPr>
          <p:nvPr/>
        </p:nvGrpSpPr>
        <p:grpSpPr bwMode="auto">
          <a:xfrm>
            <a:off x="6348413" y="4006850"/>
            <a:ext cx="2843212" cy="2879725"/>
            <a:chOff x="3999" y="2524"/>
            <a:chExt cx="1791" cy="1814"/>
          </a:xfrm>
        </p:grpSpPr>
        <p:pic>
          <p:nvPicPr>
            <p:cNvPr id="74770" name="Picture 2">
              <a:extLst>
                <a:ext uri="{FF2B5EF4-FFF2-40B4-BE49-F238E27FC236}">
                  <a16:creationId xmlns:a16="http://schemas.microsoft.com/office/drawing/2014/main" id="{43D7539D-64E4-4387-BE91-15806CE75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0000">
              <a:off x="5283" y="3788"/>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1" name="Picture 3">
              <a:extLst>
                <a:ext uri="{FF2B5EF4-FFF2-40B4-BE49-F238E27FC236}">
                  <a16:creationId xmlns:a16="http://schemas.microsoft.com/office/drawing/2014/main" id="{7EF5996A-3580-4003-8B83-D0461CAFD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87" y="3338"/>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2" name="Picture 4">
              <a:extLst>
                <a:ext uri="{FF2B5EF4-FFF2-40B4-BE49-F238E27FC236}">
                  <a16:creationId xmlns:a16="http://schemas.microsoft.com/office/drawing/2014/main" id="{1A3EA135-F0DF-44E0-8C88-06B0F1758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92" y="3293"/>
              <a:ext cx="174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5" name="Group 5">
            <a:extLst>
              <a:ext uri="{FF2B5EF4-FFF2-40B4-BE49-F238E27FC236}">
                <a16:creationId xmlns:a16="http://schemas.microsoft.com/office/drawing/2014/main" id="{113C6E41-FFA6-48E1-92BC-16282FA89D0F}"/>
              </a:ext>
            </a:extLst>
          </p:cNvPr>
          <p:cNvGrpSpPr>
            <a:grpSpLocks/>
          </p:cNvGrpSpPr>
          <p:nvPr/>
        </p:nvGrpSpPr>
        <p:grpSpPr bwMode="auto">
          <a:xfrm>
            <a:off x="44450" y="4029075"/>
            <a:ext cx="2879725" cy="2846388"/>
            <a:chOff x="28" y="2538"/>
            <a:chExt cx="1814" cy="1793"/>
          </a:xfrm>
        </p:grpSpPr>
        <p:pic>
          <p:nvPicPr>
            <p:cNvPr id="74767" name="Picture 6">
              <a:extLst>
                <a:ext uri="{FF2B5EF4-FFF2-40B4-BE49-F238E27FC236}">
                  <a16:creationId xmlns:a16="http://schemas.microsoft.com/office/drawing/2014/main" id="{3105E2CB-3254-4CD3-8BB9-42788E992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149" y="3824"/>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8" name="Picture 7">
              <a:extLst>
                <a:ext uri="{FF2B5EF4-FFF2-40B4-BE49-F238E27FC236}">
                  <a16:creationId xmlns:a16="http://schemas.microsoft.com/office/drawing/2014/main" id="{8A39CE96-198D-47A7-83F0-00B35FC86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 y="2538"/>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9" name="Picture 8">
              <a:extLst>
                <a:ext uri="{FF2B5EF4-FFF2-40B4-BE49-F238E27FC236}">
                  <a16:creationId xmlns:a16="http://schemas.microsoft.com/office/drawing/2014/main" id="{750657CA-E5F2-4432-9659-9C95BE702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3" y="410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6" name="Group 9">
            <a:extLst>
              <a:ext uri="{FF2B5EF4-FFF2-40B4-BE49-F238E27FC236}">
                <a16:creationId xmlns:a16="http://schemas.microsoft.com/office/drawing/2014/main" id="{C8322DC7-E881-4410-8683-071190C26584}"/>
              </a:ext>
            </a:extLst>
          </p:cNvPr>
          <p:cNvGrpSpPr>
            <a:grpSpLocks/>
          </p:cNvGrpSpPr>
          <p:nvPr/>
        </p:nvGrpSpPr>
        <p:grpSpPr bwMode="auto">
          <a:xfrm>
            <a:off x="6229350" y="-19050"/>
            <a:ext cx="2879725" cy="2847975"/>
            <a:chOff x="3924" y="-12"/>
            <a:chExt cx="1814" cy="1794"/>
          </a:xfrm>
        </p:grpSpPr>
        <p:pic>
          <p:nvPicPr>
            <p:cNvPr id="74764" name="Picture 10">
              <a:extLst>
                <a:ext uri="{FF2B5EF4-FFF2-40B4-BE49-F238E27FC236}">
                  <a16:creationId xmlns:a16="http://schemas.microsoft.com/office/drawing/2014/main" id="{E0C7DEA4-C2E9-48D1-B746-9F48B8C1E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0000">
              <a:off x="5189" y="65"/>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5" name="Picture 11">
              <a:extLst>
                <a:ext uri="{FF2B5EF4-FFF2-40B4-BE49-F238E27FC236}">
                  <a16:creationId xmlns:a16="http://schemas.microsoft.com/office/drawing/2014/main" id="{DE344AA3-147D-48B8-BE4D-4BEC9C023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 y="-9"/>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6" name="Picture 12">
              <a:extLst>
                <a:ext uri="{FF2B5EF4-FFF2-40B4-BE49-F238E27FC236}">
                  <a16:creationId xmlns:a16="http://schemas.microsoft.com/office/drawing/2014/main" id="{F780684F-9024-4DDD-B5DD-7B1F862B3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 y="13"/>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7" name="Group 13">
            <a:extLst>
              <a:ext uri="{FF2B5EF4-FFF2-40B4-BE49-F238E27FC236}">
                <a16:creationId xmlns:a16="http://schemas.microsoft.com/office/drawing/2014/main" id="{95CDA313-E3EC-434A-A691-625875525AD3}"/>
              </a:ext>
            </a:extLst>
          </p:cNvPr>
          <p:cNvGrpSpPr>
            <a:grpSpLocks/>
          </p:cNvGrpSpPr>
          <p:nvPr/>
        </p:nvGrpSpPr>
        <p:grpSpPr bwMode="auto">
          <a:xfrm>
            <a:off x="-12700" y="25400"/>
            <a:ext cx="2843213" cy="2879725"/>
            <a:chOff x="-8" y="16"/>
            <a:chExt cx="1791" cy="1814"/>
          </a:xfrm>
        </p:grpSpPr>
        <p:pic>
          <p:nvPicPr>
            <p:cNvPr id="74761" name="Picture 14">
              <a:extLst>
                <a:ext uri="{FF2B5EF4-FFF2-40B4-BE49-F238E27FC236}">
                  <a16:creationId xmlns:a16="http://schemas.microsoft.com/office/drawing/2014/main" id="{154167AD-9679-4E99-B8B0-B79C556FC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20000">
              <a:off x="70" y="138"/>
              <a:ext cx="43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2" name="Picture 15">
              <a:extLst>
                <a:ext uri="{FF2B5EF4-FFF2-40B4-BE49-F238E27FC236}">
                  <a16:creationId xmlns:a16="http://schemas.microsoft.com/office/drawing/2014/main" id="{56C2305D-436D-4BB1-8307-171E550F3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82" y="-772"/>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3" name="Picture 16">
              <a:extLst>
                <a:ext uri="{FF2B5EF4-FFF2-40B4-BE49-F238E27FC236}">
                  <a16:creationId xmlns:a16="http://schemas.microsoft.com/office/drawing/2014/main" id="{13E0CE84-FC46-4E89-9CEA-C34DD59B8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4" y="85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74758" name="Text Box 17">
            <a:extLst>
              <a:ext uri="{FF2B5EF4-FFF2-40B4-BE49-F238E27FC236}">
                <a16:creationId xmlns:a16="http://schemas.microsoft.com/office/drawing/2014/main" id="{B2225F93-8436-4584-83D3-EC78A9954D11}"/>
              </a:ext>
            </a:extLst>
          </p:cNvPr>
          <p:cNvSpPr txBox="1">
            <a:spLocks noChangeArrowheads="1"/>
          </p:cNvSpPr>
          <p:nvPr/>
        </p:nvSpPr>
        <p:spPr bwMode="auto">
          <a:xfrm>
            <a:off x="2286000" y="0"/>
            <a:ext cx="6248400" cy="1392238"/>
          </a:xfrm>
          <a:prstGeom prst="rect">
            <a:avLst/>
          </a:prstGeom>
          <a:noFill/>
          <a:ln w="66600" cap="rnd">
            <a:solidFill>
              <a:srgbClr val="008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lnSpc>
                <a:spcPct val="90000"/>
              </a:lnSpc>
              <a:buClrTx/>
              <a:buFontTx/>
              <a:buNone/>
            </a:pPr>
            <a:endParaRPr lang="en-US" altLang="en-US" sz="5400" b="0">
              <a:solidFill>
                <a:srgbClr val="FF0000"/>
              </a:solidFill>
            </a:endParaRPr>
          </a:p>
          <a:p>
            <a:pPr eaLnBrk="1" hangingPunct="1">
              <a:lnSpc>
                <a:spcPct val="90000"/>
              </a:lnSpc>
              <a:buClrTx/>
              <a:buFontTx/>
              <a:buNone/>
            </a:pPr>
            <a:r>
              <a:rPr lang="en-US" altLang="en-US" sz="3600" u="sng">
                <a:solidFill>
                  <a:srgbClr val="FF0000"/>
                </a:solidFill>
              </a:rPr>
              <a:t>Hướng dẫn học sinh tự học</a:t>
            </a:r>
            <a:r>
              <a:rPr lang="en-US" altLang="en-US" sz="3600">
                <a:solidFill>
                  <a:srgbClr val="FF0000"/>
                </a:solidFill>
              </a:rPr>
              <a:t>:</a:t>
            </a:r>
          </a:p>
        </p:txBody>
      </p:sp>
      <p:sp>
        <p:nvSpPr>
          <p:cNvPr id="74759" name="Text Box 18">
            <a:extLst>
              <a:ext uri="{FF2B5EF4-FFF2-40B4-BE49-F238E27FC236}">
                <a16:creationId xmlns:a16="http://schemas.microsoft.com/office/drawing/2014/main" id="{5E9BEB0C-5BE3-4E1C-9581-1768549ED8B6}"/>
              </a:ext>
            </a:extLst>
          </p:cNvPr>
          <p:cNvSpPr txBox="1">
            <a:spLocks noChangeArrowheads="1"/>
          </p:cNvSpPr>
          <p:nvPr/>
        </p:nvSpPr>
        <p:spPr bwMode="auto">
          <a:xfrm>
            <a:off x="0" y="0"/>
            <a:ext cx="1981200" cy="1930400"/>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7500"/>
              </a:spcBef>
              <a:buClrTx/>
              <a:buFontTx/>
              <a:buNone/>
            </a:pPr>
            <a:r>
              <a:rPr lang="vi-VN" altLang="en-US" sz="12000" b="0">
                <a:solidFill>
                  <a:srgbClr val="000000"/>
                </a:solidFill>
                <a:latin typeface="Webdings" panose="05030102010509060703" pitchFamily="18" charset="2"/>
              </a:rPr>
              <a:t></a:t>
            </a:r>
          </a:p>
        </p:txBody>
      </p:sp>
      <p:sp>
        <p:nvSpPr>
          <p:cNvPr id="47123" name="Rectangle 19">
            <a:extLst>
              <a:ext uri="{FF2B5EF4-FFF2-40B4-BE49-F238E27FC236}">
                <a16:creationId xmlns:a16="http://schemas.microsoft.com/office/drawing/2014/main" id="{B1A140DD-DFB4-4F7E-AAA1-F14D8F8B1E58}"/>
              </a:ext>
            </a:extLst>
          </p:cNvPr>
          <p:cNvSpPr>
            <a:spLocks noChangeArrowheads="1"/>
          </p:cNvSpPr>
          <p:nvPr/>
        </p:nvSpPr>
        <p:spPr bwMode="auto">
          <a:xfrm>
            <a:off x="192088" y="1990725"/>
            <a:ext cx="8764587" cy="4114800"/>
          </a:xfrm>
          <a:prstGeom prst="rect">
            <a:avLst/>
          </a:prstGeom>
          <a:solidFill>
            <a:srgbClr val="729FCF"/>
          </a:solidFill>
          <a:ln w="9360">
            <a:solidFill>
              <a:srgbClr val="3465AF"/>
            </a:solidFill>
            <a:round/>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3000" b="0">
                <a:solidFill>
                  <a:srgbClr val="000000"/>
                </a:solidFill>
              </a:rPr>
              <a:t>* </a:t>
            </a:r>
            <a:r>
              <a:rPr lang="en-US" altLang="en-US" sz="3000" u="sng">
                <a:solidFill>
                  <a:srgbClr val="FF0000"/>
                </a:solidFill>
              </a:rPr>
              <a:t>Đối với </a:t>
            </a:r>
            <a:r>
              <a:rPr lang="vi-VN" altLang="en-US" sz="3000" u="sng">
                <a:solidFill>
                  <a:srgbClr val="FF0000"/>
                </a:solidFill>
              </a:rPr>
              <a:t>bài </a:t>
            </a:r>
            <a:r>
              <a:rPr lang="en-US" altLang="en-US" sz="3000" u="sng">
                <a:solidFill>
                  <a:srgbClr val="FF0000"/>
                </a:solidFill>
              </a:rPr>
              <a:t>học ở tiết học này</a:t>
            </a:r>
            <a:r>
              <a:rPr lang="en-US" altLang="en-US" sz="3000" b="0">
                <a:solidFill>
                  <a:srgbClr val="000000"/>
                </a:solidFill>
              </a:rPr>
              <a:t>:</a:t>
            </a:r>
          </a:p>
          <a:p>
            <a:pPr>
              <a:buClrTx/>
              <a:buFontTx/>
              <a:buChar char="-"/>
            </a:pPr>
            <a:r>
              <a:rPr lang="en-US" altLang="en-US" sz="3000" b="0">
                <a:solidFill>
                  <a:srgbClr val="000000"/>
                </a:solidFill>
              </a:rPr>
              <a:t> Học bài, dựa theo câu hỏi SGK</a:t>
            </a:r>
          </a:p>
          <a:p>
            <a:pPr>
              <a:buClrTx/>
              <a:buFontTx/>
              <a:buChar char="-"/>
            </a:pPr>
            <a:r>
              <a:rPr lang="en-US" altLang="en-US" sz="3000" b="0">
                <a:solidFill>
                  <a:srgbClr val="000000"/>
                </a:solidFill>
              </a:rPr>
              <a:t> Hoàn chỉnh vở bài tập lịch sử.</a:t>
            </a:r>
          </a:p>
          <a:p>
            <a:pPr>
              <a:buClrTx/>
              <a:buFontTx/>
              <a:buChar char="-"/>
            </a:pPr>
            <a:r>
              <a:rPr lang="en-US" altLang="en-US" sz="3000" b="0">
                <a:solidFill>
                  <a:srgbClr val="000000"/>
                </a:solidFill>
              </a:rPr>
              <a:t>* </a:t>
            </a:r>
            <a:r>
              <a:rPr lang="en-US" altLang="en-US" sz="3000" u="sng">
                <a:solidFill>
                  <a:srgbClr val="FF0000"/>
                </a:solidFill>
              </a:rPr>
              <a:t>Đối với bài học ở tiết học tiếp theo</a:t>
            </a:r>
            <a:r>
              <a:rPr lang="en-US" altLang="en-US" sz="3000" b="0">
                <a:solidFill>
                  <a:srgbClr val="000000"/>
                </a:solidFill>
              </a:rPr>
              <a:t>:</a:t>
            </a:r>
            <a:endParaRPr lang="vi-VN" altLang="en-US" sz="3000" b="0">
              <a:solidFill>
                <a:srgbClr val="000000"/>
              </a:solidFill>
            </a:endParaRPr>
          </a:p>
          <a:p>
            <a:pPr>
              <a:buFontTx/>
              <a:buChar char="-"/>
            </a:pPr>
            <a:r>
              <a:rPr lang="en-US" altLang="en-US" sz="3000" b="0">
                <a:solidFill>
                  <a:srgbClr val="000000"/>
                </a:solidFill>
              </a:rPr>
              <a:t>Chuẩn bị</a:t>
            </a:r>
            <a:r>
              <a:rPr lang="vi-VN" altLang="en-US" sz="3000" b="0">
                <a:solidFill>
                  <a:srgbClr val="000000"/>
                </a:solidFill>
              </a:rPr>
              <a:t> bài 2</a:t>
            </a:r>
            <a:r>
              <a:rPr lang="en-US" altLang="en-US" sz="3000" b="0">
                <a:solidFill>
                  <a:srgbClr val="000000"/>
                </a:solidFill>
              </a:rPr>
              <a:t>5</a:t>
            </a:r>
            <a:r>
              <a:rPr lang="vi-VN" altLang="en-US" sz="3000" b="0">
                <a:solidFill>
                  <a:srgbClr val="000000"/>
                </a:solidFill>
              </a:rPr>
              <a:t>: </a:t>
            </a:r>
            <a:r>
              <a:rPr lang="en-US" altLang="en-US" sz="3000" b="0">
                <a:solidFill>
                  <a:srgbClr val="000000"/>
                </a:solidFill>
              </a:rPr>
              <a:t>những năm đầu của cuộc kháng chiến </a:t>
            </a:r>
          </a:p>
          <a:p>
            <a:r>
              <a:rPr lang="en-US" altLang="en-US" sz="3000" b="0">
                <a:solidFill>
                  <a:srgbClr val="000000"/>
                </a:solidFill>
              </a:rPr>
              <a:t>toàn quốc chống TDP xâm lược.</a:t>
            </a:r>
          </a:p>
          <a:p>
            <a:pPr>
              <a:buFontTx/>
              <a:buChar char="-"/>
            </a:pPr>
            <a:r>
              <a:rPr lang="en-US" altLang="en-US" sz="3000" b="0">
                <a:solidFill>
                  <a:srgbClr val="000000"/>
                </a:solidFill>
              </a:rPr>
              <a:t>Lời kêu gọi toàn quốc kháng chiến.</a:t>
            </a:r>
          </a:p>
          <a:p>
            <a:pPr>
              <a:buFontTx/>
              <a:buChar char="-"/>
            </a:pPr>
            <a:r>
              <a:rPr lang="en-US" altLang="en-US" sz="3000" b="0">
                <a:solidFill>
                  <a:srgbClr val="000000"/>
                </a:solidFill>
              </a:rPr>
              <a:t>Thắng lợi mở đầu chiến dịch Việt Bắc ? Ý nghĩa?</a:t>
            </a:r>
          </a:p>
          <a:p>
            <a:endParaRPr lang="vi-VN" altLang="en-US" sz="2400" b="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47123"/>
                                        </p:tgtEl>
                                        <p:attrNameLst>
                                          <p:attrName>style.visibility</p:attrName>
                                        </p:attrNameLst>
                                      </p:cBhvr>
                                      <p:to>
                                        <p:strVal val="visible"/>
                                      </p:to>
                                    </p:set>
                                    <p:animEffect transition="in" filter="wedge">
                                      <p:cBhvr additive="repl">
                                        <p:cTn id="7" dur="2000"/>
                                        <p:tgtEl>
                                          <p:spTgt spid="4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a16="http://schemas.microsoft.com/office/drawing/2014/main" id="{4ED40E77-0156-434E-A56E-A6E7B5CB2370}"/>
              </a:ext>
            </a:extLst>
          </p:cNvPr>
          <p:cNvGrpSpPr>
            <a:grpSpLocks/>
          </p:cNvGrpSpPr>
          <p:nvPr/>
        </p:nvGrpSpPr>
        <p:grpSpPr bwMode="auto">
          <a:xfrm>
            <a:off x="57150" y="34925"/>
            <a:ext cx="9086850" cy="6823075"/>
            <a:chOff x="18" y="11"/>
            <a:chExt cx="5724" cy="4298"/>
          </a:xfrm>
        </p:grpSpPr>
        <p:sp>
          <p:nvSpPr>
            <p:cNvPr id="76804" name="Freeform 3">
              <a:extLst>
                <a:ext uri="{FF2B5EF4-FFF2-40B4-BE49-F238E27FC236}">
                  <a16:creationId xmlns:a16="http://schemas.microsoft.com/office/drawing/2014/main" id="{4CD0BA36-C983-4361-A0A6-40BF8700085C}"/>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6805" name="Group 4">
              <a:extLst>
                <a:ext uri="{FF2B5EF4-FFF2-40B4-BE49-F238E27FC236}">
                  <a16:creationId xmlns:a16="http://schemas.microsoft.com/office/drawing/2014/main" id="{54371D49-14A2-4CD3-9EEF-3E741A099BA2}"/>
                </a:ext>
              </a:extLst>
            </p:cNvPr>
            <p:cNvGrpSpPr>
              <a:grpSpLocks/>
            </p:cNvGrpSpPr>
            <p:nvPr/>
          </p:nvGrpSpPr>
          <p:grpSpPr bwMode="auto">
            <a:xfrm>
              <a:off x="18" y="11"/>
              <a:ext cx="5724" cy="4298"/>
              <a:chOff x="18" y="11"/>
              <a:chExt cx="5724" cy="4298"/>
            </a:xfrm>
          </p:grpSpPr>
          <p:sp>
            <p:nvSpPr>
              <p:cNvPr id="76806" name="Freeform 5">
                <a:extLst>
                  <a:ext uri="{FF2B5EF4-FFF2-40B4-BE49-F238E27FC236}">
                    <a16:creationId xmlns:a16="http://schemas.microsoft.com/office/drawing/2014/main" id="{FDD45A9E-82D1-4BDF-B975-97A4BE13138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en-US"/>
              </a:p>
            </p:txBody>
          </p:sp>
          <p:sp>
            <p:nvSpPr>
              <p:cNvPr id="76807" name="Rectangle 6">
                <a:extLst>
                  <a:ext uri="{FF2B5EF4-FFF2-40B4-BE49-F238E27FC236}">
                    <a16:creationId xmlns:a16="http://schemas.microsoft.com/office/drawing/2014/main" id="{B7E84BC4-08C4-4D90-AE45-2D1194A862E0}"/>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grpSp>
      </p:grpSp>
      <p:pic>
        <p:nvPicPr>
          <p:cNvPr id="102411" name="Picture 11" descr="BABY00057">
            <a:hlinkClick r:id="" action="ppaction://macro?name=InitGame"/>
            <a:extLst>
              <a:ext uri="{FF2B5EF4-FFF2-40B4-BE49-F238E27FC236}">
                <a16:creationId xmlns:a16="http://schemas.microsoft.com/office/drawing/2014/main" id="{56E904AC-6828-4730-8743-4E2E1E1CB7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450" y="685800"/>
            <a:ext cx="7702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11"/>
                                        </p:tgtEl>
                                        <p:attrNameLst>
                                          <p:attrName>style.visibility</p:attrName>
                                        </p:attrNameLst>
                                      </p:cBhvr>
                                      <p:to>
                                        <p:strVal val="visible"/>
                                      </p:to>
                                    </p:set>
                                    <p:animEffect transition="in" filter="fade">
                                      <p:cBhvr>
                                        <p:cTn id="7" dur="2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1A6712-31AD-428C-81D8-F4E00965AC29}"/>
              </a:ext>
            </a:extLst>
          </p:cNvPr>
          <p:cNvSpPr txBox="1"/>
          <p:nvPr/>
        </p:nvSpPr>
        <p:spPr>
          <a:xfrm>
            <a:off x="609600" y="6327775"/>
            <a:ext cx="76073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20 vạn quân Tưởng tràn vào miền Bắc Việt Nam</a:t>
            </a:r>
          </a:p>
        </p:txBody>
      </p:sp>
      <p:graphicFrame>
        <p:nvGraphicFramePr>
          <p:cNvPr id="6" name="Object 6">
            <a:extLst>
              <a:ext uri="{FF2B5EF4-FFF2-40B4-BE49-F238E27FC236}">
                <a16:creationId xmlns:a16="http://schemas.microsoft.com/office/drawing/2014/main" id="{F9FEEC53-8033-499F-BAC5-040022B10491}"/>
              </a:ext>
            </a:extLst>
          </p:cNvPr>
          <p:cNvGraphicFramePr>
            <a:graphicFrameLocks noChangeAspect="1"/>
          </p:cNvGraphicFramePr>
          <p:nvPr/>
        </p:nvGraphicFramePr>
        <p:xfrm>
          <a:off x="-44450" y="6350"/>
          <a:ext cx="9188450" cy="6321425"/>
        </p:xfrm>
        <a:graphic>
          <a:graphicData uri="http://schemas.openxmlformats.org/presentationml/2006/ole">
            <mc:AlternateContent xmlns:mc="http://schemas.openxmlformats.org/markup-compatibility/2006">
              <mc:Choice xmlns:v="urn:schemas-microsoft-com:vml" Requires="v">
                <p:oleObj spid="_x0000_s1033" r:id="rId3" imgW="0" imgH="0" progId="">
                  <p:embed/>
                </p:oleObj>
              </mc:Choice>
              <mc:Fallback>
                <p:oleObj r:id="rId3" imgW="0" imgH="0" progId="">
                  <p:embed/>
                  <p:pic>
                    <p:nvPicPr>
                      <p:cNvPr id="6" name="Object 6">
                        <a:extLst>
                          <a:ext uri="{FF2B5EF4-FFF2-40B4-BE49-F238E27FC236}">
                            <a16:creationId xmlns:a16="http://schemas.microsoft.com/office/drawing/2014/main" id="{F9FEEC53-8033-499F-BAC5-040022B10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350"/>
                        <a:ext cx="91884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1">
            <a:extLst>
              <a:ext uri="{FF2B5EF4-FFF2-40B4-BE49-F238E27FC236}">
                <a16:creationId xmlns:a16="http://schemas.microsoft.com/office/drawing/2014/main" id="{38E3BFF1-3D37-45D3-8E39-069D79DA43D6}"/>
              </a:ext>
            </a:extLst>
          </p:cNvPr>
          <p:cNvGrpSpPr>
            <a:grpSpLocks/>
          </p:cNvGrpSpPr>
          <p:nvPr/>
        </p:nvGrpSpPr>
        <p:grpSpPr bwMode="auto">
          <a:xfrm>
            <a:off x="-44450" y="6350"/>
            <a:ext cx="9183688" cy="6662738"/>
            <a:chOff x="2976" y="120"/>
            <a:chExt cx="2781" cy="4197"/>
          </a:xfrm>
        </p:grpSpPr>
        <p:grpSp>
          <p:nvGrpSpPr>
            <p:cNvPr id="8197" name="Group 2">
              <a:extLst>
                <a:ext uri="{FF2B5EF4-FFF2-40B4-BE49-F238E27FC236}">
                  <a16:creationId xmlns:a16="http://schemas.microsoft.com/office/drawing/2014/main" id="{54994DD3-E46F-41A6-98F4-1F7AA08239F7}"/>
                </a:ext>
              </a:extLst>
            </p:cNvPr>
            <p:cNvGrpSpPr>
              <a:grpSpLocks/>
            </p:cNvGrpSpPr>
            <p:nvPr/>
          </p:nvGrpSpPr>
          <p:grpSpPr bwMode="auto">
            <a:xfrm>
              <a:off x="2976" y="120"/>
              <a:ext cx="2781" cy="4197"/>
              <a:chOff x="2976" y="120"/>
              <a:chExt cx="2781" cy="4197"/>
            </a:xfrm>
          </p:grpSpPr>
          <p:pic>
            <p:nvPicPr>
              <p:cNvPr id="8199" name="Picture 3">
                <a:extLst>
                  <a:ext uri="{FF2B5EF4-FFF2-40B4-BE49-F238E27FC236}">
                    <a16:creationId xmlns:a16="http://schemas.microsoft.com/office/drawing/2014/main" id="{960B85D7-9342-47FD-8907-2DBE2C2F0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
                <a:ext cx="2781" cy="3983"/>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 Box 4">
                <a:extLst>
                  <a:ext uri="{FF2B5EF4-FFF2-40B4-BE49-F238E27FC236}">
                    <a16:creationId xmlns:a16="http://schemas.microsoft.com/office/drawing/2014/main" id="{4E54474B-E55E-4D8F-88CB-9C694FFDE465}"/>
                  </a:ext>
                </a:extLst>
              </p:cNvPr>
              <p:cNvSpPr txBox="1">
                <a:spLocks noChangeArrowheads="1"/>
              </p:cNvSpPr>
              <p:nvPr/>
            </p:nvSpPr>
            <p:spPr bwMode="auto">
              <a:xfrm>
                <a:off x="3570" y="4031"/>
                <a:ext cx="206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
          <p:nvSpPr>
            <p:cNvPr id="8198" name="Text Box 5">
              <a:extLst>
                <a:ext uri="{FF2B5EF4-FFF2-40B4-BE49-F238E27FC236}">
                  <a16:creationId xmlns:a16="http://schemas.microsoft.com/office/drawing/2014/main" id="{9B9E4745-6391-4E31-8942-6E47A314014E}"/>
                </a:ext>
              </a:extLst>
            </p:cNvPr>
            <p:cNvSpPr txBox="1">
              <a:spLocks noChangeArrowheads="1"/>
            </p:cNvSpPr>
            <p:nvPr/>
          </p:nvSpPr>
          <p:spPr bwMode="auto">
            <a:xfrm>
              <a:off x="3247" y="4052"/>
              <a:ext cx="245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131B3B-8837-4A32-B666-74E071C80AC9}"/>
              </a:ext>
            </a:extLst>
          </p:cNvPr>
          <p:cNvSpPr txBox="1"/>
          <p:nvPr/>
        </p:nvSpPr>
        <p:spPr>
          <a:xfrm>
            <a:off x="609600" y="6327775"/>
            <a:ext cx="71247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1 vạn quân Anh tiến vào miền Nam Việt Nam</a:t>
            </a:r>
          </a:p>
        </p:txBody>
      </p:sp>
      <p:pic>
        <p:nvPicPr>
          <p:cNvPr id="10" name="Picture 2">
            <a:extLst>
              <a:ext uri="{FF2B5EF4-FFF2-40B4-BE49-F238E27FC236}">
                <a16:creationId xmlns:a16="http://schemas.microsoft.com/office/drawing/2014/main" id="{1490FF79-6CD3-411A-BA30-1AC4BFFB0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27775"/>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Object 3">
            <a:extLst>
              <a:ext uri="{FF2B5EF4-FFF2-40B4-BE49-F238E27FC236}">
                <a16:creationId xmlns:a16="http://schemas.microsoft.com/office/drawing/2014/main" id="{B945F842-149A-48E3-AA6D-686B696831E5}"/>
              </a:ext>
            </a:extLst>
          </p:cNvPr>
          <p:cNvGraphicFramePr>
            <a:graphicFrameLocks noChangeAspect="1"/>
          </p:cNvGraphicFramePr>
          <p:nvPr/>
        </p:nvGraphicFramePr>
        <p:xfrm>
          <a:off x="0" y="0"/>
          <a:ext cx="9144000" cy="6172200"/>
        </p:xfrm>
        <a:graphic>
          <a:graphicData uri="http://schemas.openxmlformats.org/presentationml/2006/ole">
            <mc:AlternateContent xmlns:mc="http://schemas.openxmlformats.org/markup-compatibility/2006">
              <mc:Choice xmlns:v="urn:schemas-microsoft-com:vml" Requires="v">
                <p:oleObj spid="_x0000_s2057" r:id="rId5" imgW="0" imgH="0" progId="">
                  <p:embed/>
                </p:oleObj>
              </mc:Choice>
              <mc:Fallback>
                <p:oleObj r:id="rId5" imgW="0" imgH="0" progId="">
                  <p:embed/>
                  <p:pic>
                    <p:nvPicPr>
                      <p:cNvPr id="11" name="Object 3">
                        <a:extLst>
                          <a:ext uri="{FF2B5EF4-FFF2-40B4-BE49-F238E27FC236}">
                            <a16:creationId xmlns:a16="http://schemas.microsoft.com/office/drawing/2014/main" id="{B945F842-149A-48E3-AA6D-686B69683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F77F7CF8-13F5-4F3F-9442-BF3151A2D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8"/>
            <a:ext cx="9132887" cy="6359526"/>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2">
            <a:extLst>
              <a:ext uri="{FF2B5EF4-FFF2-40B4-BE49-F238E27FC236}">
                <a16:creationId xmlns:a16="http://schemas.microsoft.com/office/drawing/2014/main" id="{D88BD272-39AA-4790-9F13-0C06C1318450}"/>
              </a:ext>
            </a:extLst>
          </p:cNvPr>
          <p:cNvSpPr txBox="1">
            <a:spLocks noChangeArrowheads="1"/>
          </p:cNvSpPr>
          <p:nvPr/>
        </p:nvSpPr>
        <p:spPr bwMode="auto">
          <a:xfrm>
            <a:off x="11113" y="6338888"/>
            <a:ext cx="9132887"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Quân Pháp núp sau quân Anh xâm lược Sài Gòn 9/1945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E5D7B75-7F5F-4F9E-85FF-692030B30E58}"/>
              </a:ext>
            </a:extLst>
          </p:cNvPr>
          <p:cNvSpPr>
            <a:spLocks noGrp="1" noChangeArrowheads="1"/>
          </p:cNvSpPr>
          <p:nvPr>
            <p:ph type="title"/>
          </p:nvPr>
        </p:nvSpPr>
        <p:spPr>
          <a:xfrm>
            <a:off x="304800" y="6396038"/>
            <a:ext cx="8229600" cy="457200"/>
          </a:xfrm>
          <a:solidFill>
            <a:schemeClr val="accent1">
              <a:lumMod val="20000"/>
              <a:lumOff val="80000"/>
            </a:schemeClr>
          </a:solidFill>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b="1">
                <a:solidFill>
                  <a:srgbClr val="2D2DB9"/>
                </a:solidFill>
                <a:latin typeface="Times New Roman" panose="02020603050405020304" pitchFamily="18" charset="0"/>
                <a:cs typeface="Times New Roman" panose="02020603050405020304" pitchFamily="18" charset="0"/>
              </a:rPr>
              <a:t>Những hình ảnh về nạn đói năm 1945</a:t>
            </a:r>
          </a:p>
        </p:txBody>
      </p:sp>
      <p:pic>
        <p:nvPicPr>
          <p:cNvPr id="6" name="Picture 2">
            <a:extLst>
              <a:ext uri="{FF2B5EF4-FFF2-40B4-BE49-F238E27FC236}">
                <a16:creationId xmlns:a16="http://schemas.microsoft.com/office/drawing/2014/main" id="{B2C5A107-DEFF-49F9-80F7-EEEB1FEC8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a:extLst>
              <a:ext uri="{FF2B5EF4-FFF2-40B4-BE49-F238E27FC236}">
                <a16:creationId xmlns:a16="http://schemas.microsoft.com/office/drawing/2014/main" id="{B07C9DB8-D29E-4CAF-B778-513ACC66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a:extLst>
              <a:ext uri="{FF2B5EF4-FFF2-40B4-BE49-F238E27FC236}">
                <a16:creationId xmlns:a16="http://schemas.microsoft.com/office/drawing/2014/main" id="{AD3CBA06-E37A-4066-BF76-88CC5A589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31750"/>
            <a:ext cx="9123362"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AB0D7BD-6B7D-4808-A73E-4F2952F38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id="{D326787A-F95A-4AE8-8CAB-818BFBAA81D9}"/>
              </a:ext>
            </a:extLst>
          </p:cNvPr>
          <p:cNvSpPr txBox="1">
            <a:spLocks noChangeArrowheads="1"/>
          </p:cNvSpPr>
          <p:nvPr/>
        </p:nvSpPr>
        <p:spPr bwMode="auto">
          <a:xfrm>
            <a:off x="0" y="5867400"/>
            <a:ext cx="9144000" cy="990600"/>
          </a:xfrm>
          <a:prstGeom prst="rect">
            <a:avLst/>
          </a:prstGeom>
          <a:solidFill>
            <a:schemeClr val="accent1">
              <a:lumMod val="20000"/>
              <a:lumOff val="80000"/>
            </a:schemeClr>
          </a:solidFill>
          <a:ln>
            <a:noFill/>
          </a:ln>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a:spcBef>
                <a:spcPct val="0"/>
              </a:spcBef>
              <a:buClrTx/>
              <a:buFontTx/>
              <a:buNone/>
            </a:pPr>
            <a:r>
              <a:rPr lang="en-US" altLang="en-US" b="0">
                <a:solidFill>
                  <a:srgbClr val="0000FF"/>
                </a:solidFill>
                <a:latin typeface="Times New Roman" panose="02020603050405020304" pitchFamily="18" charset="0"/>
                <a:cs typeface="Times New Roman" panose="02020603050405020304" pitchFamily="18" charset="0"/>
              </a:rPr>
              <a:t>Khu tưởng niệm nạn nhân chết vì đói (đường Kim Ngưu, quận Hai Bà Trưng, HN)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1000"/>
                                        <p:tgtEl>
                                          <p:spTgt spid="5"/>
                                        </p:tgtEl>
                                      </p:cBhvr>
                                    </p:animEffect>
                                    <p:anim calcmode="lin" valueType="num">
                                      <p:cBhvr additive="repl">
                                        <p:cTn id="8" dur="1000" fill="hold"/>
                                        <p:tgtEl>
                                          <p:spTgt spid="5"/>
                                        </p:tgtEl>
                                        <p:attrNameLst>
                                          <p:attrName>ppt_x</p:attrName>
                                        </p:attrNameLst>
                                      </p:cBhvr>
                                      <p:tavLst>
                                        <p:tav>
                                          <p:val>
                                            <p:strVal val="#ppt_x"/>
                                          </p:val>
                                        </p:tav>
                                        <p:tav>
                                          <p:val>
                                            <p:strVal val="#ppt_x"/>
                                          </p:val>
                                        </p:tav>
                                      </p:tavLst>
                                    </p:anim>
                                    <p:anim calcmode="lin" valueType="num">
                                      <p:cBhvr additive="repl">
                                        <p:cTn id="9" dur="898" decel="100000" fill="hold"/>
                                        <p:tgtEl>
                                          <p:spTgt spid="5"/>
                                        </p:tgtEl>
                                        <p:attrNameLst>
                                          <p:attrName>ppt_y</p:attrName>
                                        </p:attrNameLst>
                                      </p:cBhvr>
                                      <p:tavLst>
                                        <p:tav>
                                          <p:val>
                                            <p:strVal val="#ppt_y+1"/>
                                          </p:val>
                                        </p:tav>
                                        <p:tav>
                                          <p:val>
                                            <p:strVal val="#ppt_y-.03"/>
                                          </p:val>
                                        </p:tav>
                                      </p:tavLst>
                                    </p:anim>
                                    <p:anim calcmode="lin" valueType="num">
                                      <p:cBhvr additive="repl">
                                        <p:cTn id="10" dur="100" accel="100000" fill="hold">
                                          <p:stCondLst>
                                            <p:cond delay="898"/>
                                          </p:stCondLst>
                                        </p:cTn>
                                        <p:tgtEl>
                                          <p:spTgt spid="5"/>
                                        </p:tgtEl>
                                        <p:attrNameLst>
                                          <p:attrName>ppt_y</p:attrName>
                                        </p:attrNameLst>
                                      </p:cBhvr>
                                      <p:tavLst>
                                        <p:tav>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30" name="Object 1">
            <a:extLst>
              <a:ext uri="{FF2B5EF4-FFF2-40B4-BE49-F238E27FC236}">
                <a16:creationId xmlns:a16="http://schemas.microsoft.com/office/drawing/2014/main" id="{B990E789-DC3A-447B-B6D8-3F79146F2FAF}"/>
              </a:ext>
            </a:extLst>
          </p:cNvPr>
          <p:cNvGraphicFramePr>
            <a:graphicFrameLocks noChangeAspect="1"/>
          </p:cNvGraphicFramePr>
          <p:nvPr/>
        </p:nvGraphicFramePr>
        <p:xfrm>
          <a:off x="0" y="0"/>
          <a:ext cx="4572000" cy="3048000"/>
        </p:xfrm>
        <a:graphic>
          <a:graphicData uri="http://schemas.openxmlformats.org/presentationml/2006/ole">
            <mc:AlternateContent xmlns:mc="http://schemas.openxmlformats.org/markup-compatibility/2006">
              <mc:Choice xmlns:v="urn:schemas-microsoft-com:vml" Requires="v">
                <p:oleObj spid="_x0000_s3105" name="Bitmap Image" r:id="rId4" imgW="0" imgH="0" progId="Paint.Picture">
                  <p:embed/>
                </p:oleObj>
              </mc:Choice>
              <mc:Fallback>
                <p:oleObj name="Bitmap Image" r:id="rId4" imgW="0" imgH="0" progId="Paint.Picture">
                  <p:embed/>
                  <p:pic>
                    <p:nvPicPr>
                      <p:cNvPr id="22530" name="Object 1">
                        <a:extLst>
                          <a:ext uri="{FF2B5EF4-FFF2-40B4-BE49-F238E27FC236}">
                            <a16:creationId xmlns:a16="http://schemas.microsoft.com/office/drawing/2014/main" id="{B990E789-DC3A-447B-B6D8-3F79146F2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2">
            <a:extLst>
              <a:ext uri="{FF2B5EF4-FFF2-40B4-BE49-F238E27FC236}">
                <a16:creationId xmlns:a16="http://schemas.microsoft.com/office/drawing/2014/main" id="{56406458-EB80-40BE-8E62-DA76A9323387}"/>
              </a:ext>
            </a:extLst>
          </p:cNvPr>
          <p:cNvGraphicFramePr>
            <a:graphicFrameLocks noChangeAspect="1"/>
          </p:cNvGraphicFramePr>
          <p:nvPr/>
        </p:nvGraphicFramePr>
        <p:xfrm>
          <a:off x="0" y="3352800"/>
          <a:ext cx="4495800" cy="2819400"/>
        </p:xfrm>
        <a:graphic>
          <a:graphicData uri="http://schemas.openxmlformats.org/presentationml/2006/ole">
            <mc:AlternateContent xmlns:mc="http://schemas.openxmlformats.org/markup-compatibility/2006">
              <mc:Choice xmlns:v="urn:schemas-microsoft-com:vml" Requires="v">
                <p:oleObj spid="_x0000_s3106" r:id="rId6" imgW="0" imgH="0" progId="">
                  <p:embed/>
                </p:oleObj>
              </mc:Choice>
              <mc:Fallback>
                <p:oleObj r:id="rId6" imgW="0" imgH="0" progId="">
                  <p:embed/>
                  <p:pic>
                    <p:nvPicPr>
                      <p:cNvPr id="22531" name="Object 2">
                        <a:extLst>
                          <a:ext uri="{FF2B5EF4-FFF2-40B4-BE49-F238E27FC236}">
                            <a16:creationId xmlns:a16="http://schemas.microsoft.com/office/drawing/2014/main" id="{56406458-EB80-40BE-8E62-DA76A93233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44958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3">
            <a:extLst>
              <a:ext uri="{FF2B5EF4-FFF2-40B4-BE49-F238E27FC236}">
                <a16:creationId xmlns:a16="http://schemas.microsoft.com/office/drawing/2014/main" id="{ED052427-4A7F-4EA6-BA1B-AD8FB8086EAE}"/>
              </a:ext>
            </a:extLst>
          </p:cNvPr>
          <p:cNvGraphicFramePr>
            <a:graphicFrameLocks noChangeAspect="1"/>
          </p:cNvGraphicFramePr>
          <p:nvPr/>
        </p:nvGraphicFramePr>
        <p:xfrm>
          <a:off x="4648200" y="152400"/>
          <a:ext cx="4343400" cy="3048000"/>
        </p:xfrm>
        <a:graphic>
          <a:graphicData uri="http://schemas.openxmlformats.org/presentationml/2006/ole">
            <mc:AlternateContent xmlns:mc="http://schemas.openxmlformats.org/markup-compatibility/2006">
              <mc:Choice xmlns:v="urn:schemas-microsoft-com:vml" Requires="v">
                <p:oleObj spid="_x0000_s3107" r:id="rId8" imgW="0" imgH="0" progId="">
                  <p:embed/>
                </p:oleObj>
              </mc:Choice>
              <mc:Fallback>
                <p:oleObj r:id="rId8" imgW="0" imgH="0" progId="">
                  <p:embed/>
                  <p:pic>
                    <p:nvPicPr>
                      <p:cNvPr id="22532" name="Object 3">
                        <a:extLst>
                          <a:ext uri="{FF2B5EF4-FFF2-40B4-BE49-F238E27FC236}">
                            <a16:creationId xmlns:a16="http://schemas.microsoft.com/office/drawing/2014/main" id="{ED052427-4A7F-4EA6-BA1B-AD8FB8086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52400"/>
                        <a:ext cx="43434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4">
            <a:extLst>
              <a:ext uri="{FF2B5EF4-FFF2-40B4-BE49-F238E27FC236}">
                <a16:creationId xmlns:a16="http://schemas.microsoft.com/office/drawing/2014/main" id="{ECAB79F3-9A68-44F2-BC63-0729C457A5C2}"/>
              </a:ext>
            </a:extLst>
          </p:cNvPr>
          <p:cNvGraphicFramePr>
            <a:graphicFrameLocks noChangeAspect="1"/>
          </p:cNvGraphicFramePr>
          <p:nvPr/>
        </p:nvGraphicFramePr>
        <p:xfrm>
          <a:off x="4648200" y="3200400"/>
          <a:ext cx="4267200" cy="2971800"/>
        </p:xfrm>
        <a:graphic>
          <a:graphicData uri="http://schemas.openxmlformats.org/presentationml/2006/ole">
            <mc:AlternateContent xmlns:mc="http://schemas.openxmlformats.org/markup-compatibility/2006">
              <mc:Choice xmlns:v="urn:schemas-microsoft-com:vml" Requires="v">
                <p:oleObj spid="_x0000_s3108" r:id="rId10" imgW="0" imgH="0" progId="">
                  <p:embed/>
                </p:oleObj>
              </mc:Choice>
              <mc:Fallback>
                <p:oleObj r:id="rId10" imgW="0" imgH="0" progId="">
                  <p:embed/>
                  <p:pic>
                    <p:nvPicPr>
                      <p:cNvPr id="22533" name="Object 4">
                        <a:extLst>
                          <a:ext uri="{FF2B5EF4-FFF2-40B4-BE49-F238E27FC236}">
                            <a16:creationId xmlns:a16="http://schemas.microsoft.com/office/drawing/2014/main" id="{ECAB79F3-9A68-44F2-BC63-0729C457A5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200400"/>
                        <a:ext cx="42672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5">
            <a:extLst>
              <a:ext uri="{FF2B5EF4-FFF2-40B4-BE49-F238E27FC236}">
                <a16:creationId xmlns:a16="http://schemas.microsoft.com/office/drawing/2014/main" id="{A5577DA0-F84B-4EBE-87D1-3749A3A0D1B0}"/>
              </a:ext>
            </a:extLst>
          </p:cNvPr>
          <p:cNvSpPr txBox="1">
            <a:spLocks noChangeArrowheads="1"/>
          </p:cNvSpPr>
          <p:nvPr/>
        </p:nvSpPr>
        <p:spPr bwMode="auto">
          <a:xfrm>
            <a:off x="0" y="6248400"/>
            <a:ext cx="891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Một số tệ nạn xã hội sau cách mạng tháng Tám 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8873</TotalTime>
  <Words>1482</Words>
  <Application>Microsoft Office PowerPoint</Application>
  <PresentationFormat>On-screen Show (4:3)</PresentationFormat>
  <Paragraphs>183</Paragraphs>
  <Slides>36</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Lucida Sans Unicode</vt:lpstr>
      <vt:lpstr>Tahoma</vt:lpstr>
      <vt:lpstr>Times New Roman</vt:lpstr>
      <vt:lpstr>VNI-Broad</vt:lpstr>
      <vt:lpstr>VNI-Times</vt:lpstr>
      <vt:lpstr>Webdings</vt:lpstr>
      <vt:lpstr>Office Theme</vt:lpstr>
      <vt:lpstr>Bitmap Image</vt:lpstr>
      <vt:lpstr> CHƯƠNG IV: VIỆT NAM TỪ SAU CÁCH MẠNG THÁNG TÁM ĐẾN TOÀN QUỐC KHÁNG CHIẾN.</vt:lpstr>
      <vt:lpstr>PowerPoint Presentation</vt:lpstr>
      <vt:lpstr>PowerPoint Presentation</vt:lpstr>
      <vt:lpstr>PowerPoint Presentation</vt:lpstr>
      <vt:lpstr>PowerPoint Presentation</vt:lpstr>
      <vt:lpstr>PowerPoint Presentation</vt:lpstr>
      <vt:lpstr>Những hình ảnh về nạn đói năm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Khai mạc “Tuần lễ vàng” tại Hà Nội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Chöông III:  VIEÄT NAM  TÖØ NAÊM 1945 ÑEÁN NAÊM 1954</dc:title>
  <dc:creator>NGUYEN VAN DUONG</dc:creator>
  <cp:lastModifiedBy>Admin</cp:lastModifiedBy>
  <cp:revision>790</cp:revision>
  <cp:lastPrinted>1601-01-01T00:00:00Z</cp:lastPrinted>
  <dcterms:created xsi:type="dcterms:W3CDTF">2007-12-02T16:16:08Z</dcterms:created>
  <dcterms:modified xsi:type="dcterms:W3CDTF">2023-03-08T00:41:21Z</dcterms:modified>
</cp:coreProperties>
</file>