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69" r:id="rId3"/>
  </p:sldMasterIdLst>
  <p:notesMasterIdLst>
    <p:notesMasterId r:id="rId35"/>
  </p:notesMasterIdLst>
  <p:sldIdLst>
    <p:sldId id="355" r:id="rId4"/>
    <p:sldId id="328" r:id="rId5"/>
    <p:sldId id="282" r:id="rId6"/>
    <p:sldId id="340" r:id="rId7"/>
    <p:sldId id="347" r:id="rId8"/>
    <p:sldId id="348" r:id="rId9"/>
    <p:sldId id="349" r:id="rId10"/>
    <p:sldId id="350" r:id="rId11"/>
    <p:sldId id="351" r:id="rId12"/>
    <p:sldId id="352" r:id="rId13"/>
    <p:sldId id="356" r:id="rId14"/>
    <p:sldId id="357" r:id="rId15"/>
    <p:sldId id="339" r:id="rId16"/>
    <p:sldId id="283" r:id="rId17"/>
    <p:sldId id="353" r:id="rId18"/>
    <p:sldId id="354" r:id="rId19"/>
    <p:sldId id="270" r:id="rId20"/>
    <p:sldId id="256" r:id="rId21"/>
    <p:sldId id="258" r:id="rId22"/>
    <p:sldId id="257" r:id="rId23"/>
    <p:sldId id="259" r:id="rId24"/>
    <p:sldId id="260" r:id="rId25"/>
    <p:sldId id="261" r:id="rId26"/>
    <p:sldId id="266" r:id="rId27"/>
    <p:sldId id="262" r:id="rId28"/>
    <p:sldId id="267" r:id="rId29"/>
    <p:sldId id="268" r:id="rId30"/>
    <p:sldId id="337" r:id="rId31"/>
    <p:sldId id="338" r:id="rId32"/>
    <p:sldId id="346" r:id="rId33"/>
    <p:sldId id="345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FCC66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434" autoAdjust="0"/>
  </p:normalViewPr>
  <p:slideViewPr>
    <p:cSldViewPr snapToGrid="0">
      <p:cViewPr varScale="1">
        <p:scale>
          <a:sx n="69" d="100"/>
          <a:sy n="69" d="100"/>
        </p:scale>
        <p:origin x="768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5ECA97-8EB7-4ACB-9EC7-68CE240B91D1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CB4512-CB9F-4570-8605-DEEB3CC51E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070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8E7D3E-DA8C-4CA1-83F6-4D235C5AABC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57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957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1">
            <a:extLst>
              <a:ext uri="{FF2B5EF4-FFF2-40B4-BE49-F238E27FC236}">
                <a16:creationId xmlns:a16="http://schemas.microsoft.com/office/drawing/2014/main" id="{75F1283C-7661-4345-86B4-1C8C2FA81C3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备注占位符 2">
            <a:extLst>
              <a:ext uri="{FF2B5EF4-FFF2-40B4-BE49-F238E27FC236}">
                <a16:creationId xmlns:a16="http://schemas.microsoft.com/office/drawing/2014/main" id="{771CA615-219D-447E-9495-B2564893228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5124" name="灯片编号占位符 3">
            <a:extLst>
              <a:ext uri="{FF2B5EF4-FFF2-40B4-BE49-F238E27FC236}">
                <a16:creationId xmlns:a16="http://schemas.microsoft.com/office/drawing/2014/main" id="{EBDDD89B-5778-4E71-962E-C17EAD9833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fld id="{BE39B94C-70B1-43F0-928D-1CBE70D4D66E}" type="slidenum">
              <a:rPr lang="zh-CN" altLang="en-US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幻灯片图像占位符 1">
            <a:extLst>
              <a:ext uri="{FF2B5EF4-FFF2-40B4-BE49-F238E27FC236}">
                <a16:creationId xmlns:a16="http://schemas.microsoft.com/office/drawing/2014/main" id="{22D26EB6-2EC3-4E90-94C1-2C9D8F535AF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备注占位符 2">
            <a:extLst>
              <a:ext uri="{FF2B5EF4-FFF2-40B4-BE49-F238E27FC236}">
                <a16:creationId xmlns:a16="http://schemas.microsoft.com/office/drawing/2014/main" id="{27AC6E68-8F7F-46FC-B3BE-36FBD82D275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1268" name="灯片编号占位符 3">
            <a:extLst>
              <a:ext uri="{FF2B5EF4-FFF2-40B4-BE49-F238E27FC236}">
                <a16:creationId xmlns:a16="http://schemas.microsoft.com/office/drawing/2014/main" id="{20AA726B-F982-47F5-893E-537DBB6970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fld id="{F86C1172-C072-4EB4-96EE-92A87EC9DB9C}" type="slidenum">
              <a:rPr lang="zh-CN" altLang="en-US"/>
              <a:pPr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幻灯片图像占位符 1">
            <a:extLst>
              <a:ext uri="{FF2B5EF4-FFF2-40B4-BE49-F238E27FC236}">
                <a16:creationId xmlns:a16="http://schemas.microsoft.com/office/drawing/2014/main" id="{929A770A-C7D1-4A11-A90A-A20696622B3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备注占位符 2">
            <a:extLst>
              <a:ext uri="{FF2B5EF4-FFF2-40B4-BE49-F238E27FC236}">
                <a16:creationId xmlns:a16="http://schemas.microsoft.com/office/drawing/2014/main" id="{3924DE5D-EF23-4C65-9A2C-111BEB0D712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5604" name="灯片编号占位符 3">
            <a:extLst>
              <a:ext uri="{FF2B5EF4-FFF2-40B4-BE49-F238E27FC236}">
                <a16:creationId xmlns:a16="http://schemas.microsoft.com/office/drawing/2014/main" id="{FDE5905D-4F85-42D2-BF75-65481BE3C8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fld id="{543258C4-352D-4D19-9059-F58E7D1A6977}" type="slidenum">
              <a:rPr lang="zh-CN" altLang="en-US"/>
              <a:pPr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51b28ef904_0_3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51b28ef904_0_3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73906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51b28ef904_0_3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51b28ef904_0_3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24524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B4512-CB9F-4570-8605-DEEB3CC51E2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129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1">
            <a:extLst>
              <a:ext uri="{FF2B5EF4-FFF2-40B4-BE49-F238E27FC236}">
                <a16:creationId xmlns:a16="http://schemas.microsoft.com/office/drawing/2014/main" id="{75F1283C-7661-4345-86B4-1C8C2FA81C3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备注占位符 2">
            <a:extLst>
              <a:ext uri="{FF2B5EF4-FFF2-40B4-BE49-F238E27FC236}">
                <a16:creationId xmlns:a16="http://schemas.microsoft.com/office/drawing/2014/main" id="{771CA615-219D-447E-9495-B2564893228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5124" name="灯片编号占位符 3">
            <a:extLst>
              <a:ext uri="{FF2B5EF4-FFF2-40B4-BE49-F238E27FC236}">
                <a16:creationId xmlns:a16="http://schemas.microsoft.com/office/drawing/2014/main" id="{EBDDD89B-5778-4E71-962E-C17EAD9833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fld id="{BE39B94C-70B1-43F0-928D-1CBE70D4D66E}" type="slidenum">
              <a:rPr lang="zh-CN" altLang="en-US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2273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093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03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807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C7A12-A6F8-4B29-B1F6-EFE54D85C9A3}" type="datetimeFigureOut">
              <a:rPr lang="zh-CN" altLang="en-US"/>
              <a:pPr>
                <a:defRPr/>
              </a:pPr>
              <a:t>2023/3/6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B745E-AF92-4B82-9391-130056807CE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1946243"/>
      </p:ext>
    </p:extLst>
  </p:cSld>
  <p:clrMapOvr>
    <a:masterClrMapping/>
  </p:clrMapOvr>
  <p:transition spd="slow" advTm="300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oogle Shape;26;p3"/>
          <p:cNvGrpSpPr/>
          <p:nvPr/>
        </p:nvGrpSpPr>
        <p:grpSpPr>
          <a:xfrm>
            <a:off x="-5" y="5956"/>
            <a:ext cx="1294785" cy="6846113"/>
            <a:chOff x="9153509" y="0"/>
            <a:chExt cx="1294785" cy="6858000"/>
          </a:xfrm>
        </p:grpSpPr>
        <p:pic>
          <p:nvPicPr>
            <p:cNvPr id="27" name="Google Shape;27;p3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61496" y="0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Google Shape;28;p3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58934" y="1284954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Google Shape;29;p3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56071" y="2512142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Google Shape;30;p3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53509" y="3797096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oogle Shape;31;p3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61496" y="5078494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Google Shape;32;p3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 b="61234"/>
            <a:stretch/>
          </p:blipFill>
          <p:spPr>
            <a:xfrm>
              <a:off x="9163341" y="6359892"/>
              <a:ext cx="1284954" cy="49810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" name="Google Shape;33;p3"/>
          <p:cNvGrpSpPr/>
          <p:nvPr/>
        </p:nvGrpSpPr>
        <p:grpSpPr>
          <a:xfrm>
            <a:off x="1193163" y="5956"/>
            <a:ext cx="1294785" cy="6846113"/>
            <a:chOff x="9153509" y="0"/>
            <a:chExt cx="1294785" cy="6858000"/>
          </a:xfrm>
        </p:grpSpPr>
        <p:pic>
          <p:nvPicPr>
            <p:cNvPr id="34" name="Google Shape;34;p3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61496" y="0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" name="Google Shape;35;p3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58934" y="1284954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Google Shape;36;p3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56071" y="2512142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Google Shape;37;p3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53509" y="3797096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Google Shape;38;p3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61496" y="5078494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" name="Google Shape;39;p3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 b="61234"/>
            <a:stretch/>
          </p:blipFill>
          <p:spPr>
            <a:xfrm>
              <a:off x="9163341" y="6359892"/>
              <a:ext cx="1284954" cy="49810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" name="Google Shape;40;p3"/>
          <p:cNvGrpSpPr/>
          <p:nvPr/>
        </p:nvGrpSpPr>
        <p:grpSpPr>
          <a:xfrm>
            <a:off x="2386332" y="5938"/>
            <a:ext cx="1294785" cy="6846113"/>
            <a:chOff x="9153509" y="0"/>
            <a:chExt cx="1294785" cy="6858000"/>
          </a:xfrm>
        </p:grpSpPr>
        <p:pic>
          <p:nvPicPr>
            <p:cNvPr id="41" name="Google Shape;41;p3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61496" y="0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" name="Google Shape;42;p3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58934" y="1284954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" name="Google Shape;43;p3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56071" y="2512142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" name="Google Shape;44;p3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53509" y="3797096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" name="Google Shape;45;p3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61496" y="5078494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" name="Google Shape;46;p3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 b="61234"/>
            <a:stretch/>
          </p:blipFill>
          <p:spPr>
            <a:xfrm>
              <a:off x="9163341" y="6359892"/>
              <a:ext cx="1284954" cy="49810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7" name="Google Shape;47;p3"/>
          <p:cNvGrpSpPr/>
          <p:nvPr/>
        </p:nvGrpSpPr>
        <p:grpSpPr>
          <a:xfrm>
            <a:off x="3579498" y="5938"/>
            <a:ext cx="1294785" cy="6846113"/>
            <a:chOff x="9153509" y="0"/>
            <a:chExt cx="1294785" cy="6858000"/>
          </a:xfrm>
        </p:grpSpPr>
        <p:pic>
          <p:nvPicPr>
            <p:cNvPr id="48" name="Google Shape;48;p3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61496" y="0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" name="Google Shape;49;p3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58934" y="1284954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" name="Google Shape;50;p3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56071" y="2512142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51;p3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53509" y="3797096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52;p3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61496" y="5078494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p3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 b="61234"/>
            <a:stretch/>
          </p:blipFill>
          <p:spPr>
            <a:xfrm>
              <a:off x="9163341" y="6359892"/>
              <a:ext cx="1284954" cy="49810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4" name="Google Shape;54;p3"/>
          <p:cNvGrpSpPr/>
          <p:nvPr/>
        </p:nvGrpSpPr>
        <p:grpSpPr>
          <a:xfrm>
            <a:off x="4772665" y="5967"/>
            <a:ext cx="1294785" cy="6846113"/>
            <a:chOff x="9153509" y="0"/>
            <a:chExt cx="1294785" cy="6858000"/>
          </a:xfrm>
        </p:grpSpPr>
        <p:pic>
          <p:nvPicPr>
            <p:cNvPr id="55" name="Google Shape;55;p3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61496" y="0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" name="Google Shape;56;p3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58934" y="1284954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" name="Google Shape;57;p3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56071" y="2512142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" name="Google Shape;58;p3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53509" y="3797096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" name="Google Shape;59;p3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61496" y="5078494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" name="Google Shape;60;p3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 b="61234"/>
            <a:stretch/>
          </p:blipFill>
          <p:spPr>
            <a:xfrm>
              <a:off x="9163341" y="6359892"/>
              <a:ext cx="1284954" cy="49810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1" name="Google Shape;61;p3"/>
          <p:cNvGrpSpPr/>
          <p:nvPr/>
        </p:nvGrpSpPr>
        <p:grpSpPr>
          <a:xfrm>
            <a:off x="5965832" y="5967"/>
            <a:ext cx="1294785" cy="6846113"/>
            <a:chOff x="9153509" y="0"/>
            <a:chExt cx="1294785" cy="6858000"/>
          </a:xfrm>
        </p:grpSpPr>
        <p:pic>
          <p:nvPicPr>
            <p:cNvPr id="62" name="Google Shape;62;p3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61496" y="0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" name="Google Shape;63;p3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58934" y="1284954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" name="Google Shape;64;p3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56071" y="2512142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" name="Google Shape;65;p3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53509" y="3797096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" name="Google Shape;66;p3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61496" y="5078494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" name="Google Shape;67;p3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 b="61234"/>
            <a:stretch/>
          </p:blipFill>
          <p:spPr>
            <a:xfrm>
              <a:off x="9163341" y="6359892"/>
              <a:ext cx="1284954" cy="49810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8" name="Google Shape;68;p3"/>
          <p:cNvGrpSpPr/>
          <p:nvPr/>
        </p:nvGrpSpPr>
        <p:grpSpPr>
          <a:xfrm>
            <a:off x="7158998" y="5956"/>
            <a:ext cx="1294785" cy="6846113"/>
            <a:chOff x="9153509" y="0"/>
            <a:chExt cx="1294785" cy="6858000"/>
          </a:xfrm>
        </p:grpSpPr>
        <p:pic>
          <p:nvPicPr>
            <p:cNvPr id="69" name="Google Shape;69;p3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61496" y="0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" name="Google Shape;70;p3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58934" y="1284954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" name="Google Shape;71;p3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56071" y="2512142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" name="Google Shape;72;p3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53509" y="3797096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" name="Google Shape;73;p3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61496" y="5078494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" name="Google Shape;74;p3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 b="61234"/>
            <a:stretch/>
          </p:blipFill>
          <p:spPr>
            <a:xfrm>
              <a:off x="9163341" y="6359892"/>
              <a:ext cx="1284954" cy="49810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5" name="Google Shape;75;p3"/>
          <p:cNvGrpSpPr/>
          <p:nvPr/>
        </p:nvGrpSpPr>
        <p:grpSpPr>
          <a:xfrm>
            <a:off x="8352165" y="5956"/>
            <a:ext cx="1294785" cy="6846113"/>
            <a:chOff x="9153509" y="0"/>
            <a:chExt cx="1294785" cy="6858000"/>
          </a:xfrm>
        </p:grpSpPr>
        <p:pic>
          <p:nvPicPr>
            <p:cNvPr id="76" name="Google Shape;76;p3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61496" y="0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" name="Google Shape;77;p3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58934" y="1284954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3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56071" y="2512142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3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53509" y="3797096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" name="Google Shape;80;p3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61496" y="5078494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" name="Google Shape;81;p3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 b="61234"/>
            <a:stretch/>
          </p:blipFill>
          <p:spPr>
            <a:xfrm>
              <a:off x="9163341" y="6359892"/>
              <a:ext cx="1284954" cy="49810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2" name="Google Shape;82;p3"/>
          <p:cNvGrpSpPr/>
          <p:nvPr/>
        </p:nvGrpSpPr>
        <p:grpSpPr>
          <a:xfrm>
            <a:off x="9288465" y="5956"/>
            <a:ext cx="1294785" cy="6846113"/>
            <a:chOff x="9153509" y="0"/>
            <a:chExt cx="1294785" cy="6858000"/>
          </a:xfrm>
        </p:grpSpPr>
        <p:pic>
          <p:nvPicPr>
            <p:cNvPr id="83" name="Google Shape;83;p3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61496" y="0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" name="Google Shape;84;p3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58934" y="1284954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5" name="Google Shape;85;p3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56071" y="2512142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3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53509" y="3797096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3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61496" y="5078494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3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 b="61234"/>
            <a:stretch/>
          </p:blipFill>
          <p:spPr>
            <a:xfrm>
              <a:off x="9163341" y="6359892"/>
              <a:ext cx="1284954" cy="49810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9" name="Google Shape;89;p3"/>
          <p:cNvGrpSpPr/>
          <p:nvPr/>
        </p:nvGrpSpPr>
        <p:grpSpPr>
          <a:xfrm>
            <a:off x="10897232" y="-13"/>
            <a:ext cx="1294785" cy="6846113"/>
            <a:chOff x="9153509" y="0"/>
            <a:chExt cx="1294785" cy="6858000"/>
          </a:xfrm>
        </p:grpSpPr>
        <p:pic>
          <p:nvPicPr>
            <p:cNvPr id="90" name="Google Shape;90;p3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61496" y="0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" name="Google Shape;91;p3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58934" y="1284954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" name="Google Shape;92;p3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56071" y="2512142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3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53509" y="3797096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3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61496" y="5078494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" name="Google Shape;95;p3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 b="61234"/>
            <a:stretch/>
          </p:blipFill>
          <p:spPr>
            <a:xfrm>
              <a:off x="9163341" y="6359892"/>
              <a:ext cx="1284954" cy="49810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6" name="Google Shape;96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19" tIns="91419" rIns="91419" bIns="9141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48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4800"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4800"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4800"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4800"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4800"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4800"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4800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4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19" tIns="91419" rIns="91419" bIns="91419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  <p:grpSp>
        <p:nvGrpSpPr>
          <p:cNvPr id="98" name="Google Shape;98;p3"/>
          <p:cNvGrpSpPr/>
          <p:nvPr/>
        </p:nvGrpSpPr>
        <p:grpSpPr>
          <a:xfrm>
            <a:off x="10481632" y="5956"/>
            <a:ext cx="1294785" cy="6846113"/>
            <a:chOff x="9153509" y="0"/>
            <a:chExt cx="1294785" cy="6858000"/>
          </a:xfrm>
        </p:grpSpPr>
        <p:pic>
          <p:nvPicPr>
            <p:cNvPr id="99" name="Google Shape;99;p3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61496" y="0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0" name="Google Shape;100;p3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58934" y="1284954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1" name="Google Shape;101;p3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56071" y="2512142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" name="Google Shape;102;p3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53509" y="3797096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" name="Google Shape;103;p3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61496" y="5078494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3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 b="61234"/>
            <a:stretch/>
          </p:blipFill>
          <p:spPr>
            <a:xfrm>
              <a:off x="9163341" y="6359892"/>
              <a:ext cx="1284954" cy="49810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5" name="Google Shape;105;p3"/>
          <p:cNvSpPr/>
          <p:nvPr/>
        </p:nvSpPr>
        <p:spPr>
          <a:xfrm rot="-1317">
            <a:off x="415600" y="605"/>
            <a:ext cx="1044400" cy="685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92" tIns="60929" rIns="121892" bIns="60929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3"/>
          <p:cNvSpPr txBox="1"/>
          <p:nvPr/>
        </p:nvSpPr>
        <p:spPr>
          <a:xfrm>
            <a:off x="0" y="6500100"/>
            <a:ext cx="21064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2" tIns="121892" rIns="121892" bIns="121892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8856197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/>
          <p:nvPr/>
        </p:nvSpPr>
        <p:spPr>
          <a:xfrm rot="-169824">
            <a:off x="285128" y="159517"/>
            <a:ext cx="11405513" cy="6335147"/>
          </a:xfrm>
          <a:prstGeom prst="rect">
            <a:avLst/>
          </a:prstGeom>
          <a:solidFill>
            <a:srgbClr val="F1F1F1"/>
          </a:solidFill>
          <a:ln w="127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892" tIns="60929" rIns="121892" bIns="60929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5"/>
          <p:cNvSpPr/>
          <p:nvPr/>
        </p:nvSpPr>
        <p:spPr>
          <a:xfrm>
            <a:off x="418472" y="117137"/>
            <a:ext cx="11545600" cy="6555200"/>
          </a:xfrm>
          <a:prstGeom prst="rect">
            <a:avLst/>
          </a:prstGeom>
          <a:noFill/>
          <a:ln w="22225" cap="flat" cmpd="sng">
            <a:solidFill>
              <a:srgbClr val="B2A08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892" tIns="60929" rIns="121892" bIns="60929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7" name="Google Shape;127;p5"/>
          <p:cNvGrpSpPr/>
          <p:nvPr/>
        </p:nvGrpSpPr>
        <p:grpSpPr>
          <a:xfrm>
            <a:off x="10930589" y="-30362"/>
            <a:ext cx="1294785" cy="6858915"/>
            <a:chOff x="9153509" y="0"/>
            <a:chExt cx="1294785" cy="6858000"/>
          </a:xfrm>
        </p:grpSpPr>
        <p:pic>
          <p:nvPicPr>
            <p:cNvPr id="128" name="Google Shape;128;p5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61496" y="0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5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58934" y="1284954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5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56071" y="2512142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1" name="Google Shape;131;p5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53509" y="3797096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2" name="Google Shape;132;p5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61496" y="5078494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3" name="Google Shape;133;p5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 b="61234"/>
            <a:stretch/>
          </p:blipFill>
          <p:spPr>
            <a:xfrm>
              <a:off x="9163341" y="6359892"/>
              <a:ext cx="1284954" cy="49810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4" name="Google Shape;134;p5"/>
          <p:cNvSpPr/>
          <p:nvPr/>
        </p:nvSpPr>
        <p:spPr>
          <a:xfrm>
            <a:off x="293927" y="235132"/>
            <a:ext cx="11284400" cy="6288800"/>
          </a:xfrm>
          <a:prstGeom prst="rect">
            <a:avLst/>
          </a:prstGeom>
          <a:solidFill>
            <a:srgbClr val="DAAFB0">
              <a:alpha val="61960"/>
            </a:srgbClr>
          </a:solidFill>
          <a:ln>
            <a:noFill/>
          </a:ln>
        </p:spPr>
        <p:txBody>
          <a:bodyPr spcFirstLastPara="1" wrap="square" lIns="121892" tIns="60929" rIns="121892" bIns="60929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5"/>
          <p:cNvSpPr/>
          <p:nvPr/>
        </p:nvSpPr>
        <p:spPr>
          <a:xfrm>
            <a:off x="682300" y="549735"/>
            <a:ext cx="10598400" cy="566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92" tIns="60929" rIns="121892" bIns="60929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5"/>
          <p:cNvSpPr txBox="1">
            <a:spLocks noGrp="1"/>
          </p:cNvSpPr>
          <p:nvPr>
            <p:ph type="title"/>
          </p:nvPr>
        </p:nvSpPr>
        <p:spPr>
          <a:xfrm>
            <a:off x="809600" y="593367"/>
            <a:ext cx="10336000" cy="763600"/>
          </a:xfrm>
          <a:prstGeom prst="rect">
            <a:avLst/>
          </a:prstGeom>
        </p:spPr>
        <p:txBody>
          <a:bodyPr spcFirstLastPara="1" wrap="square" lIns="91419" tIns="91419" rIns="91419" bIns="91419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5"/>
          <p:cNvSpPr txBox="1">
            <a:spLocks noGrp="1"/>
          </p:cNvSpPr>
          <p:nvPr>
            <p:ph type="body" idx="1"/>
          </p:nvPr>
        </p:nvSpPr>
        <p:spPr>
          <a:xfrm>
            <a:off x="809600" y="1536633"/>
            <a:ext cx="10336000" cy="4555200"/>
          </a:xfrm>
          <a:prstGeom prst="rect">
            <a:avLst/>
          </a:prstGeom>
        </p:spPr>
        <p:txBody>
          <a:bodyPr spcFirstLastPara="1" wrap="square" lIns="91419" tIns="91419" rIns="91419" bIns="91419" anchor="t" anchorCtr="0">
            <a:noAutofit/>
          </a:bodyPr>
          <a:lstStyle>
            <a:lvl1pPr marL="609539" lvl="0" indent="-457155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080" lvl="1" indent="-423291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618" lvl="2" indent="-423291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158" lvl="3" indent="-423291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696" lvl="4" indent="-423291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235" lvl="5" indent="-423291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773" lvl="6" indent="-423291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313" lvl="7" indent="-423291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5854" lvl="8" indent="-423291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8" name="Google Shape;138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19" tIns="91419" rIns="91419" bIns="91419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  <p:sp>
        <p:nvSpPr>
          <p:cNvPr id="139" name="Google Shape;139;p5"/>
          <p:cNvSpPr txBox="1"/>
          <p:nvPr/>
        </p:nvSpPr>
        <p:spPr>
          <a:xfrm>
            <a:off x="0" y="6500100"/>
            <a:ext cx="21064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2" tIns="121892" rIns="121892" bIns="121892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6517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"/>
          <p:cNvSpPr/>
          <p:nvPr/>
        </p:nvSpPr>
        <p:spPr>
          <a:xfrm rot="-169824">
            <a:off x="285128" y="159517"/>
            <a:ext cx="11405513" cy="6335147"/>
          </a:xfrm>
          <a:prstGeom prst="rect">
            <a:avLst/>
          </a:prstGeom>
          <a:solidFill>
            <a:srgbClr val="F1F1F1"/>
          </a:solidFill>
          <a:ln w="127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892" tIns="60929" rIns="121892" bIns="60929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6"/>
          <p:cNvSpPr/>
          <p:nvPr/>
        </p:nvSpPr>
        <p:spPr>
          <a:xfrm>
            <a:off x="418472" y="117137"/>
            <a:ext cx="11545600" cy="6555200"/>
          </a:xfrm>
          <a:prstGeom prst="rect">
            <a:avLst/>
          </a:prstGeom>
          <a:noFill/>
          <a:ln w="22225" cap="flat" cmpd="sng">
            <a:solidFill>
              <a:srgbClr val="B2A08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892" tIns="60929" rIns="121892" bIns="60929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3" name="Google Shape;143;p6"/>
          <p:cNvGrpSpPr/>
          <p:nvPr/>
        </p:nvGrpSpPr>
        <p:grpSpPr>
          <a:xfrm>
            <a:off x="-13" y="-462"/>
            <a:ext cx="1294785" cy="6858915"/>
            <a:chOff x="9153509" y="0"/>
            <a:chExt cx="1294785" cy="6858000"/>
          </a:xfrm>
        </p:grpSpPr>
        <p:pic>
          <p:nvPicPr>
            <p:cNvPr id="144" name="Google Shape;144;p6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61496" y="0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5" name="Google Shape;145;p6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58934" y="1284954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" name="Google Shape;146;p6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56071" y="2512142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7" name="Google Shape;147;p6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53509" y="3797096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8" name="Google Shape;148;p6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61496" y="5078494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9" name="Google Shape;149;p6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 b="61234"/>
            <a:stretch/>
          </p:blipFill>
          <p:spPr>
            <a:xfrm>
              <a:off x="9163341" y="6359892"/>
              <a:ext cx="1284954" cy="49810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0" name="Google Shape;150;p6"/>
          <p:cNvSpPr/>
          <p:nvPr/>
        </p:nvSpPr>
        <p:spPr>
          <a:xfrm>
            <a:off x="293933" y="235133"/>
            <a:ext cx="11482400" cy="6288800"/>
          </a:xfrm>
          <a:prstGeom prst="rect">
            <a:avLst/>
          </a:prstGeom>
          <a:solidFill>
            <a:srgbClr val="DAAFB0">
              <a:alpha val="61960"/>
            </a:srgbClr>
          </a:solidFill>
          <a:ln>
            <a:noFill/>
          </a:ln>
        </p:spPr>
        <p:txBody>
          <a:bodyPr spcFirstLastPara="1" wrap="square" lIns="121892" tIns="60929" rIns="121892" bIns="60929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6"/>
          <p:cNvSpPr/>
          <p:nvPr/>
        </p:nvSpPr>
        <p:spPr>
          <a:xfrm>
            <a:off x="682300" y="549735"/>
            <a:ext cx="10598400" cy="566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92" tIns="60929" rIns="121892" bIns="60929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6"/>
          <p:cNvSpPr txBox="1">
            <a:spLocks noGrp="1"/>
          </p:cNvSpPr>
          <p:nvPr>
            <p:ph type="title"/>
          </p:nvPr>
        </p:nvSpPr>
        <p:spPr>
          <a:xfrm>
            <a:off x="1294767" y="593367"/>
            <a:ext cx="9986000" cy="763600"/>
          </a:xfrm>
          <a:prstGeom prst="rect">
            <a:avLst/>
          </a:prstGeom>
        </p:spPr>
        <p:txBody>
          <a:bodyPr spcFirstLastPara="1" wrap="square" lIns="91419" tIns="91419" rIns="91419" bIns="91419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6"/>
          <p:cNvSpPr txBox="1">
            <a:spLocks noGrp="1"/>
          </p:cNvSpPr>
          <p:nvPr>
            <p:ph type="body" idx="1"/>
          </p:nvPr>
        </p:nvSpPr>
        <p:spPr>
          <a:xfrm>
            <a:off x="1294767" y="1536633"/>
            <a:ext cx="4687600" cy="4555200"/>
          </a:xfrm>
          <a:prstGeom prst="rect">
            <a:avLst/>
          </a:prstGeom>
        </p:spPr>
        <p:txBody>
          <a:bodyPr spcFirstLastPara="1" wrap="square" lIns="91419" tIns="91419" rIns="91419" bIns="91419" anchor="t" anchorCtr="0">
            <a:noAutofit/>
          </a:bodyPr>
          <a:lstStyle>
            <a:lvl1pPr marL="609539" lvl="0" indent="-423291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080" lvl="1" indent="-406361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618" lvl="2" indent="-406361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158" lvl="3" indent="-406361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696" lvl="4" indent="-406361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235" lvl="5" indent="-406361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6773" lvl="6" indent="-406361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313" lvl="7" indent="-406361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5854" lvl="8" indent="-406361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54" name="Google Shape;154;p6"/>
          <p:cNvSpPr txBox="1">
            <a:spLocks noGrp="1"/>
          </p:cNvSpPr>
          <p:nvPr>
            <p:ph type="body" idx="2"/>
          </p:nvPr>
        </p:nvSpPr>
        <p:spPr>
          <a:xfrm>
            <a:off x="6592932" y="1536633"/>
            <a:ext cx="4687600" cy="4555200"/>
          </a:xfrm>
          <a:prstGeom prst="rect">
            <a:avLst/>
          </a:prstGeom>
        </p:spPr>
        <p:txBody>
          <a:bodyPr spcFirstLastPara="1" wrap="square" lIns="91419" tIns="91419" rIns="91419" bIns="91419" anchor="t" anchorCtr="0">
            <a:noAutofit/>
          </a:bodyPr>
          <a:lstStyle>
            <a:lvl1pPr marL="609539" lvl="0" indent="-423291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080" lvl="1" indent="-406361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618" lvl="2" indent="-406361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158" lvl="3" indent="-406361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696" lvl="4" indent="-406361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235" lvl="5" indent="-406361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6773" lvl="6" indent="-406361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313" lvl="7" indent="-406361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5854" lvl="8" indent="-406361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55" name="Google Shape;155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19" tIns="91419" rIns="91419" bIns="91419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  <p:sp>
        <p:nvSpPr>
          <p:cNvPr id="156" name="Google Shape;156;p6"/>
          <p:cNvSpPr txBox="1"/>
          <p:nvPr/>
        </p:nvSpPr>
        <p:spPr>
          <a:xfrm>
            <a:off x="0" y="6500100"/>
            <a:ext cx="21064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2" tIns="121892" rIns="121892" bIns="121892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8906877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7"/>
          <p:cNvSpPr/>
          <p:nvPr/>
        </p:nvSpPr>
        <p:spPr>
          <a:xfrm rot="-169824">
            <a:off x="285128" y="159517"/>
            <a:ext cx="11405513" cy="6335147"/>
          </a:xfrm>
          <a:prstGeom prst="rect">
            <a:avLst/>
          </a:prstGeom>
          <a:solidFill>
            <a:srgbClr val="F1F1F1"/>
          </a:solidFill>
          <a:ln w="127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892" tIns="60929" rIns="121892" bIns="60929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7"/>
          <p:cNvSpPr/>
          <p:nvPr/>
        </p:nvSpPr>
        <p:spPr>
          <a:xfrm>
            <a:off x="418472" y="117137"/>
            <a:ext cx="11545600" cy="6555200"/>
          </a:xfrm>
          <a:prstGeom prst="rect">
            <a:avLst/>
          </a:prstGeom>
          <a:noFill/>
          <a:ln w="22225" cap="flat" cmpd="sng">
            <a:solidFill>
              <a:srgbClr val="B2A08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892" tIns="60929" rIns="121892" bIns="60929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0" name="Google Shape;160;p7"/>
          <p:cNvGrpSpPr/>
          <p:nvPr/>
        </p:nvGrpSpPr>
        <p:grpSpPr>
          <a:xfrm>
            <a:off x="10930589" y="-30362"/>
            <a:ext cx="1294785" cy="6858915"/>
            <a:chOff x="9153509" y="0"/>
            <a:chExt cx="1294785" cy="6858000"/>
          </a:xfrm>
        </p:grpSpPr>
        <p:pic>
          <p:nvPicPr>
            <p:cNvPr id="161" name="Google Shape;161;p7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61496" y="0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2" name="Google Shape;162;p7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58934" y="1284954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3" name="Google Shape;163;p7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56071" y="2512142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4" name="Google Shape;164;p7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53509" y="3797096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7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61496" y="5078494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7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 b="61234"/>
            <a:stretch/>
          </p:blipFill>
          <p:spPr>
            <a:xfrm>
              <a:off x="9163341" y="6359892"/>
              <a:ext cx="1284954" cy="49810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7" name="Google Shape;167;p7"/>
          <p:cNvSpPr/>
          <p:nvPr/>
        </p:nvSpPr>
        <p:spPr>
          <a:xfrm>
            <a:off x="293927" y="235132"/>
            <a:ext cx="11284400" cy="6288800"/>
          </a:xfrm>
          <a:prstGeom prst="rect">
            <a:avLst/>
          </a:prstGeom>
          <a:solidFill>
            <a:srgbClr val="DAAFB0">
              <a:alpha val="61960"/>
            </a:srgbClr>
          </a:solidFill>
          <a:ln>
            <a:noFill/>
          </a:ln>
        </p:spPr>
        <p:txBody>
          <a:bodyPr spcFirstLastPara="1" wrap="square" lIns="121892" tIns="60929" rIns="121892" bIns="60929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7"/>
          <p:cNvSpPr/>
          <p:nvPr/>
        </p:nvSpPr>
        <p:spPr>
          <a:xfrm>
            <a:off x="682300" y="549735"/>
            <a:ext cx="10598400" cy="566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92" tIns="60929" rIns="121892" bIns="60929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7"/>
          <p:cNvSpPr txBox="1">
            <a:spLocks noGrp="1"/>
          </p:cNvSpPr>
          <p:nvPr>
            <p:ph type="title"/>
          </p:nvPr>
        </p:nvSpPr>
        <p:spPr>
          <a:xfrm>
            <a:off x="682300" y="666933"/>
            <a:ext cx="10598400" cy="763600"/>
          </a:xfrm>
          <a:prstGeom prst="rect">
            <a:avLst/>
          </a:prstGeom>
        </p:spPr>
        <p:txBody>
          <a:bodyPr spcFirstLastPara="1" wrap="square" lIns="91419" tIns="91419" rIns="91419" bIns="9141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7"/>
          <p:cNvSpPr txBox="1">
            <a:spLocks noGrp="1"/>
          </p:cNvSpPr>
          <p:nvPr>
            <p:ph type="body" idx="1"/>
          </p:nvPr>
        </p:nvSpPr>
        <p:spPr>
          <a:xfrm>
            <a:off x="682300" y="1635900"/>
            <a:ext cx="3114800" cy="4555200"/>
          </a:xfrm>
          <a:prstGeom prst="rect">
            <a:avLst/>
          </a:prstGeom>
        </p:spPr>
        <p:txBody>
          <a:bodyPr spcFirstLastPara="1" wrap="square" lIns="91419" tIns="91419" rIns="91419" bIns="91419" anchor="t" anchorCtr="0">
            <a:noAutofit/>
          </a:bodyPr>
          <a:lstStyle>
            <a:lvl1pPr marL="609539" lvl="0" indent="-423291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080" lvl="1" indent="-406361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618" lvl="2" indent="-406361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158" lvl="3" indent="-406361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696" lvl="4" indent="-406361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235" lvl="5" indent="-406361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6773" lvl="6" indent="-406361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313" lvl="7" indent="-406361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5854" lvl="8" indent="-406361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1" name="Google Shape;17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19" tIns="91419" rIns="91419" bIns="91419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  <p:sp>
        <p:nvSpPr>
          <p:cNvPr id="172" name="Google Shape;172;p7"/>
          <p:cNvSpPr txBox="1">
            <a:spLocks noGrp="1"/>
          </p:cNvSpPr>
          <p:nvPr>
            <p:ph type="body" idx="2"/>
          </p:nvPr>
        </p:nvSpPr>
        <p:spPr>
          <a:xfrm>
            <a:off x="4424131" y="1635900"/>
            <a:ext cx="3114800" cy="4555200"/>
          </a:xfrm>
          <a:prstGeom prst="rect">
            <a:avLst/>
          </a:prstGeom>
        </p:spPr>
        <p:txBody>
          <a:bodyPr spcFirstLastPara="1" wrap="square" lIns="91419" tIns="91419" rIns="91419" bIns="91419" anchor="t" anchorCtr="0">
            <a:noAutofit/>
          </a:bodyPr>
          <a:lstStyle>
            <a:lvl1pPr marL="609539" lvl="0" indent="-423291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080" lvl="1" indent="-406361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618" lvl="2" indent="-406361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158" lvl="3" indent="-406361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696" lvl="4" indent="-406361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235" lvl="5" indent="-406361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6773" lvl="6" indent="-406361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313" lvl="7" indent="-406361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5854" lvl="8" indent="-406361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3" name="Google Shape;173;p7"/>
          <p:cNvSpPr txBox="1">
            <a:spLocks noGrp="1"/>
          </p:cNvSpPr>
          <p:nvPr>
            <p:ph type="body" idx="3"/>
          </p:nvPr>
        </p:nvSpPr>
        <p:spPr>
          <a:xfrm>
            <a:off x="8165960" y="1635900"/>
            <a:ext cx="3114800" cy="4555200"/>
          </a:xfrm>
          <a:prstGeom prst="rect">
            <a:avLst/>
          </a:prstGeom>
        </p:spPr>
        <p:txBody>
          <a:bodyPr spcFirstLastPara="1" wrap="square" lIns="91419" tIns="91419" rIns="91419" bIns="91419" anchor="t" anchorCtr="0">
            <a:noAutofit/>
          </a:bodyPr>
          <a:lstStyle>
            <a:lvl1pPr marL="609539" lvl="0" indent="-423291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080" lvl="1" indent="-406361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618" lvl="2" indent="-406361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158" lvl="3" indent="-406361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696" lvl="4" indent="-406361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235" lvl="5" indent="-406361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6773" lvl="6" indent="-406361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313" lvl="7" indent="-406361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5854" lvl="8" indent="-406361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4" name="Google Shape;174;p7"/>
          <p:cNvSpPr txBox="1"/>
          <p:nvPr/>
        </p:nvSpPr>
        <p:spPr>
          <a:xfrm>
            <a:off x="0" y="6500100"/>
            <a:ext cx="21064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2" tIns="121892" rIns="121892" bIns="121892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4007490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8"/>
          <p:cNvSpPr/>
          <p:nvPr/>
        </p:nvSpPr>
        <p:spPr>
          <a:xfrm rot="-169101">
            <a:off x="291215" y="188534"/>
            <a:ext cx="11405396" cy="6335945"/>
          </a:xfrm>
          <a:prstGeom prst="rect">
            <a:avLst/>
          </a:prstGeom>
          <a:solidFill>
            <a:srgbClr val="F1F1F1"/>
          </a:solidFill>
          <a:ln w="127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892" tIns="60929" rIns="121892" bIns="60929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8"/>
          <p:cNvSpPr/>
          <p:nvPr/>
        </p:nvSpPr>
        <p:spPr>
          <a:xfrm>
            <a:off x="424505" y="144820"/>
            <a:ext cx="11545600" cy="6559200"/>
          </a:xfrm>
          <a:prstGeom prst="rect">
            <a:avLst/>
          </a:prstGeom>
          <a:noFill/>
          <a:ln w="22225" cap="flat" cmpd="sng">
            <a:solidFill>
              <a:srgbClr val="B2A08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892" tIns="60929" rIns="121892" bIns="60929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8" name="Google Shape;178;p8"/>
          <p:cNvGrpSpPr/>
          <p:nvPr/>
        </p:nvGrpSpPr>
        <p:grpSpPr>
          <a:xfrm>
            <a:off x="10936622" y="-2736"/>
            <a:ext cx="1294785" cy="6860744"/>
            <a:chOff x="9153509" y="0"/>
            <a:chExt cx="1294785" cy="6858000"/>
          </a:xfrm>
        </p:grpSpPr>
        <p:pic>
          <p:nvPicPr>
            <p:cNvPr id="179" name="Google Shape;179;p8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61496" y="0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8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58934" y="1284954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8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56071" y="2512142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2" name="Google Shape;182;p8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53509" y="3797096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3" name="Google Shape;183;p8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61496" y="5078494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4" name="Google Shape;184;p8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 b="61234"/>
            <a:stretch/>
          </p:blipFill>
          <p:spPr>
            <a:xfrm>
              <a:off x="9163341" y="6359892"/>
              <a:ext cx="1284954" cy="49810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5" name="Google Shape;185;p8"/>
          <p:cNvSpPr/>
          <p:nvPr/>
        </p:nvSpPr>
        <p:spPr>
          <a:xfrm>
            <a:off x="299960" y="262863"/>
            <a:ext cx="11284400" cy="6294000"/>
          </a:xfrm>
          <a:prstGeom prst="rect">
            <a:avLst/>
          </a:prstGeom>
          <a:solidFill>
            <a:srgbClr val="DAAFB0">
              <a:alpha val="61960"/>
            </a:srgbClr>
          </a:solidFill>
          <a:ln>
            <a:noFill/>
          </a:ln>
        </p:spPr>
        <p:txBody>
          <a:bodyPr spcFirstLastPara="1" wrap="square" lIns="121892" tIns="60929" rIns="121892" bIns="60929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8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19" tIns="91419" rIns="91419" bIns="91419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87" name="Google Shape;187;p8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19" tIns="91419" rIns="91419" bIns="91419" anchor="t" anchorCtr="0">
            <a:noAutofit/>
          </a:bodyPr>
          <a:lstStyle>
            <a:lvl1pPr marL="609539" lvl="0" indent="-40636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080" lvl="1" indent="-406361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618" lvl="2" indent="-406361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158" lvl="3" indent="-406361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696" lvl="4" indent="-406361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235" lvl="5" indent="-406361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6773" lvl="6" indent="-406361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313" lvl="7" indent="-406361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5854" lvl="8" indent="-406361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88" name="Google Shape;188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19" tIns="91419" rIns="91419" bIns="91419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  <p:sp>
        <p:nvSpPr>
          <p:cNvPr id="189" name="Google Shape;189;p8"/>
          <p:cNvSpPr txBox="1"/>
          <p:nvPr/>
        </p:nvSpPr>
        <p:spPr>
          <a:xfrm>
            <a:off x="0" y="6500100"/>
            <a:ext cx="21064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2" tIns="121892" rIns="121892" bIns="121892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0266133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with picture">
  <p:cSld name="Slide with picture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0"/>
          <p:cNvSpPr/>
          <p:nvPr/>
        </p:nvSpPr>
        <p:spPr>
          <a:xfrm>
            <a:off x="299960" y="262863"/>
            <a:ext cx="11284400" cy="6294000"/>
          </a:xfrm>
          <a:prstGeom prst="rect">
            <a:avLst/>
          </a:prstGeom>
          <a:solidFill>
            <a:srgbClr val="DAAFB0">
              <a:alpha val="61960"/>
            </a:srgbClr>
          </a:solidFill>
          <a:ln>
            <a:noFill/>
          </a:ln>
        </p:spPr>
        <p:txBody>
          <a:bodyPr spcFirstLastPara="1" wrap="square" lIns="121892" tIns="60929" rIns="121892" bIns="60929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10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92" tIns="121892" rIns="121892" bIns="121892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7" name="Google Shape;207;p10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19" tIns="91419" rIns="91419" bIns="91419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08" name="Google Shape;208;p10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19" tIns="91419" rIns="91419" bIns="9141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09" name="Google Shape;209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19" tIns="91419" rIns="91419" bIns="91419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  <p:sp>
        <p:nvSpPr>
          <p:cNvPr id="210" name="Google Shape;210;p10"/>
          <p:cNvSpPr txBox="1"/>
          <p:nvPr/>
        </p:nvSpPr>
        <p:spPr>
          <a:xfrm>
            <a:off x="0" y="6500100"/>
            <a:ext cx="21064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2" tIns="121892" rIns="121892" bIns="121892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211" name="Google Shape;211;p10"/>
          <p:cNvSpPr txBox="1"/>
          <p:nvPr/>
        </p:nvSpPr>
        <p:spPr>
          <a:xfrm>
            <a:off x="0" y="6500100"/>
            <a:ext cx="21064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2" tIns="121892" rIns="121892" bIns="121892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3406325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Idea">
  <p:cSld name="Big Idea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" name="Google Shape;213;p11"/>
          <p:cNvGrpSpPr/>
          <p:nvPr/>
        </p:nvGrpSpPr>
        <p:grpSpPr>
          <a:xfrm>
            <a:off x="-5" y="5956"/>
            <a:ext cx="1294785" cy="6846113"/>
            <a:chOff x="9153509" y="0"/>
            <a:chExt cx="1294785" cy="6858000"/>
          </a:xfrm>
        </p:grpSpPr>
        <p:pic>
          <p:nvPicPr>
            <p:cNvPr id="214" name="Google Shape;214;p11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61496" y="0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5" name="Google Shape;215;p11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58934" y="1284954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6" name="Google Shape;216;p11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56071" y="2512142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7" name="Google Shape;217;p11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53509" y="3797096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8" name="Google Shape;218;p11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61496" y="5078494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9" name="Google Shape;219;p11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 b="61234"/>
            <a:stretch/>
          </p:blipFill>
          <p:spPr>
            <a:xfrm>
              <a:off x="9163341" y="6359892"/>
              <a:ext cx="1284954" cy="49810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20" name="Google Shape;220;p11"/>
          <p:cNvGrpSpPr/>
          <p:nvPr/>
        </p:nvGrpSpPr>
        <p:grpSpPr>
          <a:xfrm>
            <a:off x="1193163" y="5956"/>
            <a:ext cx="1294785" cy="6846113"/>
            <a:chOff x="9153509" y="0"/>
            <a:chExt cx="1294785" cy="6858000"/>
          </a:xfrm>
        </p:grpSpPr>
        <p:pic>
          <p:nvPicPr>
            <p:cNvPr id="221" name="Google Shape;221;p11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61496" y="0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2" name="Google Shape;222;p11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58934" y="1284954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3" name="Google Shape;223;p11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56071" y="2512142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4" name="Google Shape;224;p11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53509" y="3797096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5" name="Google Shape;225;p11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61496" y="5078494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6" name="Google Shape;226;p11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 b="61234"/>
            <a:stretch/>
          </p:blipFill>
          <p:spPr>
            <a:xfrm>
              <a:off x="9163341" y="6359892"/>
              <a:ext cx="1284954" cy="49810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27" name="Google Shape;227;p11"/>
          <p:cNvGrpSpPr/>
          <p:nvPr/>
        </p:nvGrpSpPr>
        <p:grpSpPr>
          <a:xfrm>
            <a:off x="2386332" y="5938"/>
            <a:ext cx="1294785" cy="6846113"/>
            <a:chOff x="9153509" y="0"/>
            <a:chExt cx="1294785" cy="6858000"/>
          </a:xfrm>
        </p:grpSpPr>
        <p:pic>
          <p:nvPicPr>
            <p:cNvPr id="228" name="Google Shape;228;p11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61496" y="0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9" name="Google Shape;229;p11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58934" y="1284954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0" name="Google Shape;230;p11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56071" y="2512142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11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53509" y="3797096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2" name="Google Shape;232;p11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61496" y="5078494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3" name="Google Shape;233;p11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 b="61234"/>
            <a:stretch/>
          </p:blipFill>
          <p:spPr>
            <a:xfrm>
              <a:off x="9163341" y="6359892"/>
              <a:ext cx="1284954" cy="49810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4" name="Google Shape;234;p11"/>
          <p:cNvGrpSpPr/>
          <p:nvPr/>
        </p:nvGrpSpPr>
        <p:grpSpPr>
          <a:xfrm>
            <a:off x="3579498" y="5938"/>
            <a:ext cx="1294785" cy="6846113"/>
            <a:chOff x="9153509" y="0"/>
            <a:chExt cx="1294785" cy="6858000"/>
          </a:xfrm>
        </p:grpSpPr>
        <p:pic>
          <p:nvPicPr>
            <p:cNvPr id="235" name="Google Shape;235;p11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61496" y="0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11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58934" y="1284954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11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56071" y="2512142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8" name="Google Shape;238;p11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53509" y="3797096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9" name="Google Shape;239;p11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61496" y="5078494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0" name="Google Shape;240;p11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 b="61234"/>
            <a:stretch/>
          </p:blipFill>
          <p:spPr>
            <a:xfrm>
              <a:off x="9163341" y="6359892"/>
              <a:ext cx="1284954" cy="49810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1" name="Google Shape;241;p11"/>
          <p:cNvGrpSpPr/>
          <p:nvPr/>
        </p:nvGrpSpPr>
        <p:grpSpPr>
          <a:xfrm>
            <a:off x="4772665" y="5967"/>
            <a:ext cx="1294785" cy="6846113"/>
            <a:chOff x="9153509" y="0"/>
            <a:chExt cx="1294785" cy="6858000"/>
          </a:xfrm>
        </p:grpSpPr>
        <p:pic>
          <p:nvPicPr>
            <p:cNvPr id="242" name="Google Shape;242;p11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61496" y="0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3" name="Google Shape;243;p11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58934" y="1284954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4" name="Google Shape;244;p11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56071" y="2512142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11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53509" y="3797096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11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61496" y="5078494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11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 b="61234"/>
            <a:stretch/>
          </p:blipFill>
          <p:spPr>
            <a:xfrm>
              <a:off x="9163341" y="6359892"/>
              <a:ext cx="1284954" cy="49810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8" name="Google Shape;248;p11"/>
          <p:cNvGrpSpPr/>
          <p:nvPr/>
        </p:nvGrpSpPr>
        <p:grpSpPr>
          <a:xfrm>
            <a:off x="5965832" y="5967"/>
            <a:ext cx="1294785" cy="6846113"/>
            <a:chOff x="9153509" y="0"/>
            <a:chExt cx="1294785" cy="6858000"/>
          </a:xfrm>
        </p:grpSpPr>
        <p:pic>
          <p:nvPicPr>
            <p:cNvPr id="249" name="Google Shape;249;p11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61496" y="0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0" name="Google Shape;250;p11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58934" y="1284954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1" name="Google Shape;251;p11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56071" y="2512142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2" name="Google Shape;252;p11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53509" y="3797096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3" name="Google Shape;253;p11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61496" y="5078494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4" name="Google Shape;254;p11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 b="61234"/>
            <a:stretch/>
          </p:blipFill>
          <p:spPr>
            <a:xfrm>
              <a:off x="9163341" y="6359892"/>
              <a:ext cx="1284954" cy="49810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55" name="Google Shape;255;p11"/>
          <p:cNvGrpSpPr/>
          <p:nvPr/>
        </p:nvGrpSpPr>
        <p:grpSpPr>
          <a:xfrm>
            <a:off x="7158998" y="5956"/>
            <a:ext cx="1294785" cy="6846113"/>
            <a:chOff x="9153509" y="0"/>
            <a:chExt cx="1294785" cy="6858000"/>
          </a:xfrm>
        </p:grpSpPr>
        <p:pic>
          <p:nvPicPr>
            <p:cNvPr id="256" name="Google Shape;256;p11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61496" y="0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7" name="Google Shape;257;p11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58934" y="1284954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8" name="Google Shape;258;p11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56071" y="2512142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9" name="Google Shape;259;p11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53509" y="3797096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0" name="Google Shape;260;p11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61496" y="5078494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1" name="Google Shape;261;p11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 b="61234"/>
            <a:stretch/>
          </p:blipFill>
          <p:spPr>
            <a:xfrm>
              <a:off x="9163341" y="6359892"/>
              <a:ext cx="1284954" cy="49810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62" name="Google Shape;262;p11"/>
          <p:cNvGrpSpPr/>
          <p:nvPr/>
        </p:nvGrpSpPr>
        <p:grpSpPr>
          <a:xfrm>
            <a:off x="8352165" y="5956"/>
            <a:ext cx="1294785" cy="6846113"/>
            <a:chOff x="9153509" y="0"/>
            <a:chExt cx="1294785" cy="6858000"/>
          </a:xfrm>
        </p:grpSpPr>
        <p:pic>
          <p:nvPicPr>
            <p:cNvPr id="263" name="Google Shape;263;p11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61496" y="0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4" name="Google Shape;264;p11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58934" y="1284954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5" name="Google Shape;265;p11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56071" y="2512142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6" name="Google Shape;266;p11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53509" y="3797096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7" name="Google Shape;267;p11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61496" y="5078494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8" name="Google Shape;268;p11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 b="61234"/>
            <a:stretch/>
          </p:blipFill>
          <p:spPr>
            <a:xfrm>
              <a:off x="9163341" y="6359892"/>
              <a:ext cx="1284954" cy="49810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69" name="Google Shape;269;p11"/>
          <p:cNvGrpSpPr/>
          <p:nvPr/>
        </p:nvGrpSpPr>
        <p:grpSpPr>
          <a:xfrm>
            <a:off x="9288465" y="5956"/>
            <a:ext cx="1294785" cy="6846113"/>
            <a:chOff x="9153509" y="0"/>
            <a:chExt cx="1294785" cy="6858000"/>
          </a:xfrm>
        </p:grpSpPr>
        <p:pic>
          <p:nvPicPr>
            <p:cNvPr id="270" name="Google Shape;270;p11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61496" y="0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1" name="Google Shape;271;p11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58934" y="1284954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2" name="Google Shape;272;p11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56071" y="2512142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3" name="Google Shape;273;p11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53509" y="3797096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4" name="Google Shape;274;p11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61496" y="5078494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5" name="Google Shape;275;p11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 b="61234"/>
            <a:stretch/>
          </p:blipFill>
          <p:spPr>
            <a:xfrm>
              <a:off x="9163341" y="6359892"/>
              <a:ext cx="1284954" cy="49810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76" name="Google Shape;276;p11"/>
          <p:cNvGrpSpPr/>
          <p:nvPr/>
        </p:nvGrpSpPr>
        <p:grpSpPr>
          <a:xfrm>
            <a:off x="10897232" y="-13"/>
            <a:ext cx="1294785" cy="6846113"/>
            <a:chOff x="9153509" y="0"/>
            <a:chExt cx="1294785" cy="6858000"/>
          </a:xfrm>
        </p:grpSpPr>
        <p:pic>
          <p:nvPicPr>
            <p:cNvPr id="277" name="Google Shape;277;p11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61496" y="0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8" name="Google Shape;278;p11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58934" y="1284954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9" name="Google Shape;279;p11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56071" y="2512142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0" name="Google Shape;280;p11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53509" y="3797096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1" name="Google Shape;281;p11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61496" y="5078494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2" name="Google Shape;282;p11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 b="61234"/>
            <a:stretch/>
          </p:blipFill>
          <p:spPr>
            <a:xfrm>
              <a:off x="9163341" y="6359892"/>
              <a:ext cx="1284954" cy="49810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3" name="Google Shape;283;p11"/>
          <p:cNvGrpSpPr/>
          <p:nvPr/>
        </p:nvGrpSpPr>
        <p:grpSpPr>
          <a:xfrm>
            <a:off x="10481632" y="5956"/>
            <a:ext cx="1294785" cy="6846113"/>
            <a:chOff x="9153509" y="0"/>
            <a:chExt cx="1294785" cy="6858000"/>
          </a:xfrm>
        </p:grpSpPr>
        <p:pic>
          <p:nvPicPr>
            <p:cNvPr id="284" name="Google Shape;284;p11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61496" y="0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5" name="Google Shape;285;p11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58934" y="1284954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6" name="Google Shape;286;p11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56071" y="2512142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7" name="Google Shape;287;p11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53509" y="3797096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8" name="Google Shape;288;p11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61496" y="5078494"/>
              <a:ext cx="1284954" cy="1284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9" name="Google Shape;289;p11" descr="Imagen que contiene suelo, exterior, niño, semilla de sésam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 b="61234"/>
            <a:stretch/>
          </p:blipFill>
          <p:spPr>
            <a:xfrm>
              <a:off x="9163341" y="6359892"/>
              <a:ext cx="1284954" cy="49810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0" name="Google Shape;290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19" tIns="91419" rIns="91419" bIns="91419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  <p:sp>
        <p:nvSpPr>
          <p:cNvPr id="291" name="Google Shape;291;p11"/>
          <p:cNvSpPr/>
          <p:nvPr/>
        </p:nvSpPr>
        <p:spPr>
          <a:xfrm rot="-1314">
            <a:off x="2168400" y="1255767"/>
            <a:ext cx="8374400" cy="4415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92" tIns="60929" rIns="121892" bIns="60929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11"/>
          <p:cNvSpPr/>
          <p:nvPr/>
        </p:nvSpPr>
        <p:spPr>
          <a:xfrm rot="-850">
            <a:off x="1106533" y="199"/>
            <a:ext cx="1618000" cy="6857600"/>
          </a:xfrm>
          <a:prstGeom prst="rect">
            <a:avLst/>
          </a:prstGeom>
          <a:solidFill>
            <a:srgbClr val="DAAFB0">
              <a:alpha val="61960"/>
            </a:srgbClr>
          </a:solidFill>
          <a:ln>
            <a:noFill/>
          </a:ln>
        </p:spPr>
        <p:txBody>
          <a:bodyPr spcFirstLastPara="1" wrap="square" lIns="121892" tIns="60929" rIns="121892" bIns="60929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11"/>
          <p:cNvSpPr txBox="1">
            <a:spLocks noGrp="1"/>
          </p:cNvSpPr>
          <p:nvPr>
            <p:ph type="body" idx="1"/>
          </p:nvPr>
        </p:nvSpPr>
        <p:spPr>
          <a:xfrm>
            <a:off x="2724533" y="4095820"/>
            <a:ext cx="7757200" cy="1415200"/>
          </a:xfrm>
          <a:prstGeom prst="rect">
            <a:avLst/>
          </a:prstGeom>
        </p:spPr>
        <p:txBody>
          <a:bodyPr spcFirstLastPara="1" wrap="square" lIns="91419" tIns="91419" rIns="91419" bIns="91419" anchor="t" anchorCtr="0">
            <a:noAutofit/>
          </a:bodyPr>
          <a:lstStyle>
            <a:lvl1pPr marL="609539" lvl="0" indent="-457155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080" lvl="1" indent="-423291" algn="ct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618" lvl="2" indent="-423291" algn="ctr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158" lvl="3" indent="-423291" algn="ctr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696" lvl="4" indent="-423291" algn="ct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235" lvl="5" indent="-423291" algn="ctr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773" lvl="6" indent="-423291" algn="ctr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313" lvl="7" indent="-423291" algn="ct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5854" lvl="8" indent="-423291" algn="ctr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4" name="Google Shape;294;p11"/>
          <p:cNvSpPr txBox="1">
            <a:spLocks noGrp="1"/>
          </p:cNvSpPr>
          <p:nvPr>
            <p:ph type="title"/>
          </p:nvPr>
        </p:nvSpPr>
        <p:spPr>
          <a:xfrm>
            <a:off x="2724533" y="1334800"/>
            <a:ext cx="7757200" cy="2623600"/>
          </a:xfrm>
          <a:prstGeom prst="rect">
            <a:avLst/>
          </a:prstGeom>
        </p:spPr>
        <p:txBody>
          <a:bodyPr spcFirstLastPara="1" wrap="square" lIns="91419" tIns="91419" rIns="91419" bIns="9141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12800"/>
            </a:lvl9pPr>
          </a:lstStyle>
          <a:p>
            <a:endParaRPr/>
          </a:p>
        </p:txBody>
      </p:sp>
      <p:sp>
        <p:nvSpPr>
          <p:cNvPr id="295" name="Google Shape;295;p11"/>
          <p:cNvSpPr txBox="1"/>
          <p:nvPr/>
        </p:nvSpPr>
        <p:spPr>
          <a:xfrm>
            <a:off x="0" y="6500100"/>
            <a:ext cx="21064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2" tIns="121892" rIns="121892" bIns="121892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607349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8743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11526BE-92CC-44AA-B779-9630EAA713B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8747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3F58DC5-8358-48E1-968F-BDD4DFABC5E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1579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30BDC29-D8D7-4466-9A30-214E62A2E6D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7328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E13F19D-32AF-40B5-ABE1-0B8CBC6300A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211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3A9BE79-1B3F-403E-8FE2-98796B0CC29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0055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7714D95-358E-4981-8DD0-21C7DC7E3C8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5962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EAE9BEA-DDEA-4600-B411-71BCA3DA66A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5418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24C4AD6-2D7D-47B5-BA65-43D33849A69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5293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FC3B065-DF2B-4A46-9710-535DC237977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9430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0FE5621-966F-4B1E-9A16-2A427DB70B3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096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6996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EFFCC6F-2EA4-47A0-B984-956A1EB850B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9231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D4FBC0-3460-49E9-975A-646DB4C2658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796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111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283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767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637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024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514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D461D-A9AE-4EC2-861F-590C9694E739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57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9" tIns="91419" rIns="91419" bIns="91419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ancing Script"/>
              <a:buNone/>
              <a:defRPr sz="3600" b="1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ancing Script"/>
              <a:buNone/>
              <a:defRPr sz="3600" b="1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ancing Script"/>
              <a:buNone/>
              <a:defRPr sz="3600" b="1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ancing Script"/>
              <a:buNone/>
              <a:defRPr sz="3600" b="1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ancing Script"/>
              <a:buNone/>
              <a:defRPr sz="3600" b="1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ancing Script"/>
              <a:buNone/>
              <a:defRPr sz="3600" b="1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ancing Script"/>
              <a:buNone/>
              <a:defRPr sz="3600" b="1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ancing Script"/>
              <a:buNone/>
              <a:defRPr sz="3600" b="1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ancing Script"/>
              <a:buNone/>
              <a:defRPr sz="3600" b="1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9" tIns="91419" rIns="91419" bIns="91419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"/>
              <a:buChar char="●"/>
              <a:defRPr sz="1800"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○"/>
              <a:defRPr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■"/>
              <a:defRPr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●"/>
              <a:defRPr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○"/>
              <a:defRPr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■"/>
              <a:defRPr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●"/>
              <a:defRPr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○"/>
              <a:defRPr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Poppins"/>
              <a:buChar char="■"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9" tIns="91419" rIns="91419" bIns="91419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  <p:sp>
        <p:nvSpPr>
          <p:cNvPr id="9" name="Google Shape;9;p1"/>
          <p:cNvSpPr txBox="1"/>
          <p:nvPr/>
        </p:nvSpPr>
        <p:spPr>
          <a:xfrm>
            <a:off x="0" y="6500100"/>
            <a:ext cx="21064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2" tIns="121892" rIns="121892" bIns="121892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9400905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716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6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6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FEA0CA1-C630-4679-9898-9A2E1383CE6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167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26.png"/><Relationship Id="rId18" Type="http://schemas.openxmlformats.org/officeDocument/2006/relationships/image" Target="../media/image30.png"/><Relationship Id="rId3" Type="http://schemas.microsoft.com/office/2007/relationships/media" Target="../media/media3.mp3"/><Relationship Id="rId21" Type="http://schemas.openxmlformats.org/officeDocument/2006/relationships/image" Target="../media/image32.png"/><Relationship Id="rId7" Type="http://schemas.microsoft.com/office/2007/relationships/media" Target="../media/media5.mp3"/><Relationship Id="rId12" Type="http://schemas.openxmlformats.org/officeDocument/2006/relationships/image" Target="../media/image25.png"/><Relationship Id="rId17" Type="http://schemas.microsoft.com/office/2007/relationships/hdphoto" Target="../media/hdphoto1.wdp"/><Relationship Id="rId2" Type="http://schemas.openxmlformats.org/officeDocument/2006/relationships/audio" Target="../media/media2.mp3"/><Relationship Id="rId16" Type="http://schemas.openxmlformats.org/officeDocument/2006/relationships/image" Target="../media/image29.png"/><Relationship Id="rId20" Type="http://schemas.openxmlformats.org/officeDocument/2006/relationships/image" Target="../media/image31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24.jpg"/><Relationship Id="rId5" Type="http://schemas.microsoft.com/office/2007/relationships/media" Target="../media/media4.mp3"/><Relationship Id="rId15" Type="http://schemas.openxmlformats.org/officeDocument/2006/relationships/image" Target="../media/image28.png"/><Relationship Id="rId10" Type="http://schemas.openxmlformats.org/officeDocument/2006/relationships/notesSlide" Target="../notesSlides/notesSlide7.xml"/><Relationship Id="rId19" Type="http://schemas.openxmlformats.org/officeDocument/2006/relationships/image" Target="../media/image23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27.png"/><Relationship Id="rId18" Type="http://schemas.openxmlformats.org/officeDocument/2006/relationships/image" Target="../media/image23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26.png"/><Relationship Id="rId17" Type="http://schemas.openxmlformats.org/officeDocument/2006/relationships/image" Target="../media/image30.png"/><Relationship Id="rId2" Type="http://schemas.openxmlformats.org/officeDocument/2006/relationships/audio" Target="../media/media2.mp3"/><Relationship Id="rId16" Type="http://schemas.microsoft.com/office/2007/relationships/hdphoto" Target="../media/hdphoto1.wdp"/><Relationship Id="rId20" Type="http://schemas.openxmlformats.org/officeDocument/2006/relationships/image" Target="../media/image32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25.png"/><Relationship Id="rId5" Type="http://schemas.microsoft.com/office/2007/relationships/media" Target="../media/media4.mp3"/><Relationship Id="rId15" Type="http://schemas.openxmlformats.org/officeDocument/2006/relationships/image" Target="../media/image29.png"/><Relationship Id="rId10" Type="http://schemas.openxmlformats.org/officeDocument/2006/relationships/image" Target="../media/image33.jpg"/><Relationship Id="rId19" Type="http://schemas.openxmlformats.org/officeDocument/2006/relationships/image" Target="../media/image31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27.png"/><Relationship Id="rId18" Type="http://schemas.openxmlformats.org/officeDocument/2006/relationships/image" Target="../media/image23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26.png"/><Relationship Id="rId17" Type="http://schemas.openxmlformats.org/officeDocument/2006/relationships/image" Target="../media/image30.png"/><Relationship Id="rId2" Type="http://schemas.openxmlformats.org/officeDocument/2006/relationships/audio" Target="../media/media2.mp3"/><Relationship Id="rId16" Type="http://schemas.microsoft.com/office/2007/relationships/hdphoto" Target="../media/hdphoto1.wdp"/><Relationship Id="rId20" Type="http://schemas.openxmlformats.org/officeDocument/2006/relationships/image" Target="../media/image32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25.png"/><Relationship Id="rId5" Type="http://schemas.microsoft.com/office/2007/relationships/media" Target="../media/media4.mp3"/><Relationship Id="rId15" Type="http://schemas.openxmlformats.org/officeDocument/2006/relationships/image" Target="../media/image29.png"/><Relationship Id="rId10" Type="http://schemas.openxmlformats.org/officeDocument/2006/relationships/image" Target="../media/image34.jpg"/><Relationship Id="rId19" Type="http://schemas.openxmlformats.org/officeDocument/2006/relationships/image" Target="../media/image31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27.png"/><Relationship Id="rId18" Type="http://schemas.openxmlformats.org/officeDocument/2006/relationships/image" Target="../media/image23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26.png"/><Relationship Id="rId17" Type="http://schemas.openxmlformats.org/officeDocument/2006/relationships/image" Target="../media/image30.png"/><Relationship Id="rId2" Type="http://schemas.openxmlformats.org/officeDocument/2006/relationships/audio" Target="../media/media2.mp3"/><Relationship Id="rId16" Type="http://schemas.microsoft.com/office/2007/relationships/hdphoto" Target="../media/hdphoto1.wdp"/><Relationship Id="rId20" Type="http://schemas.openxmlformats.org/officeDocument/2006/relationships/image" Target="../media/image32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25.png"/><Relationship Id="rId5" Type="http://schemas.microsoft.com/office/2007/relationships/media" Target="../media/media4.mp3"/><Relationship Id="rId15" Type="http://schemas.openxmlformats.org/officeDocument/2006/relationships/image" Target="../media/image29.png"/><Relationship Id="rId10" Type="http://schemas.openxmlformats.org/officeDocument/2006/relationships/image" Target="../media/image35.jpeg"/><Relationship Id="rId19" Type="http://schemas.openxmlformats.org/officeDocument/2006/relationships/image" Target="../media/image31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27.png"/><Relationship Id="rId18" Type="http://schemas.openxmlformats.org/officeDocument/2006/relationships/image" Target="../media/image23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26.png"/><Relationship Id="rId17" Type="http://schemas.openxmlformats.org/officeDocument/2006/relationships/image" Target="../media/image30.png"/><Relationship Id="rId2" Type="http://schemas.openxmlformats.org/officeDocument/2006/relationships/audio" Target="../media/media2.mp3"/><Relationship Id="rId16" Type="http://schemas.microsoft.com/office/2007/relationships/hdphoto" Target="../media/hdphoto1.wdp"/><Relationship Id="rId20" Type="http://schemas.openxmlformats.org/officeDocument/2006/relationships/image" Target="../media/image32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25.png"/><Relationship Id="rId5" Type="http://schemas.microsoft.com/office/2007/relationships/media" Target="../media/media4.mp3"/><Relationship Id="rId15" Type="http://schemas.openxmlformats.org/officeDocument/2006/relationships/image" Target="../media/image29.png"/><Relationship Id="rId10" Type="http://schemas.openxmlformats.org/officeDocument/2006/relationships/image" Target="../media/image19.jpeg"/><Relationship Id="rId19" Type="http://schemas.openxmlformats.org/officeDocument/2006/relationships/image" Target="../media/image31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25.png"/><Relationship Id="rId18" Type="http://schemas.microsoft.com/office/2007/relationships/hdphoto" Target="../media/hdphoto1.wdp"/><Relationship Id="rId3" Type="http://schemas.microsoft.com/office/2007/relationships/media" Target="../media/media3.mp3"/><Relationship Id="rId21" Type="http://schemas.openxmlformats.org/officeDocument/2006/relationships/image" Target="../media/image31.png"/><Relationship Id="rId7" Type="http://schemas.microsoft.com/office/2007/relationships/media" Target="../media/media5.mp3"/><Relationship Id="rId12" Type="http://schemas.microsoft.com/office/2007/relationships/hdphoto" Target="../media/hdphoto2.wdp"/><Relationship Id="rId17" Type="http://schemas.openxmlformats.org/officeDocument/2006/relationships/image" Target="../media/image29.png"/><Relationship Id="rId2" Type="http://schemas.openxmlformats.org/officeDocument/2006/relationships/audio" Target="../media/media2.mp3"/><Relationship Id="rId16" Type="http://schemas.openxmlformats.org/officeDocument/2006/relationships/image" Target="../media/image28.png"/><Relationship Id="rId20" Type="http://schemas.openxmlformats.org/officeDocument/2006/relationships/image" Target="../media/image23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37.png"/><Relationship Id="rId5" Type="http://schemas.microsoft.com/office/2007/relationships/media" Target="../media/media4.mp3"/><Relationship Id="rId15" Type="http://schemas.openxmlformats.org/officeDocument/2006/relationships/image" Target="../media/image27.png"/><Relationship Id="rId10" Type="http://schemas.openxmlformats.org/officeDocument/2006/relationships/image" Target="../media/image36.jpeg"/><Relationship Id="rId19" Type="http://schemas.openxmlformats.org/officeDocument/2006/relationships/image" Target="../media/image30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26.png"/><Relationship Id="rId22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27.png"/><Relationship Id="rId18" Type="http://schemas.openxmlformats.org/officeDocument/2006/relationships/image" Target="../media/image23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26.png"/><Relationship Id="rId17" Type="http://schemas.openxmlformats.org/officeDocument/2006/relationships/image" Target="../media/image30.png"/><Relationship Id="rId2" Type="http://schemas.openxmlformats.org/officeDocument/2006/relationships/audio" Target="../media/media2.mp3"/><Relationship Id="rId16" Type="http://schemas.microsoft.com/office/2007/relationships/hdphoto" Target="../media/hdphoto1.wdp"/><Relationship Id="rId20" Type="http://schemas.openxmlformats.org/officeDocument/2006/relationships/image" Target="../media/image32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25.png"/><Relationship Id="rId5" Type="http://schemas.microsoft.com/office/2007/relationships/media" Target="../media/media4.mp3"/><Relationship Id="rId15" Type="http://schemas.openxmlformats.org/officeDocument/2006/relationships/image" Target="../media/image29.png"/><Relationship Id="rId10" Type="http://schemas.openxmlformats.org/officeDocument/2006/relationships/image" Target="../media/image33.jpg"/><Relationship Id="rId19" Type="http://schemas.openxmlformats.org/officeDocument/2006/relationships/image" Target="../media/image31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27.png"/><Relationship Id="rId18" Type="http://schemas.openxmlformats.org/officeDocument/2006/relationships/image" Target="../media/image23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26.png"/><Relationship Id="rId17" Type="http://schemas.openxmlformats.org/officeDocument/2006/relationships/image" Target="../media/image30.png"/><Relationship Id="rId2" Type="http://schemas.openxmlformats.org/officeDocument/2006/relationships/audio" Target="../media/media2.mp3"/><Relationship Id="rId16" Type="http://schemas.microsoft.com/office/2007/relationships/hdphoto" Target="../media/hdphoto1.wdp"/><Relationship Id="rId20" Type="http://schemas.openxmlformats.org/officeDocument/2006/relationships/image" Target="../media/image32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25.png"/><Relationship Id="rId5" Type="http://schemas.microsoft.com/office/2007/relationships/media" Target="../media/media4.mp3"/><Relationship Id="rId15" Type="http://schemas.openxmlformats.org/officeDocument/2006/relationships/image" Target="../media/image29.png"/><Relationship Id="rId10" Type="http://schemas.openxmlformats.org/officeDocument/2006/relationships/image" Target="../media/image38.png"/><Relationship Id="rId19" Type="http://schemas.openxmlformats.org/officeDocument/2006/relationships/image" Target="../media/image31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27.png"/><Relationship Id="rId18" Type="http://schemas.openxmlformats.org/officeDocument/2006/relationships/image" Target="../media/image23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26.png"/><Relationship Id="rId17" Type="http://schemas.openxmlformats.org/officeDocument/2006/relationships/image" Target="../media/image30.png"/><Relationship Id="rId2" Type="http://schemas.openxmlformats.org/officeDocument/2006/relationships/audio" Target="../media/media2.mp3"/><Relationship Id="rId16" Type="http://schemas.microsoft.com/office/2007/relationships/hdphoto" Target="../media/hdphoto1.wdp"/><Relationship Id="rId20" Type="http://schemas.openxmlformats.org/officeDocument/2006/relationships/image" Target="../media/image32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25.png"/><Relationship Id="rId5" Type="http://schemas.microsoft.com/office/2007/relationships/media" Target="../media/media4.mp3"/><Relationship Id="rId15" Type="http://schemas.openxmlformats.org/officeDocument/2006/relationships/image" Target="../media/image29.png"/><Relationship Id="rId10" Type="http://schemas.openxmlformats.org/officeDocument/2006/relationships/image" Target="../media/image34.jpg"/><Relationship Id="rId19" Type="http://schemas.openxmlformats.org/officeDocument/2006/relationships/image" Target="../media/image31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25.png"/><Relationship Id="rId18" Type="http://schemas.microsoft.com/office/2007/relationships/hdphoto" Target="../media/hdphoto1.wdp"/><Relationship Id="rId3" Type="http://schemas.microsoft.com/office/2007/relationships/media" Target="../media/media3.mp3"/><Relationship Id="rId21" Type="http://schemas.openxmlformats.org/officeDocument/2006/relationships/image" Target="../media/image31.png"/><Relationship Id="rId7" Type="http://schemas.microsoft.com/office/2007/relationships/media" Target="../media/media5.mp3"/><Relationship Id="rId12" Type="http://schemas.microsoft.com/office/2007/relationships/hdphoto" Target="../media/hdphoto2.wdp"/><Relationship Id="rId17" Type="http://schemas.openxmlformats.org/officeDocument/2006/relationships/image" Target="../media/image29.png"/><Relationship Id="rId2" Type="http://schemas.openxmlformats.org/officeDocument/2006/relationships/audio" Target="../media/media2.mp3"/><Relationship Id="rId16" Type="http://schemas.openxmlformats.org/officeDocument/2006/relationships/image" Target="../media/image28.png"/><Relationship Id="rId20" Type="http://schemas.openxmlformats.org/officeDocument/2006/relationships/image" Target="../media/image23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37.png"/><Relationship Id="rId5" Type="http://schemas.microsoft.com/office/2007/relationships/media" Target="../media/media4.mp3"/><Relationship Id="rId15" Type="http://schemas.openxmlformats.org/officeDocument/2006/relationships/image" Target="../media/image27.png"/><Relationship Id="rId10" Type="http://schemas.openxmlformats.org/officeDocument/2006/relationships/image" Target="../media/image36.jpeg"/><Relationship Id="rId19" Type="http://schemas.openxmlformats.org/officeDocument/2006/relationships/image" Target="../media/image30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26.png"/><Relationship Id="rId22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18" Type="http://schemas.openxmlformats.org/officeDocument/2006/relationships/image" Target="../media/image55.jpe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jpeg"/><Relationship Id="rId2" Type="http://schemas.openxmlformats.org/officeDocument/2006/relationships/image" Target="../media/image39.png"/><Relationship Id="rId16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381000"/>
            <a:ext cx="8382000" cy="5257800"/>
          </a:xfrm>
          <a:ln>
            <a:solidFill>
              <a:srgbClr val="3333FF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mtClean="0">
                <a:latin typeface="Times New Roman" panose="02020603050405020304" pitchFamily="18" charset="0"/>
              </a:rPr>
              <a:t> Cho các câu sau :</a:t>
            </a:r>
          </a:p>
          <a:p>
            <a:pPr eaLnBrk="1" hangingPunct="1">
              <a:buFontTx/>
              <a:buNone/>
            </a:pPr>
            <a:r>
              <a:rPr lang="en-US" altLang="en-US" smtClean="0">
                <a:latin typeface="Times New Roman" panose="02020603050405020304" pitchFamily="18" charset="0"/>
              </a:rPr>
              <a:t>- Câu 1: Em đi học à?</a:t>
            </a:r>
          </a:p>
          <a:p>
            <a:pPr eaLnBrk="1" hangingPunct="1">
              <a:buFontTx/>
              <a:buNone/>
            </a:pPr>
            <a:r>
              <a:rPr lang="en-US" altLang="en-US" smtClean="0">
                <a:latin typeface="Times New Roman" panose="02020603050405020304" pitchFamily="18" charset="0"/>
              </a:rPr>
              <a:t>- Câu 2: Em đi học đi!</a:t>
            </a:r>
          </a:p>
          <a:p>
            <a:pPr eaLnBrk="1" hangingPunct="1">
              <a:buFontTx/>
              <a:buNone/>
            </a:pPr>
            <a:r>
              <a:rPr lang="en-US" altLang="en-US" smtClean="0">
                <a:latin typeface="Times New Roman" panose="02020603050405020304" pitchFamily="18" charset="0"/>
              </a:rPr>
              <a:t>- Câu 3: Em đi học nhé!</a:t>
            </a:r>
          </a:p>
          <a:p>
            <a:pPr eaLnBrk="1" hangingPunct="1">
              <a:buFontTx/>
              <a:buNone/>
            </a:pPr>
            <a:r>
              <a:rPr lang="en-US" altLang="en-US" smtClean="0">
                <a:latin typeface="Times New Roman" panose="02020603050405020304" pitchFamily="18" charset="0"/>
              </a:rPr>
              <a:t>- </a:t>
            </a:r>
            <a:r>
              <a:rPr lang="en-US" altLang="en-US" smtClean="0">
                <a:solidFill>
                  <a:srgbClr val="0000CC"/>
                </a:solidFill>
                <a:latin typeface="Times New Roman" panose="02020603050405020304" pitchFamily="18" charset="0"/>
              </a:rPr>
              <a:t>Câu 4: Em đi học .</a:t>
            </a:r>
          </a:p>
          <a:p>
            <a:pPr eaLnBrk="1" hangingPunct="1">
              <a:buFontTx/>
              <a:buNone/>
            </a:pPr>
            <a:r>
              <a:rPr lang="en-US" altLang="en-US" smtClean="0">
                <a:latin typeface="Times New Roman" panose="02020603050405020304" pitchFamily="18" charset="0"/>
              </a:rPr>
              <a:t>     </a:t>
            </a:r>
          </a:p>
          <a:p>
            <a:pPr eaLnBrk="1" hangingPunct="1">
              <a:buFontTx/>
              <a:buNone/>
            </a:pPr>
            <a:r>
              <a:rPr lang="en-US" altLang="en-US" smtClean="0">
                <a:latin typeface="Times New Roman" panose="02020603050405020304" pitchFamily="18" charset="0"/>
              </a:rPr>
              <a:t>          Hãy xác định kiểu câu của các câu</a:t>
            </a:r>
            <a:r>
              <a:rPr lang="en-US" altLang="en-US" smtClean="0"/>
              <a:t> </a:t>
            </a:r>
            <a:r>
              <a:rPr lang="en-US" altLang="en-US" smtClean="0">
                <a:latin typeface="Times New Roman" panose="02020603050405020304" pitchFamily="18" charset="0"/>
              </a:rPr>
              <a:t>trên? </a:t>
            </a:r>
          </a:p>
        </p:txBody>
      </p:sp>
      <p:sp>
        <p:nvSpPr>
          <p:cNvPr id="140294" name="Line 6"/>
          <p:cNvSpPr>
            <a:spLocks noChangeShapeType="1"/>
          </p:cNvSpPr>
          <p:nvPr/>
        </p:nvSpPr>
        <p:spPr bwMode="auto">
          <a:xfrm>
            <a:off x="5943600" y="1295400"/>
            <a:ext cx="685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0295" name="Line 7"/>
          <p:cNvSpPr>
            <a:spLocks noChangeShapeType="1"/>
          </p:cNvSpPr>
          <p:nvPr/>
        </p:nvSpPr>
        <p:spPr bwMode="auto">
          <a:xfrm>
            <a:off x="5867400" y="1981200"/>
            <a:ext cx="685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0296" name="Line 8"/>
          <p:cNvSpPr>
            <a:spLocks noChangeShapeType="1"/>
          </p:cNvSpPr>
          <p:nvPr/>
        </p:nvSpPr>
        <p:spPr bwMode="auto">
          <a:xfrm>
            <a:off x="6019800" y="2514600"/>
            <a:ext cx="685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0297" name="Line 9"/>
          <p:cNvSpPr>
            <a:spLocks noChangeShapeType="1"/>
          </p:cNvSpPr>
          <p:nvPr/>
        </p:nvSpPr>
        <p:spPr bwMode="auto">
          <a:xfrm>
            <a:off x="5943600" y="3124200"/>
            <a:ext cx="685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0298" name="Text Box 10"/>
          <p:cNvSpPr txBox="1">
            <a:spLocks noChangeArrowheads="1"/>
          </p:cNvSpPr>
          <p:nvPr/>
        </p:nvSpPr>
        <p:spPr bwMode="auto">
          <a:xfrm>
            <a:off x="6858000" y="914400"/>
            <a:ext cx="2819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0000"/>
                </a:solidFill>
              </a:rPr>
              <a:t>Câu nghi vấn</a:t>
            </a:r>
          </a:p>
        </p:txBody>
      </p:sp>
      <p:sp>
        <p:nvSpPr>
          <p:cNvPr id="140299" name="Text Box 11"/>
          <p:cNvSpPr txBox="1">
            <a:spLocks noChangeArrowheads="1"/>
          </p:cNvSpPr>
          <p:nvPr/>
        </p:nvSpPr>
        <p:spPr bwMode="auto">
          <a:xfrm>
            <a:off x="6781800" y="1600200"/>
            <a:ext cx="2819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0000"/>
                </a:solidFill>
              </a:rPr>
              <a:t>Câu cầu khiến</a:t>
            </a:r>
          </a:p>
        </p:txBody>
      </p:sp>
      <p:sp>
        <p:nvSpPr>
          <p:cNvPr id="140300" name="Text Box 12"/>
          <p:cNvSpPr txBox="1">
            <a:spLocks noChangeArrowheads="1"/>
          </p:cNvSpPr>
          <p:nvPr/>
        </p:nvSpPr>
        <p:spPr bwMode="auto">
          <a:xfrm>
            <a:off x="6781800" y="2209800"/>
            <a:ext cx="2819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0000"/>
                </a:solidFill>
              </a:rPr>
              <a:t>Câu cảm thán</a:t>
            </a:r>
          </a:p>
        </p:txBody>
      </p:sp>
      <p:sp>
        <p:nvSpPr>
          <p:cNvPr id="140301" name="Text Box 13"/>
          <p:cNvSpPr txBox="1">
            <a:spLocks noChangeArrowheads="1"/>
          </p:cNvSpPr>
          <p:nvPr/>
        </p:nvSpPr>
        <p:spPr bwMode="auto">
          <a:xfrm>
            <a:off x="6781800" y="2819400"/>
            <a:ext cx="2819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00CC"/>
                </a:solidFill>
              </a:rPr>
              <a:t>Câu trần thuật</a:t>
            </a:r>
          </a:p>
        </p:txBody>
      </p:sp>
    </p:spTree>
    <p:extLst>
      <p:ext uri="{BB962C8B-B14F-4D97-AF65-F5344CB8AC3E}">
        <p14:creationId xmlns:p14="http://schemas.microsoft.com/office/powerpoint/2010/main" val="2799982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0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0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0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40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40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40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40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40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0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40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40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40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40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40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8" grpId="0"/>
      <p:bldP spid="140299" grpId="0"/>
      <p:bldP spid="140300" grpId="0"/>
      <p:bldP spid="14030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76FD5267-1028-4B93-A9C6-CAF595A6F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4354" y="223989"/>
            <a:ext cx="674126" cy="862020"/>
          </a:xfrm>
          <a:prstGeom prst="rect">
            <a:avLst/>
          </a:prstGeom>
        </p:spPr>
      </p:pic>
      <p:sp>
        <p:nvSpPr>
          <p:cNvPr id="3" name="矩形 11">
            <a:extLst>
              <a:ext uri="{FF2B5EF4-FFF2-40B4-BE49-F238E27FC236}">
                <a16:creationId xmlns:a16="http://schemas.microsoft.com/office/drawing/2014/main" id="{E1F21F8D-3B0F-4379-9584-F57E1A086083}"/>
              </a:ext>
            </a:extLst>
          </p:cNvPr>
          <p:cNvSpPr/>
          <p:nvPr/>
        </p:nvSpPr>
        <p:spPr>
          <a:xfrm>
            <a:off x="4135998" y="92347"/>
            <a:ext cx="787094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alt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alt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3200" dirty="0">
              <a:solidFill>
                <a:srgbClr val="000000">
                  <a:lumMod val="65000"/>
                  <a:lumOff val="35000"/>
                </a:srgbClr>
              </a:solidFill>
              <a:latin typeface="Times New Roman" panose="02020603050405020304" pitchFamily="18" charset="0"/>
              <a:ea typeface="新蒂下午茶基本版" panose="03000600000000000000" pitchFamily="66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图片 16">
            <a:extLst>
              <a:ext uri="{FF2B5EF4-FFF2-40B4-BE49-F238E27FC236}">
                <a16:creationId xmlns:a16="http://schemas.microsoft.com/office/drawing/2014/main" id="{C3E757AF-923C-4316-A96E-EF826A3A7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0486" y="1695793"/>
            <a:ext cx="674126" cy="862020"/>
          </a:xfrm>
          <a:prstGeom prst="rect">
            <a:avLst/>
          </a:prstGeom>
        </p:spPr>
      </p:pic>
      <p:pic>
        <p:nvPicPr>
          <p:cNvPr id="5" name="图片 17">
            <a:extLst>
              <a:ext uri="{FF2B5EF4-FFF2-40B4-BE49-F238E27FC236}">
                <a16:creationId xmlns:a16="http://schemas.microsoft.com/office/drawing/2014/main" id="{F3203EF4-01EE-45E0-AB60-852B9CE13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9214" y="2995055"/>
            <a:ext cx="674126" cy="862020"/>
          </a:xfrm>
          <a:prstGeom prst="rect">
            <a:avLst/>
          </a:prstGeom>
        </p:spPr>
      </p:pic>
      <p:sp>
        <p:nvSpPr>
          <p:cNvPr id="6" name="矩形 19">
            <a:extLst>
              <a:ext uri="{FF2B5EF4-FFF2-40B4-BE49-F238E27FC236}">
                <a16:creationId xmlns:a16="http://schemas.microsoft.com/office/drawing/2014/main" id="{32BA4F5E-9EC4-4662-BB65-C5679A75473E}"/>
              </a:ext>
            </a:extLst>
          </p:cNvPr>
          <p:cNvSpPr/>
          <p:nvPr/>
        </p:nvSpPr>
        <p:spPr>
          <a:xfrm>
            <a:off x="5132678" y="1834415"/>
            <a:ext cx="66676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alt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alt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3200" dirty="0">
              <a:solidFill>
                <a:srgbClr val="000000">
                  <a:lumMod val="65000"/>
                  <a:lumOff val="35000"/>
                </a:srgbClr>
              </a:solidFill>
              <a:latin typeface="Times New Roman" panose="02020603050405020304" pitchFamily="18" charset="0"/>
              <a:ea typeface="新蒂下午茶基本版" panose="03000600000000000000" pitchFamily="66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7" name="矩形 20">
            <a:extLst>
              <a:ext uri="{FF2B5EF4-FFF2-40B4-BE49-F238E27FC236}">
                <a16:creationId xmlns:a16="http://schemas.microsoft.com/office/drawing/2014/main" id="{62897B01-07E6-40D1-B00D-B92980869C8D}"/>
              </a:ext>
            </a:extLst>
          </p:cNvPr>
          <p:cNvSpPr/>
          <p:nvPr/>
        </p:nvSpPr>
        <p:spPr>
          <a:xfrm>
            <a:off x="5339284" y="3084040"/>
            <a:ext cx="66676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alt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3200" dirty="0">
              <a:solidFill>
                <a:srgbClr val="000000">
                  <a:lumMod val="65000"/>
                  <a:lumOff val="35000"/>
                </a:srgbClr>
              </a:solidFill>
              <a:latin typeface="Times New Roman" panose="02020603050405020304" pitchFamily="18" charset="0"/>
              <a:ea typeface="新蒂下午茶基本版" panose="03000600000000000000" pitchFamily="66" charset="-122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8" name="组合 2">
            <a:extLst>
              <a:ext uri="{FF2B5EF4-FFF2-40B4-BE49-F238E27FC236}">
                <a16:creationId xmlns:a16="http://schemas.microsoft.com/office/drawing/2014/main" id="{C808F409-C1CA-4782-BA66-648FB1A6A4CC}"/>
              </a:ext>
            </a:extLst>
          </p:cNvPr>
          <p:cNvGrpSpPr/>
          <p:nvPr/>
        </p:nvGrpSpPr>
        <p:grpSpPr>
          <a:xfrm>
            <a:off x="391661" y="1439796"/>
            <a:ext cx="3126422" cy="3997827"/>
            <a:chOff x="1382261" y="1744594"/>
            <a:chExt cx="3126422" cy="3997827"/>
          </a:xfrm>
        </p:grpSpPr>
        <p:pic>
          <p:nvPicPr>
            <p:cNvPr id="9" name="图片 5">
              <a:extLst>
                <a:ext uri="{FF2B5EF4-FFF2-40B4-BE49-F238E27FC236}">
                  <a16:creationId xmlns:a16="http://schemas.microsoft.com/office/drawing/2014/main" id="{BF781B12-8258-4D9C-AF07-C0C5A7429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82261" y="1744594"/>
              <a:ext cx="3126422" cy="3997827"/>
            </a:xfrm>
            <a:prstGeom prst="rect">
              <a:avLst/>
            </a:prstGeom>
          </p:spPr>
        </p:pic>
        <p:sp>
          <p:nvSpPr>
            <p:cNvPr id="10" name="椭圆 1">
              <a:extLst>
                <a:ext uri="{FF2B5EF4-FFF2-40B4-BE49-F238E27FC236}">
                  <a16:creationId xmlns:a16="http://schemas.microsoft.com/office/drawing/2014/main" id="{49E4444B-0DB0-441F-9930-684FB6ECD0EC}"/>
                </a:ext>
              </a:extLst>
            </p:cNvPr>
            <p:cNvSpPr/>
            <p:nvPr/>
          </p:nvSpPr>
          <p:spPr>
            <a:xfrm>
              <a:off x="2181245" y="2764750"/>
              <a:ext cx="1412938" cy="211565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2020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Helvetica" panose="020B0604020202030204" pitchFamily="34" charset="0"/>
              </a:endParaRPr>
            </a:p>
          </p:txBody>
        </p:sp>
      </p:grpSp>
      <p:pic>
        <p:nvPicPr>
          <p:cNvPr id="11" name="图片 17">
            <a:extLst>
              <a:ext uri="{FF2B5EF4-FFF2-40B4-BE49-F238E27FC236}">
                <a16:creationId xmlns:a16="http://schemas.microsoft.com/office/drawing/2014/main" id="{3B6D21D5-8DE7-4BEA-8AC7-A6846B929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526" y="4285496"/>
            <a:ext cx="674126" cy="862020"/>
          </a:xfrm>
          <a:prstGeom prst="rect">
            <a:avLst/>
          </a:prstGeom>
        </p:spPr>
      </p:pic>
      <p:sp>
        <p:nvSpPr>
          <p:cNvPr id="12" name="矩形 20">
            <a:extLst>
              <a:ext uri="{FF2B5EF4-FFF2-40B4-BE49-F238E27FC236}">
                <a16:creationId xmlns:a16="http://schemas.microsoft.com/office/drawing/2014/main" id="{3FD450BE-1234-4EBD-8E3D-AEBB3571206E}"/>
              </a:ext>
            </a:extLst>
          </p:cNvPr>
          <p:cNvSpPr/>
          <p:nvPr/>
        </p:nvSpPr>
        <p:spPr>
          <a:xfrm>
            <a:off x="4949712" y="4424118"/>
            <a:ext cx="66676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alt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alt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  <a:endParaRPr lang="zh-CN" altLang="en-US" sz="3200" dirty="0">
              <a:solidFill>
                <a:srgbClr val="000000">
                  <a:lumMod val="65000"/>
                  <a:lumOff val="35000"/>
                </a:srgbClr>
              </a:solidFill>
              <a:latin typeface="Times New Roman" panose="02020603050405020304" pitchFamily="18" charset="0"/>
              <a:ea typeface="新蒂下午茶基本版" panose="03000600000000000000" pitchFamily="66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3" name="图片 17">
            <a:extLst>
              <a:ext uri="{FF2B5EF4-FFF2-40B4-BE49-F238E27FC236}">
                <a16:creationId xmlns:a16="http://schemas.microsoft.com/office/drawing/2014/main" id="{40E86A1B-2EE0-4DA1-86BD-F50F9B1D4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8628" y="5735806"/>
            <a:ext cx="674126" cy="862020"/>
          </a:xfrm>
          <a:prstGeom prst="rect">
            <a:avLst/>
          </a:prstGeom>
        </p:spPr>
      </p:pic>
      <p:sp>
        <p:nvSpPr>
          <p:cNvPr id="14" name="矩形 20">
            <a:extLst>
              <a:ext uri="{FF2B5EF4-FFF2-40B4-BE49-F238E27FC236}">
                <a16:creationId xmlns:a16="http://schemas.microsoft.com/office/drawing/2014/main" id="{EA7A55FF-D590-4E97-A43D-0B25BF69CD37}"/>
              </a:ext>
            </a:extLst>
          </p:cNvPr>
          <p:cNvSpPr/>
          <p:nvPr/>
        </p:nvSpPr>
        <p:spPr>
          <a:xfrm>
            <a:off x="4242929" y="5620069"/>
            <a:ext cx="725238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alt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 </a:t>
            </a:r>
            <a:r>
              <a:rPr lang="en-US" alt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đoan</a:t>
            </a:r>
            <a:r>
              <a:rPr lang="en-US" alt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đoan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3200" dirty="0">
              <a:solidFill>
                <a:srgbClr val="000000">
                  <a:lumMod val="65000"/>
                  <a:lumOff val="35000"/>
                </a:srgbClr>
              </a:solidFill>
              <a:latin typeface="Times New Roman" panose="02020603050405020304" pitchFamily="18" charset="0"/>
              <a:ea typeface="新蒂下午茶基本版" panose="03000600000000000000" pitchFamily="66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D98E2A-3BB0-4CBE-A5FE-1AD2BF8218C6}"/>
              </a:ext>
            </a:extLst>
          </p:cNvPr>
          <p:cNvSpPr txBox="1"/>
          <p:nvPr/>
        </p:nvSpPr>
        <p:spPr>
          <a:xfrm>
            <a:off x="982733" y="2659041"/>
            <a:ext cx="182128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SG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SG" sz="3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49865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12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97602" y="376530"/>
            <a:ext cx="779681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Đặt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câu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trần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thuật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dùng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để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yêu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cầu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: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10" y="1330036"/>
            <a:ext cx="6373090" cy="50430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036" y="1330036"/>
            <a:ext cx="5347855" cy="504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422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14:window dir="vert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37" y="1285874"/>
            <a:ext cx="6151418" cy="536430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82982" y="-3624"/>
            <a:ext cx="92409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Đặt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câu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trần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thuật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dùng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để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miêu</a:t>
            </a:r>
            <a:r>
              <a:rPr lang="en-US" sz="4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tả</a:t>
            </a:r>
            <a:endParaRPr lang="en-US" sz="4000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346" y="1285873"/>
            <a:ext cx="5181600" cy="536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351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conveyor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6">
            <a:extLst>
              <a:ext uri="{FF2B5EF4-FFF2-40B4-BE49-F238E27FC236}">
                <a16:creationId xmlns:a16="http://schemas.microsoft.com/office/drawing/2014/main" id="{E3FDABC4-01E0-4700-8060-3DB52D7E164B}"/>
              </a:ext>
            </a:extLst>
          </p:cNvPr>
          <p:cNvSpPr>
            <a:spLocks/>
          </p:cNvSpPr>
          <p:nvPr/>
        </p:nvSpPr>
        <p:spPr bwMode="auto">
          <a:xfrm rot="10800000">
            <a:off x="4596846" y="4481036"/>
            <a:ext cx="2610000" cy="1657111"/>
          </a:xfrm>
          <a:prstGeom prst="leftArrow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d-ID"/>
          </a:p>
        </p:txBody>
      </p:sp>
      <p:sp>
        <p:nvSpPr>
          <p:cNvPr id="3" name="Freeform 26">
            <a:extLst>
              <a:ext uri="{FF2B5EF4-FFF2-40B4-BE49-F238E27FC236}">
                <a16:creationId xmlns:a16="http://schemas.microsoft.com/office/drawing/2014/main" id="{5F30D272-E7AE-4404-833D-37E184F5041F}"/>
              </a:ext>
            </a:extLst>
          </p:cNvPr>
          <p:cNvSpPr>
            <a:spLocks/>
          </p:cNvSpPr>
          <p:nvPr/>
        </p:nvSpPr>
        <p:spPr bwMode="auto">
          <a:xfrm rot="10800000">
            <a:off x="5983200" y="2902452"/>
            <a:ext cx="2609195" cy="1606311"/>
          </a:xfrm>
          <a:prstGeom prst="leftArrow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d-ID"/>
          </a:p>
        </p:txBody>
      </p:sp>
      <p:sp>
        <p:nvSpPr>
          <p:cNvPr id="4" name="Freeform 26">
            <a:extLst>
              <a:ext uri="{FF2B5EF4-FFF2-40B4-BE49-F238E27FC236}">
                <a16:creationId xmlns:a16="http://schemas.microsoft.com/office/drawing/2014/main" id="{5BCD664C-AB35-4DF6-9577-8426B38608B9}"/>
              </a:ext>
            </a:extLst>
          </p:cNvPr>
          <p:cNvSpPr>
            <a:spLocks/>
          </p:cNvSpPr>
          <p:nvPr/>
        </p:nvSpPr>
        <p:spPr bwMode="auto">
          <a:xfrm>
            <a:off x="4621522" y="1557020"/>
            <a:ext cx="2610000" cy="1657111"/>
          </a:xfrm>
          <a:prstGeom prst="leftArrow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d-ID" dirty="0"/>
          </a:p>
        </p:txBody>
      </p:sp>
      <p:sp>
        <p:nvSpPr>
          <p:cNvPr id="5" name="Freeform 26">
            <a:extLst>
              <a:ext uri="{FF2B5EF4-FFF2-40B4-BE49-F238E27FC236}">
                <a16:creationId xmlns:a16="http://schemas.microsoft.com/office/drawing/2014/main" id="{1078078D-1301-47CD-AA53-A7FC233C85A2}"/>
              </a:ext>
            </a:extLst>
          </p:cNvPr>
          <p:cNvSpPr>
            <a:spLocks/>
          </p:cNvSpPr>
          <p:nvPr/>
        </p:nvSpPr>
        <p:spPr bwMode="auto">
          <a:xfrm>
            <a:off x="3056507" y="3254359"/>
            <a:ext cx="2609195" cy="1555912"/>
          </a:xfrm>
          <a:prstGeom prst="leftArrow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d-ID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023A231-30E7-4AFB-90CA-64B4671CC562}"/>
              </a:ext>
            </a:extLst>
          </p:cNvPr>
          <p:cNvGrpSpPr/>
          <p:nvPr/>
        </p:nvGrpSpPr>
        <p:grpSpPr>
          <a:xfrm rot="18810804">
            <a:off x="4968330" y="3906064"/>
            <a:ext cx="1122786" cy="720923"/>
            <a:chOff x="4481513" y="3678059"/>
            <a:chExt cx="1614487" cy="1036638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9BF7200D-8148-4708-89A8-251D5245D9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1513" y="3678059"/>
              <a:ext cx="1614487" cy="3444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A1DB620B-0D88-45CA-BB73-8CBEE9159E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1513" y="4022546"/>
              <a:ext cx="1614487" cy="34448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E8DD854A-15F0-4062-87E1-BEFB7F0B7F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1513" y="4367034"/>
              <a:ext cx="1614487" cy="347663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45F1266-94A9-47D8-AAA1-E3FB8D79CAE2}"/>
              </a:ext>
            </a:extLst>
          </p:cNvPr>
          <p:cNvGrpSpPr/>
          <p:nvPr/>
        </p:nvGrpSpPr>
        <p:grpSpPr>
          <a:xfrm rot="18810804">
            <a:off x="5738951" y="3095444"/>
            <a:ext cx="1122786" cy="717612"/>
            <a:chOff x="6096000" y="3187521"/>
            <a:chExt cx="1614487" cy="1031876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DF29C40E-C4BA-4872-9E4D-55E3F01668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6000" y="3187521"/>
              <a:ext cx="1614487" cy="344488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4092738A-D581-4609-8E51-52B07E6E1A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6000" y="3532009"/>
              <a:ext cx="1614487" cy="3429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25935825-565B-4A0B-B2DA-20F546FB1E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6000" y="3874909"/>
              <a:ext cx="1614487" cy="344488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EC83244-A789-4D9B-9794-E4EFD7E66197}"/>
              </a:ext>
            </a:extLst>
          </p:cNvPr>
          <p:cNvGrpSpPr/>
          <p:nvPr/>
        </p:nvGrpSpPr>
        <p:grpSpPr>
          <a:xfrm rot="18810804">
            <a:off x="6473482" y="2229119"/>
            <a:ext cx="1290594" cy="720924"/>
            <a:chOff x="7700963" y="3678059"/>
            <a:chExt cx="1855787" cy="1036638"/>
          </a:xfrm>
        </p:grpSpPr>
        <p:sp>
          <p:nvSpPr>
            <p:cNvPr id="48" name="Freeform 7">
              <a:extLst>
                <a:ext uri="{FF2B5EF4-FFF2-40B4-BE49-F238E27FC236}">
                  <a16:creationId xmlns:a16="http://schemas.microsoft.com/office/drawing/2014/main" id="{8BC7F638-DD62-4760-894A-F015CEE69F33}"/>
                </a:ext>
              </a:extLst>
            </p:cNvPr>
            <p:cNvSpPr>
              <a:spLocks/>
            </p:cNvSpPr>
            <p:nvPr/>
          </p:nvSpPr>
          <p:spPr bwMode="auto">
            <a:xfrm>
              <a:off x="9224963" y="3678059"/>
              <a:ext cx="331787" cy="1036638"/>
            </a:xfrm>
            <a:custGeom>
              <a:avLst/>
              <a:gdLst>
                <a:gd name="T0" fmla="*/ 0 w 209"/>
                <a:gd name="T1" fmla="*/ 162 h 653"/>
                <a:gd name="T2" fmla="*/ 135 w 209"/>
                <a:gd name="T3" fmla="*/ 0 h 653"/>
                <a:gd name="T4" fmla="*/ 209 w 209"/>
                <a:gd name="T5" fmla="*/ 210 h 653"/>
                <a:gd name="T6" fmla="*/ 209 w 209"/>
                <a:gd name="T7" fmla="*/ 443 h 653"/>
                <a:gd name="T8" fmla="*/ 135 w 209"/>
                <a:gd name="T9" fmla="*/ 653 h 653"/>
                <a:gd name="T10" fmla="*/ 0 w 209"/>
                <a:gd name="T11" fmla="*/ 488 h 653"/>
                <a:gd name="T12" fmla="*/ 0 w 209"/>
                <a:gd name="T13" fmla="*/ 162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9" h="653">
                  <a:moveTo>
                    <a:pt x="0" y="162"/>
                  </a:moveTo>
                  <a:lnTo>
                    <a:pt x="135" y="0"/>
                  </a:lnTo>
                  <a:lnTo>
                    <a:pt x="209" y="210"/>
                  </a:lnTo>
                  <a:lnTo>
                    <a:pt x="209" y="443"/>
                  </a:lnTo>
                  <a:lnTo>
                    <a:pt x="135" y="653"/>
                  </a:lnTo>
                  <a:lnTo>
                    <a:pt x="0" y="488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BBA17C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/>
            </a:p>
          </p:txBody>
        </p:sp>
        <p:sp>
          <p:nvSpPr>
            <p:cNvPr id="49" name="Freeform 18">
              <a:extLst>
                <a:ext uri="{FF2B5EF4-FFF2-40B4-BE49-F238E27FC236}">
                  <a16:creationId xmlns:a16="http://schemas.microsoft.com/office/drawing/2014/main" id="{A6536E3F-A57B-4B13-9333-018CF58B37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0963" y="3678059"/>
              <a:ext cx="1738312" cy="344488"/>
            </a:xfrm>
            <a:custGeom>
              <a:avLst/>
              <a:gdLst>
                <a:gd name="T0" fmla="*/ 1020 w 1095"/>
                <a:gd name="T1" fmla="*/ 217 h 217"/>
                <a:gd name="T2" fmla="*/ 1095 w 1095"/>
                <a:gd name="T3" fmla="*/ 0 h 217"/>
                <a:gd name="T4" fmla="*/ 0 w 1095"/>
                <a:gd name="T5" fmla="*/ 0 h 217"/>
                <a:gd name="T6" fmla="*/ 0 w 1095"/>
                <a:gd name="T7" fmla="*/ 217 h 217"/>
                <a:gd name="T8" fmla="*/ 1020 w 1095"/>
                <a:gd name="T9" fmla="*/ 217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5" h="217">
                  <a:moveTo>
                    <a:pt x="1020" y="217"/>
                  </a:moveTo>
                  <a:lnTo>
                    <a:pt x="1095" y="0"/>
                  </a:lnTo>
                  <a:lnTo>
                    <a:pt x="0" y="0"/>
                  </a:lnTo>
                  <a:lnTo>
                    <a:pt x="0" y="217"/>
                  </a:lnTo>
                  <a:lnTo>
                    <a:pt x="1020" y="217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0BF9DF1A-2EC5-4258-977A-4FEF78B3D9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0963" y="4022546"/>
              <a:ext cx="1619250" cy="34448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/>
            </a:p>
          </p:txBody>
        </p:sp>
        <p:sp>
          <p:nvSpPr>
            <p:cNvPr id="51" name="Freeform 20">
              <a:extLst>
                <a:ext uri="{FF2B5EF4-FFF2-40B4-BE49-F238E27FC236}">
                  <a16:creationId xmlns:a16="http://schemas.microsoft.com/office/drawing/2014/main" id="{C91DA165-EB99-43EE-AC06-E06151666B0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0963" y="4367034"/>
              <a:ext cx="1738312" cy="347663"/>
            </a:xfrm>
            <a:custGeom>
              <a:avLst/>
              <a:gdLst>
                <a:gd name="T0" fmla="*/ 1095 w 1095"/>
                <a:gd name="T1" fmla="*/ 219 h 219"/>
                <a:gd name="T2" fmla="*/ 1020 w 1095"/>
                <a:gd name="T3" fmla="*/ 0 h 219"/>
                <a:gd name="T4" fmla="*/ 0 w 1095"/>
                <a:gd name="T5" fmla="*/ 0 h 219"/>
                <a:gd name="T6" fmla="*/ 0 w 1095"/>
                <a:gd name="T7" fmla="*/ 219 h 219"/>
                <a:gd name="T8" fmla="*/ 1095 w 1095"/>
                <a:gd name="T9" fmla="*/ 219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5" h="219">
                  <a:moveTo>
                    <a:pt x="1095" y="219"/>
                  </a:moveTo>
                  <a:lnTo>
                    <a:pt x="1020" y="0"/>
                  </a:lnTo>
                  <a:lnTo>
                    <a:pt x="0" y="0"/>
                  </a:lnTo>
                  <a:lnTo>
                    <a:pt x="0" y="219"/>
                  </a:lnTo>
                  <a:lnTo>
                    <a:pt x="1095" y="219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B8762044-876F-43E1-8C83-A11CD75821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98000" y="4049534"/>
              <a:ext cx="82550" cy="293688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769C8C1-5D14-4A6A-B908-A5081694F538}"/>
              </a:ext>
            </a:extLst>
          </p:cNvPr>
          <p:cNvGrpSpPr/>
          <p:nvPr/>
        </p:nvGrpSpPr>
        <p:grpSpPr>
          <a:xfrm rot="18810804">
            <a:off x="3469482" y="5035176"/>
            <a:ext cx="1998273" cy="717613"/>
            <a:chOff x="1608138" y="3187521"/>
            <a:chExt cx="2873375" cy="1031876"/>
          </a:xfrm>
        </p:grpSpPr>
        <p:sp>
          <p:nvSpPr>
            <p:cNvPr id="43" name="Freeform 8">
              <a:extLst>
                <a:ext uri="{FF2B5EF4-FFF2-40B4-BE49-F238E27FC236}">
                  <a16:creationId xmlns:a16="http://schemas.microsoft.com/office/drawing/2014/main" id="{583254C2-503D-4544-9678-EDB524D7D3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8138" y="3187521"/>
              <a:ext cx="1490662" cy="1031875"/>
            </a:xfrm>
            <a:custGeom>
              <a:avLst/>
              <a:gdLst>
                <a:gd name="T0" fmla="*/ 793 w 939"/>
                <a:gd name="T1" fmla="*/ 650 h 650"/>
                <a:gd name="T2" fmla="*/ 0 w 939"/>
                <a:gd name="T3" fmla="*/ 326 h 650"/>
                <a:gd name="T4" fmla="*/ 793 w 939"/>
                <a:gd name="T5" fmla="*/ 0 h 650"/>
                <a:gd name="T6" fmla="*/ 939 w 939"/>
                <a:gd name="T7" fmla="*/ 0 h 650"/>
                <a:gd name="T8" fmla="*/ 939 w 939"/>
                <a:gd name="T9" fmla="*/ 650 h 650"/>
                <a:gd name="T10" fmla="*/ 793 w 939"/>
                <a:gd name="T11" fmla="*/ 650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9" h="650">
                  <a:moveTo>
                    <a:pt x="793" y="650"/>
                  </a:moveTo>
                  <a:lnTo>
                    <a:pt x="0" y="326"/>
                  </a:lnTo>
                  <a:lnTo>
                    <a:pt x="793" y="0"/>
                  </a:lnTo>
                  <a:lnTo>
                    <a:pt x="939" y="0"/>
                  </a:lnTo>
                  <a:lnTo>
                    <a:pt x="939" y="650"/>
                  </a:lnTo>
                  <a:lnTo>
                    <a:pt x="793" y="650"/>
                  </a:lnTo>
                  <a:close/>
                </a:path>
              </a:pathLst>
            </a:custGeom>
            <a:solidFill>
              <a:srgbClr val="D4AC8C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/>
            </a:p>
          </p:txBody>
        </p:sp>
        <p:sp>
          <p:nvSpPr>
            <p:cNvPr id="44" name="Freeform 9">
              <a:extLst>
                <a:ext uri="{FF2B5EF4-FFF2-40B4-BE49-F238E27FC236}">
                  <a16:creationId xmlns:a16="http://schemas.microsoft.com/office/drawing/2014/main" id="{A3672588-6CD7-44CF-AA68-6E5A2EB5BE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8438" y="3187521"/>
              <a:ext cx="1743075" cy="344488"/>
            </a:xfrm>
            <a:custGeom>
              <a:avLst/>
              <a:gdLst>
                <a:gd name="T0" fmla="*/ 464 w 464"/>
                <a:gd name="T1" fmla="*/ 0 h 91"/>
                <a:gd name="T2" fmla="*/ 41 w 464"/>
                <a:gd name="T3" fmla="*/ 0 h 91"/>
                <a:gd name="T4" fmla="*/ 16 w 464"/>
                <a:gd name="T5" fmla="*/ 14 h 91"/>
                <a:gd name="T6" fmla="*/ 5 w 464"/>
                <a:gd name="T7" fmla="*/ 31 h 91"/>
                <a:gd name="T8" fmla="*/ 5 w 464"/>
                <a:gd name="T9" fmla="*/ 59 h 91"/>
                <a:gd name="T10" fmla="*/ 16 w 464"/>
                <a:gd name="T11" fmla="*/ 77 h 91"/>
                <a:gd name="T12" fmla="*/ 41 w 464"/>
                <a:gd name="T13" fmla="*/ 91 h 91"/>
                <a:gd name="T14" fmla="*/ 464 w 464"/>
                <a:gd name="T15" fmla="*/ 91 h 91"/>
                <a:gd name="T16" fmla="*/ 464 w 464"/>
                <a:gd name="T1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4" h="91">
                  <a:moveTo>
                    <a:pt x="464" y="0"/>
                  </a:moveTo>
                  <a:cubicBezTo>
                    <a:pt x="41" y="0"/>
                    <a:pt x="41" y="0"/>
                    <a:pt x="41" y="0"/>
                  </a:cubicBezTo>
                  <a:cubicBezTo>
                    <a:pt x="32" y="0"/>
                    <a:pt x="21" y="6"/>
                    <a:pt x="16" y="14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0" y="39"/>
                    <a:pt x="0" y="52"/>
                    <a:pt x="5" y="59"/>
                  </a:cubicBezTo>
                  <a:cubicBezTo>
                    <a:pt x="16" y="77"/>
                    <a:pt x="16" y="77"/>
                    <a:pt x="16" y="77"/>
                  </a:cubicBezTo>
                  <a:cubicBezTo>
                    <a:pt x="21" y="85"/>
                    <a:pt x="32" y="91"/>
                    <a:pt x="41" y="91"/>
                  </a:cubicBezTo>
                  <a:cubicBezTo>
                    <a:pt x="464" y="91"/>
                    <a:pt x="464" y="91"/>
                    <a:pt x="464" y="91"/>
                  </a:cubicBezTo>
                  <a:lnTo>
                    <a:pt x="464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/>
            </a:p>
          </p:txBody>
        </p:sp>
        <p:sp>
          <p:nvSpPr>
            <p:cNvPr id="45" name="Freeform 10">
              <a:extLst>
                <a:ext uri="{FF2B5EF4-FFF2-40B4-BE49-F238E27FC236}">
                  <a16:creationId xmlns:a16="http://schemas.microsoft.com/office/drawing/2014/main" id="{410492BB-3AAC-4F3F-A687-4A904BAD67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8438" y="3532009"/>
              <a:ext cx="1743075" cy="342900"/>
            </a:xfrm>
            <a:custGeom>
              <a:avLst/>
              <a:gdLst>
                <a:gd name="T0" fmla="*/ 464 w 464"/>
                <a:gd name="T1" fmla="*/ 0 h 91"/>
                <a:gd name="T2" fmla="*/ 41 w 464"/>
                <a:gd name="T3" fmla="*/ 0 h 91"/>
                <a:gd name="T4" fmla="*/ 16 w 464"/>
                <a:gd name="T5" fmla="*/ 14 h 91"/>
                <a:gd name="T6" fmla="*/ 5 w 464"/>
                <a:gd name="T7" fmla="*/ 32 h 91"/>
                <a:gd name="T8" fmla="*/ 5 w 464"/>
                <a:gd name="T9" fmla="*/ 60 h 91"/>
                <a:gd name="T10" fmla="*/ 16 w 464"/>
                <a:gd name="T11" fmla="*/ 77 h 91"/>
                <a:gd name="T12" fmla="*/ 41 w 464"/>
                <a:gd name="T13" fmla="*/ 91 h 91"/>
                <a:gd name="T14" fmla="*/ 464 w 464"/>
                <a:gd name="T15" fmla="*/ 91 h 91"/>
                <a:gd name="T16" fmla="*/ 464 w 464"/>
                <a:gd name="T1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4" h="91">
                  <a:moveTo>
                    <a:pt x="464" y="0"/>
                  </a:moveTo>
                  <a:cubicBezTo>
                    <a:pt x="41" y="0"/>
                    <a:pt x="41" y="0"/>
                    <a:pt x="41" y="0"/>
                  </a:cubicBezTo>
                  <a:cubicBezTo>
                    <a:pt x="32" y="0"/>
                    <a:pt x="21" y="6"/>
                    <a:pt x="16" y="14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0" y="39"/>
                    <a:pt x="0" y="52"/>
                    <a:pt x="5" y="60"/>
                  </a:cubicBezTo>
                  <a:cubicBezTo>
                    <a:pt x="16" y="77"/>
                    <a:pt x="16" y="77"/>
                    <a:pt x="16" y="77"/>
                  </a:cubicBezTo>
                  <a:cubicBezTo>
                    <a:pt x="21" y="85"/>
                    <a:pt x="32" y="91"/>
                    <a:pt x="41" y="91"/>
                  </a:cubicBezTo>
                  <a:cubicBezTo>
                    <a:pt x="464" y="91"/>
                    <a:pt x="464" y="91"/>
                    <a:pt x="464" y="91"/>
                  </a:cubicBezTo>
                  <a:lnTo>
                    <a:pt x="4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/>
            </a:p>
          </p:txBody>
        </p:sp>
        <p:sp>
          <p:nvSpPr>
            <p:cNvPr id="46" name="Freeform 11">
              <a:extLst>
                <a:ext uri="{FF2B5EF4-FFF2-40B4-BE49-F238E27FC236}">
                  <a16:creationId xmlns:a16="http://schemas.microsoft.com/office/drawing/2014/main" id="{C25F6F81-707B-4DB6-89FA-44819FB9F13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8438" y="3874909"/>
              <a:ext cx="1743075" cy="344488"/>
            </a:xfrm>
            <a:custGeom>
              <a:avLst/>
              <a:gdLst>
                <a:gd name="T0" fmla="*/ 464 w 464"/>
                <a:gd name="T1" fmla="*/ 0 h 91"/>
                <a:gd name="T2" fmla="*/ 41 w 464"/>
                <a:gd name="T3" fmla="*/ 0 h 91"/>
                <a:gd name="T4" fmla="*/ 16 w 464"/>
                <a:gd name="T5" fmla="*/ 14 h 91"/>
                <a:gd name="T6" fmla="*/ 5 w 464"/>
                <a:gd name="T7" fmla="*/ 32 h 91"/>
                <a:gd name="T8" fmla="*/ 5 w 464"/>
                <a:gd name="T9" fmla="*/ 60 h 91"/>
                <a:gd name="T10" fmla="*/ 16 w 464"/>
                <a:gd name="T11" fmla="*/ 77 h 91"/>
                <a:gd name="T12" fmla="*/ 41 w 464"/>
                <a:gd name="T13" fmla="*/ 91 h 91"/>
                <a:gd name="T14" fmla="*/ 464 w 464"/>
                <a:gd name="T15" fmla="*/ 91 h 91"/>
                <a:gd name="T16" fmla="*/ 464 w 464"/>
                <a:gd name="T1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4" h="91">
                  <a:moveTo>
                    <a:pt x="464" y="0"/>
                  </a:moveTo>
                  <a:cubicBezTo>
                    <a:pt x="41" y="0"/>
                    <a:pt x="41" y="0"/>
                    <a:pt x="41" y="0"/>
                  </a:cubicBezTo>
                  <a:cubicBezTo>
                    <a:pt x="32" y="0"/>
                    <a:pt x="21" y="6"/>
                    <a:pt x="16" y="14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0" y="40"/>
                    <a:pt x="0" y="52"/>
                    <a:pt x="5" y="60"/>
                  </a:cubicBezTo>
                  <a:cubicBezTo>
                    <a:pt x="16" y="77"/>
                    <a:pt x="16" y="77"/>
                    <a:pt x="16" y="77"/>
                  </a:cubicBezTo>
                  <a:cubicBezTo>
                    <a:pt x="21" y="85"/>
                    <a:pt x="32" y="91"/>
                    <a:pt x="41" y="91"/>
                  </a:cubicBezTo>
                  <a:cubicBezTo>
                    <a:pt x="464" y="91"/>
                    <a:pt x="464" y="91"/>
                    <a:pt x="464" y="91"/>
                  </a:cubicBezTo>
                  <a:lnTo>
                    <a:pt x="464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/>
            </a:p>
          </p:txBody>
        </p:sp>
        <p:sp>
          <p:nvSpPr>
            <p:cNvPr id="47" name="Freeform 22">
              <a:extLst>
                <a:ext uri="{FF2B5EF4-FFF2-40B4-BE49-F238E27FC236}">
                  <a16:creationId xmlns:a16="http://schemas.microsoft.com/office/drawing/2014/main" id="{ED79A4C3-A613-4D67-851C-8F6E2EEB95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8138" y="3538359"/>
              <a:ext cx="428625" cy="333375"/>
            </a:xfrm>
            <a:custGeom>
              <a:avLst/>
              <a:gdLst>
                <a:gd name="T0" fmla="*/ 114 w 114"/>
                <a:gd name="T1" fmla="*/ 49 h 88"/>
                <a:gd name="T2" fmla="*/ 107 w 114"/>
                <a:gd name="T3" fmla="*/ 0 h 88"/>
                <a:gd name="T4" fmla="*/ 0 w 114"/>
                <a:gd name="T5" fmla="*/ 44 h 88"/>
                <a:gd name="T6" fmla="*/ 109 w 114"/>
                <a:gd name="T7" fmla="*/ 88 h 88"/>
                <a:gd name="T8" fmla="*/ 114 w 114"/>
                <a:gd name="T9" fmla="*/ 49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88">
                  <a:moveTo>
                    <a:pt x="114" y="49"/>
                  </a:moveTo>
                  <a:cubicBezTo>
                    <a:pt x="114" y="32"/>
                    <a:pt x="111" y="15"/>
                    <a:pt x="107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09" y="88"/>
                    <a:pt x="109" y="88"/>
                    <a:pt x="109" y="88"/>
                  </a:cubicBezTo>
                  <a:cubicBezTo>
                    <a:pt x="112" y="76"/>
                    <a:pt x="114" y="63"/>
                    <a:pt x="114" y="49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/>
            </a:p>
          </p:txBody>
        </p:sp>
      </p:grpSp>
      <p:sp>
        <p:nvSpPr>
          <p:cNvPr id="10" name="Freeform 27">
            <a:extLst>
              <a:ext uri="{FF2B5EF4-FFF2-40B4-BE49-F238E27FC236}">
                <a16:creationId xmlns:a16="http://schemas.microsoft.com/office/drawing/2014/main" id="{4E2D9EB6-3F00-4742-BF37-E14BDC3CAEB5}"/>
              </a:ext>
            </a:extLst>
          </p:cNvPr>
          <p:cNvSpPr>
            <a:spLocks/>
          </p:cNvSpPr>
          <p:nvPr/>
        </p:nvSpPr>
        <p:spPr bwMode="auto">
          <a:xfrm>
            <a:off x="2884263" y="2460882"/>
            <a:ext cx="6038850" cy="2151062"/>
          </a:xfrm>
          <a:custGeom>
            <a:avLst/>
            <a:gdLst>
              <a:gd name="T0" fmla="*/ 3799 w 3804"/>
              <a:gd name="T1" fmla="*/ 0 h 1355"/>
              <a:gd name="T2" fmla="*/ 372 w 3804"/>
              <a:gd name="T3" fmla="*/ 0 h 1355"/>
              <a:gd name="T4" fmla="*/ 0 w 3804"/>
              <a:gd name="T5" fmla="*/ 679 h 1355"/>
              <a:gd name="T6" fmla="*/ 372 w 3804"/>
              <a:gd name="T7" fmla="*/ 1355 h 1355"/>
              <a:gd name="T8" fmla="*/ 3804 w 3804"/>
              <a:gd name="T9" fmla="*/ 1355 h 1355"/>
              <a:gd name="T10" fmla="*/ 3799 w 3804"/>
              <a:gd name="T11" fmla="*/ 0 h 1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804" h="1355">
                <a:moveTo>
                  <a:pt x="3799" y="0"/>
                </a:moveTo>
                <a:lnTo>
                  <a:pt x="372" y="0"/>
                </a:lnTo>
                <a:lnTo>
                  <a:pt x="0" y="679"/>
                </a:lnTo>
                <a:lnTo>
                  <a:pt x="372" y="1355"/>
                </a:lnTo>
                <a:lnTo>
                  <a:pt x="3804" y="1355"/>
                </a:lnTo>
                <a:lnTo>
                  <a:pt x="3799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d-ID"/>
          </a:p>
        </p:txBody>
      </p:sp>
      <p:sp>
        <p:nvSpPr>
          <p:cNvPr id="11" name="TextBox 36">
            <a:extLst>
              <a:ext uri="{FF2B5EF4-FFF2-40B4-BE49-F238E27FC236}">
                <a16:creationId xmlns:a16="http://schemas.microsoft.com/office/drawing/2014/main" id="{AA6C4F67-FCB4-4E75-8FF0-443840FE83DE}"/>
              </a:ext>
            </a:extLst>
          </p:cNvPr>
          <p:cNvSpPr txBox="1"/>
          <p:nvPr/>
        </p:nvSpPr>
        <p:spPr>
          <a:xfrm>
            <a:off x="5242109" y="4894378"/>
            <a:ext cx="1626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SG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SG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SG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SG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id-ID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38">
            <a:extLst>
              <a:ext uri="{FF2B5EF4-FFF2-40B4-BE49-F238E27FC236}">
                <a16:creationId xmlns:a16="http://schemas.microsoft.com/office/drawing/2014/main" id="{F263C29D-2AB8-4303-A17E-4F5571A7265F}"/>
              </a:ext>
            </a:extLst>
          </p:cNvPr>
          <p:cNvSpPr txBox="1"/>
          <p:nvPr/>
        </p:nvSpPr>
        <p:spPr>
          <a:xfrm>
            <a:off x="3304760" y="3625436"/>
            <a:ext cx="16323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SG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SG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SG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SG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id-ID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39">
            <a:extLst>
              <a:ext uri="{FF2B5EF4-FFF2-40B4-BE49-F238E27FC236}">
                <a16:creationId xmlns:a16="http://schemas.microsoft.com/office/drawing/2014/main" id="{4030C6F6-6A90-4E60-88F3-B3E71B89B7D3}"/>
              </a:ext>
            </a:extLst>
          </p:cNvPr>
          <p:cNvSpPr txBox="1"/>
          <p:nvPr/>
        </p:nvSpPr>
        <p:spPr>
          <a:xfrm>
            <a:off x="6707347" y="3468760"/>
            <a:ext cx="1627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SG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SG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id-ID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0">
            <a:extLst>
              <a:ext uri="{FF2B5EF4-FFF2-40B4-BE49-F238E27FC236}">
                <a16:creationId xmlns:a16="http://schemas.microsoft.com/office/drawing/2014/main" id="{E6CDEDA2-A6A4-4E49-9370-FBB194EAF274}"/>
              </a:ext>
            </a:extLst>
          </p:cNvPr>
          <p:cNvSpPr txBox="1"/>
          <p:nvPr/>
        </p:nvSpPr>
        <p:spPr>
          <a:xfrm>
            <a:off x="4871179" y="1980247"/>
            <a:ext cx="17497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SG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SG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SG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SG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id-ID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出自【趣你的PPT】(微信:qunideppt)：最优质的PPT资源库">
            <a:extLst>
              <a:ext uri="{FF2B5EF4-FFF2-40B4-BE49-F238E27FC236}">
                <a16:creationId xmlns:a16="http://schemas.microsoft.com/office/drawing/2014/main" id="{29B5F034-D5D1-4758-878C-3BA38A1E9FD4}"/>
              </a:ext>
            </a:extLst>
          </p:cNvPr>
          <p:cNvSpPr/>
          <p:nvPr/>
        </p:nvSpPr>
        <p:spPr>
          <a:xfrm>
            <a:off x="8799065" y="359567"/>
            <a:ext cx="2523702" cy="716298"/>
          </a:xfrm>
          <a:prstGeom prst="rect">
            <a:avLst/>
          </a:prstGeom>
          <a:solidFill>
            <a:srgbClr val="F9C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5" name="出自【趣你的PPT】(微信:qunideppt)：最优质的PPT资源库">
            <a:extLst>
              <a:ext uri="{FF2B5EF4-FFF2-40B4-BE49-F238E27FC236}">
                <a16:creationId xmlns:a16="http://schemas.microsoft.com/office/drawing/2014/main" id="{8D1C2050-BB8A-43C4-B13E-9758E8ACC8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6244" y="342595"/>
            <a:ext cx="252370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SG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GHI NHỚ</a:t>
            </a:r>
            <a:endParaRPr lang="zh-CN" altLang="en-US" sz="36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747CF0AC-0AE0-4ABA-A526-3929F318F635}"/>
              </a:ext>
            </a:extLst>
          </p:cNvPr>
          <p:cNvSpPr/>
          <p:nvPr/>
        </p:nvSpPr>
        <p:spPr>
          <a:xfrm>
            <a:off x="4169" y="1108290"/>
            <a:ext cx="438500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28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28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28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8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altLang="en-US" sz="28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altLang="en-US" sz="28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8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altLang="en-US" sz="28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8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</a:t>
            </a:r>
            <a:r>
              <a:rPr lang="en-US" altLang="en-US" sz="28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0" name="Rectangle 7">
            <a:extLst>
              <a:ext uri="{FF2B5EF4-FFF2-40B4-BE49-F238E27FC236}">
                <a16:creationId xmlns:a16="http://schemas.microsoft.com/office/drawing/2014/main" id="{10CA7800-FE93-454E-877F-AC81717A92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70" y="1970032"/>
            <a:ext cx="3392935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bIns="0" anchor="ctr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en-US" altLang="en-US" sz="2800" b="0" dirty="0" err="1"/>
              <a:t>Thường</a:t>
            </a:r>
            <a:r>
              <a:rPr lang="en-US" altLang="en-US" sz="2800" b="0" dirty="0"/>
              <a:t> </a:t>
            </a:r>
            <a:r>
              <a:rPr lang="en-US" altLang="en-US" sz="2800" b="0" dirty="0" err="1"/>
              <a:t>dùng</a:t>
            </a:r>
            <a:r>
              <a:rPr lang="en-US" altLang="en-US" sz="2800" b="0" dirty="0"/>
              <a:t> </a:t>
            </a:r>
            <a:r>
              <a:rPr lang="en-US" altLang="en-US" sz="2800" b="0" dirty="0" err="1"/>
              <a:t>để</a:t>
            </a:r>
            <a:r>
              <a:rPr lang="en-US" altLang="en-US" sz="2800" b="0" dirty="0"/>
              <a:t> </a:t>
            </a:r>
            <a:r>
              <a:rPr lang="en-US" altLang="en-US" sz="2800" b="0" dirty="0" err="1"/>
              <a:t>kể</a:t>
            </a:r>
            <a:r>
              <a:rPr lang="en-US" altLang="en-US" sz="2800" b="0" dirty="0"/>
              <a:t>, </a:t>
            </a:r>
            <a:r>
              <a:rPr lang="en-US" altLang="en-US" sz="2800" b="0" dirty="0" err="1"/>
              <a:t>thông</a:t>
            </a:r>
            <a:r>
              <a:rPr lang="en-US" altLang="en-US" sz="2800" b="0" dirty="0"/>
              <a:t> </a:t>
            </a:r>
            <a:r>
              <a:rPr lang="en-US" altLang="en-US" sz="2800" b="0" dirty="0" err="1"/>
              <a:t>báo</a:t>
            </a:r>
            <a:r>
              <a:rPr lang="en-US" altLang="en-US" sz="2800" b="0" dirty="0"/>
              <a:t>, </a:t>
            </a:r>
            <a:r>
              <a:rPr lang="en-US" altLang="en-US" sz="2800" b="0" dirty="0" err="1"/>
              <a:t>nhận</a:t>
            </a:r>
            <a:r>
              <a:rPr lang="en-US" altLang="en-US" sz="2800" b="0" dirty="0"/>
              <a:t> </a:t>
            </a:r>
            <a:r>
              <a:rPr lang="en-US" altLang="en-US" sz="2800" b="0" dirty="0" err="1"/>
              <a:t>định</a:t>
            </a:r>
            <a:r>
              <a:rPr lang="en-US" altLang="en-US" sz="2800" b="0" dirty="0"/>
              <a:t>, </a:t>
            </a:r>
            <a:r>
              <a:rPr lang="en-US" altLang="en-US" sz="2800" b="0" dirty="0" err="1"/>
              <a:t>miêu</a:t>
            </a:r>
            <a:r>
              <a:rPr lang="en-US" altLang="en-US" sz="2800" b="0" dirty="0"/>
              <a:t> </a:t>
            </a:r>
            <a:r>
              <a:rPr lang="en-US" altLang="en-US" sz="2800" b="0" dirty="0" err="1"/>
              <a:t>tả</a:t>
            </a:r>
            <a:r>
              <a:rPr lang="en-US" altLang="en-US" sz="2800" b="0" dirty="0"/>
              <a:t>… </a:t>
            </a:r>
            <a:r>
              <a:rPr lang="en-US" altLang="en-US" sz="2800" b="0" dirty="0" err="1"/>
              <a:t>Ngoài</a:t>
            </a:r>
            <a:r>
              <a:rPr lang="en-US" altLang="en-US" sz="2800" b="0" dirty="0"/>
              <a:t> ra </a:t>
            </a:r>
            <a:r>
              <a:rPr lang="en-US" altLang="en-US" sz="2800" b="0" dirty="0" err="1"/>
              <a:t>còn</a:t>
            </a:r>
            <a:r>
              <a:rPr lang="en-US" altLang="en-US" sz="2800" b="0" dirty="0"/>
              <a:t> </a:t>
            </a:r>
            <a:r>
              <a:rPr lang="en-US" altLang="en-US" sz="2800" b="0" dirty="0" err="1"/>
              <a:t>dùng</a:t>
            </a:r>
            <a:r>
              <a:rPr lang="en-US" altLang="en-US" sz="2800" b="0" dirty="0"/>
              <a:t> </a:t>
            </a:r>
            <a:r>
              <a:rPr lang="en-US" altLang="en-US" sz="2800" b="0" dirty="0" err="1"/>
              <a:t>để</a:t>
            </a:r>
            <a:r>
              <a:rPr lang="en-US" altLang="en-US" sz="2800" b="0" dirty="0"/>
              <a:t> </a:t>
            </a:r>
            <a:r>
              <a:rPr lang="en-US" altLang="en-US" sz="2800" b="0" dirty="0" err="1"/>
              <a:t>yêu</a:t>
            </a:r>
            <a:r>
              <a:rPr lang="en-US" altLang="en-US" sz="2800" b="0" dirty="0"/>
              <a:t> </a:t>
            </a:r>
            <a:r>
              <a:rPr lang="en-US" altLang="en-US" sz="2800" b="0" dirty="0" err="1"/>
              <a:t>cầu</a:t>
            </a:r>
            <a:r>
              <a:rPr lang="en-US" altLang="en-US" sz="2800" b="0" dirty="0"/>
              <a:t>, </a:t>
            </a:r>
            <a:r>
              <a:rPr lang="en-US" altLang="en-US" sz="2800" b="0" dirty="0" err="1"/>
              <a:t>đề</a:t>
            </a:r>
            <a:r>
              <a:rPr lang="en-US" altLang="en-US" sz="2800" b="0" dirty="0"/>
              <a:t> </a:t>
            </a:r>
            <a:r>
              <a:rPr lang="en-US" altLang="en-US" sz="2800" b="0" dirty="0" err="1"/>
              <a:t>nghị</a:t>
            </a:r>
            <a:r>
              <a:rPr lang="en-US" altLang="en-US" sz="2800" b="0" dirty="0"/>
              <a:t>, </a:t>
            </a:r>
            <a:r>
              <a:rPr lang="en-US" altLang="en-US" sz="2800" b="0" dirty="0" err="1"/>
              <a:t>bộc</a:t>
            </a:r>
            <a:r>
              <a:rPr lang="en-US" altLang="en-US" sz="2800" b="0" dirty="0"/>
              <a:t> </a:t>
            </a:r>
            <a:r>
              <a:rPr lang="en-US" altLang="en-US" sz="2800" b="0" dirty="0" err="1"/>
              <a:t>lộ</a:t>
            </a:r>
            <a:r>
              <a:rPr lang="en-US" altLang="en-US" sz="2800" b="0" dirty="0"/>
              <a:t> </a:t>
            </a:r>
            <a:r>
              <a:rPr lang="en-US" altLang="en-US" sz="2800" b="0" dirty="0" err="1"/>
              <a:t>tình</a:t>
            </a:r>
            <a:r>
              <a:rPr lang="en-US" altLang="en-US" sz="2800" b="0" dirty="0"/>
              <a:t> </a:t>
            </a:r>
            <a:r>
              <a:rPr lang="en-US" altLang="en-US" sz="2800" b="0" dirty="0" err="1"/>
              <a:t>cảm</a:t>
            </a:r>
            <a:r>
              <a:rPr lang="en-US" altLang="en-US" sz="2800" b="0" dirty="0"/>
              <a:t>, </a:t>
            </a:r>
            <a:r>
              <a:rPr lang="en-US" altLang="en-US" sz="2800" b="0" dirty="0" err="1"/>
              <a:t>cảm</a:t>
            </a:r>
            <a:r>
              <a:rPr lang="en-US" altLang="en-US" sz="2800" b="0" dirty="0"/>
              <a:t> </a:t>
            </a:r>
            <a:r>
              <a:rPr lang="en-US" altLang="en-US" sz="2800" b="0" dirty="0" err="1"/>
              <a:t>xúc</a:t>
            </a:r>
            <a:r>
              <a:rPr lang="en-US" altLang="en-US" sz="2800" b="0" dirty="0"/>
              <a:t>…</a:t>
            </a:r>
            <a:endParaRPr lang="en-US" altLang="en-US" sz="2800" b="0" dirty="0">
              <a:latin typeface="Arial" panose="020B0604020202020204" pitchFamily="34" charset="0"/>
            </a:endParaRPr>
          </a:p>
        </p:txBody>
      </p:sp>
      <p:sp>
        <p:nvSpPr>
          <p:cNvPr id="62" name="Rectangle 10">
            <a:extLst>
              <a:ext uri="{FF2B5EF4-FFF2-40B4-BE49-F238E27FC236}">
                <a16:creationId xmlns:a16="http://schemas.microsoft.com/office/drawing/2014/main" id="{7DF4935B-D7C8-41A8-A0E9-8DF8227706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912" y="3086266"/>
            <a:ext cx="2846585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800" b="0" dirty="0" err="1">
                <a:solidFill>
                  <a:srgbClr val="FF0000"/>
                </a:solidFill>
              </a:rPr>
              <a:t>Thường</a:t>
            </a:r>
            <a:r>
              <a:rPr lang="en-US" altLang="en-US" sz="2800" b="0" dirty="0">
                <a:solidFill>
                  <a:srgbClr val="FF0000"/>
                </a:solidFill>
              </a:rPr>
              <a:t> </a:t>
            </a:r>
            <a:r>
              <a:rPr lang="en-US" altLang="en-US" sz="2800" b="0" dirty="0" err="1">
                <a:solidFill>
                  <a:srgbClr val="FF0000"/>
                </a:solidFill>
              </a:rPr>
              <a:t>kết</a:t>
            </a:r>
            <a:r>
              <a:rPr lang="en-US" altLang="en-US" sz="2800" b="0" dirty="0">
                <a:solidFill>
                  <a:srgbClr val="FF0000"/>
                </a:solidFill>
              </a:rPr>
              <a:t> </a:t>
            </a:r>
            <a:r>
              <a:rPr lang="en-US" altLang="en-US" sz="2800" b="0" dirty="0" err="1">
                <a:solidFill>
                  <a:srgbClr val="FF0000"/>
                </a:solidFill>
              </a:rPr>
              <a:t>thúc</a:t>
            </a:r>
            <a:r>
              <a:rPr lang="en-US" altLang="en-US" sz="2800" b="0" dirty="0">
                <a:solidFill>
                  <a:srgbClr val="FF0000"/>
                </a:solidFill>
              </a:rPr>
              <a:t> </a:t>
            </a:r>
            <a:r>
              <a:rPr lang="en-US" altLang="en-US" sz="2800" b="0" dirty="0" err="1">
                <a:solidFill>
                  <a:srgbClr val="FF0000"/>
                </a:solidFill>
              </a:rPr>
              <a:t>bằng</a:t>
            </a:r>
            <a:r>
              <a:rPr lang="en-US" altLang="en-US" sz="2800" b="0" dirty="0">
                <a:solidFill>
                  <a:srgbClr val="FF0000"/>
                </a:solidFill>
              </a:rPr>
              <a:t> </a:t>
            </a:r>
            <a:r>
              <a:rPr lang="en-US" altLang="en-US" sz="2800" b="0" dirty="0" err="1">
                <a:solidFill>
                  <a:srgbClr val="FF0000"/>
                </a:solidFill>
              </a:rPr>
              <a:t>dấu</a:t>
            </a:r>
            <a:r>
              <a:rPr lang="en-US" altLang="en-US" sz="2800" b="0" dirty="0">
                <a:solidFill>
                  <a:srgbClr val="FF0000"/>
                </a:solidFill>
              </a:rPr>
              <a:t> </a:t>
            </a:r>
            <a:r>
              <a:rPr lang="en-US" altLang="en-US" sz="2800" b="0" dirty="0" err="1">
                <a:solidFill>
                  <a:srgbClr val="FF0000"/>
                </a:solidFill>
              </a:rPr>
              <a:t>chấm</a:t>
            </a:r>
            <a:r>
              <a:rPr lang="en-US" altLang="en-US" sz="2800" b="0" dirty="0">
                <a:solidFill>
                  <a:srgbClr val="FF0000"/>
                </a:solidFill>
              </a:rPr>
              <a:t>, </a:t>
            </a:r>
            <a:r>
              <a:rPr lang="en-US" altLang="en-US" sz="2800" b="0" dirty="0" err="1">
                <a:solidFill>
                  <a:srgbClr val="FF0000"/>
                </a:solidFill>
              </a:rPr>
              <a:t>đôi</a:t>
            </a:r>
            <a:r>
              <a:rPr lang="en-US" altLang="en-US" sz="2800" b="0" dirty="0">
                <a:solidFill>
                  <a:srgbClr val="FF0000"/>
                </a:solidFill>
              </a:rPr>
              <a:t> </a:t>
            </a:r>
            <a:r>
              <a:rPr lang="en-US" altLang="en-US" sz="2800" b="0" dirty="0" err="1">
                <a:solidFill>
                  <a:srgbClr val="FF0000"/>
                </a:solidFill>
              </a:rPr>
              <a:t>khi</a:t>
            </a:r>
            <a:r>
              <a:rPr lang="en-US" altLang="en-US" sz="2800" b="0" dirty="0">
                <a:solidFill>
                  <a:srgbClr val="FF0000"/>
                </a:solidFill>
              </a:rPr>
              <a:t> </a:t>
            </a:r>
            <a:r>
              <a:rPr lang="en-US" altLang="en-US" sz="2800" b="0" dirty="0" err="1">
                <a:solidFill>
                  <a:srgbClr val="FF0000"/>
                </a:solidFill>
              </a:rPr>
              <a:t>là</a:t>
            </a:r>
            <a:r>
              <a:rPr lang="en-US" altLang="en-US" sz="2800" b="0" dirty="0">
                <a:solidFill>
                  <a:srgbClr val="FF0000"/>
                </a:solidFill>
              </a:rPr>
              <a:t> </a:t>
            </a:r>
            <a:r>
              <a:rPr lang="en-US" altLang="en-US" sz="2800" b="0" dirty="0" err="1">
                <a:solidFill>
                  <a:srgbClr val="FF0000"/>
                </a:solidFill>
              </a:rPr>
              <a:t>dấu</a:t>
            </a:r>
            <a:r>
              <a:rPr lang="en-US" altLang="en-US" sz="2800" b="0" dirty="0">
                <a:solidFill>
                  <a:srgbClr val="FF0000"/>
                </a:solidFill>
              </a:rPr>
              <a:t> </a:t>
            </a:r>
            <a:r>
              <a:rPr lang="en-US" altLang="en-US" sz="2800" b="0" dirty="0" err="1">
                <a:solidFill>
                  <a:srgbClr val="FF0000"/>
                </a:solidFill>
              </a:rPr>
              <a:t>chấm</a:t>
            </a:r>
            <a:r>
              <a:rPr lang="en-US" altLang="en-US" sz="2800" b="0" dirty="0">
                <a:solidFill>
                  <a:srgbClr val="FF0000"/>
                </a:solidFill>
              </a:rPr>
              <a:t> than </a:t>
            </a:r>
            <a:r>
              <a:rPr lang="en-US" altLang="en-US" sz="2800" b="0" dirty="0" err="1">
                <a:solidFill>
                  <a:srgbClr val="FF0000"/>
                </a:solidFill>
              </a:rPr>
              <a:t>hoặc</a:t>
            </a:r>
            <a:r>
              <a:rPr lang="en-US" altLang="en-US" sz="2800" b="0" dirty="0">
                <a:solidFill>
                  <a:srgbClr val="FF0000"/>
                </a:solidFill>
              </a:rPr>
              <a:t> </a:t>
            </a:r>
            <a:r>
              <a:rPr lang="en-US" altLang="en-US" sz="2800" b="0" dirty="0" err="1">
                <a:solidFill>
                  <a:srgbClr val="FF0000"/>
                </a:solidFill>
              </a:rPr>
              <a:t>dấu</a:t>
            </a:r>
            <a:r>
              <a:rPr lang="en-US" altLang="en-US" sz="2800" b="0" dirty="0">
                <a:solidFill>
                  <a:srgbClr val="FF0000"/>
                </a:solidFill>
              </a:rPr>
              <a:t> </a:t>
            </a:r>
            <a:r>
              <a:rPr lang="en-US" altLang="en-US" sz="2800" b="0" dirty="0" err="1">
                <a:solidFill>
                  <a:srgbClr val="FF0000"/>
                </a:solidFill>
              </a:rPr>
              <a:t>chấm</a:t>
            </a:r>
            <a:r>
              <a:rPr lang="en-US" altLang="en-US" sz="2800" b="0" dirty="0">
                <a:solidFill>
                  <a:srgbClr val="FF0000"/>
                </a:solidFill>
              </a:rPr>
              <a:t> </a:t>
            </a:r>
            <a:r>
              <a:rPr lang="en-US" altLang="en-US" sz="2800" b="0" dirty="0" err="1">
                <a:solidFill>
                  <a:srgbClr val="FF0000"/>
                </a:solidFill>
              </a:rPr>
              <a:t>lửng</a:t>
            </a:r>
            <a:r>
              <a:rPr lang="en-US" altLang="en-US" sz="2800" b="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63" name="Text Box 12">
            <a:extLst>
              <a:ext uri="{FF2B5EF4-FFF2-40B4-BE49-F238E27FC236}">
                <a16:creationId xmlns:a16="http://schemas.microsoft.com/office/drawing/2014/main" id="{A5D8C634-FF10-42B1-8C05-988005EA7F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0656" y="5064881"/>
            <a:ext cx="418221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en-US" altLang="en-US" sz="2800" b="0" dirty="0" err="1">
                <a:solidFill>
                  <a:srgbClr val="0000CC"/>
                </a:solidFill>
              </a:rPr>
              <a:t>Là</a:t>
            </a:r>
            <a:r>
              <a:rPr lang="en-US" altLang="en-US" sz="2800" b="0" dirty="0">
                <a:solidFill>
                  <a:srgbClr val="0000CC"/>
                </a:solidFill>
              </a:rPr>
              <a:t> </a:t>
            </a:r>
            <a:r>
              <a:rPr lang="en-US" altLang="en-US" sz="2800" b="0" dirty="0" err="1">
                <a:solidFill>
                  <a:srgbClr val="0000CC"/>
                </a:solidFill>
              </a:rPr>
              <a:t>kiểu</a:t>
            </a:r>
            <a:r>
              <a:rPr lang="en-US" altLang="en-US" sz="2800" b="0" dirty="0">
                <a:solidFill>
                  <a:srgbClr val="0000CC"/>
                </a:solidFill>
              </a:rPr>
              <a:t> </a:t>
            </a:r>
            <a:r>
              <a:rPr lang="en-US" altLang="en-US" sz="2800" b="0" dirty="0" err="1">
                <a:solidFill>
                  <a:srgbClr val="0000CC"/>
                </a:solidFill>
              </a:rPr>
              <a:t>câu</a:t>
            </a:r>
            <a:r>
              <a:rPr lang="en-US" altLang="en-US" sz="2800" b="0" dirty="0">
                <a:solidFill>
                  <a:srgbClr val="0000CC"/>
                </a:solidFill>
              </a:rPr>
              <a:t> </a:t>
            </a:r>
            <a:r>
              <a:rPr lang="en-US" altLang="en-US" sz="2800" b="0" dirty="0" err="1">
                <a:solidFill>
                  <a:srgbClr val="0000CC"/>
                </a:solidFill>
              </a:rPr>
              <a:t>được</a:t>
            </a:r>
            <a:r>
              <a:rPr lang="en-US" altLang="en-US" sz="2800" b="0" dirty="0">
                <a:solidFill>
                  <a:srgbClr val="0000CC"/>
                </a:solidFill>
              </a:rPr>
              <a:t> </a:t>
            </a:r>
            <a:r>
              <a:rPr lang="en-US" altLang="en-US" sz="2800" b="0" dirty="0" err="1">
                <a:solidFill>
                  <a:srgbClr val="0000CC"/>
                </a:solidFill>
              </a:rPr>
              <a:t>dùng</a:t>
            </a:r>
            <a:r>
              <a:rPr lang="en-US" altLang="en-US" sz="2800" b="0" dirty="0">
                <a:solidFill>
                  <a:srgbClr val="0000CC"/>
                </a:solidFill>
              </a:rPr>
              <a:t> </a:t>
            </a:r>
            <a:r>
              <a:rPr lang="en-US" altLang="en-US" sz="2800" b="0" dirty="0" err="1">
                <a:solidFill>
                  <a:srgbClr val="0000CC"/>
                </a:solidFill>
              </a:rPr>
              <a:t>phổ</a:t>
            </a:r>
            <a:r>
              <a:rPr lang="en-US" altLang="en-US" sz="2800" b="0" dirty="0">
                <a:solidFill>
                  <a:srgbClr val="0000CC"/>
                </a:solidFill>
              </a:rPr>
              <a:t> </a:t>
            </a:r>
            <a:r>
              <a:rPr lang="en-US" altLang="en-US" sz="2800" b="0" dirty="0" err="1">
                <a:solidFill>
                  <a:srgbClr val="0000CC"/>
                </a:solidFill>
              </a:rPr>
              <a:t>biến</a:t>
            </a:r>
            <a:r>
              <a:rPr lang="en-US" altLang="en-US" sz="2800" b="0" dirty="0">
                <a:solidFill>
                  <a:srgbClr val="0000CC"/>
                </a:solidFill>
              </a:rPr>
              <a:t> </a:t>
            </a:r>
            <a:r>
              <a:rPr lang="en-US" altLang="en-US" sz="2800" b="0" dirty="0" err="1">
                <a:solidFill>
                  <a:srgbClr val="0000CC"/>
                </a:solidFill>
              </a:rPr>
              <a:t>trong</a:t>
            </a:r>
            <a:r>
              <a:rPr lang="en-US" altLang="en-US" sz="2800" b="0" dirty="0">
                <a:solidFill>
                  <a:srgbClr val="0000CC"/>
                </a:solidFill>
              </a:rPr>
              <a:t> </a:t>
            </a:r>
            <a:r>
              <a:rPr lang="en-US" altLang="en-US" sz="2800" b="0" dirty="0" err="1">
                <a:solidFill>
                  <a:srgbClr val="0000CC"/>
                </a:solidFill>
              </a:rPr>
              <a:t>giao</a:t>
            </a:r>
            <a:r>
              <a:rPr lang="en-US" altLang="en-US" sz="2800" b="0" dirty="0">
                <a:solidFill>
                  <a:srgbClr val="0000CC"/>
                </a:solidFill>
              </a:rPr>
              <a:t> </a:t>
            </a:r>
            <a:r>
              <a:rPr lang="en-US" altLang="en-US" sz="2800" b="0" dirty="0" err="1">
                <a:solidFill>
                  <a:srgbClr val="0000CC"/>
                </a:solidFill>
              </a:rPr>
              <a:t>tiếp</a:t>
            </a:r>
            <a:r>
              <a:rPr lang="en-US" altLang="en-US" sz="2800" b="0" dirty="0">
                <a:solidFill>
                  <a:srgbClr val="0000CC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52714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11" grpId="0"/>
      <p:bldP spid="13" grpId="0"/>
      <p:bldP spid="14" grpId="0"/>
      <p:bldP spid="15" grpId="0"/>
      <p:bldP spid="23" grpId="0" animBg="1"/>
      <p:bldP spid="25" grpId="0"/>
      <p:bldP spid="59" grpId="0"/>
      <p:bldP spid="62" grpId="0"/>
      <p:bldP spid="6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1BE863AC-9DA7-4B5A-BB85-E47C8294450B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122" name="图片 20">
              <a:extLst>
                <a:ext uri="{FF2B5EF4-FFF2-40B4-BE49-F238E27FC236}">
                  <a16:creationId xmlns:a16="http://schemas.microsoft.com/office/drawing/2014/main" id="{0422C906-32BD-4D0A-91D8-4C16AE25B2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621"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A32E90F1-832D-4E89-8E5C-F6A20766CBF4}"/>
                </a:ext>
              </a:extLst>
            </p:cNvPr>
            <p:cNvSpPr/>
            <p:nvPr/>
          </p:nvSpPr>
          <p:spPr>
            <a:xfrm>
              <a:off x="0" y="3111500"/>
              <a:ext cx="12192000" cy="3746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noProof="1"/>
            </a:p>
          </p:txBody>
        </p:sp>
      </p:grp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11CAC22C-9A50-45DB-99A4-809EB21E5BFF}"/>
              </a:ext>
            </a:extLst>
          </p:cNvPr>
          <p:cNvSpPr/>
          <p:nvPr/>
        </p:nvSpPr>
        <p:spPr>
          <a:xfrm>
            <a:off x="911225" y="2613025"/>
            <a:ext cx="10650538" cy="2730500"/>
          </a:xfrm>
          <a:prstGeom prst="roundRect">
            <a:avLst>
              <a:gd name="adj" fmla="val 5504"/>
            </a:avLst>
          </a:prstGeom>
          <a:solidFill>
            <a:srgbClr val="B3E5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noProof="1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CF77147-4A6F-4FA7-A156-DBC4AA3898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7195" y="3076414"/>
            <a:ext cx="6125497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SG" altLang="zh-CN" sz="100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Luyện</a:t>
            </a:r>
            <a:r>
              <a:rPr lang="en-SG" altLang="zh-CN" sz="10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100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tập</a:t>
            </a:r>
            <a:endParaRPr lang="zh-CN" altLang="en-US" sz="100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2F66A0D-5C9A-45F1-B1C8-434F55A65C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9600" y="3332163"/>
            <a:ext cx="2273300" cy="3444875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A74DB41F-F591-4C68-B25C-BBC86EAFC1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2463" y="1238250"/>
            <a:ext cx="5602287" cy="139541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1" name="Freeform 22">
            <a:extLst>
              <a:ext uri="{FF2B5EF4-FFF2-40B4-BE49-F238E27FC236}">
                <a16:creationId xmlns:a16="http://schemas.microsoft.com/office/drawing/2014/main" id="{9B1C24E7-0D21-4481-BEC5-5E2B09E5A419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1478206" y="3027254"/>
            <a:ext cx="1543587" cy="1843292"/>
          </a:xfrm>
          <a:custGeom>
            <a:avLst/>
            <a:gdLst>
              <a:gd name="T0" fmla="*/ 2147483646 w 424"/>
              <a:gd name="T1" fmla="*/ 2147483646 h 512"/>
              <a:gd name="T2" fmla="*/ 2147483646 w 424"/>
              <a:gd name="T3" fmla="*/ 2147483646 h 512"/>
              <a:gd name="T4" fmla="*/ 43878519 w 424"/>
              <a:gd name="T5" fmla="*/ 2147483646 h 512"/>
              <a:gd name="T6" fmla="*/ 0 w 424"/>
              <a:gd name="T7" fmla="*/ 908268691 h 512"/>
              <a:gd name="T8" fmla="*/ 2147483646 w 424"/>
              <a:gd name="T9" fmla="*/ 2147483646 h 512"/>
              <a:gd name="T10" fmla="*/ 1162747964 w 424"/>
              <a:gd name="T11" fmla="*/ 2147483646 h 512"/>
              <a:gd name="T12" fmla="*/ 1733154658 w 424"/>
              <a:gd name="T13" fmla="*/ 2147483646 h 512"/>
              <a:gd name="T14" fmla="*/ 1162747964 w 424"/>
              <a:gd name="T15" fmla="*/ 2147483646 h 512"/>
              <a:gd name="T16" fmla="*/ 2147483646 w 424"/>
              <a:gd name="T17" fmla="*/ 2147483646 h 512"/>
              <a:gd name="T18" fmla="*/ 2147483646 w 424"/>
              <a:gd name="T19" fmla="*/ 2147483646 h 512"/>
              <a:gd name="T20" fmla="*/ 2147483646 w 424"/>
              <a:gd name="T21" fmla="*/ 2147483646 h 51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424" h="512">
                <a:moveTo>
                  <a:pt x="263" y="145"/>
                </a:moveTo>
                <a:cubicBezTo>
                  <a:pt x="351" y="160"/>
                  <a:pt x="424" y="246"/>
                  <a:pt x="405" y="357"/>
                </a:cubicBezTo>
                <a:cubicBezTo>
                  <a:pt x="380" y="506"/>
                  <a:pt x="163" y="507"/>
                  <a:pt x="2" y="512"/>
                </a:cubicBezTo>
                <a:cubicBezTo>
                  <a:pt x="11" y="359"/>
                  <a:pt x="3" y="196"/>
                  <a:pt x="0" y="41"/>
                </a:cubicBezTo>
                <a:cubicBezTo>
                  <a:pt x="103" y="26"/>
                  <a:pt x="325" y="0"/>
                  <a:pt x="263" y="145"/>
                </a:cubicBezTo>
                <a:close/>
                <a:moveTo>
                  <a:pt x="53" y="130"/>
                </a:moveTo>
                <a:cubicBezTo>
                  <a:pt x="24" y="254"/>
                  <a:pt x="197" y="83"/>
                  <a:pt x="79" y="109"/>
                </a:cubicBezTo>
                <a:cubicBezTo>
                  <a:pt x="63" y="113"/>
                  <a:pt x="55" y="123"/>
                  <a:pt x="53" y="130"/>
                </a:cubicBezTo>
                <a:close/>
                <a:moveTo>
                  <a:pt x="176" y="196"/>
                </a:moveTo>
                <a:cubicBezTo>
                  <a:pt x="24" y="221"/>
                  <a:pt x="218" y="436"/>
                  <a:pt x="268" y="283"/>
                </a:cubicBezTo>
                <a:cubicBezTo>
                  <a:pt x="272" y="216"/>
                  <a:pt x="232" y="187"/>
                  <a:pt x="176" y="19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SG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496791" y="339137"/>
            <a:ext cx="2538509" cy="861772"/>
          </a:xfrm>
          <a:prstGeom prst="rect">
            <a:avLst/>
          </a:prstGeom>
          <a:noFill/>
        </p:spPr>
        <p:txBody>
          <a:bodyPr wrap="none" lIns="121917" tIns="60959" rIns="121917" bIns="60959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800" b="1" i="1" u="sng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Bài tập 1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1162493" y="1158379"/>
          <a:ext cx="9753601" cy="4917922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6804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16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53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560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62267">
                <a:tc>
                  <a:txBody>
                    <a:bodyPr/>
                    <a:lstStyle/>
                    <a:p>
                      <a:pPr algn="ctr"/>
                      <a:r>
                        <a:rPr lang="en-US" sz="2700" b="1" i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2700" b="1" i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>
                    <a:solidFill>
                      <a:srgbClr val="BF71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i="1" dirty="0" err="1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endParaRPr lang="en-US" sz="2700" b="1" i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>
                    <a:solidFill>
                      <a:srgbClr val="BF71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i="1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Kiểu</a:t>
                      </a:r>
                      <a:r>
                        <a:rPr lang="en-US" sz="2700" b="1" i="1" baseline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câu</a:t>
                      </a:r>
                      <a:endParaRPr lang="en-US" sz="2700" b="1" i="1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>
                    <a:solidFill>
                      <a:srgbClr val="BF71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i="1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Chức</a:t>
                      </a:r>
                      <a:r>
                        <a:rPr lang="en-US" sz="2700" b="1" i="1" baseline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năng</a:t>
                      </a:r>
                      <a:endParaRPr lang="en-US" sz="2700" b="1" i="1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>
                    <a:solidFill>
                      <a:srgbClr val="BF71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2267">
                <a:tc>
                  <a:txBody>
                    <a:bodyPr/>
                    <a:lstStyle/>
                    <a:p>
                      <a:r>
                        <a:rPr lang="en-US" sz="2100" b="1" i="1" smtClean="0">
                          <a:latin typeface="Times New Roman" pitchFamily="18" charset="0"/>
                          <a:cs typeface="Times New Roman" pitchFamily="18" charset="0"/>
                        </a:rPr>
                        <a:t>a1. </a:t>
                      </a:r>
                      <a:endParaRPr lang="en-US" sz="2100" b="1" i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100" b="1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Thế</a:t>
                      </a:r>
                      <a:r>
                        <a:rPr lang="en-US" sz="2100" b="1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100" b="1" i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rồi</a:t>
                      </a:r>
                      <a:r>
                        <a:rPr lang="en-US" sz="2100" b="1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100" b="1" i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Dế</a:t>
                      </a:r>
                      <a:r>
                        <a:rPr lang="en-US" sz="2100" b="1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100" b="1" i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Choắt</a:t>
                      </a:r>
                      <a:r>
                        <a:rPr lang="en-US" sz="2100" b="1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100" b="1" i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tắc</a:t>
                      </a:r>
                      <a:r>
                        <a:rPr lang="en-US" sz="2100" b="1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100" b="1" i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thở</a:t>
                      </a:r>
                      <a:r>
                        <a:rPr lang="en-US" sz="2100" b="1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100" b="1" i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2100" b="1" i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2100" b="1" i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2267">
                <a:tc>
                  <a:txBody>
                    <a:bodyPr/>
                    <a:lstStyle/>
                    <a:p>
                      <a:r>
                        <a:rPr lang="en-US" sz="21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a2. </a:t>
                      </a:r>
                      <a:endParaRPr lang="en-US" sz="21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100" b="1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Tôi</a:t>
                      </a:r>
                      <a:r>
                        <a:rPr lang="en-US" sz="2100" b="1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100" b="1" i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thương</a:t>
                      </a:r>
                      <a:r>
                        <a:rPr lang="en-US" sz="2100" b="1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100" b="1" i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lắm</a:t>
                      </a:r>
                      <a:r>
                        <a:rPr lang="en-US" sz="2100" b="1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100" b="1" i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21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2100" b="1" i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2160">
                <a:tc>
                  <a:txBody>
                    <a:bodyPr/>
                    <a:lstStyle/>
                    <a:p>
                      <a:r>
                        <a:rPr lang="en-US" sz="2100" b="1" i="1" smtClean="0">
                          <a:latin typeface="Times New Roman" pitchFamily="18" charset="0"/>
                          <a:cs typeface="Times New Roman" pitchFamily="18" charset="0"/>
                        </a:rPr>
                        <a:t>a3. </a:t>
                      </a:r>
                      <a:endParaRPr lang="en-US" sz="2100" b="1" i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100" b="1" i="1" smtClean="0">
                          <a:latin typeface="Times New Roman" pitchFamily="18" charset="0"/>
                          <a:cs typeface="Times New Roman" pitchFamily="18" charset="0"/>
                        </a:rPr>
                        <a:t>Vừa</a:t>
                      </a:r>
                      <a:r>
                        <a:rPr lang="en-US" sz="2100" b="1" i="1" baseline="0" smtClean="0">
                          <a:latin typeface="Times New Roman" pitchFamily="18" charset="0"/>
                          <a:cs typeface="Times New Roman" pitchFamily="18" charset="0"/>
                        </a:rPr>
                        <a:t> thương, vừa ăn năn tội mình.</a:t>
                      </a:r>
                      <a:endParaRPr lang="en-US" sz="2100" b="1" i="1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21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21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2267">
                <a:tc>
                  <a:txBody>
                    <a:bodyPr/>
                    <a:lstStyle/>
                    <a:p>
                      <a:r>
                        <a:rPr lang="en-US" sz="2100" b="1" i="1" smtClean="0">
                          <a:latin typeface="Times New Roman" pitchFamily="18" charset="0"/>
                          <a:cs typeface="Times New Roman" pitchFamily="18" charset="0"/>
                        </a:rPr>
                        <a:t>b1. </a:t>
                      </a:r>
                      <a:endParaRPr lang="en-US" sz="2100" b="1" i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100" b="1" i="1" smtClean="0">
                          <a:latin typeface="Times New Roman" pitchFamily="18" charset="0"/>
                          <a:cs typeface="Times New Roman" pitchFamily="18" charset="0"/>
                        </a:rPr>
                        <a:t>Mã</a:t>
                      </a:r>
                      <a:r>
                        <a:rPr lang="en-US" sz="2100" b="1" i="1" baseline="0" smtClean="0">
                          <a:latin typeface="Times New Roman" pitchFamily="18" charset="0"/>
                          <a:cs typeface="Times New Roman" pitchFamily="18" charset="0"/>
                        </a:rPr>
                        <a:t> Lương Thìn... reo lên.</a:t>
                      </a:r>
                      <a:endParaRPr lang="en-US" sz="2100" b="1" i="1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100" b="1" i="1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21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2160">
                <a:tc>
                  <a:txBody>
                    <a:bodyPr/>
                    <a:lstStyle/>
                    <a:p>
                      <a:r>
                        <a:rPr lang="en-US" sz="2100" b="1" i="1" smtClean="0">
                          <a:latin typeface="Times New Roman" pitchFamily="18" charset="0"/>
                          <a:cs typeface="Times New Roman" pitchFamily="18" charset="0"/>
                        </a:rPr>
                        <a:t>b2. </a:t>
                      </a:r>
                      <a:endParaRPr lang="en-US" sz="2100" b="1" i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100" b="1" i="1" smtClean="0">
                          <a:latin typeface="Times New Roman" pitchFamily="18" charset="0"/>
                          <a:cs typeface="Times New Roman" pitchFamily="18" charset="0"/>
                        </a:rPr>
                        <a:t>Cây</a:t>
                      </a:r>
                      <a:r>
                        <a:rPr lang="en-US" sz="2100" b="1" i="1" baseline="0" smtClean="0">
                          <a:latin typeface="Times New Roman" pitchFamily="18" charset="0"/>
                          <a:cs typeface="Times New Roman" pitchFamily="18" charset="0"/>
                        </a:rPr>
                        <a:t> bút đẹp quá!</a:t>
                      </a:r>
                      <a:endParaRPr lang="en-US" sz="2100" b="1" i="1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2100" b="1" i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21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2267">
                <a:tc>
                  <a:txBody>
                    <a:bodyPr/>
                    <a:lstStyle/>
                    <a:p>
                      <a:r>
                        <a:rPr lang="en-US" sz="2100" b="1" i="1" smtClean="0">
                          <a:latin typeface="Times New Roman" pitchFamily="18" charset="0"/>
                          <a:cs typeface="Times New Roman" pitchFamily="18" charset="0"/>
                        </a:rPr>
                        <a:t>b3. </a:t>
                      </a:r>
                      <a:endParaRPr lang="en-US" sz="2100" b="1" i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100" b="1" i="1" smtClean="0">
                          <a:latin typeface="Times New Roman" pitchFamily="18" charset="0"/>
                          <a:cs typeface="Times New Roman" pitchFamily="18" charset="0"/>
                        </a:rPr>
                        <a:t>Cháu</a:t>
                      </a:r>
                      <a:r>
                        <a:rPr lang="en-US" sz="2100" b="1" i="1" baseline="0" smtClean="0">
                          <a:latin typeface="Times New Roman" pitchFamily="18" charset="0"/>
                          <a:cs typeface="Times New Roman" pitchFamily="18" charset="0"/>
                        </a:rPr>
                        <a:t> cảm ơn ông!</a:t>
                      </a:r>
                      <a:endParaRPr lang="en-US" sz="2100" b="1" i="1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100" b="1" i="1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21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2267">
                <a:tc>
                  <a:txBody>
                    <a:bodyPr/>
                    <a:lstStyle/>
                    <a:p>
                      <a:r>
                        <a:rPr lang="en-US" sz="2100" b="1" i="1" smtClean="0">
                          <a:latin typeface="Times New Roman" pitchFamily="18" charset="0"/>
                          <a:cs typeface="Times New Roman" pitchFamily="18" charset="0"/>
                        </a:rPr>
                        <a:t>b4. </a:t>
                      </a:r>
                      <a:endParaRPr lang="en-US" sz="2100" b="1" i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100" b="1" i="1" smtClean="0">
                          <a:latin typeface="Times New Roman" pitchFamily="18" charset="0"/>
                          <a:cs typeface="Times New Roman" pitchFamily="18" charset="0"/>
                        </a:rPr>
                        <a:t>Cảm</a:t>
                      </a:r>
                      <a:r>
                        <a:rPr lang="en-US" sz="2100" b="1" i="1" baseline="0" smtClean="0">
                          <a:latin typeface="Times New Roman" pitchFamily="18" charset="0"/>
                          <a:cs typeface="Times New Roman" pitchFamily="18" charset="0"/>
                        </a:rPr>
                        <a:t> ơn ông!</a:t>
                      </a:r>
                      <a:endParaRPr lang="en-US" sz="2100" b="1" i="1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100" b="1" i="1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100" b="1" i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8711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496791" y="339137"/>
            <a:ext cx="2538509" cy="861772"/>
          </a:xfrm>
          <a:prstGeom prst="rect">
            <a:avLst/>
          </a:prstGeom>
          <a:noFill/>
        </p:spPr>
        <p:txBody>
          <a:bodyPr wrap="none" lIns="121917" tIns="60959" rIns="121917" bIns="60959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800" b="1" i="1" u="sng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Bài tập 1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1162493" y="1158379"/>
          <a:ext cx="9753600" cy="491792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6804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16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53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560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62267">
                <a:tc>
                  <a:txBody>
                    <a:bodyPr/>
                    <a:lstStyle/>
                    <a:p>
                      <a:pPr algn="ctr"/>
                      <a:r>
                        <a:rPr lang="en-US" sz="2700" b="1" i="1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2700" b="1" i="1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>
                    <a:solidFill>
                      <a:srgbClr val="BF71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i="1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endParaRPr lang="en-US" sz="2700" b="1" i="1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>
                    <a:solidFill>
                      <a:srgbClr val="BF71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i="1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Kiểu</a:t>
                      </a:r>
                      <a:r>
                        <a:rPr lang="en-US" sz="2700" b="1" i="1" baseline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câu</a:t>
                      </a:r>
                      <a:endParaRPr lang="en-US" sz="2700" b="1" i="1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>
                    <a:solidFill>
                      <a:srgbClr val="BF71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i="1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Chức</a:t>
                      </a:r>
                      <a:r>
                        <a:rPr lang="en-US" sz="2700" b="1" i="1" baseline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năng</a:t>
                      </a:r>
                      <a:endParaRPr lang="en-US" sz="2700" b="1" i="1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>
                    <a:solidFill>
                      <a:srgbClr val="BF71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2267">
                <a:tc>
                  <a:txBody>
                    <a:bodyPr/>
                    <a:lstStyle/>
                    <a:p>
                      <a:r>
                        <a:rPr lang="en-US" sz="2100" b="1" i="1" smtClean="0">
                          <a:latin typeface="Times New Roman" pitchFamily="18" charset="0"/>
                          <a:cs typeface="Times New Roman" pitchFamily="18" charset="0"/>
                        </a:rPr>
                        <a:t>a1. </a:t>
                      </a:r>
                      <a:endParaRPr lang="en-US" sz="2100" b="1" i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100" b="1" i="1" smtClean="0">
                          <a:latin typeface="Times New Roman" pitchFamily="18" charset="0"/>
                          <a:cs typeface="Times New Roman" pitchFamily="18" charset="0"/>
                        </a:rPr>
                        <a:t>Thế</a:t>
                      </a:r>
                      <a:r>
                        <a:rPr lang="en-US" sz="2100" b="1" i="1" baseline="0" smtClean="0">
                          <a:latin typeface="Times New Roman" pitchFamily="18" charset="0"/>
                          <a:cs typeface="Times New Roman" pitchFamily="18" charset="0"/>
                        </a:rPr>
                        <a:t> rồi Dế Choắt tắc thở.</a:t>
                      </a:r>
                      <a:endParaRPr lang="en-US" sz="2100" b="1" i="1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100" b="1" i="1" smtClean="0">
                          <a:latin typeface="Times New Roman" pitchFamily="18" charset="0"/>
                          <a:cs typeface="Times New Roman" pitchFamily="18" charset="0"/>
                        </a:rPr>
                        <a:t>Trần</a:t>
                      </a:r>
                      <a:r>
                        <a:rPr lang="en-US" sz="2100" b="1" i="1" baseline="0" smtClean="0">
                          <a:latin typeface="Times New Roman" pitchFamily="18" charset="0"/>
                          <a:cs typeface="Times New Roman" pitchFamily="18" charset="0"/>
                        </a:rPr>
                        <a:t> thuật</a:t>
                      </a:r>
                      <a:endParaRPr lang="en-US" sz="2100" b="1" i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100" b="1" i="1" smtClean="0">
                          <a:latin typeface="Times New Roman" pitchFamily="18" charset="0"/>
                          <a:cs typeface="Times New Roman" pitchFamily="18" charset="0"/>
                        </a:rPr>
                        <a:t>Kể</a:t>
                      </a:r>
                      <a:endParaRPr lang="en-US" sz="2100" b="1" i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2267">
                <a:tc>
                  <a:txBody>
                    <a:bodyPr/>
                    <a:lstStyle/>
                    <a:p>
                      <a:r>
                        <a:rPr lang="en-US" sz="2100" b="1" i="1" smtClean="0">
                          <a:latin typeface="Times New Roman" pitchFamily="18" charset="0"/>
                          <a:cs typeface="Times New Roman" pitchFamily="18" charset="0"/>
                        </a:rPr>
                        <a:t>a2. </a:t>
                      </a:r>
                      <a:endParaRPr lang="en-US" sz="2100" b="1" i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100" b="1" i="1" smtClean="0">
                          <a:latin typeface="Times New Roman" pitchFamily="18" charset="0"/>
                          <a:cs typeface="Times New Roman" pitchFamily="18" charset="0"/>
                        </a:rPr>
                        <a:t>Tôi</a:t>
                      </a:r>
                      <a:r>
                        <a:rPr lang="en-US" sz="2100" b="1" i="1" baseline="0" smtClean="0">
                          <a:latin typeface="Times New Roman" pitchFamily="18" charset="0"/>
                          <a:cs typeface="Times New Roman" pitchFamily="18" charset="0"/>
                        </a:rPr>
                        <a:t> thương lắm.</a:t>
                      </a:r>
                      <a:endParaRPr lang="en-US" sz="2100" b="1" i="1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100" b="1" i="1" smtClean="0">
                          <a:latin typeface="Times New Roman" pitchFamily="18" charset="0"/>
                          <a:cs typeface="Times New Roman" pitchFamily="18" charset="0"/>
                        </a:rPr>
                        <a:t>Trần</a:t>
                      </a:r>
                      <a:r>
                        <a:rPr lang="en-US" sz="2100" b="1" i="1" baseline="0" smtClean="0">
                          <a:latin typeface="Times New Roman" pitchFamily="18" charset="0"/>
                          <a:cs typeface="Times New Roman" pitchFamily="18" charset="0"/>
                        </a:rPr>
                        <a:t> thuật</a:t>
                      </a:r>
                      <a:endParaRPr lang="en-US" sz="2100" b="1" i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100" b="1" i="1" smtClean="0">
                          <a:latin typeface="Times New Roman" pitchFamily="18" charset="0"/>
                          <a:cs typeface="Times New Roman" pitchFamily="18" charset="0"/>
                        </a:rPr>
                        <a:t>Bộc</a:t>
                      </a:r>
                      <a:r>
                        <a:rPr lang="en-US" sz="2100" b="1" i="1" baseline="0" smtClean="0">
                          <a:latin typeface="Times New Roman" pitchFamily="18" charset="0"/>
                          <a:cs typeface="Times New Roman" pitchFamily="18" charset="0"/>
                        </a:rPr>
                        <a:t> lộ cảm xúc thương tiếc</a:t>
                      </a:r>
                      <a:endParaRPr lang="en-US" sz="2100" b="1" i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2160">
                <a:tc>
                  <a:txBody>
                    <a:bodyPr/>
                    <a:lstStyle/>
                    <a:p>
                      <a:r>
                        <a:rPr lang="en-US" sz="2100" b="1" i="1" smtClean="0">
                          <a:latin typeface="Times New Roman" pitchFamily="18" charset="0"/>
                          <a:cs typeface="Times New Roman" pitchFamily="18" charset="0"/>
                        </a:rPr>
                        <a:t>a3. </a:t>
                      </a:r>
                      <a:endParaRPr lang="en-US" sz="2100" b="1" i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100" b="1" i="1" smtClean="0">
                          <a:latin typeface="Times New Roman" pitchFamily="18" charset="0"/>
                          <a:cs typeface="Times New Roman" pitchFamily="18" charset="0"/>
                        </a:rPr>
                        <a:t>Vừa</a:t>
                      </a:r>
                      <a:r>
                        <a:rPr lang="en-US" sz="2100" b="1" i="1" baseline="0" smtClean="0">
                          <a:latin typeface="Times New Roman" pitchFamily="18" charset="0"/>
                          <a:cs typeface="Times New Roman" pitchFamily="18" charset="0"/>
                        </a:rPr>
                        <a:t> thương, vừa ăn năn tội mình.</a:t>
                      </a:r>
                      <a:endParaRPr lang="en-US" sz="2100" b="1" i="1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100" b="1" i="1" smtClean="0">
                          <a:latin typeface="Times New Roman" pitchFamily="18" charset="0"/>
                          <a:cs typeface="Times New Roman" pitchFamily="18" charset="0"/>
                        </a:rPr>
                        <a:t>Trần</a:t>
                      </a:r>
                      <a:r>
                        <a:rPr lang="en-US" sz="2100" b="1" i="1" baseline="0" smtClean="0">
                          <a:latin typeface="Times New Roman" pitchFamily="18" charset="0"/>
                          <a:cs typeface="Times New Roman" pitchFamily="18" charset="0"/>
                        </a:rPr>
                        <a:t> thuật</a:t>
                      </a:r>
                      <a:endParaRPr lang="en-US" sz="2100" b="1" i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100" b="1" i="1" smtClean="0">
                          <a:latin typeface="Times New Roman" pitchFamily="18" charset="0"/>
                          <a:cs typeface="Times New Roman" pitchFamily="18" charset="0"/>
                        </a:rPr>
                        <a:t>Bộc</a:t>
                      </a:r>
                      <a:r>
                        <a:rPr lang="en-US" sz="2100" b="1" i="1" baseline="0" smtClean="0">
                          <a:latin typeface="Times New Roman" pitchFamily="18" charset="0"/>
                          <a:cs typeface="Times New Roman" pitchFamily="18" charset="0"/>
                        </a:rPr>
                        <a:t> lộ cảm xúc thương tiếc, ân hận</a:t>
                      </a:r>
                      <a:endParaRPr lang="en-US" sz="2100" b="1" i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2267">
                <a:tc>
                  <a:txBody>
                    <a:bodyPr/>
                    <a:lstStyle/>
                    <a:p>
                      <a:r>
                        <a:rPr lang="en-US" sz="2100" b="1" i="1" smtClean="0">
                          <a:latin typeface="Times New Roman" pitchFamily="18" charset="0"/>
                          <a:cs typeface="Times New Roman" pitchFamily="18" charset="0"/>
                        </a:rPr>
                        <a:t>b1. </a:t>
                      </a:r>
                      <a:endParaRPr lang="en-US" sz="2100" b="1" i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100" b="1" i="1" smtClean="0">
                          <a:latin typeface="Times New Roman" pitchFamily="18" charset="0"/>
                          <a:cs typeface="Times New Roman" pitchFamily="18" charset="0"/>
                        </a:rPr>
                        <a:t>Mã</a:t>
                      </a:r>
                      <a:r>
                        <a:rPr lang="en-US" sz="2100" b="1" i="1" baseline="0" smtClean="0">
                          <a:latin typeface="Times New Roman" pitchFamily="18" charset="0"/>
                          <a:cs typeface="Times New Roman" pitchFamily="18" charset="0"/>
                        </a:rPr>
                        <a:t> Lương Thìn... reo lên.</a:t>
                      </a:r>
                      <a:endParaRPr lang="en-US" sz="2100" b="1" i="1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100" b="1" i="1" smtClean="0">
                          <a:latin typeface="Times New Roman" pitchFamily="18" charset="0"/>
                          <a:cs typeface="Times New Roman" pitchFamily="18" charset="0"/>
                        </a:rPr>
                        <a:t>Trần</a:t>
                      </a:r>
                      <a:r>
                        <a:rPr lang="en-US" sz="2100" b="1" i="1" baseline="0" smtClean="0">
                          <a:latin typeface="Times New Roman" pitchFamily="18" charset="0"/>
                          <a:cs typeface="Times New Roman" pitchFamily="18" charset="0"/>
                        </a:rPr>
                        <a:t> thuật</a:t>
                      </a:r>
                      <a:endParaRPr lang="en-US" sz="2100" b="1" i="1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100" b="1" i="1" smtClean="0">
                          <a:latin typeface="Times New Roman" pitchFamily="18" charset="0"/>
                          <a:cs typeface="Times New Roman" pitchFamily="18" charset="0"/>
                        </a:rPr>
                        <a:t>Kể</a:t>
                      </a:r>
                      <a:r>
                        <a:rPr lang="en-US" sz="2100" b="1" i="1" baseline="0" smtClean="0">
                          <a:latin typeface="Times New Roman" pitchFamily="18" charset="0"/>
                          <a:cs typeface="Times New Roman" pitchFamily="18" charset="0"/>
                        </a:rPr>
                        <a:t> và miêu tả</a:t>
                      </a:r>
                      <a:endParaRPr lang="en-US" sz="2100" b="1" i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2160">
                <a:tc>
                  <a:txBody>
                    <a:bodyPr/>
                    <a:lstStyle/>
                    <a:p>
                      <a:r>
                        <a:rPr lang="en-US" sz="2100" b="1" i="1" smtClean="0">
                          <a:latin typeface="Times New Roman" pitchFamily="18" charset="0"/>
                          <a:cs typeface="Times New Roman" pitchFamily="18" charset="0"/>
                        </a:rPr>
                        <a:t>b2. </a:t>
                      </a:r>
                      <a:endParaRPr lang="en-US" sz="2100" b="1" i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100" b="1" i="1" smtClean="0">
                          <a:latin typeface="Times New Roman" pitchFamily="18" charset="0"/>
                          <a:cs typeface="Times New Roman" pitchFamily="18" charset="0"/>
                        </a:rPr>
                        <a:t>Cây</a:t>
                      </a:r>
                      <a:r>
                        <a:rPr lang="en-US" sz="2100" b="1" i="1" baseline="0" smtClean="0">
                          <a:latin typeface="Times New Roman" pitchFamily="18" charset="0"/>
                          <a:cs typeface="Times New Roman" pitchFamily="18" charset="0"/>
                        </a:rPr>
                        <a:t> bút đẹp quá!</a:t>
                      </a:r>
                      <a:endParaRPr lang="en-US" sz="2100" b="1" i="1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100" b="1" i="1" smtClean="0">
                          <a:latin typeface="Times New Roman" pitchFamily="18" charset="0"/>
                          <a:cs typeface="Times New Roman" pitchFamily="18" charset="0"/>
                        </a:rPr>
                        <a:t>Cảm</a:t>
                      </a:r>
                      <a:r>
                        <a:rPr lang="en-US" sz="2100" b="1" i="1" baseline="0" smtClean="0">
                          <a:latin typeface="Times New Roman" pitchFamily="18" charset="0"/>
                          <a:cs typeface="Times New Roman" pitchFamily="18" charset="0"/>
                        </a:rPr>
                        <a:t> thán</a:t>
                      </a:r>
                      <a:endParaRPr lang="en-US" sz="2100" b="1" i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100" b="1" i="1" smtClean="0">
                          <a:latin typeface="Times New Roman" pitchFamily="18" charset="0"/>
                          <a:cs typeface="Times New Roman" pitchFamily="18" charset="0"/>
                        </a:rPr>
                        <a:t>Trực</a:t>
                      </a:r>
                      <a:r>
                        <a:rPr lang="en-US" sz="2100" b="1" i="1" baseline="0" smtClean="0">
                          <a:latin typeface="Times New Roman" pitchFamily="18" charset="0"/>
                          <a:cs typeface="Times New Roman" pitchFamily="18" charset="0"/>
                        </a:rPr>
                        <a:t> tiếp bộc lộ cảm xúc vui mừng</a:t>
                      </a:r>
                      <a:endParaRPr lang="en-US" sz="2100" b="1" i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2267">
                <a:tc>
                  <a:txBody>
                    <a:bodyPr/>
                    <a:lstStyle/>
                    <a:p>
                      <a:r>
                        <a:rPr lang="en-US" sz="2100" b="1" i="1" smtClean="0">
                          <a:latin typeface="Times New Roman" pitchFamily="18" charset="0"/>
                          <a:cs typeface="Times New Roman" pitchFamily="18" charset="0"/>
                        </a:rPr>
                        <a:t>b3. </a:t>
                      </a:r>
                      <a:endParaRPr lang="en-US" sz="2100" b="1" i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100" b="1" i="1" smtClean="0">
                          <a:latin typeface="Times New Roman" pitchFamily="18" charset="0"/>
                          <a:cs typeface="Times New Roman" pitchFamily="18" charset="0"/>
                        </a:rPr>
                        <a:t>Cháu</a:t>
                      </a:r>
                      <a:r>
                        <a:rPr lang="en-US" sz="2100" b="1" i="1" baseline="0" smtClean="0">
                          <a:latin typeface="Times New Roman" pitchFamily="18" charset="0"/>
                          <a:cs typeface="Times New Roman" pitchFamily="18" charset="0"/>
                        </a:rPr>
                        <a:t> cảm ơn ông!</a:t>
                      </a:r>
                      <a:endParaRPr lang="en-US" sz="2100" b="1" i="1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100" b="1" i="1" smtClean="0">
                          <a:latin typeface="Times New Roman" pitchFamily="18" charset="0"/>
                          <a:cs typeface="Times New Roman" pitchFamily="18" charset="0"/>
                        </a:rPr>
                        <a:t>Trần</a:t>
                      </a:r>
                      <a:r>
                        <a:rPr lang="en-US" sz="2100" b="1" i="1" baseline="0" smtClean="0">
                          <a:latin typeface="Times New Roman" pitchFamily="18" charset="0"/>
                          <a:cs typeface="Times New Roman" pitchFamily="18" charset="0"/>
                        </a:rPr>
                        <a:t> thuật</a:t>
                      </a:r>
                      <a:endParaRPr lang="en-US" sz="2100" b="1" i="1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100" b="1" i="1" smtClean="0">
                          <a:latin typeface="Times New Roman" pitchFamily="18" charset="0"/>
                          <a:cs typeface="Times New Roman" pitchFamily="18" charset="0"/>
                        </a:rPr>
                        <a:t>Biểu</a:t>
                      </a:r>
                      <a:r>
                        <a:rPr lang="en-US" sz="2100" b="1" i="1" baseline="0" smtClean="0">
                          <a:latin typeface="Times New Roman" pitchFamily="18" charset="0"/>
                          <a:cs typeface="Times New Roman" pitchFamily="18" charset="0"/>
                        </a:rPr>
                        <a:t> lộ tình cảm biết ơn</a:t>
                      </a:r>
                      <a:endParaRPr lang="en-US" sz="2100" b="1" i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2267">
                <a:tc>
                  <a:txBody>
                    <a:bodyPr/>
                    <a:lstStyle/>
                    <a:p>
                      <a:r>
                        <a:rPr lang="en-US" sz="2100" b="1" i="1" smtClean="0">
                          <a:latin typeface="Times New Roman" pitchFamily="18" charset="0"/>
                          <a:cs typeface="Times New Roman" pitchFamily="18" charset="0"/>
                        </a:rPr>
                        <a:t>b4. </a:t>
                      </a:r>
                      <a:endParaRPr lang="en-US" sz="2100" b="1" i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100" b="1" i="1" smtClean="0">
                          <a:latin typeface="Times New Roman" pitchFamily="18" charset="0"/>
                          <a:cs typeface="Times New Roman" pitchFamily="18" charset="0"/>
                        </a:rPr>
                        <a:t>Cảm</a:t>
                      </a:r>
                      <a:r>
                        <a:rPr lang="en-US" sz="2100" b="1" i="1" baseline="0" smtClean="0">
                          <a:latin typeface="Times New Roman" pitchFamily="18" charset="0"/>
                          <a:cs typeface="Times New Roman" pitchFamily="18" charset="0"/>
                        </a:rPr>
                        <a:t> ơn ông!</a:t>
                      </a:r>
                      <a:endParaRPr lang="en-US" sz="2100" b="1" i="1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100" b="1" i="1" smtClean="0">
                          <a:latin typeface="Times New Roman" pitchFamily="18" charset="0"/>
                          <a:cs typeface="Times New Roman" pitchFamily="18" charset="0"/>
                        </a:rPr>
                        <a:t>Trần</a:t>
                      </a:r>
                      <a:r>
                        <a:rPr lang="en-US" sz="2100" b="1" i="1" baseline="0" smtClean="0">
                          <a:latin typeface="Times New Roman" pitchFamily="18" charset="0"/>
                          <a:cs typeface="Times New Roman" pitchFamily="18" charset="0"/>
                        </a:rPr>
                        <a:t> thuật</a:t>
                      </a:r>
                      <a:endParaRPr lang="en-US" sz="2100" b="1" i="1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100" b="1" i="1" smtClean="0">
                          <a:latin typeface="Times New Roman" pitchFamily="18" charset="0"/>
                          <a:cs typeface="Times New Roman" pitchFamily="18" charset="0"/>
                        </a:rPr>
                        <a:t>Biểu</a:t>
                      </a:r>
                      <a:r>
                        <a:rPr lang="en-US" sz="2100" b="1" i="1" baseline="0" smtClean="0">
                          <a:latin typeface="Times New Roman" pitchFamily="18" charset="0"/>
                          <a:cs typeface="Times New Roman" pitchFamily="18" charset="0"/>
                        </a:rPr>
                        <a:t> lộ tình cảm biết ơn</a:t>
                      </a:r>
                      <a:endParaRPr lang="en-US" sz="2100" b="1" i="1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820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ết quả hình ảnh cho 70s wood panel wal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48" y="76198"/>
            <a:ext cx="3962402" cy="39624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550" y="190500"/>
            <a:ext cx="1665668" cy="1686664"/>
          </a:xfrm>
          <a:prstGeom prst="rect">
            <a:avLst/>
          </a:prstGeom>
        </p:spPr>
      </p:pic>
      <p:pic>
        <p:nvPicPr>
          <p:cNvPr id="17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925" y="4240868"/>
            <a:ext cx="1265902" cy="69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01426" y="5201260"/>
            <a:ext cx="116583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 KẸO CHO ẾCH XANH</a:t>
            </a:r>
          </a:p>
        </p:txBody>
      </p:sp>
      <p:pic>
        <p:nvPicPr>
          <p:cNvPr id="3" name="Cut The Rope Magic Soundtrac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84367" y="51587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89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 numSld="5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3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6146" name="Picture 2" descr="Kết quả hình ảnh cho stock.xchn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9832"/>
            <a:ext cx="8438670" cy="324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501447" y="3317710"/>
            <a:ext cx="3697544" cy="1445043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370439" y="3333586"/>
            <a:ext cx="3697543" cy="1445043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01447" y="5092765"/>
            <a:ext cx="3697543" cy="1445043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370439" y="5084489"/>
            <a:ext cx="3697543" cy="1445043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60475" y="970435"/>
            <a:ext cx="60815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5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6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0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2" name="Rounded Rectangle 21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49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0" name="Explosion 2 49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9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14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74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2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27273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33333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43939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3" grpId="0"/>
      <p:bldP spid="50" grpId="0" animBg="1"/>
      <p:bldP spid="5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8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65" y="135612"/>
            <a:ext cx="8438670" cy="352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534627" y="3637937"/>
            <a:ext cx="3448051" cy="134113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</a:t>
            </a:r>
            <a:r>
              <a:rPr lang="en-US" alt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endParaRPr lang="en-US" sz="36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154127" y="5150158"/>
            <a:ext cx="4095136" cy="134113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endParaRPr lang="en-US" sz="36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34628" y="5158578"/>
            <a:ext cx="3448050" cy="134113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endParaRPr lang="en-US" sz="36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154127" y="3653957"/>
            <a:ext cx="4095136" cy="134113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alt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endParaRPr lang="en-US" sz="36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13694" y="930965"/>
            <a:ext cx="58023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5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6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7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19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1" name="Rounded Rectangle 20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3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9" name="Explosion 2 48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0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1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107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5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33333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40909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34848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/>
      <p:bldP spid="49" grpId="0" animBg="1"/>
      <p:bldP spid="4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DC556B3-712F-4BBB-A979-3E111A280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2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思想气泡: 云 21">
            <a:extLst>
              <a:ext uri="{FF2B5EF4-FFF2-40B4-BE49-F238E27FC236}">
                <a16:creationId xmlns:a16="http://schemas.microsoft.com/office/drawing/2014/main" id="{3C25E086-6621-4695-BA6B-C71CB459C0D5}"/>
              </a:ext>
            </a:extLst>
          </p:cNvPr>
          <p:cNvSpPr/>
          <p:nvPr/>
        </p:nvSpPr>
        <p:spPr>
          <a:xfrm>
            <a:off x="3140075" y="165100"/>
            <a:ext cx="5765800" cy="3775075"/>
          </a:xfrm>
          <a:prstGeom prst="cloudCallou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noProof="1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3B069C58-0004-4FB0-9E5E-C33D010A23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75" y="1922463"/>
            <a:ext cx="8350250" cy="347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3F37A856-BC37-44C6-B389-3311CA4CFCFD}"/>
              </a:ext>
            </a:extLst>
          </p:cNvPr>
          <p:cNvSpPr txBox="1"/>
          <p:nvPr/>
        </p:nvSpPr>
        <p:spPr>
          <a:xfrm>
            <a:off x="2930778" y="3729857"/>
            <a:ext cx="6739345" cy="132343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/>
            <a:r>
              <a:rPr lang="en-SG" altLang="zh-CN" sz="8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Câu</a:t>
            </a:r>
            <a:r>
              <a:rPr lang="en-SG" altLang="zh-CN" sz="8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8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trần</a:t>
            </a:r>
            <a:r>
              <a:rPr lang="en-SG" altLang="zh-CN" sz="8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8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thuật</a:t>
            </a:r>
            <a:endParaRPr lang="zh-CN" altLang="en-US" sz="80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9" name="英语儿歌 - swimming">
            <a:hlinkClick r:id="" action="ppaction://media"/>
            <a:extLst>
              <a:ext uri="{FF2B5EF4-FFF2-40B4-BE49-F238E27FC236}">
                <a16:creationId xmlns:a16="http://schemas.microsoft.com/office/drawing/2014/main" id="{8C059D45-F386-439B-A8FC-C321B4F43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4738" y="-58738"/>
            <a:ext cx="447675" cy="447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3B9C39A-8780-41B4-AFEA-00031C3B32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88913"/>
            <a:ext cx="3765550" cy="200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10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0"/>
            <a:ext cx="8438670" cy="3628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4419600" y="5210770"/>
            <a:ext cx="3770672" cy="1307988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54296" y="3667223"/>
            <a:ext cx="3603524" cy="1307988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54297" y="5191720"/>
            <a:ext cx="3603523" cy="1307988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419599" y="3687098"/>
            <a:ext cx="3770672" cy="1307988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48367" y="959018"/>
            <a:ext cx="60815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7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20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1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3" name="Rounded Rectangle 22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5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1" name="Explosion 2 50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2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3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8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5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39394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36364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33333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/>
      <p:bldP spid="51" grpId="0" animBg="1"/>
      <p:bldP spid="51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 có liên qua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12192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37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0"/>
            <a:ext cx="8438670" cy="4048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800099" y="436086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endParaRPr lang="en-US" sz="36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4419600" y="4376738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endParaRPr lang="en-US" sz="36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800100" y="55853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4419600" y="5577032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Cam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đoan</a:t>
            </a:r>
            <a:endParaRPr lang="en-US" sz="36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87296" y="658724"/>
            <a:ext cx="6116393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miếu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ngặt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dở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mẻ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rượu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</a:p>
        </p:txBody>
      </p:sp>
      <p:pic>
        <p:nvPicPr>
          <p:cNvPr id="43" name="Picture 4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5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6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7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19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1" name="Rounded Rectangle 20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3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4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5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60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1" name="Explosion 2 60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62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63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79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25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  <p:bldLst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61" grpId="0" animBg="1"/>
      <p:bldP spid="61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ết quả hình ảnh cho 70s wood panel wall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672" y="-937691"/>
            <a:ext cx="183163" cy="19935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428" y="5085443"/>
            <a:ext cx="1448707" cy="14487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207" y="674256"/>
            <a:ext cx="868494" cy="8794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592" y="4821917"/>
            <a:ext cx="1831582" cy="18315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308" y="4821917"/>
            <a:ext cx="1831582" cy="1831582"/>
          </a:xfrm>
          <a:prstGeom prst="rect">
            <a:avLst/>
          </a:prstGeom>
        </p:spPr>
      </p:pic>
      <p:pic>
        <p:nvPicPr>
          <p:cNvPr id="8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908321" y="5566258"/>
            <a:ext cx="4332148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Cam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đoan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endParaRPr lang="en-US" sz="32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46136" y="5557157"/>
            <a:ext cx="3181967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Cầu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khiến</a:t>
            </a:r>
            <a:endParaRPr lang="en-US" sz="32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46137" y="4348667"/>
            <a:ext cx="3181966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endParaRPr lang="en-US" sz="32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908320" y="4376882"/>
            <a:ext cx="4332148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Cam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đoan</a:t>
            </a:r>
            <a:endParaRPr lang="en-US" sz="32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0506" y="742804"/>
            <a:ext cx="65269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</a:p>
        </p:txBody>
      </p:sp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5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6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7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19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1" name="Rounded Rectangle 20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3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9" name="Explosion 2 48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0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1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51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5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/>
      <p:bldP spid="49" grpId="0" animBg="1"/>
      <p:bldP spid="49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Kết quả hình ảnh cho art design clipart background wall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50"/>
            <a:ext cx="12192000" cy="734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ết quả hình ảnh cho art design clipart background wall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63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28962"/>
            <a:ext cx="12344400" cy="473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15" name="Picture 2" descr="Kết quả hình ảnh cho stock.xchng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0"/>
            <a:ext cx="8438670" cy="264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4419600" y="4638252"/>
            <a:ext cx="3448051" cy="1508088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SG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SG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SG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SG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SG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SG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SG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hang.</a:t>
            </a:r>
            <a:endParaRPr lang="en-US" sz="2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00098" y="2878394"/>
            <a:ext cx="3448051" cy="1508088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SG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SG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SG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ngài</a:t>
            </a:r>
            <a:r>
              <a:rPr lang="en-SG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nhấc</a:t>
            </a:r>
            <a:r>
              <a:rPr lang="en-SG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SG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SG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củi</a:t>
            </a:r>
            <a:r>
              <a:rPr lang="en-SG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SG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SG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SG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US" sz="2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00100" y="4619202"/>
            <a:ext cx="3448050" cy="1508088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 tôi ở vốn làm nghề chài lưới.</a:t>
            </a:r>
            <a:endParaRPr lang="en-US" sz="2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419599" y="2898269"/>
            <a:ext cx="3448051" cy="1508088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ràng buộc dư luận, thi hành chính sách ngu dân.</a:t>
            </a:r>
            <a:endParaRPr lang="en-US" sz="2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69588" y="677219"/>
            <a:ext cx="60815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nào dưới không dùng để kể, thông báo?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22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23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24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25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8" name="Rounded Rectangle 2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30" name="Picture 3" descr="C:\Users\ADMIN\Desktop\Picture2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5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5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6" name="Explosion 2 55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7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8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474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5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/>
      <p:bldP spid="56" grpId="0" animBg="1"/>
      <p:bldP spid="56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13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52" y="619434"/>
            <a:ext cx="8082894" cy="259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800099" y="3731596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SG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419600" y="3747472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00100" y="4956042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SG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419600" y="4947766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SG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55920" y="1093078"/>
            <a:ext cx="62941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SG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SG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i="1" dirty="0">
                <a:solidFill>
                  <a:srgbClr val="FF0000"/>
                </a:solidFill>
                <a:latin typeface="+mj-lt"/>
              </a:rPr>
              <a:t>“Hùng Vương thứ mười tám có một người con gái tên là Mị Nương”</a:t>
            </a:r>
            <a:r>
              <a:rPr lang="en-US" sz="3200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SG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SG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SG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SG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SG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20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21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22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23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6" name="Rounded Rectangle 2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8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3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4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3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4" name="Explosion 2 53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5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6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404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25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/>
      <p:bldP spid="54" grpId="0" animBg="1"/>
      <p:bldP spid="54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ết quả hình ảnh cho art design clipart background wall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15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304800"/>
            <a:ext cx="8438670" cy="353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800099" y="4213378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419600" y="5391304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SG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00100" y="5399724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SG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419600" y="4229398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SG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39129" y="1160804"/>
            <a:ext cx="64317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i="1" dirty="0">
                <a:solidFill>
                  <a:srgbClr val="FF0000"/>
                </a:solidFill>
                <a:latin typeface="+mj-lt"/>
              </a:rPr>
              <a:t>Câu trần thuật sau dùng để làm gì? “Các con ơi, đây là lần cuối cùng thầy dạy các con.”</a:t>
            </a:r>
            <a:endParaRPr lang="en-US" sz="6600" b="1" i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1" name="Picture 2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22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23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24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25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8" name="Rounded Rectangle 2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30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5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5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6" name="Explosion 2 55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7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8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443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5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/>
      <p:bldP spid="56" grpId="0" animBg="1"/>
      <p:bldP spid="56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6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672" y="-670991"/>
            <a:ext cx="183163" cy="19935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428" y="5352143"/>
            <a:ext cx="1448707" cy="14487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207" y="940956"/>
            <a:ext cx="868494" cy="8794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592" y="5088617"/>
            <a:ext cx="1831582" cy="18315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308" y="5088617"/>
            <a:ext cx="1831582" cy="1831582"/>
          </a:xfrm>
          <a:prstGeom prst="rect">
            <a:avLst/>
          </a:prstGeom>
        </p:spPr>
      </p:pic>
      <p:pic>
        <p:nvPicPr>
          <p:cNvPr id="15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24" y="400665"/>
            <a:ext cx="8438670" cy="333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4419600" y="5300786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SG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00098" y="5291685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SG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00099" y="4083195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SG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SG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  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419599" y="4111410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SG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18657" y="1289446"/>
            <a:ext cx="60815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+mj-lt"/>
              </a:rPr>
              <a:t>Trong 4 kiểu câu đã học, kiểu câu nào được sử dụng phổ biến nhất trong giao tiếp hằng ngày ?</a:t>
            </a:r>
            <a:endParaRPr lang="en-US" sz="60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1" name="Picture 2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22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23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24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25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8" name="Rounded Rectangle 2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30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5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5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6" name="Explosion 2 55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7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8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93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5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33333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/>
      <p:bldP spid="56" grpId="0" animBg="1"/>
      <p:bldP spid="56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Kết quả hình ảnh cho art design clipart background wall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50"/>
            <a:ext cx="12192000" cy="734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ết quả hình ảnh cho art design clipart background wall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63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28962"/>
            <a:ext cx="12344400" cy="473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823391"/>
            <a:ext cx="183163" cy="19935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199743"/>
            <a:ext cx="1448707" cy="144870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788556"/>
            <a:ext cx="868494" cy="87944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4936217"/>
            <a:ext cx="1831582" cy="183158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4936217"/>
            <a:ext cx="1831582" cy="1831582"/>
          </a:xfrm>
          <a:prstGeom prst="rect">
            <a:avLst/>
          </a:prstGeom>
        </p:spPr>
      </p:pic>
      <p:pic>
        <p:nvPicPr>
          <p:cNvPr id="26" name="Picture 2" descr="Kết quả hình ảnh cho stock.xchng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366712"/>
            <a:ext cx="8438670" cy="306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ounded Rectangle 26"/>
          <p:cNvSpPr/>
          <p:nvPr/>
        </p:nvSpPr>
        <p:spPr>
          <a:xfrm>
            <a:off x="800099" y="3750809"/>
            <a:ext cx="3200401" cy="124792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SG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SG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286865" y="5243368"/>
            <a:ext cx="3432979" cy="124792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SG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SG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SG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SG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SG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SG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endParaRPr lang="en-SG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800100" y="5251788"/>
            <a:ext cx="3200400" cy="124792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SG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SG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SG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SG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SG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4286865" y="3766829"/>
            <a:ext cx="3432979" cy="124792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SG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SG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SG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SG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SG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340599" y="1147379"/>
            <a:ext cx="60815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6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7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0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34" name="Rounded Rectangle 33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36" name="Picture 3" descr="C:\Users\ADMIN\Desktop\Picture2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3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5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5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61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2" name="Explosion 2 61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63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64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146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5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</p:childTnLst>
        </p:cTn>
      </p:par>
    </p:tnLst>
    <p:bldLst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/>
      <p:bldP spid="62" grpId="0" animBg="1"/>
      <p:bldP spid="62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21" name="Picture 17" descr="Cover">
            <a:extLst>
              <a:ext uri="{FF2B5EF4-FFF2-40B4-BE49-F238E27FC236}">
                <a16:creationId xmlns:a16="http://schemas.microsoft.com/office/drawing/2014/main" id="{57EC33FB-0B5D-48D2-8037-AB76698BD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61" y="5415916"/>
            <a:ext cx="3592830" cy="1030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0" name="Picture 16" descr="Cover">
            <a:extLst>
              <a:ext uri="{FF2B5EF4-FFF2-40B4-BE49-F238E27FC236}">
                <a16:creationId xmlns:a16="http://schemas.microsoft.com/office/drawing/2014/main" id="{B488808E-0086-4A1F-932F-316E7B96C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40" y="4227196"/>
            <a:ext cx="3916680" cy="1304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Picture 15" descr="Cover">
            <a:extLst>
              <a:ext uri="{FF2B5EF4-FFF2-40B4-BE49-F238E27FC236}">
                <a16:creationId xmlns:a16="http://schemas.microsoft.com/office/drawing/2014/main" id="{F00AD591-2B35-4709-8973-784DC2109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570" y="3604260"/>
            <a:ext cx="1735456" cy="2202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Picture 14" descr="Cover">
            <a:extLst>
              <a:ext uri="{FF2B5EF4-FFF2-40B4-BE49-F238E27FC236}">
                <a16:creationId xmlns:a16="http://schemas.microsoft.com/office/drawing/2014/main" id="{C83EB01B-7C60-44AD-9299-D8465476C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94" y="1912620"/>
            <a:ext cx="3190876" cy="1424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13" descr="Cover">
            <a:extLst>
              <a:ext uri="{FF2B5EF4-FFF2-40B4-BE49-F238E27FC236}">
                <a16:creationId xmlns:a16="http://schemas.microsoft.com/office/drawing/2014/main" id="{2A9EA714-25A9-4D2C-95F9-36D8E231F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30" y="681991"/>
            <a:ext cx="3345180" cy="1375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12" descr="Cover">
            <a:extLst>
              <a:ext uri="{FF2B5EF4-FFF2-40B4-BE49-F238E27FC236}">
                <a16:creationId xmlns:a16="http://schemas.microsoft.com/office/drawing/2014/main" id="{7807E8D5-8A60-41A5-8809-84BEBECFC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40" y="1691640"/>
            <a:ext cx="2280286" cy="2223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1" descr="Cover">
            <a:extLst>
              <a:ext uri="{FF2B5EF4-FFF2-40B4-BE49-F238E27FC236}">
                <a16:creationId xmlns:a16="http://schemas.microsoft.com/office/drawing/2014/main" id="{E911D16F-7A28-4BF8-B8E6-FD5E4E680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4126" y="5415916"/>
            <a:ext cx="3053714" cy="1304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" descr="Cover">
            <a:extLst>
              <a:ext uri="{FF2B5EF4-FFF2-40B4-BE49-F238E27FC236}">
                <a16:creationId xmlns:a16="http://schemas.microsoft.com/office/drawing/2014/main" id="{527BB8B7-DC4B-46E0-A754-659476F85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770" y="4015740"/>
            <a:ext cx="3137536" cy="1516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9" descr="Cover">
            <a:extLst>
              <a:ext uri="{FF2B5EF4-FFF2-40B4-BE49-F238E27FC236}">
                <a16:creationId xmlns:a16="http://schemas.microsoft.com/office/drawing/2014/main" id="{A1D8BE24-3AC1-4B02-8942-9599F61B1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36" y="3592831"/>
            <a:ext cx="2867024" cy="2213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 descr="Cover">
            <a:extLst>
              <a:ext uri="{FF2B5EF4-FFF2-40B4-BE49-F238E27FC236}">
                <a16:creationId xmlns:a16="http://schemas.microsoft.com/office/drawing/2014/main" id="{BE0D8ECE-A0E4-4589-8B89-AA8685801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919" y="1965961"/>
            <a:ext cx="395097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 descr="Cover">
            <a:extLst>
              <a:ext uri="{FF2B5EF4-FFF2-40B4-BE49-F238E27FC236}">
                <a16:creationId xmlns:a16="http://schemas.microsoft.com/office/drawing/2014/main" id="{BEDA1667-12A7-46A8-9220-45ABE7DBF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444" y="1600201"/>
            <a:ext cx="3893820" cy="106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Cover">
            <a:extLst>
              <a:ext uri="{FF2B5EF4-FFF2-40B4-BE49-F238E27FC236}">
                <a16:creationId xmlns:a16="http://schemas.microsoft.com/office/drawing/2014/main" id="{1D7BC2C1-20A8-497B-A5A4-67BC66B21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564" y="258159"/>
            <a:ext cx="3992880" cy="1769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Cover">
            <a:extLst>
              <a:ext uri="{FF2B5EF4-FFF2-40B4-BE49-F238E27FC236}">
                <a16:creationId xmlns:a16="http://schemas.microsoft.com/office/drawing/2014/main" id="{758A5744-8C84-4601-A019-25F5605D8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0" y="1691640"/>
            <a:ext cx="2186940" cy="2194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Cover">
            <a:extLst>
              <a:ext uri="{FF2B5EF4-FFF2-40B4-BE49-F238E27FC236}">
                <a16:creationId xmlns:a16="http://schemas.microsoft.com/office/drawing/2014/main" id="{D2B4AE99-9E2F-4BBF-B93B-FA68A7B39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240" y="3147060"/>
            <a:ext cx="1744980" cy="1114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3" name="Picture 19" descr="Hình ảnh có liên quan">
            <a:extLst>
              <a:ext uri="{FF2B5EF4-FFF2-40B4-BE49-F238E27FC236}">
                <a16:creationId xmlns:a16="http://schemas.microsoft.com/office/drawing/2014/main" id="{89F7CC5D-B2D7-49A5-8C1C-02D208E9B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680" y="0"/>
            <a:ext cx="2186940" cy="1691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5" name="Picture 21" descr="Kết quả hình ảnh cho lặng lẽ sa pa">
            <a:extLst>
              <a:ext uri="{FF2B5EF4-FFF2-40B4-BE49-F238E27FC236}">
                <a16:creationId xmlns:a16="http://schemas.microsoft.com/office/drawing/2014/main" id="{FC522BDF-6C96-4D45-9CF7-235759226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3246120"/>
            <a:ext cx="1604010" cy="958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7" name="Picture 23" descr="Hình ảnh có liên quan">
            <a:extLst>
              <a:ext uri="{FF2B5EF4-FFF2-40B4-BE49-F238E27FC236}">
                <a16:creationId xmlns:a16="http://schemas.microsoft.com/office/drawing/2014/main" id="{68290DB8-F8CF-4F03-852F-AF1207385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471" y="5532121"/>
            <a:ext cx="1283970" cy="1283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1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1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DAF3DDA1-48EC-4287-A86C-445ACFEED2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301" y="2534022"/>
            <a:ext cx="5172721" cy="2875623"/>
          </a:xfrm>
          <a:prstGeom prst="rect">
            <a:avLst/>
          </a:prstGeom>
        </p:spPr>
      </p:pic>
      <p:sp>
        <p:nvSpPr>
          <p:cNvPr id="3" name="矩形: 圆角 20">
            <a:extLst>
              <a:ext uri="{FF2B5EF4-FFF2-40B4-BE49-F238E27FC236}">
                <a16:creationId xmlns:a16="http://schemas.microsoft.com/office/drawing/2014/main" id="{96A26499-89C1-49D1-9619-290F1CAEBDED}"/>
              </a:ext>
            </a:extLst>
          </p:cNvPr>
          <p:cNvSpPr/>
          <p:nvPr/>
        </p:nvSpPr>
        <p:spPr>
          <a:xfrm>
            <a:off x="4272116" y="442346"/>
            <a:ext cx="3647767" cy="826017"/>
          </a:xfrm>
          <a:prstGeom prst="roundRect">
            <a:avLst>
              <a:gd name="adj" fmla="val 50000"/>
            </a:avLst>
          </a:prstGeom>
          <a:solidFill>
            <a:srgbClr val="F59120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SG" altLang="zh-CN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Bài</a:t>
            </a:r>
            <a:r>
              <a:rPr lang="en-SG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SG" altLang="zh-CN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tập</a:t>
            </a:r>
            <a:r>
              <a:rPr lang="en-SG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SG" altLang="zh-CN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về</a:t>
            </a:r>
            <a:r>
              <a:rPr lang="en-SG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SG" altLang="zh-CN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nhà</a:t>
            </a:r>
            <a:endParaRPr lang="zh-CN" altLang="en-US" sz="36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BF8527-077F-4205-B920-9804D50D51E1}"/>
              </a:ext>
            </a:extLst>
          </p:cNvPr>
          <p:cNvSpPr/>
          <p:nvPr/>
        </p:nvSpPr>
        <p:spPr>
          <a:xfrm>
            <a:off x="768657" y="2320101"/>
            <a:ext cx="520935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en-SG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SG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SG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SG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3A98EF82-D45B-4CDD-9DB0-8DB99A6EFC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5567" y="7063635"/>
            <a:ext cx="9635468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bIns="0" anchor="ctr">
            <a:spAutoFit/>
          </a:bodyPr>
          <a:lstStyle>
            <a:lvl1pPr eaLnBrk="0" hangingPunct="0">
              <a:tabLst>
                <a:tab pos="457200" algn="l"/>
              </a:tabLs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tabLst>
                <a:tab pos="457200" algn="l"/>
              </a:tabLs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tabLst>
                <a:tab pos="457200" algn="l"/>
              </a:tabLs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tabLst>
                <a:tab pos="457200" algn="l"/>
              </a:tabLs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tabLst>
                <a:tab pos="457200" algn="l"/>
              </a:tabLs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en-US" altLang="en-US" sz="2000" b="0" dirty="0">
                <a:solidFill>
                  <a:srgbClr val="0000CC"/>
                </a:solidFill>
              </a:rPr>
              <a:t>    Sau </a:t>
            </a:r>
            <a:r>
              <a:rPr lang="en-US" altLang="en-US" sz="2000" b="0" dirty="0" err="1">
                <a:solidFill>
                  <a:srgbClr val="0000CC"/>
                </a:solidFill>
              </a:rPr>
              <a:t>kì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nghỉ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tết</a:t>
            </a:r>
            <a:r>
              <a:rPr lang="en-US" altLang="en-US" sz="2000" b="0" dirty="0">
                <a:solidFill>
                  <a:srgbClr val="0000CC"/>
                </a:solidFill>
              </a:rPr>
              <a:t>, Lan </a:t>
            </a:r>
            <a:r>
              <a:rPr lang="en-US" altLang="en-US" sz="2000" b="0" dirty="0" err="1">
                <a:solidFill>
                  <a:srgbClr val="0000CC"/>
                </a:solidFill>
              </a:rPr>
              <a:t>gặp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lại</a:t>
            </a:r>
            <a:r>
              <a:rPr lang="en-US" altLang="en-US" sz="2000" b="0" dirty="0">
                <a:solidFill>
                  <a:srgbClr val="0000CC"/>
                </a:solidFill>
              </a:rPr>
              <a:t> Linh </a:t>
            </a:r>
            <a:r>
              <a:rPr lang="en-US" altLang="en-US" sz="2000" b="0" dirty="0" err="1">
                <a:solidFill>
                  <a:srgbClr val="0000CC"/>
                </a:solidFill>
              </a:rPr>
              <a:t>trên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đường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đến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trường</a:t>
            </a:r>
            <a:r>
              <a:rPr lang="en-US" altLang="en-US" sz="2000" b="0" dirty="0">
                <a:solidFill>
                  <a:srgbClr val="0000CC"/>
                </a:solidFill>
              </a:rPr>
              <a:t>:</a:t>
            </a:r>
          </a:p>
          <a:p>
            <a:pPr algn="just" eaLnBrk="1" hangingPunct="1"/>
            <a:r>
              <a:rPr lang="en-US" altLang="en-US" sz="2000" b="0" dirty="0">
                <a:solidFill>
                  <a:srgbClr val="0000CC"/>
                </a:solidFill>
              </a:rPr>
              <a:t>- </a:t>
            </a:r>
            <a:r>
              <a:rPr lang="en-US" altLang="en-US" sz="2000" b="0" dirty="0" err="1">
                <a:solidFill>
                  <a:srgbClr val="0000CC"/>
                </a:solidFill>
              </a:rPr>
              <a:t>Tết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vừa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rồi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bạn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có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đi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đâu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chơi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không</a:t>
            </a:r>
            <a:r>
              <a:rPr lang="en-US" altLang="en-US" sz="2000" b="0" dirty="0">
                <a:solidFill>
                  <a:srgbClr val="0000CC"/>
                </a:solidFill>
              </a:rPr>
              <a:t>?</a:t>
            </a:r>
          </a:p>
          <a:p>
            <a:pPr algn="just" eaLnBrk="1" hangingPunct="1">
              <a:buFontTx/>
              <a:buChar char="-"/>
            </a:pP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Tết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rồi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cả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gia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đình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mình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về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quê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ăn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tết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vui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lắm</a:t>
            </a:r>
            <a:r>
              <a:rPr lang="en-US" altLang="en-US" sz="2000" b="0" dirty="0">
                <a:solidFill>
                  <a:srgbClr val="0000CC"/>
                </a:solidFill>
              </a:rPr>
              <a:t>.</a:t>
            </a:r>
          </a:p>
          <a:p>
            <a:pPr algn="just" eaLnBrk="1" hangingPunct="1">
              <a:buFontTx/>
              <a:buChar char="-"/>
            </a:pPr>
            <a:r>
              <a:rPr lang="en-US" altLang="en-US" sz="2000" b="0" dirty="0">
                <a:solidFill>
                  <a:srgbClr val="0000CC"/>
                </a:solidFill>
              </a:rPr>
              <a:t> Lan </a:t>
            </a:r>
            <a:r>
              <a:rPr lang="en-US" altLang="en-US" sz="2000" b="0" dirty="0" err="1">
                <a:solidFill>
                  <a:srgbClr val="0000CC"/>
                </a:solidFill>
              </a:rPr>
              <a:t>hãy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kể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cho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mình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nghe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với</a:t>
            </a:r>
            <a:r>
              <a:rPr lang="en-US" altLang="en-US" sz="2000" b="0" dirty="0">
                <a:solidFill>
                  <a:srgbClr val="0000CC"/>
                </a:solidFill>
              </a:rPr>
              <a:t>!</a:t>
            </a:r>
          </a:p>
          <a:p>
            <a:pPr algn="just" eaLnBrk="1" hangingPunct="1"/>
            <a:r>
              <a:rPr lang="en-US" altLang="en-US" sz="2000" b="0" dirty="0">
                <a:solidFill>
                  <a:srgbClr val="0000CC"/>
                </a:solidFill>
              </a:rPr>
              <a:t>- </a:t>
            </a:r>
            <a:r>
              <a:rPr lang="en-US" altLang="en-US" sz="2000" b="0" dirty="0" err="1">
                <a:solidFill>
                  <a:srgbClr val="0000CC"/>
                </a:solidFill>
              </a:rPr>
              <a:t>Này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nhé</a:t>
            </a:r>
            <a:r>
              <a:rPr lang="en-US" altLang="en-US" sz="2000" b="0" dirty="0">
                <a:solidFill>
                  <a:srgbClr val="0000CC"/>
                </a:solidFill>
              </a:rPr>
              <a:t>, </a:t>
            </a:r>
            <a:r>
              <a:rPr lang="en-US" altLang="en-US" sz="2000" b="0" dirty="0" err="1">
                <a:solidFill>
                  <a:srgbClr val="0000CC"/>
                </a:solidFill>
              </a:rPr>
              <a:t>mình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được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gặp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ông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bà</a:t>
            </a:r>
            <a:r>
              <a:rPr lang="en-US" altLang="en-US" sz="2000" b="0" dirty="0">
                <a:solidFill>
                  <a:srgbClr val="0000CC"/>
                </a:solidFill>
              </a:rPr>
              <a:t>, </a:t>
            </a:r>
            <a:r>
              <a:rPr lang="en-US" altLang="en-US" sz="2000" b="0" dirty="0" err="1">
                <a:solidFill>
                  <a:srgbClr val="0000CC"/>
                </a:solidFill>
              </a:rPr>
              <a:t>gia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đình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các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cô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chú</a:t>
            </a:r>
            <a:r>
              <a:rPr lang="en-US" altLang="en-US" sz="2000" b="0" dirty="0">
                <a:solidFill>
                  <a:srgbClr val="0000CC"/>
                </a:solidFill>
              </a:rPr>
              <a:t>, </a:t>
            </a:r>
            <a:r>
              <a:rPr lang="en-US" altLang="en-US" sz="2000" b="0" dirty="0" err="1">
                <a:solidFill>
                  <a:srgbClr val="0000CC"/>
                </a:solidFill>
              </a:rPr>
              <a:t>mình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còn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được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lì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xì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nữa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đó</a:t>
            </a:r>
            <a:r>
              <a:rPr lang="en-US" altLang="en-US" sz="2000" b="0" dirty="0">
                <a:solidFill>
                  <a:srgbClr val="0000CC"/>
                </a:solidFill>
              </a:rPr>
              <a:t>.</a:t>
            </a:r>
          </a:p>
          <a:p>
            <a:pPr algn="just" eaLnBrk="1" hangingPunct="1"/>
            <a:r>
              <a:rPr lang="en-US" altLang="en-US" sz="2000" b="0" dirty="0">
                <a:solidFill>
                  <a:srgbClr val="0000CC"/>
                </a:solidFill>
              </a:rPr>
              <a:t>- </a:t>
            </a:r>
            <a:r>
              <a:rPr lang="en-US" altLang="en-US" sz="2000" b="0" dirty="0" err="1">
                <a:solidFill>
                  <a:srgbClr val="0000CC"/>
                </a:solidFill>
              </a:rPr>
              <a:t>Thích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nhỉ</a:t>
            </a:r>
            <a:r>
              <a:rPr lang="en-US" altLang="en-US" sz="2000" b="0" dirty="0">
                <a:solidFill>
                  <a:srgbClr val="0000CC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27160668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CEDE1E19-6272-42C6-97A6-03AE57F7CD48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249" name="图片 20">
              <a:extLst>
                <a:ext uri="{FF2B5EF4-FFF2-40B4-BE49-F238E27FC236}">
                  <a16:creationId xmlns:a16="http://schemas.microsoft.com/office/drawing/2014/main" id="{80C1CFC4-986C-4F07-AD6F-65D9EA2C45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621"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25E804F2-8377-4F73-B567-FD1A87469CF8}"/>
                </a:ext>
              </a:extLst>
            </p:cNvPr>
            <p:cNvSpPr/>
            <p:nvPr/>
          </p:nvSpPr>
          <p:spPr>
            <a:xfrm>
              <a:off x="0" y="3111500"/>
              <a:ext cx="12192000" cy="3746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noProof="1"/>
            </a:p>
          </p:txBody>
        </p:sp>
      </p:grp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EDD120EA-2B38-4D91-B8FF-FE96C71ECC5C}"/>
              </a:ext>
            </a:extLst>
          </p:cNvPr>
          <p:cNvSpPr/>
          <p:nvPr/>
        </p:nvSpPr>
        <p:spPr>
          <a:xfrm>
            <a:off x="911225" y="2613025"/>
            <a:ext cx="10650538" cy="2730500"/>
          </a:xfrm>
          <a:prstGeom prst="roundRect">
            <a:avLst>
              <a:gd name="adj" fmla="val 5504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noProof="1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8FD5585C-E69E-4638-AE08-46622676FD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9189" y="2957820"/>
            <a:ext cx="624041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SG" altLang="zh-CN" sz="60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Đặc</a:t>
            </a:r>
            <a:r>
              <a:rPr lang="en-SG" altLang="zh-CN" sz="6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60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điểm</a:t>
            </a:r>
            <a:r>
              <a:rPr lang="en-SG" altLang="zh-CN" sz="6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60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hình</a:t>
            </a:r>
            <a:r>
              <a:rPr lang="en-SG" altLang="zh-CN" sz="6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60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thức</a:t>
            </a:r>
            <a:r>
              <a:rPr lang="en-SG" altLang="zh-CN" sz="6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60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lang="en-SG" altLang="zh-CN" sz="6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60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chức</a:t>
            </a:r>
            <a:r>
              <a:rPr lang="en-SG" altLang="zh-CN" sz="6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60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năng</a:t>
            </a:r>
            <a:endParaRPr lang="zh-CN" altLang="en-US" sz="60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3F994806-C481-41E2-911A-13EC9D447DE7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1245419" y="3143835"/>
            <a:ext cx="1679575" cy="1731963"/>
          </a:xfrm>
          <a:custGeom>
            <a:avLst/>
            <a:gdLst>
              <a:gd name="T0" fmla="*/ 2147483646 w 597"/>
              <a:gd name="T1" fmla="*/ 12144650 h 497"/>
              <a:gd name="T2" fmla="*/ 2147483646 w 597"/>
              <a:gd name="T3" fmla="*/ 2147483646 h 497"/>
              <a:gd name="T4" fmla="*/ 2147483646 w 597"/>
              <a:gd name="T5" fmla="*/ 2147483646 h 497"/>
              <a:gd name="T6" fmla="*/ 2147483646 w 597"/>
              <a:gd name="T7" fmla="*/ 2147483646 h 497"/>
              <a:gd name="T8" fmla="*/ 1860589297 w 597"/>
              <a:gd name="T9" fmla="*/ 2147483646 h 497"/>
              <a:gd name="T10" fmla="*/ 1535975558 w 597"/>
              <a:gd name="T11" fmla="*/ 2147483646 h 497"/>
              <a:gd name="T12" fmla="*/ 0 w 597"/>
              <a:gd name="T13" fmla="*/ 2147483646 h 497"/>
              <a:gd name="T14" fmla="*/ 1187611446 w 597"/>
              <a:gd name="T15" fmla="*/ 412897191 h 497"/>
              <a:gd name="T16" fmla="*/ 2147483646 w 597"/>
              <a:gd name="T17" fmla="*/ 12144650 h 497"/>
              <a:gd name="T18" fmla="*/ 2147483646 w 597"/>
              <a:gd name="T19" fmla="*/ 2147483646 h 497"/>
              <a:gd name="T20" fmla="*/ 2147483646 w 597"/>
              <a:gd name="T21" fmla="*/ 2147483646 h 497"/>
              <a:gd name="T22" fmla="*/ 2147483646 w 597"/>
              <a:gd name="T23" fmla="*/ 1457288305 h 497"/>
              <a:gd name="T24" fmla="*/ 2147483646 w 597"/>
              <a:gd name="T25" fmla="*/ 2147483646 h 49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597" h="497">
                <a:moveTo>
                  <a:pt x="429" y="1"/>
                </a:moveTo>
                <a:cubicBezTo>
                  <a:pt x="473" y="159"/>
                  <a:pt x="548" y="287"/>
                  <a:pt x="597" y="440"/>
                </a:cubicBezTo>
                <a:cubicBezTo>
                  <a:pt x="532" y="458"/>
                  <a:pt x="471" y="479"/>
                  <a:pt x="406" y="497"/>
                </a:cubicBezTo>
                <a:cubicBezTo>
                  <a:pt x="402" y="455"/>
                  <a:pt x="394" y="417"/>
                  <a:pt x="390" y="375"/>
                </a:cubicBezTo>
                <a:cubicBezTo>
                  <a:pt x="336" y="376"/>
                  <a:pt x="288" y="369"/>
                  <a:pt x="235" y="368"/>
                </a:cubicBezTo>
                <a:cubicBezTo>
                  <a:pt x="218" y="401"/>
                  <a:pt x="208" y="440"/>
                  <a:pt x="194" y="476"/>
                </a:cubicBezTo>
                <a:cubicBezTo>
                  <a:pt x="132" y="448"/>
                  <a:pt x="53" y="436"/>
                  <a:pt x="0" y="399"/>
                </a:cubicBezTo>
                <a:cubicBezTo>
                  <a:pt x="44" y="271"/>
                  <a:pt x="119" y="175"/>
                  <a:pt x="150" y="34"/>
                </a:cubicBezTo>
                <a:cubicBezTo>
                  <a:pt x="251" y="32"/>
                  <a:pt x="324" y="0"/>
                  <a:pt x="429" y="1"/>
                </a:cubicBezTo>
                <a:close/>
                <a:moveTo>
                  <a:pt x="274" y="275"/>
                </a:moveTo>
                <a:cubicBezTo>
                  <a:pt x="299" y="269"/>
                  <a:pt x="335" y="273"/>
                  <a:pt x="364" y="272"/>
                </a:cubicBezTo>
                <a:cubicBezTo>
                  <a:pt x="353" y="222"/>
                  <a:pt x="348" y="167"/>
                  <a:pt x="333" y="120"/>
                </a:cubicBezTo>
                <a:cubicBezTo>
                  <a:pt x="315" y="173"/>
                  <a:pt x="292" y="221"/>
                  <a:pt x="274" y="27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SG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845E853-0431-4F4D-8B3E-BD4EA36F09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9600" y="3332163"/>
            <a:ext cx="2273300" cy="3444875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AAF236A4-8D57-4BFA-9EBB-B7724BAEF7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2463" y="1238250"/>
            <a:ext cx="5602287" cy="139541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04AF45A8-03F1-4611-B2A1-0E3FE8CBF5BF}"/>
              </a:ext>
            </a:extLst>
          </p:cNvPr>
          <p:cNvSpPr/>
          <p:nvPr/>
        </p:nvSpPr>
        <p:spPr bwMode="auto">
          <a:xfrm>
            <a:off x="3967931" y="2953265"/>
            <a:ext cx="2416175" cy="2352675"/>
          </a:xfrm>
          <a:custGeom>
            <a:avLst/>
            <a:gdLst/>
            <a:ahLst/>
            <a:cxnLst>
              <a:cxn ang="0">
                <a:pos x="265" y="22"/>
              </a:cxn>
              <a:cxn ang="0">
                <a:pos x="399" y="0"/>
              </a:cxn>
              <a:cxn ang="0">
                <a:pos x="644" y="84"/>
              </a:cxn>
              <a:cxn ang="0">
                <a:pos x="682" y="117"/>
              </a:cxn>
              <a:cxn ang="0">
                <a:pos x="778" y="268"/>
              </a:cxn>
              <a:cxn ang="0">
                <a:pos x="799" y="391"/>
              </a:cxn>
              <a:cxn ang="0">
                <a:pos x="754" y="291"/>
              </a:cxn>
              <a:cxn ang="0">
                <a:pos x="644" y="246"/>
              </a:cxn>
              <a:cxn ang="0">
                <a:pos x="644" y="246"/>
              </a:cxn>
              <a:cxn ang="0">
                <a:pos x="643" y="246"/>
              </a:cxn>
              <a:cxn ang="0">
                <a:pos x="510" y="267"/>
              </a:cxn>
              <a:cxn ang="0">
                <a:pos x="360" y="363"/>
              </a:cxn>
              <a:cxn ang="0">
                <a:pos x="326" y="401"/>
              </a:cxn>
              <a:cxn ang="0">
                <a:pos x="243" y="646"/>
              </a:cxn>
              <a:cxn ang="0">
                <a:pos x="264" y="777"/>
              </a:cxn>
              <a:cxn ang="0">
                <a:pos x="117" y="682"/>
              </a:cxn>
              <a:cxn ang="0">
                <a:pos x="0" y="400"/>
              </a:cxn>
              <a:cxn ang="0">
                <a:pos x="117" y="117"/>
              </a:cxn>
              <a:cxn ang="0">
                <a:pos x="265" y="22"/>
              </a:cxn>
            </a:cxnLst>
            <a:rect l="0" t="0" r="r" b="b"/>
            <a:pathLst>
              <a:path w="799" h="777">
                <a:moveTo>
                  <a:pt x="265" y="22"/>
                </a:moveTo>
                <a:cubicBezTo>
                  <a:pt x="307" y="8"/>
                  <a:pt x="351" y="0"/>
                  <a:pt x="399" y="0"/>
                </a:cubicBezTo>
                <a:cubicBezTo>
                  <a:pt x="492" y="0"/>
                  <a:pt x="574" y="28"/>
                  <a:pt x="644" y="84"/>
                </a:cubicBezTo>
                <a:cubicBezTo>
                  <a:pt x="657" y="94"/>
                  <a:pt x="670" y="105"/>
                  <a:pt x="682" y="117"/>
                </a:cubicBezTo>
                <a:cubicBezTo>
                  <a:pt x="727" y="162"/>
                  <a:pt x="759" y="212"/>
                  <a:pt x="778" y="268"/>
                </a:cubicBezTo>
                <a:cubicBezTo>
                  <a:pt x="791" y="306"/>
                  <a:pt x="798" y="347"/>
                  <a:pt x="799" y="391"/>
                </a:cubicBezTo>
                <a:cubicBezTo>
                  <a:pt x="797" y="353"/>
                  <a:pt x="781" y="319"/>
                  <a:pt x="754" y="291"/>
                </a:cubicBezTo>
                <a:cubicBezTo>
                  <a:pt x="723" y="261"/>
                  <a:pt x="687" y="246"/>
                  <a:pt x="644" y="246"/>
                </a:cubicBezTo>
                <a:cubicBezTo>
                  <a:pt x="644" y="246"/>
                  <a:pt x="644" y="246"/>
                  <a:pt x="644" y="246"/>
                </a:cubicBezTo>
                <a:cubicBezTo>
                  <a:pt x="644" y="246"/>
                  <a:pt x="643" y="246"/>
                  <a:pt x="643" y="246"/>
                </a:cubicBezTo>
                <a:cubicBezTo>
                  <a:pt x="596" y="246"/>
                  <a:pt x="552" y="253"/>
                  <a:pt x="510" y="267"/>
                </a:cubicBezTo>
                <a:cubicBezTo>
                  <a:pt x="455" y="286"/>
                  <a:pt x="405" y="318"/>
                  <a:pt x="360" y="363"/>
                </a:cubicBezTo>
                <a:cubicBezTo>
                  <a:pt x="348" y="375"/>
                  <a:pt x="337" y="388"/>
                  <a:pt x="326" y="401"/>
                </a:cubicBezTo>
                <a:cubicBezTo>
                  <a:pt x="271" y="471"/>
                  <a:pt x="243" y="553"/>
                  <a:pt x="243" y="646"/>
                </a:cubicBezTo>
                <a:cubicBezTo>
                  <a:pt x="243" y="693"/>
                  <a:pt x="250" y="736"/>
                  <a:pt x="264" y="777"/>
                </a:cubicBezTo>
                <a:cubicBezTo>
                  <a:pt x="210" y="758"/>
                  <a:pt x="161" y="726"/>
                  <a:pt x="117" y="682"/>
                </a:cubicBezTo>
                <a:cubicBezTo>
                  <a:pt x="39" y="604"/>
                  <a:pt x="0" y="510"/>
                  <a:pt x="0" y="400"/>
                </a:cubicBezTo>
                <a:cubicBezTo>
                  <a:pt x="0" y="290"/>
                  <a:pt x="39" y="195"/>
                  <a:pt x="117" y="117"/>
                </a:cubicBezTo>
                <a:cubicBezTo>
                  <a:pt x="161" y="73"/>
                  <a:pt x="210" y="42"/>
                  <a:pt x="265" y="22"/>
                </a:cubicBezTo>
                <a:close/>
              </a:path>
            </a:pathLst>
          </a:custGeom>
          <a:solidFill>
            <a:srgbClr val="FFC000"/>
          </a:solidFill>
          <a:ln w="9525">
            <a:noFill/>
            <a:round/>
          </a:ln>
        </p:spPr>
        <p:txBody>
          <a:bodyPr lIns="114605" tIns="57303" rIns="114605" bIns="57303"/>
          <a:lstStyle/>
          <a:p>
            <a:pPr eaLnBrk="1" fontAlgn="auto" hangingPunct="1">
              <a:lnSpc>
                <a:spcPct val="120000"/>
              </a:lnSpc>
              <a:defRPr/>
            </a:pPr>
            <a:endParaRPr lang="en-US" sz="1605" noProof="1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372050B0-0ADA-4A08-91F6-EBA3B661262A}"/>
              </a:ext>
            </a:extLst>
          </p:cNvPr>
          <p:cNvSpPr/>
          <p:nvPr/>
        </p:nvSpPr>
        <p:spPr bwMode="auto">
          <a:xfrm>
            <a:off x="4768031" y="2215078"/>
            <a:ext cx="2352675" cy="2420937"/>
          </a:xfrm>
          <a:custGeom>
            <a:avLst/>
            <a:gdLst/>
            <a:ahLst/>
            <a:cxnLst>
              <a:cxn ang="0">
                <a:pos x="390" y="800"/>
              </a:cxn>
              <a:cxn ang="0">
                <a:pos x="489" y="755"/>
              </a:cxn>
              <a:cxn ang="0">
                <a:pos x="534" y="657"/>
              </a:cxn>
              <a:cxn ang="0">
                <a:pos x="534" y="645"/>
              </a:cxn>
              <a:cxn ang="0">
                <a:pos x="534" y="635"/>
              </a:cxn>
              <a:cxn ang="0">
                <a:pos x="513" y="512"/>
              </a:cxn>
              <a:cxn ang="0">
                <a:pos x="417" y="361"/>
              </a:cxn>
              <a:cxn ang="0">
                <a:pos x="379" y="328"/>
              </a:cxn>
              <a:cxn ang="0">
                <a:pos x="134" y="244"/>
              </a:cxn>
              <a:cxn ang="0">
                <a:pos x="0" y="266"/>
              </a:cxn>
              <a:cxn ang="0">
                <a:pos x="95" y="117"/>
              </a:cxn>
              <a:cxn ang="0">
                <a:pos x="378" y="0"/>
              </a:cxn>
              <a:cxn ang="0">
                <a:pos x="661" y="117"/>
              </a:cxn>
              <a:cxn ang="0">
                <a:pos x="756" y="266"/>
              </a:cxn>
              <a:cxn ang="0">
                <a:pos x="778" y="400"/>
              </a:cxn>
              <a:cxn ang="0">
                <a:pos x="695" y="645"/>
              </a:cxn>
              <a:cxn ang="0">
                <a:pos x="661" y="683"/>
              </a:cxn>
              <a:cxn ang="0">
                <a:pos x="512" y="778"/>
              </a:cxn>
              <a:cxn ang="0">
                <a:pos x="390" y="800"/>
              </a:cxn>
            </a:cxnLst>
            <a:rect l="0" t="0" r="r" b="b"/>
            <a:pathLst>
              <a:path w="778" h="800">
                <a:moveTo>
                  <a:pt x="390" y="800"/>
                </a:moveTo>
                <a:cubicBezTo>
                  <a:pt x="428" y="798"/>
                  <a:pt x="461" y="783"/>
                  <a:pt x="489" y="755"/>
                </a:cubicBezTo>
                <a:cubicBezTo>
                  <a:pt x="516" y="727"/>
                  <a:pt x="531" y="695"/>
                  <a:pt x="534" y="657"/>
                </a:cubicBezTo>
                <a:cubicBezTo>
                  <a:pt x="534" y="653"/>
                  <a:pt x="534" y="649"/>
                  <a:pt x="534" y="645"/>
                </a:cubicBezTo>
                <a:cubicBezTo>
                  <a:pt x="534" y="642"/>
                  <a:pt x="534" y="638"/>
                  <a:pt x="534" y="635"/>
                </a:cubicBezTo>
                <a:cubicBezTo>
                  <a:pt x="533" y="591"/>
                  <a:pt x="526" y="550"/>
                  <a:pt x="513" y="512"/>
                </a:cubicBezTo>
                <a:cubicBezTo>
                  <a:pt x="494" y="456"/>
                  <a:pt x="462" y="406"/>
                  <a:pt x="417" y="361"/>
                </a:cubicBezTo>
                <a:cubicBezTo>
                  <a:pt x="405" y="349"/>
                  <a:pt x="392" y="338"/>
                  <a:pt x="379" y="328"/>
                </a:cubicBezTo>
                <a:cubicBezTo>
                  <a:pt x="309" y="272"/>
                  <a:pt x="227" y="244"/>
                  <a:pt x="134" y="244"/>
                </a:cubicBezTo>
                <a:cubicBezTo>
                  <a:pt x="86" y="244"/>
                  <a:pt x="42" y="252"/>
                  <a:pt x="0" y="266"/>
                </a:cubicBezTo>
                <a:cubicBezTo>
                  <a:pt x="19" y="212"/>
                  <a:pt x="51" y="162"/>
                  <a:pt x="95" y="117"/>
                </a:cubicBezTo>
                <a:cubicBezTo>
                  <a:pt x="173" y="39"/>
                  <a:pt x="268" y="0"/>
                  <a:pt x="378" y="0"/>
                </a:cubicBezTo>
                <a:cubicBezTo>
                  <a:pt x="488" y="0"/>
                  <a:pt x="583" y="39"/>
                  <a:pt x="661" y="117"/>
                </a:cubicBezTo>
                <a:cubicBezTo>
                  <a:pt x="705" y="162"/>
                  <a:pt x="737" y="211"/>
                  <a:pt x="756" y="266"/>
                </a:cubicBezTo>
                <a:cubicBezTo>
                  <a:pt x="771" y="308"/>
                  <a:pt x="778" y="352"/>
                  <a:pt x="778" y="400"/>
                </a:cubicBezTo>
                <a:cubicBezTo>
                  <a:pt x="778" y="493"/>
                  <a:pt x="750" y="575"/>
                  <a:pt x="695" y="645"/>
                </a:cubicBezTo>
                <a:cubicBezTo>
                  <a:pt x="684" y="658"/>
                  <a:pt x="673" y="671"/>
                  <a:pt x="661" y="683"/>
                </a:cubicBezTo>
                <a:cubicBezTo>
                  <a:pt x="616" y="727"/>
                  <a:pt x="567" y="759"/>
                  <a:pt x="512" y="778"/>
                </a:cubicBezTo>
                <a:cubicBezTo>
                  <a:pt x="474" y="792"/>
                  <a:pt x="433" y="799"/>
                  <a:pt x="390" y="800"/>
                </a:cubicBezTo>
                <a:close/>
              </a:path>
            </a:pathLst>
          </a:custGeom>
          <a:solidFill>
            <a:srgbClr val="B3E5FC"/>
          </a:solidFill>
          <a:ln w="9525">
            <a:noFill/>
            <a:round/>
          </a:ln>
        </p:spPr>
        <p:txBody>
          <a:bodyPr lIns="114605" tIns="57303" rIns="114605" bIns="57303"/>
          <a:lstStyle/>
          <a:p>
            <a:pPr eaLnBrk="1" fontAlgn="auto" hangingPunct="1">
              <a:lnSpc>
                <a:spcPct val="120000"/>
              </a:lnSpc>
              <a:defRPr/>
            </a:pPr>
            <a:endParaRPr lang="en-US" sz="1605" noProof="1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9AC6BDA4-D32B-490E-99F9-42BD7BDF73CE}"/>
              </a:ext>
            </a:extLst>
          </p:cNvPr>
          <p:cNvSpPr/>
          <p:nvPr/>
        </p:nvSpPr>
        <p:spPr bwMode="auto">
          <a:xfrm>
            <a:off x="5447481" y="3021528"/>
            <a:ext cx="2414588" cy="2354262"/>
          </a:xfrm>
          <a:custGeom>
            <a:avLst/>
            <a:gdLst/>
            <a:ahLst/>
            <a:cxnLst>
              <a:cxn ang="0">
                <a:pos x="532" y="0"/>
              </a:cxn>
              <a:cxn ang="0">
                <a:pos x="682" y="95"/>
              </a:cxn>
              <a:cxn ang="0">
                <a:pos x="799" y="378"/>
              </a:cxn>
              <a:cxn ang="0">
                <a:pos x="682" y="660"/>
              </a:cxn>
              <a:cxn ang="0">
                <a:pos x="533" y="756"/>
              </a:cxn>
              <a:cxn ang="0">
                <a:pos x="399" y="778"/>
              </a:cxn>
              <a:cxn ang="0">
                <a:pos x="155" y="694"/>
              </a:cxn>
              <a:cxn ang="0">
                <a:pos x="117" y="660"/>
              </a:cxn>
              <a:cxn ang="0">
                <a:pos x="22" y="513"/>
              </a:cxn>
              <a:cxn ang="0">
                <a:pos x="0" y="391"/>
              </a:cxn>
              <a:cxn ang="0">
                <a:pos x="45" y="489"/>
              </a:cxn>
              <a:cxn ang="0">
                <a:pos x="145" y="534"/>
              </a:cxn>
              <a:cxn ang="0">
                <a:pos x="155" y="534"/>
              </a:cxn>
              <a:cxn ang="0">
                <a:pos x="166" y="534"/>
              </a:cxn>
              <a:cxn ang="0">
                <a:pos x="288" y="512"/>
              </a:cxn>
              <a:cxn ang="0">
                <a:pos x="437" y="417"/>
              </a:cxn>
              <a:cxn ang="0">
                <a:pos x="471" y="379"/>
              </a:cxn>
              <a:cxn ang="0">
                <a:pos x="554" y="134"/>
              </a:cxn>
              <a:cxn ang="0">
                <a:pos x="532" y="0"/>
              </a:cxn>
            </a:cxnLst>
            <a:rect l="0" t="0" r="r" b="b"/>
            <a:pathLst>
              <a:path w="799" h="778">
                <a:moveTo>
                  <a:pt x="532" y="0"/>
                </a:moveTo>
                <a:cubicBezTo>
                  <a:pt x="587" y="19"/>
                  <a:pt x="637" y="51"/>
                  <a:pt x="682" y="95"/>
                </a:cubicBezTo>
                <a:cubicBezTo>
                  <a:pt x="760" y="173"/>
                  <a:pt x="799" y="268"/>
                  <a:pt x="799" y="378"/>
                </a:cubicBezTo>
                <a:cubicBezTo>
                  <a:pt x="799" y="488"/>
                  <a:pt x="760" y="582"/>
                  <a:pt x="682" y="660"/>
                </a:cubicBezTo>
                <a:cubicBezTo>
                  <a:pt x="637" y="705"/>
                  <a:pt x="588" y="737"/>
                  <a:pt x="533" y="756"/>
                </a:cubicBezTo>
                <a:cubicBezTo>
                  <a:pt x="491" y="770"/>
                  <a:pt x="447" y="778"/>
                  <a:pt x="399" y="778"/>
                </a:cubicBezTo>
                <a:cubicBezTo>
                  <a:pt x="306" y="778"/>
                  <a:pt x="225" y="750"/>
                  <a:pt x="155" y="694"/>
                </a:cubicBezTo>
                <a:cubicBezTo>
                  <a:pt x="142" y="684"/>
                  <a:pt x="129" y="673"/>
                  <a:pt x="117" y="660"/>
                </a:cubicBezTo>
                <a:cubicBezTo>
                  <a:pt x="73" y="616"/>
                  <a:pt x="41" y="567"/>
                  <a:pt x="22" y="513"/>
                </a:cubicBezTo>
                <a:cubicBezTo>
                  <a:pt x="9" y="475"/>
                  <a:pt x="1" y="434"/>
                  <a:pt x="0" y="391"/>
                </a:cubicBezTo>
                <a:cubicBezTo>
                  <a:pt x="2" y="429"/>
                  <a:pt x="18" y="461"/>
                  <a:pt x="45" y="489"/>
                </a:cubicBezTo>
                <a:cubicBezTo>
                  <a:pt x="73" y="517"/>
                  <a:pt x="106" y="532"/>
                  <a:pt x="145" y="534"/>
                </a:cubicBezTo>
                <a:cubicBezTo>
                  <a:pt x="148" y="534"/>
                  <a:pt x="151" y="534"/>
                  <a:pt x="155" y="534"/>
                </a:cubicBezTo>
                <a:cubicBezTo>
                  <a:pt x="159" y="534"/>
                  <a:pt x="162" y="534"/>
                  <a:pt x="166" y="534"/>
                </a:cubicBezTo>
                <a:cubicBezTo>
                  <a:pt x="209" y="533"/>
                  <a:pt x="250" y="526"/>
                  <a:pt x="288" y="512"/>
                </a:cubicBezTo>
                <a:cubicBezTo>
                  <a:pt x="343" y="493"/>
                  <a:pt x="392" y="461"/>
                  <a:pt x="437" y="417"/>
                </a:cubicBezTo>
                <a:cubicBezTo>
                  <a:pt x="449" y="405"/>
                  <a:pt x="460" y="392"/>
                  <a:pt x="471" y="379"/>
                </a:cubicBezTo>
                <a:cubicBezTo>
                  <a:pt x="526" y="309"/>
                  <a:pt x="554" y="227"/>
                  <a:pt x="554" y="134"/>
                </a:cubicBezTo>
                <a:cubicBezTo>
                  <a:pt x="554" y="86"/>
                  <a:pt x="547" y="42"/>
                  <a:pt x="532" y="0"/>
                </a:cubicBezTo>
                <a:close/>
              </a:path>
            </a:pathLst>
          </a:custGeom>
          <a:solidFill>
            <a:srgbClr val="FFC000"/>
          </a:solidFill>
          <a:ln w="9525">
            <a:noFill/>
            <a:round/>
          </a:ln>
        </p:spPr>
        <p:txBody>
          <a:bodyPr lIns="114605" tIns="57303" rIns="114605" bIns="57303"/>
          <a:lstStyle/>
          <a:p>
            <a:pPr eaLnBrk="1" fontAlgn="auto" hangingPunct="1">
              <a:lnSpc>
                <a:spcPct val="120000"/>
              </a:lnSpc>
              <a:defRPr/>
            </a:pPr>
            <a:endParaRPr lang="en-US" sz="1605" noProof="1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D9A73232-11B1-43D5-A0EF-7B8049C74938}"/>
              </a:ext>
            </a:extLst>
          </p:cNvPr>
          <p:cNvSpPr/>
          <p:nvPr/>
        </p:nvSpPr>
        <p:spPr bwMode="auto">
          <a:xfrm>
            <a:off x="4702944" y="3697803"/>
            <a:ext cx="2354262" cy="2420937"/>
          </a:xfrm>
          <a:custGeom>
            <a:avLst/>
            <a:gdLst/>
            <a:ahLst/>
            <a:cxnLst>
              <a:cxn ang="0">
                <a:pos x="400" y="0"/>
              </a:cxn>
              <a:cxn ang="0">
                <a:pos x="400" y="0"/>
              </a:cxn>
              <a:cxn ang="0">
                <a:pos x="291" y="45"/>
              </a:cxn>
              <a:cxn ang="0">
                <a:pos x="246" y="145"/>
              </a:cxn>
              <a:cxn ang="0">
                <a:pos x="246" y="155"/>
              </a:cxn>
              <a:cxn ang="0">
                <a:pos x="246" y="167"/>
              </a:cxn>
              <a:cxn ang="0">
                <a:pos x="268" y="289"/>
              </a:cxn>
              <a:cxn ang="0">
                <a:pos x="363" y="436"/>
              </a:cxn>
              <a:cxn ang="0">
                <a:pos x="401" y="470"/>
              </a:cxn>
              <a:cxn ang="0">
                <a:pos x="645" y="554"/>
              </a:cxn>
              <a:cxn ang="0">
                <a:pos x="779" y="532"/>
              </a:cxn>
              <a:cxn ang="0">
                <a:pos x="683" y="683"/>
              </a:cxn>
              <a:cxn ang="0">
                <a:pos x="400" y="800"/>
              </a:cxn>
              <a:cxn ang="0">
                <a:pos x="117" y="683"/>
              </a:cxn>
              <a:cxn ang="0">
                <a:pos x="21" y="531"/>
              </a:cxn>
              <a:cxn ang="0">
                <a:pos x="0" y="400"/>
              </a:cxn>
              <a:cxn ang="0">
                <a:pos x="83" y="155"/>
              </a:cxn>
              <a:cxn ang="0">
                <a:pos x="117" y="117"/>
              </a:cxn>
              <a:cxn ang="0">
                <a:pos x="267" y="21"/>
              </a:cxn>
              <a:cxn ang="0">
                <a:pos x="400" y="0"/>
              </a:cxn>
            </a:cxnLst>
            <a:rect l="0" t="0" r="r" b="b"/>
            <a:pathLst>
              <a:path w="779" h="800">
                <a:moveTo>
                  <a:pt x="400" y="0"/>
                </a:moveTo>
                <a:cubicBezTo>
                  <a:pt x="400" y="0"/>
                  <a:pt x="400" y="0"/>
                  <a:pt x="400" y="0"/>
                </a:cubicBezTo>
                <a:cubicBezTo>
                  <a:pt x="358" y="0"/>
                  <a:pt x="321" y="15"/>
                  <a:pt x="291" y="45"/>
                </a:cubicBezTo>
                <a:cubicBezTo>
                  <a:pt x="263" y="73"/>
                  <a:pt x="248" y="107"/>
                  <a:pt x="246" y="145"/>
                </a:cubicBezTo>
                <a:cubicBezTo>
                  <a:pt x="246" y="148"/>
                  <a:pt x="246" y="152"/>
                  <a:pt x="246" y="155"/>
                </a:cubicBezTo>
                <a:cubicBezTo>
                  <a:pt x="246" y="159"/>
                  <a:pt x="246" y="163"/>
                  <a:pt x="246" y="167"/>
                </a:cubicBezTo>
                <a:cubicBezTo>
                  <a:pt x="247" y="210"/>
                  <a:pt x="255" y="251"/>
                  <a:pt x="268" y="289"/>
                </a:cubicBezTo>
                <a:cubicBezTo>
                  <a:pt x="287" y="343"/>
                  <a:pt x="319" y="392"/>
                  <a:pt x="363" y="436"/>
                </a:cubicBezTo>
                <a:cubicBezTo>
                  <a:pt x="375" y="449"/>
                  <a:pt x="388" y="460"/>
                  <a:pt x="401" y="470"/>
                </a:cubicBezTo>
                <a:cubicBezTo>
                  <a:pt x="471" y="526"/>
                  <a:pt x="552" y="554"/>
                  <a:pt x="645" y="554"/>
                </a:cubicBezTo>
                <a:cubicBezTo>
                  <a:pt x="693" y="554"/>
                  <a:pt x="737" y="546"/>
                  <a:pt x="779" y="532"/>
                </a:cubicBezTo>
                <a:cubicBezTo>
                  <a:pt x="760" y="587"/>
                  <a:pt x="728" y="638"/>
                  <a:pt x="683" y="683"/>
                </a:cubicBezTo>
                <a:cubicBezTo>
                  <a:pt x="605" y="761"/>
                  <a:pt x="510" y="800"/>
                  <a:pt x="400" y="800"/>
                </a:cubicBezTo>
                <a:cubicBezTo>
                  <a:pt x="290" y="800"/>
                  <a:pt x="195" y="761"/>
                  <a:pt x="117" y="683"/>
                </a:cubicBezTo>
                <a:cubicBezTo>
                  <a:pt x="72" y="638"/>
                  <a:pt x="40" y="587"/>
                  <a:pt x="21" y="531"/>
                </a:cubicBezTo>
                <a:cubicBezTo>
                  <a:pt x="7" y="490"/>
                  <a:pt x="0" y="447"/>
                  <a:pt x="0" y="400"/>
                </a:cubicBezTo>
                <a:cubicBezTo>
                  <a:pt x="0" y="307"/>
                  <a:pt x="28" y="225"/>
                  <a:pt x="83" y="155"/>
                </a:cubicBezTo>
                <a:cubicBezTo>
                  <a:pt x="94" y="142"/>
                  <a:pt x="105" y="129"/>
                  <a:pt x="117" y="117"/>
                </a:cubicBezTo>
                <a:cubicBezTo>
                  <a:pt x="162" y="72"/>
                  <a:pt x="212" y="40"/>
                  <a:pt x="267" y="21"/>
                </a:cubicBezTo>
                <a:cubicBezTo>
                  <a:pt x="309" y="7"/>
                  <a:pt x="353" y="0"/>
                  <a:pt x="400" y="0"/>
                </a:cubicBezTo>
                <a:close/>
              </a:path>
            </a:pathLst>
          </a:custGeom>
          <a:solidFill>
            <a:srgbClr val="B3E5FC"/>
          </a:solidFill>
          <a:ln w="9525">
            <a:noFill/>
            <a:round/>
          </a:ln>
        </p:spPr>
        <p:txBody>
          <a:bodyPr lIns="114605" tIns="57303" rIns="114605" bIns="57303"/>
          <a:lstStyle/>
          <a:p>
            <a:pPr eaLnBrk="1" fontAlgn="auto" hangingPunct="1">
              <a:lnSpc>
                <a:spcPct val="120000"/>
              </a:lnSpc>
              <a:defRPr/>
            </a:pPr>
            <a:endParaRPr lang="en-US" sz="1605" noProof="1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Freeform 65">
            <a:extLst>
              <a:ext uri="{FF2B5EF4-FFF2-40B4-BE49-F238E27FC236}">
                <a16:creationId xmlns:a16="http://schemas.microsoft.com/office/drawing/2014/main" id="{8E39EFF1-762B-4C70-BF8A-E0EAA5F73478}"/>
              </a:ext>
            </a:extLst>
          </p:cNvPr>
          <p:cNvSpPr>
            <a:spLocks noEditPoints="1"/>
          </p:cNvSpPr>
          <p:nvPr/>
        </p:nvSpPr>
        <p:spPr bwMode="auto">
          <a:xfrm>
            <a:off x="4364806" y="3542228"/>
            <a:ext cx="515938" cy="469900"/>
          </a:xfrm>
          <a:custGeom>
            <a:avLst/>
            <a:gdLst/>
            <a:ahLst/>
            <a:cxnLst>
              <a:cxn ang="0">
                <a:pos x="45" y="41"/>
              </a:cxn>
              <a:cxn ang="0">
                <a:pos x="47" y="50"/>
              </a:cxn>
              <a:cxn ang="0">
                <a:pos x="40" y="56"/>
              </a:cxn>
              <a:cxn ang="0">
                <a:pos x="31" y="60"/>
              </a:cxn>
              <a:cxn ang="0">
                <a:pos x="21" y="60"/>
              </a:cxn>
              <a:cxn ang="0">
                <a:pos x="13" y="56"/>
              </a:cxn>
              <a:cxn ang="0">
                <a:pos x="5" y="50"/>
              </a:cxn>
              <a:cxn ang="0">
                <a:pos x="8" y="41"/>
              </a:cxn>
              <a:cxn ang="0">
                <a:pos x="0" y="32"/>
              </a:cxn>
              <a:cxn ang="0">
                <a:pos x="9" y="26"/>
              </a:cxn>
              <a:cxn ang="0">
                <a:pos x="5" y="20"/>
              </a:cxn>
              <a:cxn ang="0">
                <a:pos x="17" y="18"/>
              </a:cxn>
              <a:cxn ang="0">
                <a:pos x="22" y="10"/>
              </a:cxn>
              <a:cxn ang="0">
                <a:pos x="32" y="17"/>
              </a:cxn>
              <a:cxn ang="0">
                <a:pos x="41" y="14"/>
              </a:cxn>
              <a:cxn ang="0">
                <a:pos x="47" y="22"/>
              </a:cxn>
              <a:cxn ang="0">
                <a:pos x="51" y="30"/>
              </a:cxn>
              <a:cxn ang="0">
                <a:pos x="26" y="25"/>
              </a:cxn>
              <a:cxn ang="0">
                <a:pos x="36" y="35"/>
              </a:cxn>
              <a:cxn ang="0">
                <a:pos x="72" y="19"/>
              </a:cxn>
              <a:cxn ang="0">
                <a:pos x="72" y="27"/>
              </a:cxn>
              <a:cxn ang="0">
                <a:pos x="62" y="25"/>
              </a:cxn>
              <a:cxn ang="0">
                <a:pos x="52" y="27"/>
              </a:cxn>
              <a:cxn ang="0">
                <a:pos x="53" y="19"/>
              </a:cxn>
              <a:cxn ang="0">
                <a:pos x="53" y="11"/>
              </a:cxn>
              <a:cxn ang="0">
                <a:pos x="52" y="3"/>
              </a:cxn>
              <a:cxn ang="0">
                <a:pos x="62" y="4"/>
              </a:cxn>
              <a:cxn ang="0">
                <a:pos x="67" y="0"/>
              </a:cxn>
              <a:cxn ang="0">
                <a:pos x="70" y="9"/>
              </a:cxn>
              <a:cxn ang="0">
                <a:pos x="78" y="18"/>
              </a:cxn>
              <a:cxn ang="0">
                <a:pos x="70" y="62"/>
              </a:cxn>
              <a:cxn ang="0">
                <a:pos x="67" y="71"/>
              </a:cxn>
              <a:cxn ang="0">
                <a:pos x="61" y="66"/>
              </a:cxn>
              <a:cxn ang="0">
                <a:pos x="52" y="68"/>
              </a:cxn>
              <a:cxn ang="0">
                <a:pos x="47" y="59"/>
              </a:cxn>
              <a:cxn ang="0">
                <a:pos x="54" y="50"/>
              </a:cxn>
              <a:cxn ang="0">
                <a:pos x="57" y="41"/>
              </a:cxn>
              <a:cxn ang="0">
                <a:pos x="63" y="46"/>
              </a:cxn>
              <a:cxn ang="0">
                <a:pos x="72" y="44"/>
              </a:cxn>
              <a:cxn ang="0">
                <a:pos x="72" y="52"/>
              </a:cxn>
              <a:cxn ang="0">
                <a:pos x="62" y="10"/>
              </a:cxn>
              <a:cxn ang="0">
                <a:pos x="67" y="15"/>
              </a:cxn>
              <a:cxn ang="0">
                <a:pos x="57" y="56"/>
              </a:cxn>
              <a:cxn ang="0">
                <a:pos x="62" y="51"/>
              </a:cxn>
            </a:cxnLst>
            <a:rect l="0" t="0" r="r" b="b"/>
            <a:pathLst>
              <a:path w="78" h="71">
                <a:moveTo>
                  <a:pt x="52" y="39"/>
                </a:moveTo>
                <a:cubicBezTo>
                  <a:pt x="52" y="40"/>
                  <a:pt x="51" y="40"/>
                  <a:pt x="51" y="40"/>
                </a:cubicBezTo>
                <a:cubicBezTo>
                  <a:pt x="45" y="41"/>
                  <a:pt x="45" y="41"/>
                  <a:pt x="45" y="41"/>
                </a:cubicBezTo>
                <a:cubicBezTo>
                  <a:pt x="44" y="42"/>
                  <a:pt x="44" y="43"/>
                  <a:pt x="43" y="44"/>
                </a:cubicBezTo>
                <a:cubicBezTo>
                  <a:pt x="45" y="46"/>
                  <a:pt x="46" y="47"/>
                  <a:pt x="47" y="49"/>
                </a:cubicBezTo>
                <a:cubicBezTo>
                  <a:pt x="47" y="49"/>
                  <a:pt x="47" y="49"/>
                  <a:pt x="47" y="50"/>
                </a:cubicBezTo>
                <a:cubicBezTo>
                  <a:pt x="47" y="50"/>
                  <a:pt x="47" y="50"/>
                  <a:pt x="47" y="50"/>
                </a:cubicBezTo>
                <a:cubicBezTo>
                  <a:pt x="46" y="52"/>
                  <a:pt x="42" y="56"/>
                  <a:pt x="41" y="56"/>
                </a:cubicBezTo>
                <a:cubicBezTo>
                  <a:pt x="40" y="56"/>
                  <a:pt x="40" y="56"/>
                  <a:pt x="40" y="56"/>
                </a:cubicBezTo>
                <a:cubicBezTo>
                  <a:pt x="35" y="53"/>
                  <a:pt x="35" y="53"/>
                  <a:pt x="35" y="53"/>
                </a:cubicBezTo>
                <a:cubicBezTo>
                  <a:pt x="34" y="53"/>
                  <a:pt x="33" y="53"/>
                  <a:pt x="32" y="54"/>
                </a:cubicBezTo>
                <a:cubicBezTo>
                  <a:pt x="32" y="56"/>
                  <a:pt x="32" y="58"/>
                  <a:pt x="31" y="60"/>
                </a:cubicBezTo>
                <a:cubicBezTo>
                  <a:pt x="31" y="61"/>
                  <a:pt x="30" y="61"/>
                  <a:pt x="30" y="61"/>
                </a:cubicBezTo>
                <a:cubicBezTo>
                  <a:pt x="22" y="61"/>
                  <a:pt x="22" y="61"/>
                  <a:pt x="22" y="61"/>
                </a:cubicBezTo>
                <a:cubicBezTo>
                  <a:pt x="22" y="61"/>
                  <a:pt x="21" y="61"/>
                  <a:pt x="21" y="60"/>
                </a:cubicBezTo>
                <a:cubicBezTo>
                  <a:pt x="20" y="54"/>
                  <a:pt x="20" y="54"/>
                  <a:pt x="20" y="54"/>
                </a:cubicBezTo>
                <a:cubicBezTo>
                  <a:pt x="19" y="54"/>
                  <a:pt x="18" y="53"/>
                  <a:pt x="17" y="53"/>
                </a:cubicBezTo>
                <a:cubicBezTo>
                  <a:pt x="13" y="56"/>
                  <a:pt x="13" y="56"/>
                  <a:pt x="13" y="56"/>
                </a:cubicBezTo>
                <a:cubicBezTo>
                  <a:pt x="12" y="56"/>
                  <a:pt x="12" y="56"/>
                  <a:pt x="12" y="56"/>
                </a:cubicBezTo>
                <a:cubicBezTo>
                  <a:pt x="11" y="56"/>
                  <a:pt x="11" y="56"/>
                  <a:pt x="11" y="56"/>
                </a:cubicBezTo>
                <a:cubicBezTo>
                  <a:pt x="10" y="55"/>
                  <a:pt x="5" y="51"/>
                  <a:pt x="5" y="50"/>
                </a:cubicBezTo>
                <a:cubicBezTo>
                  <a:pt x="5" y="49"/>
                  <a:pt x="5" y="49"/>
                  <a:pt x="5" y="49"/>
                </a:cubicBezTo>
                <a:cubicBezTo>
                  <a:pt x="7" y="47"/>
                  <a:pt x="8" y="46"/>
                  <a:pt x="9" y="44"/>
                </a:cubicBezTo>
                <a:cubicBezTo>
                  <a:pt x="8" y="43"/>
                  <a:pt x="8" y="42"/>
                  <a:pt x="8" y="41"/>
                </a:cubicBezTo>
                <a:cubicBezTo>
                  <a:pt x="1" y="40"/>
                  <a:pt x="1" y="40"/>
                  <a:pt x="1" y="40"/>
                </a:cubicBezTo>
                <a:cubicBezTo>
                  <a:pt x="1" y="40"/>
                  <a:pt x="0" y="40"/>
                  <a:pt x="0" y="39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31"/>
                  <a:pt x="1" y="30"/>
                  <a:pt x="1" y="30"/>
                </a:cubicBezTo>
                <a:cubicBezTo>
                  <a:pt x="8" y="29"/>
                  <a:pt x="8" y="29"/>
                  <a:pt x="8" y="29"/>
                </a:cubicBezTo>
                <a:cubicBezTo>
                  <a:pt x="8" y="28"/>
                  <a:pt x="8" y="27"/>
                  <a:pt x="9" y="26"/>
                </a:cubicBezTo>
                <a:cubicBezTo>
                  <a:pt x="8" y="25"/>
                  <a:pt x="7" y="23"/>
                  <a:pt x="5" y="22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0"/>
                  <a:pt x="5" y="20"/>
                </a:cubicBezTo>
                <a:cubicBezTo>
                  <a:pt x="6" y="19"/>
                  <a:pt x="11" y="14"/>
                  <a:pt x="12" y="14"/>
                </a:cubicBezTo>
                <a:cubicBezTo>
                  <a:pt x="12" y="14"/>
                  <a:pt x="12" y="14"/>
                  <a:pt x="13" y="14"/>
                </a:cubicBezTo>
                <a:cubicBezTo>
                  <a:pt x="17" y="18"/>
                  <a:pt x="17" y="18"/>
                  <a:pt x="17" y="18"/>
                </a:cubicBezTo>
                <a:cubicBezTo>
                  <a:pt x="18" y="18"/>
                  <a:pt x="19" y="17"/>
                  <a:pt x="20" y="17"/>
                </a:cubicBezTo>
                <a:cubicBezTo>
                  <a:pt x="21" y="15"/>
                  <a:pt x="21" y="13"/>
                  <a:pt x="21" y="11"/>
                </a:cubicBezTo>
                <a:cubicBezTo>
                  <a:pt x="21" y="10"/>
                  <a:pt x="22" y="10"/>
                  <a:pt x="22" y="10"/>
                </a:cubicBezTo>
                <a:cubicBezTo>
                  <a:pt x="30" y="10"/>
                  <a:pt x="30" y="10"/>
                  <a:pt x="30" y="10"/>
                </a:cubicBezTo>
                <a:cubicBezTo>
                  <a:pt x="30" y="10"/>
                  <a:pt x="31" y="10"/>
                  <a:pt x="31" y="11"/>
                </a:cubicBezTo>
                <a:cubicBezTo>
                  <a:pt x="32" y="17"/>
                  <a:pt x="32" y="17"/>
                  <a:pt x="32" y="17"/>
                </a:cubicBezTo>
                <a:cubicBezTo>
                  <a:pt x="33" y="17"/>
                  <a:pt x="34" y="18"/>
                  <a:pt x="35" y="18"/>
                </a:cubicBezTo>
                <a:cubicBezTo>
                  <a:pt x="40" y="14"/>
                  <a:pt x="40" y="14"/>
                  <a:pt x="40" y="14"/>
                </a:cubicBezTo>
                <a:cubicBezTo>
                  <a:pt x="40" y="14"/>
                  <a:pt x="40" y="14"/>
                  <a:pt x="41" y="14"/>
                </a:cubicBezTo>
                <a:cubicBezTo>
                  <a:pt x="41" y="14"/>
                  <a:pt x="41" y="14"/>
                  <a:pt x="41" y="14"/>
                </a:cubicBezTo>
                <a:cubicBezTo>
                  <a:pt x="42" y="15"/>
                  <a:pt x="47" y="20"/>
                  <a:pt x="47" y="21"/>
                </a:cubicBezTo>
                <a:cubicBezTo>
                  <a:pt x="47" y="21"/>
                  <a:pt x="47" y="21"/>
                  <a:pt x="47" y="22"/>
                </a:cubicBezTo>
                <a:cubicBezTo>
                  <a:pt x="46" y="23"/>
                  <a:pt x="45" y="25"/>
                  <a:pt x="43" y="26"/>
                </a:cubicBezTo>
                <a:cubicBezTo>
                  <a:pt x="44" y="27"/>
                  <a:pt x="44" y="28"/>
                  <a:pt x="45" y="30"/>
                </a:cubicBezTo>
                <a:cubicBezTo>
                  <a:pt x="51" y="30"/>
                  <a:pt x="51" y="30"/>
                  <a:pt x="51" y="30"/>
                </a:cubicBezTo>
                <a:cubicBezTo>
                  <a:pt x="51" y="31"/>
                  <a:pt x="52" y="31"/>
                  <a:pt x="52" y="32"/>
                </a:cubicBezTo>
                <a:lnTo>
                  <a:pt x="52" y="39"/>
                </a:lnTo>
                <a:close/>
                <a:moveTo>
                  <a:pt x="26" y="25"/>
                </a:moveTo>
                <a:cubicBezTo>
                  <a:pt x="21" y="25"/>
                  <a:pt x="16" y="30"/>
                  <a:pt x="16" y="35"/>
                </a:cubicBezTo>
                <a:cubicBezTo>
                  <a:pt x="16" y="41"/>
                  <a:pt x="21" y="46"/>
                  <a:pt x="26" y="46"/>
                </a:cubicBezTo>
                <a:cubicBezTo>
                  <a:pt x="32" y="46"/>
                  <a:pt x="36" y="41"/>
                  <a:pt x="36" y="35"/>
                </a:cubicBezTo>
                <a:cubicBezTo>
                  <a:pt x="36" y="30"/>
                  <a:pt x="32" y="25"/>
                  <a:pt x="26" y="25"/>
                </a:cubicBezTo>
                <a:close/>
                <a:moveTo>
                  <a:pt x="78" y="18"/>
                </a:moveTo>
                <a:cubicBezTo>
                  <a:pt x="78" y="18"/>
                  <a:pt x="72" y="19"/>
                  <a:pt x="72" y="19"/>
                </a:cubicBezTo>
                <a:cubicBezTo>
                  <a:pt x="71" y="20"/>
                  <a:pt x="71" y="20"/>
                  <a:pt x="70" y="21"/>
                </a:cubicBezTo>
                <a:cubicBezTo>
                  <a:pt x="71" y="22"/>
                  <a:pt x="72" y="26"/>
                  <a:pt x="72" y="26"/>
                </a:cubicBezTo>
                <a:cubicBezTo>
                  <a:pt x="72" y="27"/>
                  <a:pt x="72" y="27"/>
                  <a:pt x="72" y="27"/>
                </a:cubicBezTo>
                <a:cubicBezTo>
                  <a:pt x="72" y="27"/>
                  <a:pt x="68" y="30"/>
                  <a:pt x="67" y="30"/>
                </a:cubicBezTo>
                <a:cubicBezTo>
                  <a:pt x="67" y="30"/>
                  <a:pt x="64" y="26"/>
                  <a:pt x="63" y="25"/>
                </a:cubicBezTo>
                <a:cubicBezTo>
                  <a:pt x="63" y="25"/>
                  <a:pt x="63" y="25"/>
                  <a:pt x="62" y="25"/>
                </a:cubicBezTo>
                <a:cubicBezTo>
                  <a:pt x="62" y="25"/>
                  <a:pt x="61" y="25"/>
                  <a:pt x="61" y="25"/>
                </a:cubicBezTo>
                <a:cubicBezTo>
                  <a:pt x="61" y="26"/>
                  <a:pt x="58" y="30"/>
                  <a:pt x="57" y="30"/>
                </a:cubicBezTo>
                <a:cubicBezTo>
                  <a:pt x="57" y="30"/>
                  <a:pt x="53" y="27"/>
                  <a:pt x="52" y="27"/>
                </a:cubicBezTo>
                <a:cubicBezTo>
                  <a:pt x="52" y="27"/>
                  <a:pt x="52" y="27"/>
                  <a:pt x="52" y="26"/>
                </a:cubicBezTo>
                <a:cubicBezTo>
                  <a:pt x="52" y="26"/>
                  <a:pt x="54" y="22"/>
                  <a:pt x="54" y="21"/>
                </a:cubicBezTo>
                <a:cubicBezTo>
                  <a:pt x="53" y="20"/>
                  <a:pt x="53" y="20"/>
                  <a:pt x="53" y="19"/>
                </a:cubicBezTo>
                <a:cubicBezTo>
                  <a:pt x="52" y="19"/>
                  <a:pt x="47" y="18"/>
                  <a:pt x="47" y="18"/>
                </a:cubicBezTo>
                <a:cubicBezTo>
                  <a:pt x="47" y="12"/>
                  <a:pt x="47" y="12"/>
                  <a:pt x="47" y="12"/>
                </a:cubicBezTo>
                <a:cubicBezTo>
                  <a:pt x="47" y="11"/>
                  <a:pt x="52" y="11"/>
                  <a:pt x="53" y="11"/>
                </a:cubicBezTo>
                <a:cubicBezTo>
                  <a:pt x="53" y="10"/>
                  <a:pt x="53" y="9"/>
                  <a:pt x="54" y="9"/>
                </a:cubicBezTo>
                <a:cubicBezTo>
                  <a:pt x="54" y="8"/>
                  <a:pt x="52" y="4"/>
                  <a:pt x="52" y="3"/>
                </a:cubicBezTo>
                <a:cubicBezTo>
                  <a:pt x="52" y="3"/>
                  <a:pt x="52" y="3"/>
                  <a:pt x="52" y="3"/>
                </a:cubicBezTo>
                <a:cubicBezTo>
                  <a:pt x="53" y="3"/>
                  <a:pt x="57" y="0"/>
                  <a:pt x="57" y="0"/>
                </a:cubicBezTo>
                <a:cubicBezTo>
                  <a:pt x="58" y="0"/>
                  <a:pt x="61" y="4"/>
                  <a:pt x="61" y="5"/>
                </a:cubicBezTo>
                <a:cubicBezTo>
                  <a:pt x="61" y="4"/>
                  <a:pt x="62" y="4"/>
                  <a:pt x="62" y="4"/>
                </a:cubicBezTo>
                <a:cubicBezTo>
                  <a:pt x="63" y="4"/>
                  <a:pt x="63" y="4"/>
                  <a:pt x="63" y="5"/>
                </a:cubicBezTo>
                <a:cubicBezTo>
                  <a:pt x="64" y="3"/>
                  <a:pt x="66" y="1"/>
                  <a:pt x="6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8" y="0"/>
                  <a:pt x="72" y="2"/>
                  <a:pt x="72" y="3"/>
                </a:cubicBezTo>
                <a:cubicBezTo>
                  <a:pt x="72" y="3"/>
                  <a:pt x="72" y="3"/>
                  <a:pt x="72" y="3"/>
                </a:cubicBezTo>
                <a:cubicBezTo>
                  <a:pt x="72" y="4"/>
                  <a:pt x="71" y="8"/>
                  <a:pt x="70" y="9"/>
                </a:cubicBezTo>
                <a:cubicBezTo>
                  <a:pt x="71" y="9"/>
                  <a:pt x="71" y="10"/>
                  <a:pt x="72" y="11"/>
                </a:cubicBezTo>
                <a:cubicBezTo>
                  <a:pt x="72" y="11"/>
                  <a:pt x="78" y="11"/>
                  <a:pt x="78" y="12"/>
                </a:cubicBezTo>
                <a:lnTo>
                  <a:pt x="78" y="18"/>
                </a:lnTo>
                <a:close/>
                <a:moveTo>
                  <a:pt x="78" y="59"/>
                </a:moveTo>
                <a:cubicBezTo>
                  <a:pt x="78" y="59"/>
                  <a:pt x="72" y="60"/>
                  <a:pt x="72" y="60"/>
                </a:cubicBezTo>
                <a:cubicBezTo>
                  <a:pt x="71" y="61"/>
                  <a:pt x="71" y="61"/>
                  <a:pt x="70" y="62"/>
                </a:cubicBezTo>
                <a:cubicBezTo>
                  <a:pt x="71" y="63"/>
                  <a:pt x="72" y="67"/>
                  <a:pt x="72" y="68"/>
                </a:cubicBezTo>
                <a:cubicBezTo>
                  <a:pt x="72" y="68"/>
                  <a:pt x="72" y="68"/>
                  <a:pt x="72" y="68"/>
                </a:cubicBezTo>
                <a:cubicBezTo>
                  <a:pt x="72" y="68"/>
                  <a:pt x="68" y="71"/>
                  <a:pt x="67" y="71"/>
                </a:cubicBezTo>
                <a:cubicBezTo>
                  <a:pt x="67" y="71"/>
                  <a:pt x="64" y="67"/>
                  <a:pt x="63" y="66"/>
                </a:cubicBezTo>
                <a:cubicBezTo>
                  <a:pt x="63" y="66"/>
                  <a:pt x="63" y="66"/>
                  <a:pt x="62" y="66"/>
                </a:cubicBezTo>
                <a:cubicBezTo>
                  <a:pt x="62" y="66"/>
                  <a:pt x="61" y="66"/>
                  <a:pt x="61" y="66"/>
                </a:cubicBezTo>
                <a:cubicBezTo>
                  <a:pt x="61" y="67"/>
                  <a:pt x="58" y="71"/>
                  <a:pt x="57" y="71"/>
                </a:cubicBezTo>
                <a:cubicBezTo>
                  <a:pt x="57" y="71"/>
                  <a:pt x="53" y="68"/>
                  <a:pt x="52" y="68"/>
                </a:cubicBezTo>
                <a:cubicBezTo>
                  <a:pt x="52" y="68"/>
                  <a:pt x="52" y="68"/>
                  <a:pt x="52" y="68"/>
                </a:cubicBezTo>
                <a:cubicBezTo>
                  <a:pt x="52" y="67"/>
                  <a:pt x="54" y="63"/>
                  <a:pt x="54" y="62"/>
                </a:cubicBezTo>
                <a:cubicBezTo>
                  <a:pt x="53" y="61"/>
                  <a:pt x="53" y="61"/>
                  <a:pt x="53" y="60"/>
                </a:cubicBezTo>
                <a:cubicBezTo>
                  <a:pt x="52" y="60"/>
                  <a:pt x="47" y="59"/>
                  <a:pt x="47" y="59"/>
                </a:cubicBezTo>
                <a:cubicBezTo>
                  <a:pt x="47" y="53"/>
                  <a:pt x="47" y="53"/>
                  <a:pt x="47" y="53"/>
                </a:cubicBezTo>
                <a:cubicBezTo>
                  <a:pt x="47" y="52"/>
                  <a:pt x="52" y="52"/>
                  <a:pt x="53" y="52"/>
                </a:cubicBezTo>
                <a:cubicBezTo>
                  <a:pt x="53" y="51"/>
                  <a:pt x="53" y="50"/>
                  <a:pt x="54" y="50"/>
                </a:cubicBezTo>
                <a:cubicBezTo>
                  <a:pt x="54" y="49"/>
                  <a:pt x="52" y="45"/>
                  <a:pt x="52" y="44"/>
                </a:cubicBezTo>
                <a:cubicBezTo>
                  <a:pt x="52" y="44"/>
                  <a:pt x="52" y="44"/>
                  <a:pt x="52" y="44"/>
                </a:cubicBezTo>
                <a:cubicBezTo>
                  <a:pt x="53" y="44"/>
                  <a:pt x="57" y="41"/>
                  <a:pt x="57" y="41"/>
                </a:cubicBezTo>
                <a:cubicBezTo>
                  <a:pt x="58" y="41"/>
                  <a:pt x="61" y="45"/>
                  <a:pt x="61" y="46"/>
                </a:cubicBezTo>
                <a:cubicBezTo>
                  <a:pt x="61" y="46"/>
                  <a:pt x="62" y="46"/>
                  <a:pt x="62" y="46"/>
                </a:cubicBezTo>
                <a:cubicBezTo>
                  <a:pt x="63" y="46"/>
                  <a:pt x="63" y="46"/>
                  <a:pt x="63" y="46"/>
                </a:cubicBezTo>
                <a:cubicBezTo>
                  <a:pt x="64" y="44"/>
                  <a:pt x="66" y="43"/>
                  <a:pt x="67" y="41"/>
                </a:cubicBezTo>
                <a:cubicBezTo>
                  <a:pt x="67" y="41"/>
                  <a:pt x="67" y="41"/>
                  <a:pt x="67" y="41"/>
                </a:cubicBezTo>
                <a:cubicBezTo>
                  <a:pt x="68" y="41"/>
                  <a:pt x="72" y="44"/>
                  <a:pt x="72" y="44"/>
                </a:cubicBezTo>
                <a:cubicBezTo>
                  <a:pt x="72" y="44"/>
                  <a:pt x="72" y="44"/>
                  <a:pt x="72" y="44"/>
                </a:cubicBezTo>
                <a:cubicBezTo>
                  <a:pt x="72" y="45"/>
                  <a:pt x="71" y="49"/>
                  <a:pt x="70" y="50"/>
                </a:cubicBezTo>
                <a:cubicBezTo>
                  <a:pt x="71" y="50"/>
                  <a:pt x="71" y="51"/>
                  <a:pt x="72" y="52"/>
                </a:cubicBezTo>
                <a:cubicBezTo>
                  <a:pt x="72" y="52"/>
                  <a:pt x="78" y="52"/>
                  <a:pt x="78" y="53"/>
                </a:cubicBezTo>
                <a:lnTo>
                  <a:pt x="78" y="59"/>
                </a:lnTo>
                <a:close/>
                <a:moveTo>
                  <a:pt x="62" y="10"/>
                </a:moveTo>
                <a:cubicBezTo>
                  <a:pt x="59" y="10"/>
                  <a:pt x="57" y="12"/>
                  <a:pt x="57" y="15"/>
                </a:cubicBezTo>
                <a:cubicBezTo>
                  <a:pt x="57" y="18"/>
                  <a:pt x="59" y="20"/>
                  <a:pt x="62" y="20"/>
                </a:cubicBezTo>
                <a:cubicBezTo>
                  <a:pt x="65" y="20"/>
                  <a:pt x="67" y="18"/>
                  <a:pt x="67" y="15"/>
                </a:cubicBezTo>
                <a:cubicBezTo>
                  <a:pt x="67" y="12"/>
                  <a:pt x="65" y="10"/>
                  <a:pt x="62" y="10"/>
                </a:cubicBezTo>
                <a:close/>
                <a:moveTo>
                  <a:pt x="62" y="51"/>
                </a:moveTo>
                <a:cubicBezTo>
                  <a:pt x="59" y="51"/>
                  <a:pt x="57" y="53"/>
                  <a:pt x="57" y="56"/>
                </a:cubicBezTo>
                <a:cubicBezTo>
                  <a:pt x="57" y="59"/>
                  <a:pt x="59" y="61"/>
                  <a:pt x="62" y="61"/>
                </a:cubicBezTo>
                <a:cubicBezTo>
                  <a:pt x="65" y="61"/>
                  <a:pt x="67" y="59"/>
                  <a:pt x="67" y="56"/>
                </a:cubicBezTo>
                <a:cubicBezTo>
                  <a:pt x="67" y="53"/>
                  <a:pt x="65" y="51"/>
                  <a:pt x="62" y="51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lIns="114605" tIns="57303" rIns="114605" bIns="57303"/>
          <a:lstStyle/>
          <a:p>
            <a:pPr eaLnBrk="1" fontAlgn="auto" hangingPunct="1">
              <a:lnSpc>
                <a:spcPct val="120000"/>
              </a:lnSpc>
              <a:defRPr/>
            </a:pPr>
            <a:endParaRPr lang="en-US" sz="1605" noProof="1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Freeform 131">
            <a:extLst>
              <a:ext uri="{FF2B5EF4-FFF2-40B4-BE49-F238E27FC236}">
                <a16:creationId xmlns:a16="http://schemas.microsoft.com/office/drawing/2014/main" id="{2E533A38-39C8-4518-9E0B-DE2D943EBCE5}"/>
              </a:ext>
            </a:extLst>
          </p:cNvPr>
          <p:cNvSpPr/>
          <p:nvPr/>
        </p:nvSpPr>
        <p:spPr bwMode="auto">
          <a:xfrm>
            <a:off x="6142806" y="2784990"/>
            <a:ext cx="403225" cy="409575"/>
          </a:xfrm>
          <a:custGeom>
            <a:avLst/>
            <a:gdLst/>
            <a:ahLst/>
            <a:cxnLst>
              <a:cxn ang="0">
                <a:pos x="61" y="49"/>
              </a:cxn>
              <a:cxn ang="0">
                <a:pos x="49" y="62"/>
              </a:cxn>
              <a:cxn ang="0">
                <a:pos x="36" y="49"/>
              </a:cxn>
              <a:cxn ang="0">
                <a:pos x="36" y="48"/>
              </a:cxn>
              <a:cxn ang="0">
                <a:pos x="21" y="41"/>
              </a:cxn>
              <a:cxn ang="0">
                <a:pos x="13" y="44"/>
              </a:cxn>
              <a:cxn ang="0">
                <a:pos x="0" y="31"/>
              </a:cxn>
              <a:cxn ang="0">
                <a:pos x="13" y="18"/>
              </a:cxn>
              <a:cxn ang="0">
                <a:pos x="21" y="22"/>
              </a:cxn>
              <a:cxn ang="0">
                <a:pos x="36" y="15"/>
              </a:cxn>
              <a:cxn ang="0">
                <a:pos x="36" y="13"/>
              </a:cxn>
              <a:cxn ang="0">
                <a:pos x="49" y="0"/>
              </a:cxn>
              <a:cxn ang="0">
                <a:pos x="61" y="13"/>
              </a:cxn>
              <a:cxn ang="0">
                <a:pos x="49" y="26"/>
              </a:cxn>
              <a:cxn ang="0">
                <a:pos x="40" y="23"/>
              </a:cxn>
              <a:cxn ang="0">
                <a:pos x="25" y="30"/>
              </a:cxn>
              <a:cxn ang="0">
                <a:pos x="25" y="31"/>
              </a:cxn>
              <a:cxn ang="0">
                <a:pos x="25" y="33"/>
              </a:cxn>
              <a:cxn ang="0">
                <a:pos x="40" y="40"/>
              </a:cxn>
              <a:cxn ang="0">
                <a:pos x="49" y="36"/>
              </a:cxn>
              <a:cxn ang="0">
                <a:pos x="61" y="49"/>
              </a:cxn>
            </a:cxnLst>
            <a:rect l="0" t="0" r="r" b="b"/>
            <a:pathLst>
              <a:path w="61" h="62">
                <a:moveTo>
                  <a:pt x="61" y="49"/>
                </a:moveTo>
                <a:cubicBezTo>
                  <a:pt x="61" y="56"/>
                  <a:pt x="56" y="62"/>
                  <a:pt x="49" y="62"/>
                </a:cubicBezTo>
                <a:cubicBezTo>
                  <a:pt x="41" y="62"/>
                  <a:pt x="36" y="56"/>
                  <a:pt x="36" y="49"/>
                </a:cubicBezTo>
                <a:cubicBezTo>
                  <a:pt x="36" y="49"/>
                  <a:pt x="36" y="48"/>
                  <a:pt x="36" y="48"/>
                </a:cubicBezTo>
                <a:cubicBezTo>
                  <a:pt x="21" y="41"/>
                  <a:pt x="21" y="41"/>
                  <a:pt x="21" y="41"/>
                </a:cubicBezTo>
                <a:cubicBezTo>
                  <a:pt x="19" y="43"/>
                  <a:pt x="16" y="44"/>
                  <a:pt x="13" y="44"/>
                </a:cubicBezTo>
                <a:cubicBezTo>
                  <a:pt x="6" y="44"/>
                  <a:pt x="0" y="38"/>
                  <a:pt x="0" y="31"/>
                </a:cubicBezTo>
                <a:cubicBezTo>
                  <a:pt x="0" y="24"/>
                  <a:pt x="6" y="18"/>
                  <a:pt x="13" y="18"/>
                </a:cubicBezTo>
                <a:cubicBezTo>
                  <a:pt x="16" y="18"/>
                  <a:pt x="19" y="20"/>
                  <a:pt x="21" y="22"/>
                </a:cubicBezTo>
                <a:cubicBezTo>
                  <a:pt x="36" y="15"/>
                  <a:pt x="36" y="15"/>
                  <a:pt x="36" y="15"/>
                </a:cubicBezTo>
                <a:cubicBezTo>
                  <a:pt x="36" y="14"/>
                  <a:pt x="36" y="14"/>
                  <a:pt x="36" y="13"/>
                </a:cubicBezTo>
                <a:cubicBezTo>
                  <a:pt x="36" y="6"/>
                  <a:pt x="41" y="0"/>
                  <a:pt x="49" y="0"/>
                </a:cubicBezTo>
                <a:cubicBezTo>
                  <a:pt x="56" y="0"/>
                  <a:pt x="61" y="6"/>
                  <a:pt x="61" y="13"/>
                </a:cubicBezTo>
                <a:cubicBezTo>
                  <a:pt x="61" y="20"/>
                  <a:pt x="56" y="26"/>
                  <a:pt x="49" y="26"/>
                </a:cubicBezTo>
                <a:cubicBezTo>
                  <a:pt x="45" y="26"/>
                  <a:pt x="42" y="25"/>
                  <a:pt x="40" y="23"/>
                </a:cubicBezTo>
                <a:cubicBezTo>
                  <a:pt x="25" y="30"/>
                  <a:pt x="25" y="30"/>
                  <a:pt x="25" y="30"/>
                </a:cubicBezTo>
                <a:cubicBezTo>
                  <a:pt x="25" y="30"/>
                  <a:pt x="25" y="31"/>
                  <a:pt x="25" y="31"/>
                </a:cubicBezTo>
                <a:cubicBezTo>
                  <a:pt x="25" y="32"/>
                  <a:pt x="25" y="32"/>
                  <a:pt x="25" y="33"/>
                </a:cubicBezTo>
                <a:cubicBezTo>
                  <a:pt x="40" y="40"/>
                  <a:pt x="40" y="40"/>
                  <a:pt x="40" y="40"/>
                </a:cubicBezTo>
                <a:cubicBezTo>
                  <a:pt x="42" y="38"/>
                  <a:pt x="45" y="36"/>
                  <a:pt x="49" y="36"/>
                </a:cubicBezTo>
                <a:cubicBezTo>
                  <a:pt x="56" y="36"/>
                  <a:pt x="61" y="42"/>
                  <a:pt x="61" y="49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lIns="114605" tIns="57303" rIns="114605" bIns="57303"/>
          <a:lstStyle/>
          <a:p>
            <a:pPr eaLnBrk="1" fontAlgn="auto" hangingPunct="1">
              <a:lnSpc>
                <a:spcPct val="120000"/>
              </a:lnSpc>
              <a:defRPr/>
            </a:pPr>
            <a:endParaRPr lang="en-US" sz="1605" noProof="1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Freeform 135">
            <a:extLst>
              <a:ext uri="{FF2B5EF4-FFF2-40B4-BE49-F238E27FC236}">
                <a16:creationId xmlns:a16="http://schemas.microsoft.com/office/drawing/2014/main" id="{B7996C75-FFFC-48FA-BEF3-EFBAFA14475D}"/>
              </a:ext>
            </a:extLst>
          </p:cNvPr>
          <p:cNvSpPr>
            <a:spLocks noEditPoints="1"/>
          </p:cNvSpPr>
          <p:nvPr/>
        </p:nvSpPr>
        <p:spPr bwMode="auto">
          <a:xfrm>
            <a:off x="6855594" y="4380428"/>
            <a:ext cx="482600" cy="452437"/>
          </a:xfrm>
          <a:custGeom>
            <a:avLst/>
            <a:gdLst/>
            <a:ahLst/>
            <a:cxnLst>
              <a:cxn ang="0">
                <a:pos x="13" y="39"/>
              </a:cxn>
              <a:cxn ang="0">
                <a:pos x="8" y="39"/>
              </a:cxn>
              <a:cxn ang="0">
                <a:pos x="0" y="33"/>
              </a:cxn>
              <a:cxn ang="0">
                <a:pos x="5" y="19"/>
              </a:cxn>
              <a:cxn ang="0">
                <a:pos x="15" y="22"/>
              </a:cxn>
              <a:cxn ang="0">
                <a:pos x="20" y="21"/>
              </a:cxn>
              <a:cxn ang="0">
                <a:pos x="20" y="24"/>
              </a:cxn>
              <a:cxn ang="0">
                <a:pos x="23" y="34"/>
              </a:cxn>
              <a:cxn ang="0">
                <a:pos x="13" y="39"/>
              </a:cxn>
              <a:cxn ang="0">
                <a:pos x="15" y="19"/>
              </a:cxn>
              <a:cxn ang="0">
                <a:pos x="5" y="9"/>
              </a:cxn>
              <a:cxn ang="0">
                <a:pos x="15" y="0"/>
              </a:cxn>
              <a:cxn ang="0">
                <a:pos x="25" y="9"/>
              </a:cxn>
              <a:cxn ang="0">
                <a:pos x="15" y="19"/>
              </a:cxn>
              <a:cxn ang="0">
                <a:pos x="53" y="68"/>
              </a:cxn>
              <a:cxn ang="0">
                <a:pos x="20" y="68"/>
              </a:cxn>
              <a:cxn ang="0">
                <a:pos x="10" y="58"/>
              </a:cxn>
              <a:cxn ang="0">
                <a:pos x="23" y="36"/>
              </a:cxn>
              <a:cxn ang="0">
                <a:pos x="37" y="41"/>
              </a:cxn>
              <a:cxn ang="0">
                <a:pos x="50" y="36"/>
              </a:cxn>
              <a:cxn ang="0">
                <a:pos x="64" y="58"/>
              </a:cxn>
              <a:cxn ang="0">
                <a:pos x="53" y="68"/>
              </a:cxn>
              <a:cxn ang="0">
                <a:pos x="37" y="39"/>
              </a:cxn>
              <a:cxn ang="0">
                <a:pos x="22" y="24"/>
              </a:cxn>
              <a:cxn ang="0">
                <a:pos x="37" y="9"/>
              </a:cxn>
              <a:cxn ang="0">
                <a:pos x="51" y="24"/>
              </a:cxn>
              <a:cxn ang="0">
                <a:pos x="37" y="39"/>
              </a:cxn>
              <a:cxn ang="0">
                <a:pos x="59" y="19"/>
              </a:cxn>
              <a:cxn ang="0">
                <a:pos x="49" y="9"/>
              </a:cxn>
              <a:cxn ang="0">
                <a:pos x="59" y="0"/>
              </a:cxn>
              <a:cxn ang="0">
                <a:pos x="68" y="9"/>
              </a:cxn>
              <a:cxn ang="0">
                <a:pos x="59" y="19"/>
              </a:cxn>
              <a:cxn ang="0">
                <a:pos x="66" y="39"/>
              </a:cxn>
              <a:cxn ang="0">
                <a:pos x="61" y="39"/>
              </a:cxn>
              <a:cxn ang="0">
                <a:pos x="51" y="34"/>
              </a:cxn>
              <a:cxn ang="0">
                <a:pos x="54" y="24"/>
              </a:cxn>
              <a:cxn ang="0">
                <a:pos x="54" y="21"/>
              </a:cxn>
              <a:cxn ang="0">
                <a:pos x="59" y="22"/>
              </a:cxn>
              <a:cxn ang="0">
                <a:pos x="69" y="19"/>
              </a:cxn>
              <a:cxn ang="0">
                <a:pos x="73" y="33"/>
              </a:cxn>
              <a:cxn ang="0">
                <a:pos x="66" y="39"/>
              </a:cxn>
            </a:cxnLst>
            <a:rect l="0" t="0" r="r" b="b"/>
            <a:pathLst>
              <a:path w="73" h="68">
                <a:moveTo>
                  <a:pt x="13" y="39"/>
                </a:moveTo>
                <a:cubicBezTo>
                  <a:pt x="8" y="39"/>
                  <a:pt x="8" y="39"/>
                  <a:pt x="8" y="39"/>
                </a:cubicBezTo>
                <a:cubicBezTo>
                  <a:pt x="4" y="39"/>
                  <a:pt x="0" y="37"/>
                  <a:pt x="0" y="33"/>
                </a:cubicBezTo>
                <a:cubicBezTo>
                  <a:pt x="0" y="29"/>
                  <a:pt x="0" y="19"/>
                  <a:pt x="5" y="19"/>
                </a:cubicBezTo>
                <a:cubicBezTo>
                  <a:pt x="6" y="19"/>
                  <a:pt x="10" y="22"/>
                  <a:pt x="15" y="22"/>
                </a:cubicBezTo>
                <a:cubicBezTo>
                  <a:pt x="17" y="22"/>
                  <a:pt x="18" y="22"/>
                  <a:pt x="20" y="21"/>
                </a:cubicBezTo>
                <a:cubicBezTo>
                  <a:pt x="20" y="22"/>
                  <a:pt x="20" y="23"/>
                  <a:pt x="20" y="24"/>
                </a:cubicBezTo>
                <a:cubicBezTo>
                  <a:pt x="20" y="27"/>
                  <a:pt x="21" y="31"/>
                  <a:pt x="23" y="34"/>
                </a:cubicBezTo>
                <a:cubicBezTo>
                  <a:pt x="19" y="34"/>
                  <a:pt x="15" y="36"/>
                  <a:pt x="13" y="39"/>
                </a:cubicBezTo>
                <a:close/>
                <a:moveTo>
                  <a:pt x="15" y="19"/>
                </a:moveTo>
                <a:cubicBezTo>
                  <a:pt x="10" y="19"/>
                  <a:pt x="5" y="15"/>
                  <a:pt x="5" y="9"/>
                </a:cubicBezTo>
                <a:cubicBezTo>
                  <a:pt x="5" y="4"/>
                  <a:pt x="10" y="0"/>
                  <a:pt x="15" y="0"/>
                </a:cubicBezTo>
                <a:cubicBezTo>
                  <a:pt x="20" y="0"/>
                  <a:pt x="25" y="4"/>
                  <a:pt x="25" y="9"/>
                </a:cubicBezTo>
                <a:cubicBezTo>
                  <a:pt x="25" y="15"/>
                  <a:pt x="20" y="19"/>
                  <a:pt x="15" y="19"/>
                </a:cubicBezTo>
                <a:close/>
                <a:moveTo>
                  <a:pt x="53" y="68"/>
                </a:moveTo>
                <a:cubicBezTo>
                  <a:pt x="20" y="68"/>
                  <a:pt x="20" y="68"/>
                  <a:pt x="20" y="68"/>
                </a:cubicBezTo>
                <a:cubicBezTo>
                  <a:pt x="14" y="68"/>
                  <a:pt x="10" y="64"/>
                  <a:pt x="10" y="58"/>
                </a:cubicBezTo>
                <a:cubicBezTo>
                  <a:pt x="10" y="49"/>
                  <a:pt x="12" y="36"/>
                  <a:pt x="23" y="36"/>
                </a:cubicBezTo>
                <a:cubicBezTo>
                  <a:pt x="25" y="36"/>
                  <a:pt x="29" y="41"/>
                  <a:pt x="37" y="41"/>
                </a:cubicBezTo>
                <a:cubicBezTo>
                  <a:pt x="44" y="41"/>
                  <a:pt x="49" y="36"/>
                  <a:pt x="50" y="36"/>
                </a:cubicBezTo>
                <a:cubicBezTo>
                  <a:pt x="62" y="36"/>
                  <a:pt x="64" y="49"/>
                  <a:pt x="64" y="58"/>
                </a:cubicBezTo>
                <a:cubicBezTo>
                  <a:pt x="64" y="64"/>
                  <a:pt x="60" y="68"/>
                  <a:pt x="53" y="68"/>
                </a:cubicBezTo>
                <a:close/>
                <a:moveTo>
                  <a:pt x="37" y="39"/>
                </a:moveTo>
                <a:cubicBezTo>
                  <a:pt x="29" y="39"/>
                  <a:pt x="22" y="32"/>
                  <a:pt x="22" y="24"/>
                </a:cubicBezTo>
                <a:cubicBezTo>
                  <a:pt x="22" y="16"/>
                  <a:pt x="29" y="9"/>
                  <a:pt x="37" y="9"/>
                </a:cubicBezTo>
                <a:cubicBezTo>
                  <a:pt x="45" y="9"/>
                  <a:pt x="51" y="16"/>
                  <a:pt x="51" y="24"/>
                </a:cubicBezTo>
                <a:cubicBezTo>
                  <a:pt x="51" y="32"/>
                  <a:pt x="45" y="39"/>
                  <a:pt x="37" y="39"/>
                </a:cubicBezTo>
                <a:close/>
                <a:moveTo>
                  <a:pt x="59" y="19"/>
                </a:moveTo>
                <a:cubicBezTo>
                  <a:pt x="53" y="19"/>
                  <a:pt x="49" y="15"/>
                  <a:pt x="49" y="9"/>
                </a:cubicBezTo>
                <a:cubicBezTo>
                  <a:pt x="49" y="4"/>
                  <a:pt x="53" y="0"/>
                  <a:pt x="59" y="0"/>
                </a:cubicBezTo>
                <a:cubicBezTo>
                  <a:pt x="64" y="0"/>
                  <a:pt x="68" y="4"/>
                  <a:pt x="68" y="9"/>
                </a:cubicBezTo>
                <a:cubicBezTo>
                  <a:pt x="68" y="15"/>
                  <a:pt x="64" y="19"/>
                  <a:pt x="59" y="19"/>
                </a:cubicBezTo>
                <a:close/>
                <a:moveTo>
                  <a:pt x="66" y="39"/>
                </a:moveTo>
                <a:cubicBezTo>
                  <a:pt x="61" y="39"/>
                  <a:pt x="61" y="39"/>
                  <a:pt x="61" y="39"/>
                </a:cubicBezTo>
                <a:cubicBezTo>
                  <a:pt x="58" y="36"/>
                  <a:pt x="55" y="34"/>
                  <a:pt x="51" y="34"/>
                </a:cubicBezTo>
                <a:cubicBezTo>
                  <a:pt x="53" y="31"/>
                  <a:pt x="54" y="27"/>
                  <a:pt x="54" y="24"/>
                </a:cubicBezTo>
                <a:cubicBezTo>
                  <a:pt x="54" y="23"/>
                  <a:pt x="54" y="22"/>
                  <a:pt x="54" y="21"/>
                </a:cubicBezTo>
                <a:cubicBezTo>
                  <a:pt x="55" y="22"/>
                  <a:pt x="57" y="22"/>
                  <a:pt x="59" y="22"/>
                </a:cubicBezTo>
                <a:cubicBezTo>
                  <a:pt x="64" y="22"/>
                  <a:pt x="68" y="19"/>
                  <a:pt x="69" y="19"/>
                </a:cubicBezTo>
                <a:cubicBezTo>
                  <a:pt x="73" y="19"/>
                  <a:pt x="73" y="29"/>
                  <a:pt x="73" y="33"/>
                </a:cubicBezTo>
                <a:cubicBezTo>
                  <a:pt x="73" y="37"/>
                  <a:pt x="70" y="39"/>
                  <a:pt x="66" y="39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lIns="114605" tIns="57303" rIns="114605" bIns="57303"/>
          <a:lstStyle/>
          <a:p>
            <a:pPr eaLnBrk="1" fontAlgn="auto" hangingPunct="1">
              <a:lnSpc>
                <a:spcPct val="120000"/>
              </a:lnSpc>
              <a:defRPr/>
            </a:pPr>
            <a:endParaRPr lang="en-US" sz="1605" noProof="1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Freeform 36">
            <a:extLst>
              <a:ext uri="{FF2B5EF4-FFF2-40B4-BE49-F238E27FC236}">
                <a16:creationId xmlns:a16="http://schemas.microsoft.com/office/drawing/2014/main" id="{F1C970D0-A1A1-48B5-B7D0-401540807024}"/>
              </a:ext>
            </a:extLst>
          </p:cNvPr>
          <p:cNvSpPr>
            <a:spLocks noEditPoints="1"/>
          </p:cNvSpPr>
          <p:nvPr/>
        </p:nvSpPr>
        <p:spPr bwMode="auto">
          <a:xfrm>
            <a:off x="5310956" y="5185290"/>
            <a:ext cx="390525" cy="423863"/>
          </a:xfrm>
          <a:custGeom>
            <a:avLst/>
            <a:gdLst/>
            <a:ahLst/>
            <a:cxnLst>
              <a:cxn ang="0">
                <a:pos x="55" y="64"/>
              </a:cxn>
              <a:cxn ang="0">
                <a:pos x="0" y="59"/>
              </a:cxn>
              <a:cxn ang="0">
                <a:pos x="4" y="9"/>
              </a:cxn>
              <a:cxn ang="0">
                <a:pos x="9" y="5"/>
              </a:cxn>
              <a:cxn ang="0">
                <a:pos x="17" y="0"/>
              </a:cxn>
              <a:cxn ang="0">
                <a:pos x="23" y="9"/>
              </a:cxn>
              <a:cxn ang="0">
                <a:pos x="36" y="5"/>
              </a:cxn>
              <a:cxn ang="0">
                <a:pos x="44" y="0"/>
              </a:cxn>
              <a:cxn ang="0">
                <a:pos x="50" y="9"/>
              </a:cxn>
              <a:cxn ang="0">
                <a:pos x="59" y="13"/>
              </a:cxn>
              <a:cxn ang="0">
                <a:pos x="15" y="33"/>
              </a:cxn>
              <a:cxn ang="0">
                <a:pos x="4" y="23"/>
              </a:cxn>
              <a:cxn ang="0">
                <a:pos x="15" y="33"/>
              </a:cxn>
              <a:cxn ang="0">
                <a:pos x="15" y="35"/>
              </a:cxn>
              <a:cxn ang="0">
                <a:pos x="4" y="47"/>
              </a:cxn>
              <a:cxn ang="0">
                <a:pos x="15" y="59"/>
              </a:cxn>
              <a:cxn ang="0">
                <a:pos x="4" y="49"/>
              </a:cxn>
              <a:cxn ang="0">
                <a:pos x="15" y="59"/>
              </a:cxn>
              <a:cxn ang="0">
                <a:pos x="17" y="4"/>
              </a:cxn>
              <a:cxn ang="0">
                <a:pos x="13" y="5"/>
              </a:cxn>
              <a:cxn ang="0">
                <a:pos x="15" y="17"/>
              </a:cxn>
              <a:cxn ang="0">
                <a:pos x="18" y="16"/>
              </a:cxn>
              <a:cxn ang="0">
                <a:pos x="28" y="33"/>
              </a:cxn>
              <a:cxn ang="0">
                <a:pos x="17" y="23"/>
              </a:cxn>
              <a:cxn ang="0">
                <a:pos x="28" y="33"/>
              </a:cxn>
              <a:cxn ang="0">
                <a:pos x="28" y="35"/>
              </a:cxn>
              <a:cxn ang="0">
                <a:pos x="17" y="47"/>
              </a:cxn>
              <a:cxn ang="0">
                <a:pos x="28" y="59"/>
              </a:cxn>
              <a:cxn ang="0">
                <a:pos x="17" y="49"/>
              </a:cxn>
              <a:cxn ang="0">
                <a:pos x="28" y="59"/>
              </a:cxn>
              <a:cxn ang="0">
                <a:pos x="42" y="23"/>
              </a:cxn>
              <a:cxn ang="0">
                <a:pos x="31" y="33"/>
              </a:cxn>
              <a:cxn ang="0">
                <a:pos x="42" y="47"/>
              </a:cxn>
              <a:cxn ang="0">
                <a:pos x="31" y="35"/>
              </a:cxn>
              <a:cxn ang="0">
                <a:pos x="42" y="47"/>
              </a:cxn>
              <a:cxn ang="0">
                <a:pos x="42" y="49"/>
              </a:cxn>
              <a:cxn ang="0">
                <a:pos x="31" y="59"/>
              </a:cxn>
              <a:cxn ang="0">
                <a:pos x="45" y="5"/>
              </a:cxn>
              <a:cxn ang="0">
                <a:pos x="42" y="4"/>
              </a:cxn>
              <a:cxn ang="0">
                <a:pos x="41" y="16"/>
              </a:cxn>
              <a:cxn ang="0">
                <a:pos x="44" y="17"/>
              </a:cxn>
              <a:cxn ang="0">
                <a:pos x="45" y="5"/>
              </a:cxn>
              <a:cxn ang="0">
                <a:pos x="55" y="23"/>
              </a:cxn>
              <a:cxn ang="0">
                <a:pos x="44" y="33"/>
              </a:cxn>
              <a:cxn ang="0">
                <a:pos x="55" y="47"/>
              </a:cxn>
              <a:cxn ang="0">
                <a:pos x="44" y="35"/>
              </a:cxn>
              <a:cxn ang="0">
                <a:pos x="55" y="47"/>
              </a:cxn>
              <a:cxn ang="0">
                <a:pos x="55" y="49"/>
              </a:cxn>
              <a:cxn ang="0">
                <a:pos x="44" y="59"/>
              </a:cxn>
            </a:cxnLst>
            <a:rect l="0" t="0" r="r" b="b"/>
            <a:pathLst>
              <a:path w="59" h="64">
                <a:moveTo>
                  <a:pt x="59" y="59"/>
                </a:moveTo>
                <a:cubicBezTo>
                  <a:pt x="59" y="62"/>
                  <a:pt x="57" y="64"/>
                  <a:pt x="55" y="64"/>
                </a:cubicBezTo>
                <a:cubicBezTo>
                  <a:pt x="4" y="64"/>
                  <a:pt x="4" y="64"/>
                  <a:pt x="4" y="64"/>
                </a:cubicBezTo>
                <a:cubicBezTo>
                  <a:pt x="2" y="64"/>
                  <a:pt x="0" y="62"/>
                  <a:pt x="0" y="59"/>
                </a:cubicBezTo>
                <a:cubicBezTo>
                  <a:pt x="0" y="13"/>
                  <a:pt x="0" y="13"/>
                  <a:pt x="0" y="13"/>
                </a:cubicBezTo>
                <a:cubicBezTo>
                  <a:pt x="0" y="11"/>
                  <a:pt x="2" y="9"/>
                  <a:pt x="4" y="9"/>
                </a:cubicBezTo>
                <a:cubicBezTo>
                  <a:pt x="9" y="9"/>
                  <a:pt x="9" y="9"/>
                  <a:pt x="9" y="9"/>
                </a:cubicBezTo>
                <a:cubicBezTo>
                  <a:pt x="9" y="5"/>
                  <a:pt x="9" y="5"/>
                  <a:pt x="9" y="5"/>
                </a:cubicBezTo>
                <a:cubicBezTo>
                  <a:pt x="9" y="2"/>
                  <a:pt x="11" y="0"/>
                  <a:pt x="15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20" y="0"/>
                  <a:pt x="23" y="2"/>
                  <a:pt x="23" y="5"/>
                </a:cubicBezTo>
                <a:cubicBezTo>
                  <a:pt x="23" y="9"/>
                  <a:pt x="23" y="9"/>
                  <a:pt x="23" y="9"/>
                </a:cubicBezTo>
                <a:cubicBezTo>
                  <a:pt x="36" y="9"/>
                  <a:pt x="36" y="9"/>
                  <a:pt x="36" y="9"/>
                </a:cubicBezTo>
                <a:cubicBezTo>
                  <a:pt x="36" y="5"/>
                  <a:pt x="36" y="5"/>
                  <a:pt x="36" y="5"/>
                </a:cubicBezTo>
                <a:cubicBezTo>
                  <a:pt x="36" y="2"/>
                  <a:pt x="39" y="0"/>
                  <a:pt x="42" y="0"/>
                </a:cubicBezTo>
                <a:cubicBezTo>
                  <a:pt x="44" y="0"/>
                  <a:pt x="44" y="0"/>
                  <a:pt x="44" y="0"/>
                </a:cubicBezTo>
                <a:cubicBezTo>
                  <a:pt x="47" y="0"/>
                  <a:pt x="50" y="2"/>
                  <a:pt x="50" y="5"/>
                </a:cubicBezTo>
                <a:cubicBezTo>
                  <a:pt x="50" y="9"/>
                  <a:pt x="50" y="9"/>
                  <a:pt x="50" y="9"/>
                </a:cubicBezTo>
                <a:cubicBezTo>
                  <a:pt x="55" y="9"/>
                  <a:pt x="55" y="9"/>
                  <a:pt x="55" y="9"/>
                </a:cubicBezTo>
                <a:cubicBezTo>
                  <a:pt x="57" y="9"/>
                  <a:pt x="59" y="11"/>
                  <a:pt x="59" y="13"/>
                </a:cubicBezTo>
                <a:lnTo>
                  <a:pt x="59" y="59"/>
                </a:lnTo>
                <a:close/>
                <a:moveTo>
                  <a:pt x="15" y="33"/>
                </a:moveTo>
                <a:cubicBezTo>
                  <a:pt x="15" y="23"/>
                  <a:pt x="15" y="23"/>
                  <a:pt x="15" y="23"/>
                </a:cubicBezTo>
                <a:cubicBezTo>
                  <a:pt x="4" y="23"/>
                  <a:pt x="4" y="23"/>
                  <a:pt x="4" y="23"/>
                </a:cubicBezTo>
                <a:cubicBezTo>
                  <a:pt x="4" y="33"/>
                  <a:pt x="4" y="33"/>
                  <a:pt x="4" y="33"/>
                </a:cubicBezTo>
                <a:lnTo>
                  <a:pt x="15" y="33"/>
                </a:lnTo>
                <a:close/>
                <a:moveTo>
                  <a:pt x="15" y="47"/>
                </a:moveTo>
                <a:cubicBezTo>
                  <a:pt x="15" y="35"/>
                  <a:pt x="15" y="35"/>
                  <a:pt x="15" y="35"/>
                </a:cubicBezTo>
                <a:cubicBezTo>
                  <a:pt x="4" y="35"/>
                  <a:pt x="4" y="35"/>
                  <a:pt x="4" y="35"/>
                </a:cubicBezTo>
                <a:cubicBezTo>
                  <a:pt x="4" y="47"/>
                  <a:pt x="4" y="47"/>
                  <a:pt x="4" y="47"/>
                </a:cubicBezTo>
                <a:lnTo>
                  <a:pt x="15" y="47"/>
                </a:lnTo>
                <a:close/>
                <a:moveTo>
                  <a:pt x="15" y="59"/>
                </a:moveTo>
                <a:cubicBezTo>
                  <a:pt x="15" y="49"/>
                  <a:pt x="15" y="49"/>
                  <a:pt x="15" y="49"/>
                </a:cubicBezTo>
                <a:cubicBezTo>
                  <a:pt x="4" y="49"/>
                  <a:pt x="4" y="49"/>
                  <a:pt x="4" y="49"/>
                </a:cubicBezTo>
                <a:cubicBezTo>
                  <a:pt x="4" y="59"/>
                  <a:pt x="4" y="59"/>
                  <a:pt x="4" y="59"/>
                </a:cubicBezTo>
                <a:lnTo>
                  <a:pt x="15" y="59"/>
                </a:lnTo>
                <a:close/>
                <a:moveTo>
                  <a:pt x="18" y="5"/>
                </a:moveTo>
                <a:cubicBezTo>
                  <a:pt x="18" y="5"/>
                  <a:pt x="18" y="4"/>
                  <a:pt x="17" y="4"/>
                </a:cubicBezTo>
                <a:cubicBezTo>
                  <a:pt x="15" y="4"/>
                  <a:pt x="15" y="4"/>
                  <a:pt x="15" y="4"/>
                </a:cubicBezTo>
                <a:cubicBezTo>
                  <a:pt x="14" y="4"/>
                  <a:pt x="13" y="5"/>
                  <a:pt x="13" y="5"/>
                </a:cubicBezTo>
                <a:cubicBezTo>
                  <a:pt x="13" y="16"/>
                  <a:pt x="13" y="16"/>
                  <a:pt x="13" y="16"/>
                </a:cubicBezTo>
                <a:cubicBezTo>
                  <a:pt x="13" y="16"/>
                  <a:pt x="14" y="17"/>
                  <a:pt x="15" y="17"/>
                </a:cubicBezTo>
                <a:cubicBezTo>
                  <a:pt x="17" y="17"/>
                  <a:pt x="17" y="17"/>
                  <a:pt x="17" y="17"/>
                </a:cubicBezTo>
                <a:cubicBezTo>
                  <a:pt x="18" y="17"/>
                  <a:pt x="18" y="16"/>
                  <a:pt x="18" y="16"/>
                </a:cubicBezTo>
                <a:lnTo>
                  <a:pt x="18" y="5"/>
                </a:lnTo>
                <a:close/>
                <a:moveTo>
                  <a:pt x="28" y="33"/>
                </a:moveTo>
                <a:cubicBezTo>
                  <a:pt x="28" y="23"/>
                  <a:pt x="28" y="23"/>
                  <a:pt x="28" y="23"/>
                </a:cubicBezTo>
                <a:cubicBezTo>
                  <a:pt x="17" y="23"/>
                  <a:pt x="17" y="23"/>
                  <a:pt x="17" y="23"/>
                </a:cubicBezTo>
                <a:cubicBezTo>
                  <a:pt x="17" y="33"/>
                  <a:pt x="17" y="33"/>
                  <a:pt x="17" y="33"/>
                </a:cubicBezTo>
                <a:lnTo>
                  <a:pt x="28" y="33"/>
                </a:lnTo>
                <a:close/>
                <a:moveTo>
                  <a:pt x="28" y="47"/>
                </a:moveTo>
                <a:cubicBezTo>
                  <a:pt x="28" y="35"/>
                  <a:pt x="28" y="35"/>
                  <a:pt x="28" y="35"/>
                </a:cubicBezTo>
                <a:cubicBezTo>
                  <a:pt x="17" y="35"/>
                  <a:pt x="17" y="35"/>
                  <a:pt x="17" y="35"/>
                </a:cubicBezTo>
                <a:cubicBezTo>
                  <a:pt x="17" y="47"/>
                  <a:pt x="17" y="47"/>
                  <a:pt x="17" y="47"/>
                </a:cubicBezTo>
                <a:lnTo>
                  <a:pt x="28" y="47"/>
                </a:lnTo>
                <a:close/>
                <a:moveTo>
                  <a:pt x="28" y="59"/>
                </a:moveTo>
                <a:cubicBezTo>
                  <a:pt x="28" y="49"/>
                  <a:pt x="28" y="49"/>
                  <a:pt x="28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59"/>
                  <a:pt x="17" y="59"/>
                  <a:pt x="17" y="59"/>
                </a:cubicBezTo>
                <a:lnTo>
                  <a:pt x="28" y="59"/>
                </a:lnTo>
                <a:close/>
                <a:moveTo>
                  <a:pt x="42" y="33"/>
                </a:moveTo>
                <a:cubicBezTo>
                  <a:pt x="42" y="23"/>
                  <a:pt x="42" y="23"/>
                  <a:pt x="42" y="23"/>
                </a:cubicBezTo>
                <a:cubicBezTo>
                  <a:pt x="31" y="23"/>
                  <a:pt x="31" y="23"/>
                  <a:pt x="31" y="23"/>
                </a:cubicBezTo>
                <a:cubicBezTo>
                  <a:pt x="31" y="33"/>
                  <a:pt x="31" y="33"/>
                  <a:pt x="31" y="33"/>
                </a:cubicBezTo>
                <a:lnTo>
                  <a:pt x="42" y="33"/>
                </a:lnTo>
                <a:close/>
                <a:moveTo>
                  <a:pt x="42" y="47"/>
                </a:moveTo>
                <a:cubicBezTo>
                  <a:pt x="42" y="35"/>
                  <a:pt x="42" y="35"/>
                  <a:pt x="42" y="35"/>
                </a:cubicBezTo>
                <a:cubicBezTo>
                  <a:pt x="31" y="35"/>
                  <a:pt x="31" y="35"/>
                  <a:pt x="31" y="35"/>
                </a:cubicBezTo>
                <a:cubicBezTo>
                  <a:pt x="31" y="47"/>
                  <a:pt x="31" y="47"/>
                  <a:pt x="31" y="47"/>
                </a:cubicBezTo>
                <a:lnTo>
                  <a:pt x="42" y="47"/>
                </a:lnTo>
                <a:close/>
                <a:moveTo>
                  <a:pt x="42" y="59"/>
                </a:moveTo>
                <a:cubicBezTo>
                  <a:pt x="42" y="49"/>
                  <a:pt x="42" y="49"/>
                  <a:pt x="42" y="49"/>
                </a:cubicBezTo>
                <a:cubicBezTo>
                  <a:pt x="31" y="49"/>
                  <a:pt x="31" y="49"/>
                  <a:pt x="31" y="49"/>
                </a:cubicBezTo>
                <a:cubicBezTo>
                  <a:pt x="31" y="59"/>
                  <a:pt x="31" y="59"/>
                  <a:pt x="31" y="59"/>
                </a:cubicBezTo>
                <a:lnTo>
                  <a:pt x="42" y="59"/>
                </a:lnTo>
                <a:close/>
                <a:moveTo>
                  <a:pt x="45" y="5"/>
                </a:moveTo>
                <a:cubicBezTo>
                  <a:pt x="45" y="5"/>
                  <a:pt x="45" y="4"/>
                  <a:pt x="44" y="4"/>
                </a:cubicBezTo>
                <a:cubicBezTo>
                  <a:pt x="42" y="4"/>
                  <a:pt x="42" y="4"/>
                  <a:pt x="42" y="4"/>
                </a:cubicBezTo>
                <a:cubicBezTo>
                  <a:pt x="41" y="4"/>
                  <a:pt x="41" y="5"/>
                  <a:pt x="41" y="5"/>
                </a:cubicBezTo>
                <a:cubicBezTo>
                  <a:pt x="41" y="16"/>
                  <a:pt x="41" y="16"/>
                  <a:pt x="41" y="16"/>
                </a:cubicBezTo>
                <a:cubicBezTo>
                  <a:pt x="41" y="16"/>
                  <a:pt x="41" y="17"/>
                  <a:pt x="42" y="17"/>
                </a:cubicBezTo>
                <a:cubicBezTo>
                  <a:pt x="44" y="17"/>
                  <a:pt x="44" y="17"/>
                  <a:pt x="44" y="17"/>
                </a:cubicBezTo>
                <a:cubicBezTo>
                  <a:pt x="45" y="17"/>
                  <a:pt x="45" y="16"/>
                  <a:pt x="45" y="16"/>
                </a:cubicBezTo>
                <a:lnTo>
                  <a:pt x="45" y="5"/>
                </a:lnTo>
                <a:close/>
                <a:moveTo>
                  <a:pt x="55" y="33"/>
                </a:moveTo>
                <a:cubicBezTo>
                  <a:pt x="55" y="23"/>
                  <a:pt x="55" y="23"/>
                  <a:pt x="55" y="23"/>
                </a:cubicBezTo>
                <a:cubicBezTo>
                  <a:pt x="44" y="23"/>
                  <a:pt x="44" y="23"/>
                  <a:pt x="44" y="23"/>
                </a:cubicBezTo>
                <a:cubicBezTo>
                  <a:pt x="44" y="33"/>
                  <a:pt x="44" y="33"/>
                  <a:pt x="44" y="33"/>
                </a:cubicBezTo>
                <a:lnTo>
                  <a:pt x="55" y="33"/>
                </a:lnTo>
                <a:close/>
                <a:moveTo>
                  <a:pt x="55" y="47"/>
                </a:moveTo>
                <a:cubicBezTo>
                  <a:pt x="55" y="35"/>
                  <a:pt x="55" y="35"/>
                  <a:pt x="55" y="35"/>
                </a:cubicBezTo>
                <a:cubicBezTo>
                  <a:pt x="44" y="35"/>
                  <a:pt x="44" y="35"/>
                  <a:pt x="44" y="35"/>
                </a:cubicBezTo>
                <a:cubicBezTo>
                  <a:pt x="44" y="47"/>
                  <a:pt x="44" y="47"/>
                  <a:pt x="44" y="47"/>
                </a:cubicBezTo>
                <a:lnTo>
                  <a:pt x="55" y="47"/>
                </a:lnTo>
                <a:close/>
                <a:moveTo>
                  <a:pt x="55" y="59"/>
                </a:moveTo>
                <a:cubicBezTo>
                  <a:pt x="55" y="49"/>
                  <a:pt x="55" y="49"/>
                  <a:pt x="55" y="49"/>
                </a:cubicBezTo>
                <a:cubicBezTo>
                  <a:pt x="44" y="49"/>
                  <a:pt x="44" y="49"/>
                  <a:pt x="44" y="49"/>
                </a:cubicBezTo>
                <a:cubicBezTo>
                  <a:pt x="44" y="59"/>
                  <a:pt x="44" y="59"/>
                  <a:pt x="44" y="59"/>
                </a:cubicBezTo>
                <a:lnTo>
                  <a:pt x="55" y="5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lIns="114605" tIns="57303" rIns="114605" bIns="57303"/>
          <a:lstStyle/>
          <a:p>
            <a:pPr eaLnBrk="1" fontAlgn="auto" hangingPunct="1">
              <a:lnSpc>
                <a:spcPct val="120000"/>
              </a:lnSpc>
              <a:defRPr/>
            </a:pPr>
            <a:endParaRPr lang="en-US" sz="1605" noProof="1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" name="矩形: 圆角 20">
            <a:extLst>
              <a:ext uri="{FF2B5EF4-FFF2-40B4-BE49-F238E27FC236}">
                <a16:creationId xmlns:a16="http://schemas.microsoft.com/office/drawing/2014/main" id="{BEF8F3A7-B3C8-4B6A-8361-8744C6B72A1C}"/>
              </a:ext>
            </a:extLst>
          </p:cNvPr>
          <p:cNvSpPr/>
          <p:nvPr/>
        </p:nvSpPr>
        <p:spPr>
          <a:xfrm>
            <a:off x="3847255" y="414335"/>
            <a:ext cx="4065639" cy="826017"/>
          </a:xfrm>
          <a:prstGeom prst="roundRect">
            <a:avLst>
              <a:gd name="adj" fmla="val 50000"/>
            </a:avLst>
          </a:prstGeom>
          <a:solidFill>
            <a:srgbClr val="F59120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SG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</a:t>
            </a:r>
            <a:r>
              <a:rPr lang="vi-VN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ư</a:t>
            </a:r>
            <a:r>
              <a:rPr lang="en-SG" altLang="zh-CN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ớng</a:t>
            </a:r>
            <a:r>
              <a:rPr lang="en-SG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SG" altLang="zh-CN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dẫn</a:t>
            </a:r>
            <a:r>
              <a:rPr lang="en-SG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SG" altLang="zh-CN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tự</a:t>
            </a:r>
            <a:r>
              <a:rPr lang="en-SG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SG" altLang="zh-CN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học</a:t>
            </a:r>
            <a:endParaRPr lang="zh-CN" altLang="en-US" sz="36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D1184B-061F-42D2-AA3F-E80ACF7A2CF8}"/>
              </a:ext>
            </a:extLst>
          </p:cNvPr>
          <p:cNvSpPr txBox="1"/>
          <p:nvPr/>
        </p:nvSpPr>
        <p:spPr>
          <a:xfrm>
            <a:off x="730394" y="2306934"/>
            <a:ext cx="3020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6E3FFA-AF48-4CFE-BBA9-295FD24189B8}"/>
              </a:ext>
            </a:extLst>
          </p:cNvPr>
          <p:cNvSpPr txBox="1"/>
          <p:nvPr/>
        </p:nvSpPr>
        <p:spPr>
          <a:xfrm>
            <a:off x="8223348" y="2306934"/>
            <a:ext cx="36015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BTVN +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endParaRPr lang="en-SG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B87578-E7B2-4D28-A0F2-65FE281A5F38}"/>
              </a:ext>
            </a:extLst>
          </p:cNvPr>
          <p:cNvSpPr txBox="1"/>
          <p:nvPr/>
        </p:nvSpPr>
        <p:spPr>
          <a:xfrm>
            <a:off x="114301" y="4936265"/>
            <a:ext cx="39552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SG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51A1E0-4C32-46EE-8777-21724A4BAC7F}"/>
              </a:ext>
            </a:extLst>
          </p:cNvPr>
          <p:cNvSpPr txBox="1"/>
          <p:nvPr/>
        </p:nvSpPr>
        <p:spPr>
          <a:xfrm>
            <a:off x="8223348" y="4728445"/>
            <a:ext cx="36015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56077376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3" grpId="0"/>
      <p:bldP spid="14" grpId="0"/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DC556B3-712F-4BBB-A979-3E111A280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2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思想气泡: 云 21">
            <a:extLst>
              <a:ext uri="{FF2B5EF4-FFF2-40B4-BE49-F238E27FC236}">
                <a16:creationId xmlns:a16="http://schemas.microsoft.com/office/drawing/2014/main" id="{3C25E086-6621-4695-BA6B-C71CB459C0D5}"/>
              </a:ext>
            </a:extLst>
          </p:cNvPr>
          <p:cNvSpPr/>
          <p:nvPr/>
        </p:nvSpPr>
        <p:spPr>
          <a:xfrm>
            <a:off x="3140075" y="165100"/>
            <a:ext cx="5765800" cy="3775075"/>
          </a:xfrm>
          <a:prstGeom prst="cloudCallou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noProof="1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3B069C58-0004-4FB0-9E5E-C33D010A23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058" y="2463239"/>
            <a:ext cx="8350250" cy="347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3F37A856-BC37-44C6-B389-3311CA4CFCFD}"/>
              </a:ext>
            </a:extLst>
          </p:cNvPr>
          <p:cNvSpPr txBox="1"/>
          <p:nvPr/>
        </p:nvSpPr>
        <p:spPr>
          <a:xfrm>
            <a:off x="2097927" y="4320405"/>
            <a:ext cx="7930376" cy="120032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/>
            <a:r>
              <a:rPr lang="en-SG" altLang="zh-CN" sz="7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Hẹn</a:t>
            </a:r>
            <a:r>
              <a:rPr lang="en-SG" altLang="zh-CN" sz="7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7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gặp</a:t>
            </a:r>
            <a:r>
              <a:rPr lang="en-SG" altLang="zh-CN" sz="7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7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lại</a:t>
            </a:r>
            <a:r>
              <a:rPr lang="en-SG" altLang="zh-CN" sz="7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7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lang="en-SG" altLang="zh-CN" sz="7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7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SG" altLang="zh-CN" sz="7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!</a:t>
            </a:r>
            <a:endParaRPr lang="zh-CN" altLang="en-US" sz="72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9" name="英语儿歌 - swimming">
            <a:hlinkClick r:id="" action="ppaction://media"/>
            <a:extLst>
              <a:ext uri="{FF2B5EF4-FFF2-40B4-BE49-F238E27FC236}">
                <a16:creationId xmlns:a16="http://schemas.microsoft.com/office/drawing/2014/main" id="{8C059D45-F386-439B-A8FC-C321B4F43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4738" y="-58738"/>
            <a:ext cx="447675" cy="447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3B9C39A-8780-41B4-AFEA-00031C3B32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88913"/>
            <a:ext cx="3765550" cy="200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3016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33">
            <a:extLst>
              <a:ext uri="{FF2B5EF4-FFF2-40B4-BE49-F238E27FC236}">
                <a16:creationId xmlns:a16="http://schemas.microsoft.com/office/drawing/2014/main" id="{5B8BA460-B1FC-49A4-934B-2342FB40CF40}"/>
              </a:ext>
            </a:extLst>
          </p:cNvPr>
          <p:cNvSpPr>
            <a:spLocks/>
          </p:cNvSpPr>
          <p:nvPr/>
        </p:nvSpPr>
        <p:spPr bwMode="auto">
          <a:xfrm>
            <a:off x="3358442" y="0"/>
            <a:ext cx="8876021" cy="6858000"/>
          </a:xfrm>
          <a:custGeom>
            <a:avLst/>
            <a:gdLst>
              <a:gd name="T0" fmla="*/ 0 w 2492"/>
              <a:gd name="T1" fmla="*/ 1380 h 2507"/>
              <a:gd name="T2" fmla="*/ 2492 w 2492"/>
              <a:gd name="T3" fmla="*/ 0 h 2507"/>
              <a:gd name="T4" fmla="*/ 2492 w 2492"/>
              <a:gd name="T5" fmla="*/ 2507 h 2507"/>
              <a:gd name="T6" fmla="*/ 0 w 2492"/>
              <a:gd name="T7" fmla="*/ 1380 h 2507"/>
              <a:gd name="connsiteX0" fmla="*/ 0 w 10000"/>
              <a:gd name="connsiteY0" fmla="*/ 5505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84 w 10000"/>
              <a:gd name="connsiteY3" fmla="*/ 5638 h 10000"/>
              <a:gd name="connsiteX0" fmla="*/ 1734 w 9916"/>
              <a:gd name="connsiteY0" fmla="*/ 3738 h 10000"/>
              <a:gd name="connsiteX1" fmla="*/ 9916 w 9916"/>
              <a:gd name="connsiteY1" fmla="*/ 0 h 10000"/>
              <a:gd name="connsiteX2" fmla="*/ 9916 w 9916"/>
              <a:gd name="connsiteY2" fmla="*/ 10000 h 10000"/>
              <a:gd name="connsiteX3" fmla="*/ 0 w 9916"/>
              <a:gd name="connsiteY3" fmla="*/ 5638 h 10000"/>
              <a:gd name="connsiteX0" fmla="*/ 0 w 8251"/>
              <a:gd name="connsiteY0" fmla="*/ 3738 h 10000"/>
              <a:gd name="connsiteX1" fmla="*/ 8251 w 8251"/>
              <a:gd name="connsiteY1" fmla="*/ 0 h 10000"/>
              <a:gd name="connsiteX2" fmla="*/ 8251 w 8251"/>
              <a:gd name="connsiteY2" fmla="*/ 10000 h 10000"/>
              <a:gd name="connsiteX3" fmla="*/ 23 w 8251"/>
              <a:gd name="connsiteY3" fmla="*/ 702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51" h="10000">
                <a:moveTo>
                  <a:pt x="0" y="3738"/>
                </a:moveTo>
                <a:lnTo>
                  <a:pt x="8251" y="0"/>
                </a:lnTo>
                <a:lnTo>
                  <a:pt x="8251" y="10000"/>
                </a:lnTo>
                <a:lnTo>
                  <a:pt x="23" y="7020"/>
                </a:lnTo>
              </a:path>
            </a:pathLst>
          </a:custGeom>
          <a:solidFill>
            <a:schemeClr val="tx1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Source Sans Pro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0B5761C-7F8B-47E8-B373-31B796AC43D4}"/>
              </a:ext>
            </a:extLst>
          </p:cNvPr>
          <p:cNvGrpSpPr/>
          <p:nvPr/>
        </p:nvGrpSpPr>
        <p:grpSpPr>
          <a:xfrm>
            <a:off x="-42463" y="2420953"/>
            <a:ext cx="3627326" cy="3145872"/>
            <a:chOff x="2947" y="2420953"/>
            <a:chExt cx="3627326" cy="3145872"/>
          </a:xfrm>
        </p:grpSpPr>
        <p:sp>
          <p:nvSpPr>
            <p:cNvPr id="4" name="Freeform 134">
              <a:extLst>
                <a:ext uri="{FF2B5EF4-FFF2-40B4-BE49-F238E27FC236}">
                  <a16:creationId xmlns:a16="http://schemas.microsoft.com/office/drawing/2014/main" id="{DADB5849-609A-4C32-A15C-377631A043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3634" y="2420953"/>
              <a:ext cx="1966853" cy="2552259"/>
            </a:xfrm>
            <a:custGeom>
              <a:avLst/>
              <a:gdLst>
                <a:gd name="T0" fmla="*/ 257 w 788"/>
                <a:gd name="T1" fmla="*/ 256 h 1023"/>
                <a:gd name="T2" fmla="*/ 728 w 788"/>
                <a:gd name="T3" fmla="*/ 65 h 1023"/>
                <a:gd name="T4" fmla="*/ 726 w 788"/>
                <a:gd name="T5" fmla="*/ 958 h 1023"/>
                <a:gd name="T6" fmla="*/ 257 w 788"/>
                <a:gd name="T7" fmla="*/ 771 h 1023"/>
                <a:gd name="T8" fmla="*/ 0 w 788"/>
                <a:gd name="T9" fmla="*/ 514 h 1023"/>
                <a:gd name="T10" fmla="*/ 5 w 788"/>
                <a:gd name="T11" fmla="*/ 513 h 1023"/>
                <a:gd name="T12" fmla="*/ 0 w 788"/>
                <a:gd name="T13" fmla="*/ 513 h 1023"/>
                <a:gd name="T14" fmla="*/ 257 w 788"/>
                <a:gd name="T15" fmla="*/ 256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88" h="1023">
                  <a:moveTo>
                    <a:pt x="257" y="256"/>
                  </a:moveTo>
                  <a:cubicBezTo>
                    <a:pt x="395" y="256"/>
                    <a:pt x="641" y="158"/>
                    <a:pt x="728" y="65"/>
                  </a:cubicBezTo>
                  <a:cubicBezTo>
                    <a:pt x="788" y="0"/>
                    <a:pt x="786" y="1023"/>
                    <a:pt x="726" y="958"/>
                  </a:cubicBezTo>
                  <a:cubicBezTo>
                    <a:pt x="639" y="865"/>
                    <a:pt x="395" y="771"/>
                    <a:pt x="257" y="771"/>
                  </a:cubicBezTo>
                  <a:cubicBezTo>
                    <a:pt x="0" y="514"/>
                    <a:pt x="0" y="514"/>
                    <a:pt x="0" y="514"/>
                  </a:cubicBezTo>
                  <a:cubicBezTo>
                    <a:pt x="5" y="513"/>
                    <a:pt x="5" y="513"/>
                    <a:pt x="5" y="513"/>
                  </a:cubicBezTo>
                  <a:cubicBezTo>
                    <a:pt x="0" y="513"/>
                    <a:pt x="0" y="513"/>
                    <a:pt x="0" y="513"/>
                  </a:cubicBezTo>
                  <a:lnTo>
                    <a:pt x="257" y="256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5" name="Freeform 135">
              <a:extLst>
                <a:ext uri="{FF2B5EF4-FFF2-40B4-BE49-F238E27FC236}">
                  <a16:creationId xmlns:a16="http://schemas.microsoft.com/office/drawing/2014/main" id="{62D42C7C-0D29-4E84-AC40-941DA594C7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3634" y="2461986"/>
              <a:ext cx="1953176" cy="2057126"/>
            </a:xfrm>
            <a:custGeom>
              <a:avLst/>
              <a:gdLst>
                <a:gd name="T0" fmla="*/ 257 w 783"/>
                <a:gd name="T1" fmla="*/ 240 h 825"/>
                <a:gd name="T2" fmla="*/ 728 w 783"/>
                <a:gd name="T3" fmla="*/ 49 h 825"/>
                <a:gd name="T4" fmla="*/ 759 w 783"/>
                <a:gd name="T5" fmla="*/ 825 h 825"/>
                <a:gd name="T6" fmla="*/ 726 w 783"/>
                <a:gd name="T7" fmla="*/ 806 h 825"/>
                <a:gd name="T8" fmla="*/ 726 w 783"/>
                <a:gd name="T9" fmla="*/ 806 h 825"/>
                <a:gd name="T10" fmla="*/ 257 w 783"/>
                <a:gd name="T11" fmla="*/ 619 h 825"/>
                <a:gd name="T12" fmla="*/ 255 w 783"/>
                <a:gd name="T13" fmla="*/ 617 h 825"/>
                <a:gd name="T14" fmla="*/ 119 w 783"/>
                <a:gd name="T15" fmla="*/ 617 h 825"/>
                <a:gd name="T16" fmla="*/ 0 w 783"/>
                <a:gd name="T17" fmla="*/ 498 h 825"/>
                <a:gd name="T18" fmla="*/ 5 w 783"/>
                <a:gd name="T19" fmla="*/ 497 h 825"/>
                <a:gd name="T20" fmla="*/ 0 w 783"/>
                <a:gd name="T21" fmla="*/ 497 h 825"/>
                <a:gd name="T22" fmla="*/ 257 w 783"/>
                <a:gd name="T23" fmla="*/ 240 h 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3" h="825">
                  <a:moveTo>
                    <a:pt x="257" y="240"/>
                  </a:moveTo>
                  <a:cubicBezTo>
                    <a:pt x="395" y="240"/>
                    <a:pt x="641" y="142"/>
                    <a:pt x="728" y="49"/>
                  </a:cubicBezTo>
                  <a:cubicBezTo>
                    <a:pt x="773" y="0"/>
                    <a:pt x="783" y="569"/>
                    <a:pt x="759" y="825"/>
                  </a:cubicBezTo>
                  <a:cubicBezTo>
                    <a:pt x="748" y="825"/>
                    <a:pt x="737" y="818"/>
                    <a:pt x="726" y="806"/>
                  </a:cubicBezTo>
                  <a:cubicBezTo>
                    <a:pt x="726" y="806"/>
                    <a:pt x="726" y="806"/>
                    <a:pt x="726" y="806"/>
                  </a:cubicBezTo>
                  <a:cubicBezTo>
                    <a:pt x="639" y="713"/>
                    <a:pt x="395" y="619"/>
                    <a:pt x="257" y="619"/>
                  </a:cubicBezTo>
                  <a:cubicBezTo>
                    <a:pt x="255" y="617"/>
                    <a:pt x="255" y="617"/>
                    <a:pt x="255" y="617"/>
                  </a:cubicBezTo>
                  <a:cubicBezTo>
                    <a:pt x="119" y="617"/>
                    <a:pt x="119" y="617"/>
                    <a:pt x="119" y="617"/>
                  </a:cubicBezTo>
                  <a:cubicBezTo>
                    <a:pt x="0" y="498"/>
                    <a:pt x="0" y="498"/>
                    <a:pt x="0" y="498"/>
                  </a:cubicBezTo>
                  <a:cubicBezTo>
                    <a:pt x="5" y="497"/>
                    <a:pt x="5" y="497"/>
                    <a:pt x="5" y="497"/>
                  </a:cubicBezTo>
                  <a:cubicBezTo>
                    <a:pt x="0" y="497"/>
                    <a:pt x="0" y="497"/>
                    <a:pt x="0" y="497"/>
                  </a:cubicBezTo>
                  <a:lnTo>
                    <a:pt x="257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1F33BEE-A941-4D72-8729-0CBDB07236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8454" y="2544053"/>
              <a:ext cx="601819" cy="231426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7" name="Freeform 137">
              <a:extLst>
                <a:ext uri="{FF2B5EF4-FFF2-40B4-BE49-F238E27FC236}">
                  <a16:creationId xmlns:a16="http://schemas.microsoft.com/office/drawing/2014/main" id="{E21124E4-415D-429C-865F-9AB3006839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96" y="4644948"/>
              <a:ext cx="382976" cy="724918"/>
            </a:xfrm>
            <a:custGeom>
              <a:avLst/>
              <a:gdLst>
                <a:gd name="T0" fmla="*/ 143 w 154"/>
                <a:gd name="T1" fmla="*/ 291 h 291"/>
                <a:gd name="T2" fmla="*/ 139 w 154"/>
                <a:gd name="T3" fmla="*/ 0 h 291"/>
                <a:gd name="T4" fmla="*/ 0 w 154"/>
                <a:gd name="T5" fmla="*/ 149 h 291"/>
                <a:gd name="T6" fmla="*/ 143 w 154"/>
                <a:gd name="T7" fmla="*/ 291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" h="291">
                  <a:moveTo>
                    <a:pt x="143" y="291"/>
                  </a:moveTo>
                  <a:cubicBezTo>
                    <a:pt x="153" y="145"/>
                    <a:pt x="154" y="56"/>
                    <a:pt x="139" y="0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143" y="291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8" name="Freeform 138">
              <a:extLst>
                <a:ext uri="{FF2B5EF4-FFF2-40B4-BE49-F238E27FC236}">
                  <a16:creationId xmlns:a16="http://schemas.microsoft.com/office/drawing/2014/main" id="{958B7D91-2BBF-49D7-8EBA-DC47116396C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716" y="4702394"/>
              <a:ext cx="853488" cy="590877"/>
            </a:xfrm>
            <a:custGeom>
              <a:avLst/>
              <a:gdLst>
                <a:gd name="T0" fmla="*/ 0 w 312"/>
                <a:gd name="T1" fmla="*/ 4 h 216"/>
                <a:gd name="T2" fmla="*/ 310 w 312"/>
                <a:gd name="T3" fmla="*/ 0 h 216"/>
                <a:gd name="T4" fmla="*/ 312 w 312"/>
                <a:gd name="T5" fmla="*/ 213 h 216"/>
                <a:gd name="T6" fmla="*/ 3 w 312"/>
                <a:gd name="T7" fmla="*/ 216 h 216"/>
                <a:gd name="T8" fmla="*/ 0 w 312"/>
                <a:gd name="T9" fmla="*/ 4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2" h="216">
                  <a:moveTo>
                    <a:pt x="0" y="4"/>
                  </a:moveTo>
                  <a:lnTo>
                    <a:pt x="310" y="0"/>
                  </a:lnTo>
                  <a:lnTo>
                    <a:pt x="312" y="213"/>
                  </a:lnTo>
                  <a:lnTo>
                    <a:pt x="3" y="216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9" name="Freeform 139">
              <a:extLst>
                <a:ext uri="{FF2B5EF4-FFF2-40B4-BE49-F238E27FC236}">
                  <a16:creationId xmlns:a16="http://schemas.microsoft.com/office/drawing/2014/main" id="{9A74E2B1-D310-4BD0-B0E6-5E352A91A7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716" y="5213940"/>
              <a:ext cx="853488" cy="79331"/>
            </a:xfrm>
            <a:custGeom>
              <a:avLst/>
              <a:gdLst>
                <a:gd name="T0" fmla="*/ 0 w 312"/>
                <a:gd name="T1" fmla="*/ 1 h 29"/>
                <a:gd name="T2" fmla="*/ 310 w 312"/>
                <a:gd name="T3" fmla="*/ 0 h 29"/>
                <a:gd name="T4" fmla="*/ 312 w 312"/>
                <a:gd name="T5" fmla="*/ 29 h 29"/>
                <a:gd name="T6" fmla="*/ 3 w 312"/>
                <a:gd name="T7" fmla="*/ 29 h 29"/>
                <a:gd name="T8" fmla="*/ 0 w 312"/>
                <a:gd name="T9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2" h="29">
                  <a:moveTo>
                    <a:pt x="0" y="1"/>
                  </a:moveTo>
                  <a:lnTo>
                    <a:pt x="310" y="0"/>
                  </a:lnTo>
                  <a:lnTo>
                    <a:pt x="312" y="29"/>
                  </a:lnTo>
                  <a:lnTo>
                    <a:pt x="3" y="2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0AD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10" name="Freeform 140">
              <a:extLst>
                <a:ext uri="{FF2B5EF4-FFF2-40B4-BE49-F238E27FC236}">
                  <a16:creationId xmlns:a16="http://schemas.microsoft.com/office/drawing/2014/main" id="{3C560ACC-C748-4AE5-8125-7BE188B4C99F}"/>
                </a:ext>
              </a:extLst>
            </p:cNvPr>
            <p:cNvSpPr>
              <a:spLocks/>
            </p:cNvSpPr>
            <p:nvPr/>
          </p:nvSpPr>
          <p:spPr bwMode="auto">
            <a:xfrm>
              <a:off x="801725" y="4431576"/>
              <a:ext cx="1012150" cy="993001"/>
            </a:xfrm>
            <a:custGeom>
              <a:avLst/>
              <a:gdLst>
                <a:gd name="T0" fmla="*/ 205 w 406"/>
                <a:gd name="T1" fmla="*/ 12 h 398"/>
                <a:gd name="T2" fmla="*/ 401 w 406"/>
                <a:gd name="T3" fmla="*/ 190 h 398"/>
                <a:gd name="T4" fmla="*/ 225 w 406"/>
                <a:gd name="T5" fmla="*/ 388 h 398"/>
                <a:gd name="T6" fmla="*/ 10 w 406"/>
                <a:gd name="T7" fmla="*/ 220 h 398"/>
                <a:gd name="T8" fmla="*/ 205 w 406"/>
                <a:gd name="T9" fmla="*/ 12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398">
                  <a:moveTo>
                    <a:pt x="205" y="12"/>
                  </a:moveTo>
                  <a:cubicBezTo>
                    <a:pt x="294" y="0"/>
                    <a:pt x="396" y="87"/>
                    <a:pt x="401" y="190"/>
                  </a:cubicBezTo>
                  <a:cubicBezTo>
                    <a:pt x="406" y="294"/>
                    <a:pt x="333" y="378"/>
                    <a:pt x="225" y="388"/>
                  </a:cubicBezTo>
                  <a:cubicBezTo>
                    <a:pt x="116" y="398"/>
                    <a:pt x="0" y="327"/>
                    <a:pt x="10" y="220"/>
                  </a:cubicBezTo>
                  <a:cubicBezTo>
                    <a:pt x="19" y="113"/>
                    <a:pt x="116" y="25"/>
                    <a:pt x="205" y="12"/>
                  </a:cubicBezTo>
                  <a:close/>
                </a:path>
              </a:pathLst>
            </a:custGeom>
            <a:solidFill>
              <a:srgbClr val="F0AD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11" name="Freeform 141">
              <a:extLst>
                <a:ext uri="{FF2B5EF4-FFF2-40B4-BE49-F238E27FC236}">
                  <a16:creationId xmlns:a16="http://schemas.microsoft.com/office/drawing/2014/main" id="{3C0A3DDF-BE43-4763-866F-DE719EE3C4CC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964" y="4461667"/>
              <a:ext cx="951968" cy="938290"/>
            </a:xfrm>
            <a:custGeom>
              <a:avLst/>
              <a:gdLst>
                <a:gd name="T0" fmla="*/ 185 w 382"/>
                <a:gd name="T1" fmla="*/ 4 h 376"/>
                <a:gd name="T2" fmla="*/ 377 w 382"/>
                <a:gd name="T3" fmla="*/ 178 h 376"/>
                <a:gd name="T4" fmla="*/ 205 w 382"/>
                <a:gd name="T5" fmla="*/ 371 h 376"/>
                <a:gd name="T6" fmla="*/ 13 w 382"/>
                <a:gd name="T7" fmla="*/ 197 h 376"/>
                <a:gd name="T8" fmla="*/ 185 w 382"/>
                <a:gd name="T9" fmla="*/ 4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2" h="376">
                  <a:moveTo>
                    <a:pt x="185" y="4"/>
                  </a:moveTo>
                  <a:cubicBezTo>
                    <a:pt x="271" y="0"/>
                    <a:pt x="372" y="77"/>
                    <a:pt x="377" y="178"/>
                  </a:cubicBezTo>
                  <a:cubicBezTo>
                    <a:pt x="382" y="279"/>
                    <a:pt x="305" y="366"/>
                    <a:pt x="205" y="371"/>
                  </a:cubicBezTo>
                  <a:cubicBezTo>
                    <a:pt x="104" y="376"/>
                    <a:pt x="0" y="300"/>
                    <a:pt x="13" y="197"/>
                  </a:cubicBezTo>
                  <a:cubicBezTo>
                    <a:pt x="26" y="95"/>
                    <a:pt x="100" y="9"/>
                    <a:pt x="185" y="4"/>
                  </a:cubicBezTo>
                  <a:close/>
                </a:path>
              </a:pathLst>
            </a:custGeom>
            <a:solidFill>
              <a:srgbClr val="FF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12" name="Freeform 142">
              <a:extLst>
                <a:ext uri="{FF2B5EF4-FFF2-40B4-BE49-F238E27FC236}">
                  <a16:creationId xmlns:a16="http://schemas.microsoft.com/office/drawing/2014/main" id="{5A9E711C-7027-456D-A664-46350EE0FD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8072" y="4092369"/>
              <a:ext cx="462306" cy="1406068"/>
            </a:xfrm>
            <a:custGeom>
              <a:avLst/>
              <a:gdLst>
                <a:gd name="T0" fmla="*/ 0 w 169"/>
                <a:gd name="T1" fmla="*/ 9 h 514"/>
                <a:gd name="T2" fmla="*/ 137 w 169"/>
                <a:gd name="T3" fmla="*/ 0 h 514"/>
                <a:gd name="T4" fmla="*/ 169 w 169"/>
                <a:gd name="T5" fmla="*/ 505 h 514"/>
                <a:gd name="T6" fmla="*/ 31 w 169"/>
                <a:gd name="T7" fmla="*/ 514 h 514"/>
                <a:gd name="T8" fmla="*/ 0 w 169"/>
                <a:gd name="T9" fmla="*/ 9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514">
                  <a:moveTo>
                    <a:pt x="0" y="9"/>
                  </a:moveTo>
                  <a:lnTo>
                    <a:pt x="137" y="0"/>
                  </a:lnTo>
                  <a:lnTo>
                    <a:pt x="169" y="505"/>
                  </a:lnTo>
                  <a:lnTo>
                    <a:pt x="31" y="514"/>
                  </a:lnTo>
                  <a:lnTo>
                    <a:pt x="0" y="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13" name="Freeform 143">
              <a:extLst>
                <a:ext uri="{FF2B5EF4-FFF2-40B4-BE49-F238E27FC236}">
                  <a16:creationId xmlns:a16="http://schemas.microsoft.com/office/drawing/2014/main" id="{373F15B8-B990-4E01-BB51-ACF4C6ADBF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0808" y="5386279"/>
              <a:ext cx="538901" cy="180546"/>
            </a:xfrm>
            <a:custGeom>
              <a:avLst/>
              <a:gdLst>
                <a:gd name="T0" fmla="*/ 33 w 216"/>
                <a:gd name="T1" fmla="*/ 71 h 72"/>
                <a:gd name="T2" fmla="*/ 187 w 216"/>
                <a:gd name="T3" fmla="*/ 61 h 72"/>
                <a:gd name="T4" fmla="*/ 215 w 216"/>
                <a:gd name="T5" fmla="*/ 30 h 72"/>
                <a:gd name="T6" fmla="*/ 215 w 216"/>
                <a:gd name="T7" fmla="*/ 30 h 72"/>
                <a:gd name="T8" fmla="*/ 183 w 216"/>
                <a:gd name="T9" fmla="*/ 1 h 72"/>
                <a:gd name="T10" fmla="*/ 29 w 216"/>
                <a:gd name="T11" fmla="*/ 11 h 72"/>
                <a:gd name="T12" fmla="*/ 1 w 216"/>
                <a:gd name="T13" fmla="*/ 43 h 72"/>
                <a:gd name="T14" fmla="*/ 1 w 216"/>
                <a:gd name="T15" fmla="*/ 43 h 72"/>
                <a:gd name="T16" fmla="*/ 33 w 216"/>
                <a:gd name="T17" fmla="*/ 7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6" h="72">
                  <a:moveTo>
                    <a:pt x="33" y="71"/>
                  </a:moveTo>
                  <a:cubicBezTo>
                    <a:pt x="187" y="61"/>
                    <a:pt x="187" y="61"/>
                    <a:pt x="187" y="61"/>
                  </a:cubicBezTo>
                  <a:cubicBezTo>
                    <a:pt x="203" y="60"/>
                    <a:pt x="216" y="46"/>
                    <a:pt x="215" y="30"/>
                  </a:cubicBezTo>
                  <a:cubicBezTo>
                    <a:pt x="215" y="30"/>
                    <a:pt x="215" y="30"/>
                    <a:pt x="215" y="30"/>
                  </a:cubicBezTo>
                  <a:cubicBezTo>
                    <a:pt x="214" y="13"/>
                    <a:pt x="199" y="0"/>
                    <a:pt x="183" y="1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13" y="12"/>
                    <a:pt x="0" y="26"/>
                    <a:pt x="1" y="43"/>
                  </a:cubicBezTo>
                  <a:cubicBezTo>
                    <a:pt x="1" y="43"/>
                    <a:pt x="1" y="43"/>
                    <a:pt x="1" y="43"/>
                  </a:cubicBezTo>
                  <a:cubicBezTo>
                    <a:pt x="2" y="59"/>
                    <a:pt x="16" y="72"/>
                    <a:pt x="33" y="7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14" name="Freeform 144">
              <a:extLst>
                <a:ext uri="{FF2B5EF4-FFF2-40B4-BE49-F238E27FC236}">
                  <a16:creationId xmlns:a16="http://schemas.microsoft.com/office/drawing/2014/main" id="{E7187824-8AC8-403A-9B90-0202CC4642C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518" y="3061070"/>
              <a:ext cx="1282968" cy="1280233"/>
            </a:xfrm>
            <a:custGeom>
              <a:avLst/>
              <a:gdLst>
                <a:gd name="T0" fmla="*/ 281 w 514"/>
                <a:gd name="T1" fmla="*/ 513 h 514"/>
                <a:gd name="T2" fmla="*/ 257 w 514"/>
                <a:gd name="T3" fmla="*/ 514 h 514"/>
                <a:gd name="T4" fmla="*/ 0 w 514"/>
                <a:gd name="T5" fmla="*/ 257 h 514"/>
                <a:gd name="T6" fmla="*/ 257 w 514"/>
                <a:gd name="T7" fmla="*/ 0 h 514"/>
                <a:gd name="T8" fmla="*/ 514 w 514"/>
                <a:gd name="T9" fmla="*/ 0 h 514"/>
                <a:gd name="T10" fmla="*/ 514 w 514"/>
                <a:gd name="T11" fmla="*/ 257 h 514"/>
                <a:gd name="T12" fmla="*/ 514 w 514"/>
                <a:gd name="T13" fmla="*/ 513 h 514"/>
                <a:gd name="T14" fmla="*/ 281 w 514"/>
                <a:gd name="T15" fmla="*/ 513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4" h="514">
                  <a:moveTo>
                    <a:pt x="281" y="513"/>
                  </a:moveTo>
                  <a:cubicBezTo>
                    <a:pt x="273" y="513"/>
                    <a:pt x="265" y="514"/>
                    <a:pt x="257" y="514"/>
                  </a:cubicBezTo>
                  <a:cubicBezTo>
                    <a:pt x="115" y="514"/>
                    <a:pt x="0" y="399"/>
                    <a:pt x="0" y="257"/>
                  </a:cubicBezTo>
                  <a:cubicBezTo>
                    <a:pt x="0" y="115"/>
                    <a:pt x="115" y="0"/>
                    <a:pt x="257" y="0"/>
                  </a:cubicBezTo>
                  <a:cubicBezTo>
                    <a:pt x="514" y="0"/>
                    <a:pt x="514" y="0"/>
                    <a:pt x="514" y="0"/>
                  </a:cubicBezTo>
                  <a:cubicBezTo>
                    <a:pt x="514" y="257"/>
                    <a:pt x="514" y="257"/>
                    <a:pt x="514" y="257"/>
                  </a:cubicBezTo>
                  <a:cubicBezTo>
                    <a:pt x="514" y="513"/>
                    <a:pt x="514" y="513"/>
                    <a:pt x="514" y="513"/>
                  </a:cubicBezTo>
                  <a:lnTo>
                    <a:pt x="281" y="51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15" name="Freeform 145">
              <a:extLst>
                <a:ext uri="{FF2B5EF4-FFF2-40B4-BE49-F238E27FC236}">
                  <a16:creationId xmlns:a16="http://schemas.microsoft.com/office/drawing/2014/main" id="{6129E1B7-71E6-428A-BAA0-3CAB94526317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402" y="3061070"/>
              <a:ext cx="1261084" cy="943761"/>
            </a:xfrm>
            <a:custGeom>
              <a:avLst/>
              <a:gdLst>
                <a:gd name="T0" fmla="*/ 0 w 505"/>
                <a:gd name="T1" fmla="*/ 189 h 379"/>
                <a:gd name="T2" fmla="*/ 248 w 505"/>
                <a:gd name="T3" fmla="*/ 0 h 379"/>
                <a:gd name="T4" fmla="*/ 505 w 505"/>
                <a:gd name="T5" fmla="*/ 0 h 379"/>
                <a:gd name="T6" fmla="*/ 505 w 505"/>
                <a:gd name="T7" fmla="*/ 257 h 379"/>
                <a:gd name="T8" fmla="*/ 505 w 505"/>
                <a:gd name="T9" fmla="*/ 379 h 379"/>
                <a:gd name="T10" fmla="*/ 503 w 505"/>
                <a:gd name="T11" fmla="*/ 377 h 379"/>
                <a:gd name="T12" fmla="*/ 272 w 505"/>
                <a:gd name="T13" fmla="*/ 377 h 379"/>
                <a:gd name="T14" fmla="*/ 248 w 505"/>
                <a:gd name="T15" fmla="*/ 378 h 379"/>
                <a:gd name="T16" fmla="*/ 0 w 505"/>
                <a:gd name="T17" fmla="*/ 189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5" h="379">
                  <a:moveTo>
                    <a:pt x="0" y="189"/>
                  </a:moveTo>
                  <a:cubicBezTo>
                    <a:pt x="30" y="80"/>
                    <a:pt x="130" y="0"/>
                    <a:pt x="248" y="0"/>
                  </a:cubicBezTo>
                  <a:cubicBezTo>
                    <a:pt x="505" y="0"/>
                    <a:pt x="505" y="0"/>
                    <a:pt x="505" y="0"/>
                  </a:cubicBezTo>
                  <a:cubicBezTo>
                    <a:pt x="505" y="257"/>
                    <a:pt x="505" y="257"/>
                    <a:pt x="505" y="257"/>
                  </a:cubicBezTo>
                  <a:cubicBezTo>
                    <a:pt x="505" y="379"/>
                    <a:pt x="505" y="379"/>
                    <a:pt x="505" y="379"/>
                  </a:cubicBezTo>
                  <a:cubicBezTo>
                    <a:pt x="503" y="377"/>
                    <a:pt x="503" y="377"/>
                    <a:pt x="503" y="377"/>
                  </a:cubicBezTo>
                  <a:cubicBezTo>
                    <a:pt x="272" y="377"/>
                    <a:pt x="272" y="377"/>
                    <a:pt x="272" y="377"/>
                  </a:cubicBezTo>
                  <a:cubicBezTo>
                    <a:pt x="264" y="377"/>
                    <a:pt x="256" y="378"/>
                    <a:pt x="248" y="378"/>
                  </a:cubicBezTo>
                  <a:cubicBezTo>
                    <a:pt x="130" y="378"/>
                    <a:pt x="30" y="298"/>
                    <a:pt x="0" y="1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3F3D0C6-7CB0-4F40-A8B3-EB6A7D42BA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6883" y="3061070"/>
              <a:ext cx="336471" cy="12802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17" name="Freeform 147">
              <a:extLst>
                <a:ext uri="{FF2B5EF4-FFF2-40B4-BE49-F238E27FC236}">
                  <a16:creationId xmlns:a16="http://schemas.microsoft.com/office/drawing/2014/main" id="{11E486C4-8799-46A0-8653-F2D63000C9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6883" y="3061070"/>
              <a:ext cx="336471" cy="957439"/>
            </a:xfrm>
            <a:custGeom>
              <a:avLst/>
              <a:gdLst>
                <a:gd name="T0" fmla="*/ 68 w 134"/>
                <a:gd name="T1" fmla="*/ 0 h 384"/>
                <a:gd name="T2" fmla="*/ 134 w 134"/>
                <a:gd name="T3" fmla="*/ 257 h 384"/>
                <a:gd name="T4" fmla="*/ 126 w 134"/>
                <a:gd name="T5" fmla="*/ 384 h 384"/>
                <a:gd name="T6" fmla="*/ 67 w 134"/>
                <a:gd name="T7" fmla="*/ 379 h 384"/>
                <a:gd name="T8" fmla="*/ 65 w 134"/>
                <a:gd name="T9" fmla="*/ 377 h 384"/>
                <a:gd name="T10" fmla="*/ 8 w 134"/>
                <a:gd name="T11" fmla="*/ 377 h 384"/>
                <a:gd name="T12" fmla="*/ 0 w 134"/>
                <a:gd name="T13" fmla="*/ 257 h 384"/>
                <a:gd name="T14" fmla="*/ 34 w 134"/>
                <a:gd name="T15" fmla="*/ 33 h 384"/>
                <a:gd name="T16" fmla="*/ 67 w 134"/>
                <a:gd name="T17" fmla="*/ 0 h 384"/>
                <a:gd name="T18" fmla="*/ 68 w 134"/>
                <a:gd name="T19" fmla="*/ 0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4" h="384">
                  <a:moveTo>
                    <a:pt x="68" y="0"/>
                  </a:moveTo>
                  <a:cubicBezTo>
                    <a:pt x="104" y="1"/>
                    <a:pt x="134" y="115"/>
                    <a:pt x="134" y="257"/>
                  </a:cubicBezTo>
                  <a:cubicBezTo>
                    <a:pt x="134" y="303"/>
                    <a:pt x="131" y="346"/>
                    <a:pt x="126" y="384"/>
                  </a:cubicBezTo>
                  <a:cubicBezTo>
                    <a:pt x="105" y="381"/>
                    <a:pt x="85" y="379"/>
                    <a:pt x="67" y="379"/>
                  </a:cubicBezTo>
                  <a:cubicBezTo>
                    <a:pt x="65" y="377"/>
                    <a:pt x="65" y="377"/>
                    <a:pt x="65" y="377"/>
                  </a:cubicBezTo>
                  <a:cubicBezTo>
                    <a:pt x="8" y="377"/>
                    <a:pt x="8" y="377"/>
                    <a:pt x="8" y="377"/>
                  </a:cubicBezTo>
                  <a:cubicBezTo>
                    <a:pt x="3" y="341"/>
                    <a:pt x="0" y="300"/>
                    <a:pt x="0" y="257"/>
                  </a:cubicBezTo>
                  <a:cubicBezTo>
                    <a:pt x="0" y="160"/>
                    <a:pt x="14" y="77"/>
                    <a:pt x="34" y="33"/>
                  </a:cubicBezTo>
                  <a:cubicBezTo>
                    <a:pt x="67" y="0"/>
                    <a:pt x="67" y="0"/>
                    <a:pt x="67" y="0"/>
                  </a:cubicBezTo>
                  <a:lnTo>
                    <a:pt x="6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18" name="Freeform 148">
              <a:extLst>
                <a:ext uri="{FF2B5EF4-FFF2-40B4-BE49-F238E27FC236}">
                  <a16:creationId xmlns:a16="http://schemas.microsoft.com/office/drawing/2014/main" id="{A7E1F667-8252-41EB-9DA5-BB15AEB36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6843" y="3375657"/>
              <a:ext cx="331000" cy="648323"/>
            </a:xfrm>
            <a:custGeom>
              <a:avLst/>
              <a:gdLst>
                <a:gd name="T0" fmla="*/ 4 w 132"/>
                <a:gd name="T1" fmla="*/ 0 h 259"/>
                <a:gd name="T2" fmla="*/ 132 w 132"/>
                <a:gd name="T3" fmla="*/ 130 h 259"/>
                <a:gd name="T4" fmla="*/ 4 w 132"/>
                <a:gd name="T5" fmla="*/ 259 h 259"/>
                <a:gd name="T6" fmla="*/ 0 w 132"/>
                <a:gd name="T7" fmla="*/ 130 h 259"/>
                <a:gd name="T8" fmla="*/ 4 w 132"/>
                <a:gd name="T9" fmla="*/ 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259">
                  <a:moveTo>
                    <a:pt x="4" y="0"/>
                  </a:moveTo>
                  <a:cubicBezTo>
                    <a:pt x="75" y="1"/>
                    <a:pt x="132" y="59"/>
                    <a:pt x="132" y="130"/>
                  </a:cubicBezTo>
                  <a:cubicBezTo>
                    <a:pt x="132" y="201"/>
                    <a:pt x="75" y="259"/>
                    <a:pt x="4" y="259"/>
                  </a:cubicBezTo>
                  <a:cubicBezTo>
                    <a:pt x="1" y="218"/>
                    <a:pt x="0" y="175"/>
                    <a:pt x="0" y="130"/>
                  </a:cubicBezTo>
                  <a:cubicBezTo>
                    <a:pt x="0" y="85"/>
                    <a:pt x="1" y="41"/>
                    <a:pt x="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19" name="Freeform 149">
              <a:extLst>
                <a:ext uri="{FF2B5EF4-FFF2-40B4-BE49-F238E27FC236}">
                  <a16:creationId xmlns:a16="http://schemas.microsoft.com/office/drawing/2014/main" id="{705D0E55-59D2-46FA-B2B7-D976C019E0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28454" y="2544053"/>
              <a:ext cx="601819" cy="2314267"/>
            </a:xfrm>
            <a:custGeom>
              <a:avLst/>
              <a:gdLst>
                <a:gd name="T0" fmla="*/ 127 w 242"/>
                <a:gd name="T1" fmla="*/ 33 h 928"/>
                <a:gd name="T2" fmla="*/ 221 w 242"/>
                <a:gd name="T3" fmla="*/ 464 h 928"/>
                <a:gd name="T4" fmla="*/ 127 w 242"/>
                <a:gd name="T5" fmla="*/ 895 h 928"/>
                <a:gd name="T6" fmla="*/ 127 w 242"/>
                <a:gd name="T7" fmla="*/ 927 h 928"/>
                <a:gd name="T8" fmla="*/ 242 w 242"/>
                <a:gd name="T9" fmla="*/ 464 h 928"/>
                <a:gd name="T10" fmla="*/ 127 w 242"/>
                <a:gd name="T11" fmla="*/ 0 h 928"/>
                <a:gd name="T12" fmla="*/ 127 w 242"/>
                <a:gd name="T13" fmla="*/ 33 h 928"/>
                <a:gd name="T14" fmla="*/ 127 w 242"/>
                <a:gd name="T15" fmla="*/ 895 h 928"/>
                <a:gd name="T16" fmla="*/ 32 w 242"/>
                <a:gd name="T17" fmla="*/ 464 h 928"/>
                <a:gd name="T18" fmla="*/ 127 w 242"/>
                <a:gd name="T19" fmla="*/ 33 h 928"/>
                <a:gd name="T20" fmla="*/ 127 w 242"/>
                <a:gd name="T21" fmla="*/ 0 h 928"/>
                <a:gd name="T22" fmla="*/ 121 w 242"/>
                <a:gd name="T23" fmla="*/ 0 h 928"/>
                <a:gd name="T24" fmla="*/ 0 w 242"/>
                <a:gd name="T25" fmla="*/ 464 h 928"/>
                <a:gd name="T26" fmla="*/ 121 w 242"/>
                <a:gd name="T27" fmla="*/ 928 h 928"/>
                <a:gd name="T28" fmla="*/ 127 w 242"/>
                <a:gd name="T29" fmla="*/ 927 h 928"/>
                <a:gd name="T30" fmla="*/ 127 w 242"/>
                <a:gd name="T31" fmla="*/ 895 h 9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2" h="928">
                  <a:moveTo>
                    <a:pt x="127" y="33"/>
                  </a:moveTo>
                  <a:cubicBezTo>
                    <a:pt x="179" y="33"/>
                    <a:pt x="221" y="226"/>
                    <a:pt x="221" y="464"/>
                  </a:cubicBezTo>
                  <a:cubicBezTo>
                    <a:pt x="221" y="702"/>
                    <a:pt x="179" y="895"/>
                    <a:pt x="127" y="895"/>
                  </a:cubicBezTo>
                  <a:cubicBezTo>
                    <a:pt x="127" y="927"/>
                    <a:pt x="127" y="927"/>
                    <a:pt x="127" y="927"/>
                  </a:cubicBezTo>
                  <a:cubicBezTo>
                    <a:pt x="191" y="916"/>
                    <a:pt x="242" y="713"/>
                    <a:pt x="242" y="464"/>
                  </a:cubicBezTo>
                  <a:cubicBezTo>
                    <a:pt x="242" y="215"/>
                    <a:pt x="191" y="11"/>
                    <a:pt x="127" y="0"/>
                  </a:cubicBezTo>
                  <a:lnTo>
                    <a:pt x="127" y="33"/>
                  </a:lnTo>
                  <a:close/>
                  <a:moveTo>
                    <a:pt x="127" y="895"/>
                  </a:moveTo>
                  <a:cubicBezTo>
                    <a:pt x="75" y="895"/>
                    <a:pt x="32" y="702"/>
                    <a:pt x="32" y="464"/>
                  </a:cubicBezTo>
                  <a:cubicBezTo>
                    <a:pt x="32" y="226"/>
                    <a:pt x="75" y="33"/>
                    <a:pt x="127" y="33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5" y="0"/>
                    <a:pt x="123" y="0"/>
                    <a:pt x="121" y="0"/>
                  </a:cubicBezTo>
                  <a:cubicBezTo>
                    <a:pt x="54" y="0"/>
                    <a:pt x="0" y="207"/>
                    <a:pt x="0" y="464"/>
                  </a:cubicBezTo>
                  <a:cubicBezTo>
                    <a:pt x="0" y="720"/>
                    <a:pt x="54" y="928"/>
                    <a:pt x="121" y="928"/>
                  </a:cubicBezTo>
                  <a:cubicBezTo>
                    <a:pt x="123" y="928"/>
                    <a:pt x="125" y="928"/>
                    <a:pt x="127" y="927"/>
                  </a:cubicBezTo>
                  <a:lnTo>
                    <a:pt x="127" y="89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20" name="Freeform 150">
              <a:extLst>
                <a:ext uri="{FF2B5EF4-FFF2-40B4-BE49-F238E27FC236}">
                  <a16:creationId xmlns:a16="http://schemas.microsoft.com/office/drawing/2014/main" id="{0C8EEE28-3A6A-4A30-A72D-57483464C8F2}"/>
                </a:ext>
              </a:extLst>
            </p:cNvPr>
            <p:cNvSpPr>
              <a:spLocks/>
            </p:cNvSpPr>
            <p:nvPr/>
          </p:nvSpPr>
          <p:spPr bwMode="auto">
            <a:xfrm>
              <a:off x="946708" y="4437047"/>
              <a:ext cx="869902" cy="615497"/>
            </a:xfrm>
            <a:custGeom>
              <a:avLst/>
              <a:gdLst>
                <a:gd name="T0" fmla="*/ 309 w 349"/>
                <a:gd name="T1" fmla="*/ 2 h 247"/>
                <a:gd name="T2" fmla="*/ 147 w 349"/>
                <a:gd name="T3" fmla="*/ 10 h 247"/>
                <a:gd name="T4" fmla="*/ 54 w 349"/>
                <a:gd name="T5" fmla="*/ 247 h 247"/>
                <a:gd name="T6" fmla="*/ 171 w 349"/>
                <a:gd name="T7" fmla="*/ 85 h 247"/>
                <a:gd name="T8" fmla="*/ 260 w 349"/>
                <a:gd name="T9" fmla="*/ 81 h 247"/>
                <a:gd name="T10" fmla="*/ 309 w 349"/>
                <a:gd name="T11" fmla="*/ 2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9" h="247">
                  <a:moveTo>
                    <a:pt x="309" y="2"/>
                  </a:moveTo>
                  <a:cubicBezTo>
                    <a:pt x="147" y="10"/>
                    <a:pt x="147" y="10"/>
                    <a:pt x="147" y="10"/>
                  </a:cubicBezTo>
                  <a:cubicBezTo>
                    <a:pt x="2" y="84"/>
                    <a:pt x="0" y="164"/>
                    <a:pt x="54" y="247"/>
                  </a:cubicBezTo>
                  <a:cubicBezTo>
                    <a:pt x="120" y="228"/>
                    <a:pt x="163" y="168"/>
                    <a:pt x="171" y="85"/>
                  </a:cubicBezTo>
                  <a:cubicBezTo>
                    <a:pt x="260" y="81"/>
                    <a:pt x="260" y="81"/>
                    <a:pt x="260" y="81"/>
                  </a:cubicBezTo>
                  <a:cubicBezTo>
                    <a:pt x="334" y="77"/>
                    <a:pt x="349" y="0"/>
                    <a:pt x="309" y="2"/>
                  </a:cubicBezTo>
                  <a:close/>
                </a:path>
              </a:pathLst>
            </a:custGeom>
            <a:solidFill>
              <a:srgbClr val="F0AD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21" name="Freeform 151">
              <a:extLst>
                <a:ext uri="{FF2B5EF4-FFF2-40B4-BE49-F238E27FC236}">
                  <a16:creationId xmlns:a16="http://schemas.microsoft.com/office/drawing/2014/main" id="{787A2E18-656E-4810-A86B-E3A55793AF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9105" y="4612121"/>
              <a:ext cx="582670" cy="210637"/>
            </a:xfrm>
            <a:custGeom>
              <a:avLst/>
              <a:gdLst>
                <a:gd name="T0" fmla="*/ 47 w 233"/>
                <a:gd name="T1" fmla="*/ 11 h 85"/>
                <a:gd name="T2" fmla="*/ 181 w 233"/>
                <a:gd name="T3" fmla="*/ 3 h 85"/>
                <a:gd name="T4" fmla="*/ 186 w 233"/>
                <a:gd name="T5" fmla="*/ 74 h 85"/>
                <a:gd name="T6" fmla="*/ 51 w 233"/>
                <a:gd name="T7" fmla="*/ 82 h 85"/>
                <a:gd name="T8" fmla="*/ 47 w 233"/>
                <a:gd name="T9" fmla="*/ 1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85">
                  <a:moveTo>
                    <a:pt x="47" y="11"/>
                  </a:moveTo>
                  <a:cubicBezTo>
                    <a:pt x="181" y="3"/>
                    <a:pt x="181" y="3"/>
                    <a:pt x="181" y="3"/>
                  </a:cubicBezTo>
                  <a:cubicBezTo>
                    <a:pt x="228" y="0"/>
                    <a:pt x="233" y="71"/>
                    <a:pt x="186" y="74"/>
                  </a:cubicBezTo>
                  <a:cubicBezTo>
                    <a:pt x="51" y="82"/>
                    <a:pt x="51" y="82"/>
                    <a:pt x="51" y="82"/>
                  </a:cubicBezTo>
                  <a:cubicBezTo>
                    <a:pt x="4" y="85"/>
                    <a:pt x="0" y="14"/>
                    <a:pt x="47" y="11"/>
                  </a:cubicBezTo>
                  <a:close/>
                </a:path>
              </a:pathLst>
            </a:custGeom>
            <a:solidFill>
              <a:srgbClr val="F0AD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22" name="Freeform 152">
              <a:extLst>
                <a:ext uri="{FF2B5EF4-FFF2-40B4-BE49-F238E27FC236}">
                  <a16:creationId xmlns:a16="http://schemas.microsoft.com/office/drawing/2014/main" id="{E63050DF-5D28-47DC-994A-DA4F14C07F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5519" y="4781725"/>
              <a:ext cx="615496" cy="205166"/>
            </a:xfrm>
            <a:custGeom>
              <a:avLst/>
              <a:gdLst>
                <a:gd name="T0" fmla="*/ 47 w 247"/>
                <a:gd name="T1" fmla="*/ 10 h 83"/>
                <a:gd name="T2" fmla="*/ 195 w 247"/>
                <a:gd name="T3" fmla="*/ 2 h 83"/>
                <a:gd name="T4" fmla="*/ 200 w 247"/>
                <a:gd name="T5" fmla="*/ 74 h 83"/>
                <a:gd name="T6" fmla="*/ 52 w 247"/>
                <a:gd name="T7" fmla="*/ 81 h 83"/>
                <a:gd name="T8" fmla="*/ 47 w 247"/>
                <a:gd name="T9" fmla="*/ 1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83">
                  <a:moveTo>
                    <a:pt x="47" y="10"/>
                  </a:moveTo>
                  <a:cubicBezTo>
                    <a:pt x="195" y="2"/>
                    <a:pt x="195" y="2"/>
                    <a:pt x="195" y="2"/>
                  </a:cubicBezTo>
                  <a:cubicBezTo>
                    <a:pt x="243" y="0"/>
                    <a:pt x="247" y="71"/>
                    <a:pt x="200" y="74"/>
                  </a:cubicBezTo>
                  <a:cubicBezTo>
                    <a:pt x="52" y="81"/>
                    <a:pt x="52" y="81"/>
                    <a:pt x="52" y="81"/>
                  </a:cubicBezTo>
                  <a:cubicBezTo>
                    <a:pt x="4" y="83"/>
                    <a:pt x="0" y="12"/>
                    <a:pt x="47" y="10"/>
                  </a:cubicBezTo>
                  <a:close/>
                </a:path>
              </a:pathLst>
            </a:custGeom>
            <a:solidFill>
              <a:srgbClr val="F0AD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23" name="Freeform 153">
              <a:extLst>
                <a:ext uri="{FF2B5EF4-FFF2-40B4-BE49-F238E27FC236}">
                  <a16:creationId xmlns:a16="http://schemas.microsoft.com/office/drawing/2014/main" id="{CEE2145A-22FF-41C2-8E55-BA0FF8E373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9196" y="4954064"/>
              <a:ext cx="560786" cy="202430"/>
            </a:xfrm>
            <a:custGeom>
              <a:avLst/>
              <a:gdLst>
                <a:gd name="T0" fmla="*/ 47 w 225"/>
                <a:gd name="T1" fmla="*/ 8 h 81"/>
                <a:gd name="T2" fmla="*/ 174 w 225"/>
                <a:gd name="T3" fmla="*/ 2 h 81"/>
                <a:gd name="T4" fmla="*/ 179 w 225"/>
                <a:gd name="T5" fmla="*/ 72 h 81"/>
                <a:gd name="T6" fmla="*/ 51 w 225"/>
                <a:gd name="T7" fmla="*/ 79 h 81"/>
                <a:gd name="T8" fmla="*/ 47 w 225"/>
                <a:gd name="T9" fmla="*/ 8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5" h="81">
                  <a:moveTo>
                    <a:pt x="47" y="8"/>
                  </a:moveTo>
                  <a:cubicBezTo>
                    <a:pt x="174" y="2"/>
                    <a:pt x="174" y="2"/>
                    <a:pt x="174" y="2"/>
                  </a:cubicBezTo>
                  <a:cubicBezTo>
                    <a:pt x="221" y="0"/>
                    <a:pt x="225" y="70"/>
                    <a:pt x="179" y="72"/>
                  </a:cubicBezTo>
                  <a:cubicBezTo>
                    <a:pt x="51" y="79"/>
                    <a:pt x="51" y="79"/>
                    <a:pt x="51" y="79"/>
                  </a:cubicBezTo>
                  <a:cubicBezTo>
                    <a:pt x="5" y="81"/>
                    <a:pt x="0" y="11"/>
                    <a:pt x="47" y="8"/>
                  </a:cubicBezTo>
                  <a:close/>
                </a:path>
              </a:pathLst>
            </a:custGeom>
            <a:solidFill>
              <a:srgbClr val="F0AD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24" name="Freeform 154">
              <a:extLst>
                <a:ext uri="{FF2B5EF4-FFF2-40B4-BE49-F238E27FC236}">
                  <a16:creationId xmlns:a16="http://schemas.microsoft.com/office/drawing/2014/main" id="{63858FD8-8B39-4307-BE30-34D0F729AA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7585" y="5123667"/>
              <a:ext cx="478719" cy="196959"/>
            </a:xfrm>
            <a:custGeom>
              <a:avLst/>
              <a:gdLst>
                <a:gd name="T0" fmla="*/ 47 w 192"/>
                <a:gd name="T1" fmla="*/ 7 h 80"/>
                <a:gd name="T2" fmla="*/ 142 w 192"/>
                <a:gd name="T3" fmla="*/ 3 h 80"/>
                <a:gd name="T4" fmla="*/ 146 w 192"/>
                <a:gd name="T5" fmla="*/ 73 h 80"/>
                <a:gd name="T6" fmla="*/ 51 w 192"/>
                <a:gd name="T7" fmla="*/ 77 h 80"/>
                <a:gd name="T8" fmla="*/ 47 w 192"/>
                <a:gd name="T9" fmla="*/ 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80">
                  <a:moveTo>
                    <a:pt x="47" y="7"/>
                  </a:moveTo>
                  <a:cubicBezTo>
                    <a:pt x="142" y="3"/>
                    <a:pt x="142" y="3"/>
                    <a:pt x="142" y="3"/>
                  </a:cubicBezTo>
                  <a:cubicBezTo>
                    <a:pt x="188" y="0"/>
                    <a:pt x="192" y="70"/>
                    <a:pt x="146" y="73"/>
                  </a:cubicBezTo>
                  <a:cubicBezTo>
                    <a:pt x="51" y="77"/>
                    <a:pt x="51" y="77"/>
                    <a:pt x="51" y="77"/>
                  </a:cubicBezTo>
                  <a:cubicBezTo>
                    <a:pt x="5" y="80"/>
                    <a:pt x="0" y="10"/>
                    <a:pt x="47" y="7"/>
                  </a:cubicBezTo>
                  <a:close/>
                </a:path>
              </a:pathLst>
            </a:custGeom>
            <a:solidFill>
              <a:srgbClr val="F0AD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25" name="Freeform 155">
              <a:extLst>
                <a:ext uri="{FF2B5EF4-FFF2-40B4-BE49-F238E27FC236}">
                  <a16:creationId xmlns:a16="http://schemas.microsoft.com/office/drawing/2014/main" id="{D67114A6-CB92-4FB9-B08A-9AA22F56FB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5519" y="4620328"/>
              <a:ext cx="547108" cy="194223"/>
            </a:xfrm>
            <a:custGeom>
              <a:avLst/>
              <a:gdLst>
                <a:gd name="T0" fmla="*/ 43 w 220"/>
                <a:gd name="T1" fmla="*/ 11 h 77"/>
                <a:gd name="T2" fmla="*/ 174 w 220"/>
                <a:gd name="T3" fmla="*/ 2 h 77"/>
                <a:gd name="T4" fmla="*/ 177 w 220"/>
                <a:gd name="T5" fmla="*/ 63 h 77"/>
                <a:gd name="T6" fmla="*/ 47 w 220"/>
                <a:gd name="T7" fmla="*/ 75 h 77"/>
                <a:gd name="T8" fmla="*/ 43 w 220"/>
                <a:gd name="T9" fmla="*/ 11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0" h="77">
                  <a:moveTo>
                    <a:pt x="43" y="11"/>
                  </a:moveTo>
                  <a:cubicBezTo>
                    <a:pt x="174" y="2"/>
                    <a:pt x="174" y="2"/>
                    <a:pt x="174" y="2"/>
                  </a:cubicBezTo>
                  <a:cubicBezTo>
                    <a:pt x="217" y="0"/>
                    <a:pt x="220" y="61"/>
                    <a:pt x="177" y="63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5" y="77"/>
                    <a:pt x="0" y="13"/>
                    <a:pt x="43" y="11"/>
                  </a:cubicBezTo>
                  <a:close/>
                </a:path>
              </a:pathLst>
            </a:custGeom>
            <a:solidFill>
              <a:srgbClr val="FF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26" name="Freeform 156">
              <a:extLst>
                <a:ext uri="{FF2B5EF4-FFF2-40B4-BE49-F238E27FC236}">
                  <a16:creationId xmlns:a16="http://schemas.microsoft.com/office/drawing/2014/main" id="{E74D94E9-7D21-4D33-B410-F6479994B6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9196" y="4795402"/>
              <a:ext cx="588141" cy="186017"/>
            </a:xfrm>
            <a:custGeom>
              <a:avLst/>
              <a:gdLst>
                <a:gd name="T0" fmla="*/ 43 w 236"/>
                <a:gd name="T1" fmla="*/ 7 h 74"/>
                <a:gd name="T2" fmla="*/ 188 w 236"/>
                <a:gd name="T3" fmla="*/ 2 h 74"/>
                <a:gd name="T4" fmla="*/ 193 w 236"/>
                <a:gd name="T5" fmla="*/ 62 h 74"/>
                <a:gd name="T6" fmla="*/ 47 w 236"/>
                <a:gd name="T7" fmla="*/ 71 h 74"/>
                <a:gd name="T8" fmla="*/ 43 w 236"/>
                <a:gd name="T9" fmla="*/ 7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74">
                  <a:moveTo>
                    <a:pt x="43" y="7"/>
                  </a:moveTo>
                  <a:cubicBezTo>
                    <a:pt x="188" y="2"/>
                    <a:pt x="188" y="2"/>
                    <a:pt x="188" y="2"/>
                  </a:cubicBezTo>
                  <a:cubicBezTo>
                    <a:pt x="230" y="0"/>
                    <a:pt x="236" y="59"/>
                    <a:pt x="193" y="62"/>
                  </a:cubicBezTo>
                  <a:cubicBezTo>
                    <a:pt x="47" y="71"/>
                    <a:pt x="47" y="71"/>
                    <a:pt x="47" y="71"/>
                  </a:cubicBezTo>
                  <a:cubicBezTo>
                    <a:pt x="4" y="74"/>
                    <a:pt x="0" y="9"/>
                    <a:pt x="43" y="7"/>
                  </a:cubicBezTo>
                  <a:close/>
                </a:path>
              </a:pathLst>
            </a:custGeom>
            <a:solidFill>
              <a:srgbClr val="FF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27" name="Freeform 157">
              <a:extLst>
                <a:ext uri="{FF2B5EF4-FFF2-40B4-BE49-F238E27FC236}">
                  <a16:creationId xmlns:a16="http://schemas.microsoft.com/office/drawing/2014/main" id="{25FA32A6-6FCA-4B0F-BDD1-0F501A5EDC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5610" y="4975948"/>
              <a:ext cx="525224" cy="175075"/>
            </a:xfrm>
            <a:custGeom>
              <a:avLst/>
              <a:gdLst>
                <a:gd name="T0" fmla="*/ 43 w 211"/>
                <a:gd name="T1" fmla="*/ 3 h 70"/>
                <a:gd name="T2" fmla="*/ 168 w 211"/>
                <a:gd name="T3" fmla="*/ 1 h 70"/>
                <a:gd name="T4" fmla="*/ 169 w 211"/>
                <a:gd name="T5" fmla="*/ 60 h 70"/>
                <a:gd name="T6" fmla="*/ 47 w 211"/>
                <a:gd name="T7" fmla="*/ 67 h 70"/>
                <a:gd name="T8" fmla="*/ 43 w 211"/>
                <a:gd name="T9" fmla="*/ 3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70">
                  <a:moveTo>
                    <a:pt x="43" y="3"/>
                  </a:moveTo>
                  <a:cubicBezTo>
                    <a:pt x="168" y="1"/>
                    <a:pt x="168" y="1"/>
                    <a:pt x="168" y="1"/>
                  </a:cubicBezTo>
                  <a:cubicBezTo>
                    <a:pt x="210" y="0"/>
                    <a:pt x="211" y="58"/>
                    <a:pt x="169" y="60"/>
                  </a:cubicBezTo>
                  <a:cubicBezTo>
                    <a:pt x="47" y="67"/>
                    <a:pt x="47" y="67"/>
                    <a:pt x="47" y="67"/>
                  </a:cubicBezTo>
                  <a:cubicBezTo>
                    <a:pt x="4" y="70"/>
                    <a:pt x="0" y="4"/>
                    <a:pt x="43" y="3"/>
                  </a:cubicBezTo>
                  <a:close/>
                </a:path>
              </a:pathLst>
            </a:custGeom>
            <a:solidFill>
              <a:srgbClr val="FF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28" name="Freeform 158">
              <a:extLst>
                <a:ext uri="{FF2B5EF4-FFF2-40B4-BE49-F238E27FC236}">
                  <a16:creationId xmlns:a16="http://schemas.microsoft.com/office/drawing/2014/main" id="{9F8E17FB-81BA-434B-B6E9-C00CF2D1B5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3998" y="5140081"/>
              <a:ext cx="448629" cy="175075"/>
            </a:xfrm>
            <a:custGeom>
              <a:avLst/>
              <a:gdLst>
                <a:gd name="T0" fmla="*/ 42 w 180"/>
                <a:gd name="T1" fmla="*/ 3 h 70"/>
                <a:gd name="T2" fmla="*/ 135 w 180"/>
                <a:gd name="T3" fmla="*/ 1 h 70"/>
                <a:gd name="T4" fmla="*/ 138 w 180"/>
                <a:gd name="T5" fmla="*/ 62 h 70"/>
                <a:gd name="T6" fmla="*/ 46 w 180"/>
                <a:gd name="T7" fmla="*/ 67 h 70"/>
                <a:gd name="T8" fmla="*/ 42 w 180"/>
                <a:gd name="T9" fmla="*/ 3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70">
                  <a:moveTo>
                    <a:pt x="42" y="3"/>
                  </a:moveTo>
                  <a:cubicBezTo>
                    <a:pt x="135" y="1"/>
                    <a:pt x="135" y="1"/>
                    <a:pt x="135" y="1"/>
                  </a:cubicBezTo>
                  <a:cubicBezTo>
                    <a:pt x="177" y="0"/>
                    <a:pt x="180" y="60"/>
                    <a:pt x="138" y="62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4" y="70"/>
                    <a:pt x="0" y="4"/>
                    <a:pt x="42" y="3"/>
                  </a:cubicBezTo>
                  <a:close/>
                </a:path>
              </a:pathLst>
            </a:custGeom>
            <a:solidFill>
              <a:srgbClr val="FF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29" name="Freeform 159">
              <a:extLst>
                <a:ext uri="{FF2B5EF4-FFF2-40B4-BE49-F238E27FC236}">
                  <a16:creationId xmlns:a16="http://schemas.microsoft.com/office/drawing/2014/main" id="{974511C7-7288-434F-93DD-CC24590268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6494" y="4447989"/>
              <a:ext cx="629174" cy="194223"/>
            </a:xfrm>
            <a:custGeom>
              <a:avLst/>
              <a:gdLst>
                <a:gd name="T0" fmla="*/ 213 w 252"/>
                <a:gd name="T1" fmla="*/ 2 h 78"/>
                <a:gd name="T2" fmla="*/ 54 w 252"/>
                <a:gd name="T3" fmla="*/ 10 h 78"/>
                <a:gd name="T4" fmla="*/ 0 w 252"/>
                <a:gd name="T5" fmla="*/ 78 h 78"/>
                <a:gd name="T6" fmla="*/ 162 w 252"/>
                <a:gd name="T7" fmla="*/ 74 h 78"/>
                <a:gd name="T8" fmla="*/ 213 w 252"/>
                <a:gd name="T9" fmla="*/ 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2" h="78">
                  <a:moveTo>
                    <a:pt x="213" y="2"/>
                  </a:moveTo>
                  <a:cubicBezTo>
                    <a:pt x="54" y="10"/>
                    <a:pt x="54" y="10"/>
                    <a:pt x="54" y="1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162" y="74"/>
                    <a:pt x="162" y="74"/>
                    <a:pt x="162" y="74"/>
                  </a:cubicBezTo>
                  <a:cubicBezTo>
                    <a:pt x="234" y="72"/>
                    <a:pt x="252" y="0"/>
                    <a:pt x="213" y="2"/>
                  </a:cubicBezTo>
                  <a:close/>
                </a:path>
              </a:pathLst>
            </a:custGeom>
            <a:solidFill>
              <a:srgbClr val="FF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30" name="Freeform 160">
              <a:extLst>
                <a:ext uri="{FF2B5EF4-FFF2-40B4-BE49-F238E27FC236}">
                  <a16:creationId xmlns:a16="http://schemas.microsoft.com/office/drawing/2014/main" id="{F3DDCCF0-233E-40C5-9402-8CFDBFFA5DFA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791" y="4456195"/>
              <a:ext cx="574463" cy="656530"/>
            </a:xfrm>
            <a:custGeom>
              <a:avLst/>
              <a:gdLst>
                <a:gd name="T0" fmla="*/ 0 w 231"/>
                <a:gd name="T1" fmla="*/ 199 h 263"/>
                <a:gd name="T2" fmla="*/ 172 w 231"/>
                <a:gd name="T3" fmla="*/ 6 h 263"/>
                <a:gd name="T4" fmla="*/ 194 w 231"/>
                <a:gd name="T5" fmla="*/ 74 h 263"/>
                <a:gd name="T6" fmla="*/ 79 w 231"/>
                <a:gd name="T7" fmla="*/ 238 h 263"/>
                <a:gd name="T8" fmla="*/ 0 w 231"/>
                <a:gd name="T9" fmla="*/ 199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1" h="263">
                  <a:moveTo>
                    <a:pt x="0" y="199"/>
                  </a:moveTo>
                  <a:cubicBezTo>
                    <a:pt x="12" y="110"/>
                    <a:pt x="87" y="22"/>
                    <a:pt x="172" y="6"/>
                  </a:cubicBezTo>
                  <a:cubicBezTo>
                    <a:pt x="206" y="0"/>
                    <a:pt x="231" y="56"/>
                    <a:pt x="194" y="74"/>
                  </a:cubicBezTo>
                  <a:cubicBezTo>
                    <a:pt x="179" y="169"/>
                    <a:pt x="118" y="223"/>
                    <a:pt x="79" y="238"/>
                  </a:cubicBezTo>
                  <a:cubicBezTo>
                    <a:pt x="80" y="255"/>
                    <a:pt x="20" y="263"/>
                    <a:pt x="0" y="199"/>
                  </a:cubicBezTo>
                  <a:close/>
                </a:path>
              </a:pathLst>
            </a:custGeom>
            <a:solidFill>
              <a:srgbClr val="FF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31" name="Freeform 161">
              <a:extLst>
                <a:ext uri="{FF2B5EF4-FFF2-40B4-BE49-F238E27FC236}">
                  <a16:creationId xmlns:a16="http://schemas.microsoft.com/office/drawing/2014/main" id="{CB6707E7-B286-4A9D-AD2D-344C0F48B4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228" y="4573824"/>
              <a:ext cx="396653" cy="867166"/>
            </a:xfrm>
            <a:custGeom>
              <a:avLst/>
              <a:gdLst>
                <a:gd name="T0" fmla="*/ 142 w 160"/>
                <a:gd name="T1" fmla="*/ 348 h 348"/>
                <a:gd name="T2" fmla="*/ 136 w 160"/>
                <a:gd name="T3" fmla="*/ 0 h 348"/>
                <a:gd name="T4" fmla="*/ 0 w 160"/>
                <a:gd name="T5" fmla="*/ 206 h 348"/>
                <a:gd name="T6" fmla="*/ 142 w 160"/>
                <a:gd name="T7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0" h="348">
                  <a:moveTo>
                    <a:pt x="142" y="348"/>
                  </a:moveTo>
                  <a:cubicBezTo>
                    <a:pt x="160" y="178"/>
                    <a:pt x="151" y="55"/>
                    <a:pt x="136" y="0"/>
                  </a:cubicBezTo>
                  <a:cubicBezTo>
                    <a:pt x="0" y="206"/>
                    <a:pt x="0" y="206"/>
                    <a:pt x="0" y="206"/>
                  </a:cubicBezTo>
                  <a:lnTo>
                    <a:pt x="142" y="34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32" name="Freeform 162">
              <a:extLst>
                <a:ext uri="{FF2B5EF4-FFF2-40B4-BE49-F238E27FC236}">
                  <a16:creationId xmlns:a16="http://schemas.microsoft.com/office/drawing/2014/main" id="{94668454-50E2-4236-B0AD-543F4BD85D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7" y="4644948"/>
              <a:ext cx="705769" cy="733125"/>
            </a:xfrm>
            <a:custGeom>
              <a:avLst/>
              <a:gdLst>
                <a:gd name="T0" fmla="*/ 0 w 283"/>
                <a:gd name="T1" fmla="*/ 4 h 295"/>
                <a:gd name="T2" fmla="*/ 279 w 283"/>
                <a:gd name="T3" fmla="*/ 0 h 295"/>
                <a:gd name="T4" fmla="*/ 283 w 283"/>
                <a:gd name="T5" fmla="*/ 291 h 295"/>
                <a:gd name="T6" fmla="*/ 0 w 283"/>
                <a:gd name="T7" fmla="*/ 295 h 295"/>
                <a:gd name="T8" fmla="*/ 0 w 283"/>
                <a:gd name="T9" fmla="*/ 4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3" h="295">
                  <a:moveTo>
                    <a:pt x="0" y="4"/>
                  </a:moveTo>
                  <a:cubicBezTo>
                    <a:pt x="279" y="0"/>
                    <a:pt x="279" y="0"/>
                    <a:pt x="279" y="0"/>
                  </a:cubicBezTo>
                  <a:cubicBezTo>
                    <a:pt x="227" y="121"/>
                    <a:pt x="238" y="214"/>
                    <a:pt x="283" y="291"/>
                  </a:cubicBezTo>
                  <a:cubicBezTo>
                    <a:pt x="0" y="295"/>
                    <a:pt x="0" y="295"/>
                    <a:pt x="0" y="295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EDF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33" name="Freeform 163">
              <a:extLst>
                <a:ext uri="{FF2B5EF4-FFF2-40B4-BE49-F238E27FC236}">
                  <a16:creationId xmlns:a16="http://schemas.microsoft.com/office/drawing/2014/main" id="{3D4EC19E-7751-46E2-B23E-ADE7812E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9" y="4573824"/>
              <a:ext cx="533430" cy="872637"/>
            </a:xfrm>
            <a:custGeom>
              <a:avLst/>
              <a:gdLst>
                <a:gd name="T0" fmla="*/ 0 w 214"/>
                <a:gd name="T1" fmla="*/ 3 h 350"/>
                <a:gd name="T2" fmla="*/ 210 w 214"/>
                <a:gd name="T3" fmla="*/ 0 h 350"/>
                <a:gd name="T4" fmla="*/ 214 w 214"/>
                <a:gd name="T5" fmla="*/ 347 h 350"/>
                <a:gd name="T6" fmla="*/ 0 w 214"/>
                <a:gd name="T7" fmla="*/ 350 h 350"/>
                <a:gd name="T8" fmla="*/ 0 w 214"/>
                <a:gd name="T9" fmla="*/ 3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" h="350">
                  <a:moveTo>
                    <a:pt x="0" y="3"/>
                  </a:moveTo>
                  <a:cubicBezTo>
                    <a:pt x="210" y="0"/>
                    <a:pt x="210" y="0"/>
                    <a:pt x="210" y="0"/>
                  </a:cubicBezTo>
                  <a:cubicBezTo>
                    <a:pt x="163" y="114"/>
                    <a:pt x="156" y="229"/>
                    <a:pt x="214" y="347"/>
                  </a:cubicBezTo>
                  <a:cubicBezTo>
                    <a:pt x="0" y="350"/>
                    <a:pt x="0" y="350"/>
                    <a:pt x="0" y="35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34" name="Freeform 164">
              <a:extLst>
                <a:ext uri="{FF2B5EF4-FFF2-40B4-BE49-F238E27FC236}">
                  <a16:creationId xmlns:a16="http://schemas.microsoft.com/office/drawing/2014/main" id="{C795CB11-03FD-44A5-AAD0-B0994558A9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7" y="5296006"/>
              <a:ext cx="533430" cy="150455"/>
            </a:xfrm>
            <a:custGeom>
              <a:avLst/>
              <a:gdLst>
                <a:gd name="T0" fmla="*/ 191 w 214"/>
                <a:gd name="T1" fmla="*/ 0 h 60"/>
                <a:gd name="T2" fmla="*/ 214 w 214"/>
                <a:gd name="T3" fmla="*/ 57 h 60"/>
                <a:gd name="T4" fmla="*/ 0 w 214"/>
                <a:gd name="T5" fmla="*/ 60 h 60"/>
                <a:gd name="T6" fmla="*/ 0 w 214"/>
                <a:gd name="T7" fmla="*/ 0 h 60"/>
                <a:gd name="T8" fmla="*/ 191 w 214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" h="60">
                  <a:moveTo>
                    <a:pt x="191" y="0"/>
                  </a:moveTo>
                  <a:cubicBezTo>
                    <a:pt x="197" y="19"/>
                    <a:pt x="205" y="38"/>
                    <a:pt x="214" y="5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35" name="Freeform 165">
              <a:extLst>
                <a:ext uri="{FF2B5EF4-FFF2-40B4-BE49-F238E27FC236}">
                  <a16:creationId xmlns:a16="http://schemas.microsoft.com/office/drawing/2014/main" id="{72A019C4-012E-4CE3-ABC3-B91F44F781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253" y="5249502"/>
              <a:ext cx="243463" cy="123099"/>
            </a:xfrm>
            <a:custGeom>
              <a:avLst/>
              <a:gdLst>
                <a:gd name="T0" fmla="*/ 0 w 98"/>
                <a:gd name="T1" fmla="*/ 0 h 49"/>
                <a:gd name="T2" fmla="*/ 75 w 98"/>
                <a:gd name="T3" fmla="*/ 0 h 49"/>
                <a:gd name="T4" fmla="*/ 98 w 98"/>
                <a:gd name="T5" fmla="*/ 48 h 49"/>
                <a:gd name="T6" fmla="*/ 17 w 98"/>
                <a:gd name="T7" fmla="*/ 49 h 49"/>
                <a:gd name="T8" fmla="*/ 0 w 98"/>
                <a:gd name="T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49">
                  <a:moveTo>
                    <a:pt x="0" y="0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81" y="17"/>
                    <a:pt x="89" y="33"/>
                    <a:pt x="98" y="48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0" y="33"/>
                    <a:pt x="5" y="17"/>
                    <a:pt x="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36" name="Freeform 166">
              <a:extLst>
                <a:ext uri="{FF2B5EF4-FFF2-40B4-BE49-F238E27FC236}">
                  <a16:creationId xmlns:a16="http://schemas.microsoft.com/office/drawing/2014/main" id="{A4D9AFA6-0CD2-4710-9C5B-AE3B3CABD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1932" y="4658625"/>
              <a:ext cx="207901" cy="136777"/>
            </a:xfrm>
            <a:custGeom>
              <a:avLst/>
              <a:gdLst>
                <a:gd name="T0" fmla="*/ 29 w 83"/>
                <a:gd name="T1" fmla="*/ 3 h 55"/>
                <a:gd name="T2" fmla="*/ 33 w 83"/>
                <a:gd name="T3" fmla="*/ 53 h 55"/>
                <a:gd name="T4" fmla="*/ 29 w 83"/>
                <a:gd name="T5" fmla="*/ 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3" h="55">
                  <a:moveTo>
                    <a:pt x="29" y="3"/>
                  </a:moveTo>
                  <a:cubicBezTo>
                    <a:pt x="78" y="0"/>
                    <a:pt x="83" y="51"/>
                    <a:pt x="33" y="53"/>
                  </a:cubicBezTo>
                  <a:cubicBezTo>
                    <a:pt x="6" y="55"/>
                    <a:pt x="0" y="4"/>
                    <a:pt x="29" y="3"/>
                  </a:cubicBezTo>
                  <a:close/>
                </a:path>
              </a:pathLst>
            </a:custGeom>
            <a:solidFill>
              <a:srgbClr val="FFF0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37" name="Freeform 167">
              <a:extLst>
                <a:ext uri="{FF2B5EF4-FFF2-40B4-BE49-F238E27FC236}">
                  <a16:creationId xmlns:a16="http://schemas.microsoft.com/office/drawing/2014/main" id="{1B4104A2-AA61-453E-AEED-9F9EC9F3C0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5610" y="4828229"/>
              <a:ext cx="207901" cy="134041"/>
            </a:xfrm>
            <a:custGeom>
              <a:avLst/>
              <a:gdLst>
                <a:gd name="T0" fmla="*/ 28 w 83"/>
                <a:gd name="T1" fmla="*/ 3 h 54"/>
                <a:gd name="T2" fmla="*/ 32 w 83"/>
                <a:gd name="T3" fmla="*/ 53 h 54"/>
                <a:gd name="T4" fmla="*/ 28 w 83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3" h="54">
                  <a:moveTo>
                    <a:pt x="28" y="3"/>
                  </a:moveTo>
                  <a:cubicBezTo>
                    <a:pt x="78" y="0"/>
                    <a:pt x="83" y="51"/>
                    <a:pt x="32" y="53"/>
                  </a:cubicBezTo>
                  <a:cubicBezTo>
                    <a:pt x="5" y="54"/>
                    <a:pt x="0" y="4"/>
                    <a:pt x="28" y="3"/>
                  </a:cubicBezTo>
                  <a:close/>
                </a:path>
              </a:pathLst>
            </a:custGeom>
            <a:solidFill>
              <a:srgbClr val="FFF0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38" name="Freeform 168">
              <a:extLst>
                <a:ext uri="{FF2B5EF4-FFF2-40B4-BE49-F238E27FC236}">
                  <a16:creationId xmlns:a16="http://schemas.microsoft.com/office/drawing/2014/main" id="{9D9B1727-3B81-48C6-BCC2-BAFF1B8ABF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4758" y="4995097"/>
              <a:ext cx="205165" cy="136777"/>
            </a:xfrm>
            <a:custGeom>
              <a:avLst/>
              <a:gdLst>
                <a:gd name="T0" fmla="*/ 28 w 83"/>
                <a:gd name="T1" fmla="*/ 4 h 55"/>
                <a:gd name="T2" fmla="*/ 33 w 83"/>
                <a:gd name="T3" fmla="*/ 54 h 55"/>
                <a:gd name="T4" fmla="*/ 28 w 83"/>
                <a:gd name="T5" fmla="*/ 4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3" h="55">
                  <a:moveTo>
                    <a:pt x="28" y="4"/>
                  </a:moveTo>
                  <a:cubicBezTo>
                    <a:pt x="78" y="0"/>
                    <a:pt x="83" y="51"/>
                    <a:pt x="33" y="54"/>
                  </a:cubicBezTo>
                  <a:cubicBezTo>
                    <a:pt x="5" y="55"/>
                    <a:pt x="0" y="5"/>
                    <a:pt x="28" y="4"/>
                  </a:cubicBezTo>
                  <a:close/>
                </a:path>
              </a:pathLst>
            </a:custGeom>
            <a:solidFill>
              <a:srgbClr val="FFF0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39" name="Freeform 169">
              <a:extLst>
                <a:ext uri="{FF2B5EF4-FFF2-40B4-BE49-F238E27FC236}">
                  <a16:creationId xmlns:a16="http://schemas.microsoft.com/office/drawing/2014/main" id="{EAD8EE8A-E1CB-4A61-9198-FEADABA2B7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0411" y="5159229"/>
              <a:ext cx="207901" cy="136777"/>
            </a:xfrm>
            <a:custGeom>
              <a:avLst/>
              <a:gdLst>
                <a:gd name="T0" fmla="*/ 29 w 84"/>
                <a:gd name="T1" fmla="*/ 4 h 55"/>
                <a:gd name="T2" fmla="*/ 33 w 84"/>
                <a:gd name="T3" fmla="*/ 54 h 55"/>
                <a:gd name="T4" fmla="*/ 29 w 84"/>
                <a:gd name="T5" fmla="*/ 4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55">
                  <a:moveTo>
                    <a:pt x="29" y="4"/>
                  </a:moveTo>
                  <a:cubicBezTo>
                    <a:pt x="79" y="0"/>
                    <a:pt x="84" y="51"/>
                    <a:pt x="33" y="54"/>
                  </a:cubicBezTo>
                  <a:cubicBezTo>
                    <a:pt x="6" y="55"/>
                    <a:pt x="0" y="5"/>
                    <a:pt x="29" y="4"/>
                  </a:cubicBezTo>
                  <a:close/>
                </a:path>
              </a:pathLst>
            </a:custGeom>
            <a:solidFill>
              <a:srgbClr val="FFF0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40" name="Freeform 170">
              <a:extLst>
                <a:ext uri="{FF2B5EF4-FFF2-40B4-BE49-F238E27FC236}">
                  <a16:creationId xmlns:a16="http://schemas.microsoft.com/office/drawing/2014/main" id="{6E27BC8A-555A-49A6-B0CC-7734968D35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7767" y="4450724"/>
              <a:ext cx="131306" cy="30091"/>
            </a:xfrm>
            <a:custGeom>
              <a:avLst/>
              <a:gdLst>
                <a:gd name="T0" fmla="*/ 0 w 53"/>
                <a:gd name="T1" fmla="*/ 2 h 12"/>
                <a:gd name="T2" fmla="*/ 11 w 53"/>
                <a:gd name="T3" fmla="*/ 10 h 12"/>
                <a:gd name="T4" fmla="*/ 53 w 53"/>
                <a:gd name="T5" fmla="*/ 1 h 12"/>
                <a:gd name="T6" fmla="*/ 53 w 53"/>
                <a:gd name="T7" fmla="*/ 1 h 12"/>
                <a:gd name="T8" fmla="*/ 45 w 53"/>
                <a:gd name="T9" fmla="*/ 0 h 12"/>
                <a:gd name="T10" fmla="*/ 0 w 53"/>
                <a:gd name="T11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12">
                  <a:moveTo>
                    <a:pt x="0" y="2"/>
                  </a:moveTo>
                  <a:cubicBezTo>
                    <a:pt x="2" y="8"/>
                    <a:pt x="5" y="12"/>
                    <a:pt x="11" y="10"/>
                  </a:cubicBezTo>
                  <a:cubicBezTo>
                    <a:pt x="20" y="9"/>
                    <a:pt x="49" y="7"/>
                    <a:pt x="53" y="1"/>
                  </a:cubicBezTo>
                  <a:cubicBezTo>
                    <a:pt x="53" y="1"/>
                    <a:pt x="53" y="1"/>
                    <a:pt x="53" y="1"/>
                  </a:cubicBezTo>
                  <a:cubicBezTo>
                    <a:pt x="51" y="0"/>
                    <a:pt x="48" y="0"/>
                    <a:pt x="45" y="0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FFF0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Source Sans Pro" charset="0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A4CCAD30-A5C6-4551-8689-F1060E6F18F6}"/>
              </a:ext>
            </a:extLst>
          </p:cNvPr>
          <p:cNvSpPr txBox="1"/>
          <p:nvPr/>
        </p:nvSpPr>
        <p:spPr>
          <a:xfrm>
            <a:off x="4556905" y="2858857"/>
            <a:ext cx="707052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SG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SG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SG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SG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-tr 45 + 46) </a:t>
            </a:r>
            <a:r>
              <a:rPr lang="en-SG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SG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SG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SG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SG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68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ABFB88EE-3D0B-47B6-8E17-87A5612984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9670623"/>
              </p:ext>
            </p:extLst>
          </p:nvPr>
        </p:nvGraphicFramePr>
        <p:xfrm>
          <a:off x="0" y="0"/>
          <a:ext cx="12192000" cy="68703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97286">
                  <a:extLst>
                    <a:ext uri="{9D8B030D-6E8A-4147-A177-3AD203B41FA5}">
                      <a16:colId xmlns:a16="http://schemas.microsoft.com/office/drawing/2014/main" val="180759061"/>
                    </a:ext>
                  </a:extLst>
                </a:gridCol>
                <a:gridCol w="3058885">
                  <a:extLst>
                    <a:ext uri="{9D8B030D-6E8A-4147-A177-3AD203B41FA5}">
                      <a16:colId xmlns:a16="http://schemas.microsoft.com/office/drawing/2014/main" val="1434333327"/>
                    </a:ext>
                  </a:extLst>
                </a:gridCol>
                <a:gridCol w="3635829">
                  <a:extLst>
                    <a:ext uri="{9D8B030D-6E8A-4147-A177-3AD203B41FA5}">
                      <a16:colId xmlns:a16="http://schemas.microsoft.com/office/drawing/2014/main" val="975994561"/>
                    </a:ext>
                  </a:extLst>
                </a:gridCol>
              </a:tblGrid>
              <a:tr h="849086">
                <a:tc>
                  <a:txBody>
                    <a:bodyPr/>
                    <a:lstStyle/>
                    <a:p>
                      <a:pPr algn="ctr"/>
                      <a:r>
                        <a:rPr lang="en-SG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SG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Kiểu</a:t>
                      </a:r>
                      <a:r>
                        <a:rPr lang="en-SG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SG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SG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SG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1279139"/>
                  </a:ext>
                </a:extLst>
              </a:tr>
              <a:tr h="587829">
                <a:tc>
                  <a:txBody>
                    <a:bodyPr/>
                    <a:lstStyle/>
                    <a:p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…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1567513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Chúng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quyền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… Quang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1915918"/>
                  </a:ext>
                </a:extLst>
              </a:tr>
              <a:tr h="631371">
                <a:tc>
                  <a:txBody>
                    <a:bodyPr/>
                    <a:lstStyle/>
                    <a:p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Chúng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...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tộc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hùng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3440654"/>
                  </a:ext>
                </a:extLst>
              </a:tr>
              <a:tr h="544286">
                <a:tc>
                  <a:txBody>
                    <a:bodyPr/>
                    <a:lstStyle/>
                    <a:p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Thốt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…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thở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6253877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Bẩm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… 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...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Đê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vỡ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mất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rồi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!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8149719"/>
                  </a:ext>
                </a:extLst>
              </a:tr>
              <a:tr h="576943">
                <a:tc>
                  <a:txBody>
                    <a:bodyPr/>
                    <a:lstStyle/>
                    <a:p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Cai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Tứ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ng</a:t>
                      </a:r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ời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…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</a:t>
                      </a:r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ơi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0408347"/>
                  </a:ext>
                </a:extLst>
              </a:tr>
              <a:tr h="587828">
                <a:tc>
                  <a:txBody>
                    <a:bodyPr/>
                    <a:lstStyle/>
                    <a:p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lão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vuông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…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hóp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351074"/>
                  </a:ext>
                </a:extLst>
              </a:tr>
              <a:tr h="587829">
                <a:tc>
                  <a:txBody>
                    <a:bodyPr/>
                    <a:lstStyle/>
                    <a:p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Ôi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Tào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Khê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!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0581950"/>
                  </a:ext>
                </a:extLst>
              </a:tr>
              <a:tr h="631371">
                <a:tc>
                  <a:txBody>
                    <a:bodyPr/>
                    <a:lstStyle/>
                    <a:p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ớc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Tào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Khê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mòn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đấy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!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7028644"/>
                  </a:ext>
                </a:extLst>
              </a:tr>
              <a:tr h="654627">
                <a:tc>
                  <a:txBody>
                    <a:bodyPr/>
                    <a:lstStyle/>
                    <a:p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</a:t>
                      </a:r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</a:t>
                      </a:r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ớc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…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ta!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90899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945617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ABFB88EE-3D0B-47B6-8E17-87A5612984FD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2192000" cy="68703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97286">
                  <a:extLst>
                    <a:ext uri="{9D8B030D-6E8A-4147-A177-3AD203B41FA5}">
                      <a16:colId xmlns:a16="http://schemas.microsoft.com/office/drawing/2014/main" val="180759061"/>
                    </a:ext>
                  </a:extLst>
                </a:gridCol>
                <a:gridCol w="3058885">
                  <a:extLst>
                    <a:ext uri="{9D8B030D-6E8A-4147-A177-3AD203B41FA5}">
                      <a16:colId xmlns:a16="http://schemas.microsoft.com/office/drawing/2014/main" val="1434333327"/>
                    </a:ext>
                  </a:extLst>
                </a:gridCol>
                <a:gridCol w="3635829">
                  <a:extLst>
                    <a:ext uri="{9D8B030D-6E8A-4147-A177-3AD203B41FA5}">
                      <a16:colId xmlns:a16="http://schemas.microsoft.com/office/drawing/2014/main" val="975994561"/>
                    </a:ext>
                  </a:extLst>
                </a:gridCol>
              </a:tblGrid>
              <a:tr h="849086">
                <a:tc>
                  <a:txBody>
                    <a:bodyPr/>
                    <a:lstStyle/>
                    <a:p>
                      <a:pPr algn="ctr"/>
                      <a:r>
                        <a:rPr lang="en-SG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SG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Kiểu</a:t>
                      </a:r>
                      <a:r>
                        <a:rPr lang="en-SG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SG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SG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SG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1279139"/>
                  </a:ext>
                </a:extLst>
              </a:tr>
              <a:tr h="587829">
                <a:tc>
                  <a:txBody>
                    <a:bodyPr/>
                    <a:lstStyle/>
                    <a:p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…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1567513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Chúng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quyền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… Quang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1915918"/>
                  </a:ext>
                </a:extLst>
              </a:tr>
              <a:tr h="631371">
                <a:tc>
                  <a:txBody>
                    <a:bodyPr/>
                    <a:lstStyle/>
                    <a:p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Chúng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...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tộc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hùng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3440654"/>
                  </a:ext>
                </a:extLst>
              </a:tr>
              <a:tr h="544286">
                <a:tc>
                  <a:txBody>
                    <a:bodyPr/>
                    <a:lstStyle/>
                    <a:p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Thốt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…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thở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6253877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Bẩm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… 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...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Đê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vỡ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mất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rồi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!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8149719"/>
                  </a:ext>
                </a:extLst>
              </a:tr>
              <a:tr h="576943">
                <a:tc>
                  <a:txBody>
                    <a:bodyPr/>
                    <a:lstStyle/>
                    <a:p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Cai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Tứ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ng</a:t>
                      </a:r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ời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…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</a:t>
                      </a:r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ơi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0408347"/>
                  </a:ext>
                </a:extLst>
              </a:tr>
              <a:tr h="587828">
                <a:tc>
                  <a:txBody>
                    <a:bodyPr/>
                    <a:lstStyle/>
                    <a:p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lão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vuông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…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hóp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351074"/>
                  </a:ext>
                </a:extLst>
              </a:tr>
              <a:tr h="587829">
                <a:tc>
                  <a:txBody>
                    <a:bodyPr/>
                    <a:lstStyle/>
                    <a:p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Ôi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Tào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Khê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!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0581950"/>
                  </a:ext>
                </a:extLst>
              </a:tr>
              <a:tr h="631371">
                <a:tc>
                  <a:txBody>
                    <a:bodyPr/>
                    <a:lstStyle/>
                    <a:p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ớc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Tào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Khê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mòn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đấy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!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7028644"/>
                  </a:ext>
                </a:extLst>
              </a:tr>
              <a:tr h="654627">
                <a:tc>
                  <a:txBody>
                    <a:bodyPr/>
                    <a:lstStyle/>
                    <a:p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</a:t>
                      </a:r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</a:t>
                      </a:r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ớc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…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ta!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908991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711C913-A11A-4C8C-B2C0-35950C74503E}"/>
              </a:ext>
            </a:extLst>
          </p:cNvPr>
          <p:cNvSpPr txBox="1"/>
          <p:nvPr/>
        </p:nvSpPr>
        <p:spPr>
          <a:xfrm>
            <a:off x="5649687" y="4985657"/>
            <a:ext cx="28085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SG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</a:t>
            </a:r>
            <a:endParaRPr lang="en-SG" sz="32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8F398C-14D6-4361-A23F-12F6552D1AC5}"/>
              </a:ext>
            </a:extLst>
          </p:cNvPr>
          <p:cNvSpPr txBox="1"/>
          <p:nvPr/>
        </p:nvSpPr>
        <p:spPr>
          <a:xfrm>
            <a:off x="8937171" y="4985657"/>
            <a:ext cx="3091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SG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SG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SG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endParaRPr lang="en-SG" sz="32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E84B605-5F4F-40B4-A09E-666C870190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18171" y="936169"/>
            <a:ext cx="2133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200" dirty="0" err="1">
                <a:solidFill>
                  <a:schemeClr val="accent6">
                    <a:lumMod val="75000"/>
                  </a:schemeClr>
                </a:solidFill>
              </a:rPr>
              <a:t>Nhận</a:t>
            </a:r>
            <a:r>
              <a:rPr lang="en-US" alt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6">
                    <a:lumMod val="75000"/>
                  </a:schemeClr>
                </a:solidFill>
              </a:rPr>
              <a:t>định</a:t>
            </a:r>
            <a:endParaRPr lang="en-US" alt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1CBF36-5DD0-4F7A-B794-C8756A83CF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90313" y="1586138"/>
            <a:ext cx="1447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200" dirty="0" err="1">
                <a:solidFill>
                  <a:schemeClr val="accent6">
                    <a:lumMod val="75000"/>
                  </a:schemeClr>
                </a:solidFill>
              </a:rPr>
              <a:t>Kể</a:t>
            </a:r>
            <a:endParaRPr lang="en-US" alt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770032B6-7B09-4117-B4D1-7BD91CAC81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6913" y="2188029"/>
            <a:ext cx="2514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200" dirty="0" err="1">
                <a:solidFill>
                  <a:schemeClr val="accent6">
                    <a:lumMod val="75000"/>
                  </a:schemeClr>
                </a:solidFill>
              </a:rPr>
              <a:t>Yêu</a:t>
            </a:r>
            <a:r>
              <a:rPr lang="en-US" alt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6">
                    <a:lumMod val="75000"/>
                  </a:schemeClr>
                </a:solidFill>
              </a:rPr>
              <a:t>cầu</a:t>
            </a:r>
            <a:endParaRPr lang="en-US" alt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0C79C648-CCB9-4B80-874E-1084660BFF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03227" y="2793772"/>
            <a:ext cx="1828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200" dirty="0" err="1">
                <a:solidFill>
                  <a:schemeClr val="accent6">
                    <a:lumMod val="75000"/>
                  </a:schemeClr>
                </a:solidFill>
              </a:rPr>
              <a:t>Kể</a:t>
            </a:r>
            <a:r>
              <a:rPr lang="en-US" altLang="en-US" sz="3200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altLang="en-US" sz="3200" dirty="0" err="1">
                <a:solidFill>
                  <a:schemeClr val="accent6">
                    <a:lumMod val="75000"/>
                  </a:schemeClr>
                </a:solidFill>
              </a:rPr>
              <a:t>tả</a:t>
            </a:r>
            <a:endParaRPr lang="en-US" alt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0C2F3153-C040-4C8F-8080-9300585AF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39942" y="3304722"/>
            <a:ext cx="2286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200" dirty="0" err="1">
                <a:solidFill>
                  <a:schemeClr val="accent6">
                    <a:lumMod val="75000"/>
                  </a:schemeClr>
                </a:solidFill>
              </a:rPr>
              <a:t>Thông</a:t>
            </a:r>
            <a:r>
              <a:rPr lang="en-US" alt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6">
                    <a:lumMod val="75000"/>
                  </a:schemeClr>
                </a:solidFill>
              </a:rPr>
              <a:t>báo</a:t>
            </a:r>
            <a:endParaRPr lang="en-US" alt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9645D46F-4616-447A-82A5-D26850A97D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89869" y="3831769"/>
            <a:ext cx="164215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200" i="1" dirty="0" err="1">
                <a:solidFill>
                  <a:schemeClr val="accent6">
                    <a:lumMod val="75000"/>
                  </a:schemeClr>
                </a:solidFill>
                <a:sym typeface="Wingdings 3" panose="05040102010807070707" pitchFamily="18" charset="2"/>
              </a:rPr>
              <a:t>Miêu</a:t>
            </a:r>
            <a:r>
              <a:rPr lang="en-US" altLang="en-US" sz="3200" i="1" dirty="0">
                <a:solidFill>
                  <a:schemeClr val="accent6">
                    <a:lumMod val="75000"/>
                  </a:schemeClr>
                </a:solidFill>
                <a:sym typeface="Wingdings 3" panose="05040102010807070707" pitchFamily="18" charset="2"/>
              </a:rPr>
              <a:t> </a:t>
            </a:r>
            <a:r>
              <a:rPr lang="en-US" altLang="en-US" sz="3200" i="1" dirty="0" err="1">
                <a:solidFill>
                  <a:schemeClr val="accent6">
                    <a:lumMod val="75000"/>
                  </a:schemeClr>
                </a:solidFill>
                <a:sym typeface="Wingdings 3" panose="05040102010807070707" pitchFamily="18" charset="2"/>
              </a:rPr>
              <a:t>tả</a:t>
            </a:r>
            <a:endParaRPr lang="en-US" altLang="en-US" sz="3200" i="1" dirty="0">
              <a:solidFill>
                <a:schemeClr val="accent6">
                  <a:lumMod val="75000"/>
                </a:schemeClr>
              </a:solidFill>
              <a:sym typeface="Wingdings 3" panose="05040102010807070707" pitchFamily="18" charset="2"/>
            </a:endParaRP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6EBE0E66-34CF-4AFA-A25F-26DB4C463B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3300" y="4408716"/>
            <a:ext cx="22082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3200" i="1" dirty="0" err="1">
                <a:solidFill>
                  <a:schemeClr val="accent6">
                    <a:lumMod val="75000"/>
                  </a:schemeClr>
                </a:solidFill>
                <a:sym typeface="Wingdings 3" panose="05040102010807070707" pitchFamily="18" charset="2"/>
              </a:rPr>
              <a:t>Miêu</a:t>
            </a:r>
            <a:r>
              <a:rPr lang="en-US" altLang="en-US" sz="3200" i="1" dirty="0">
                <a:solidFill>
                  <a:schemeClr val="accent6">
                    <a:lumMod val="75000"/>
                  </a:schemeClr>
                </a:solidFill>
                <a:sym typeface="Wingdings 3" panose="05040102010807070707" pitchFamily="18" charset="2"/>
              </a:rPr>
              <a:t> </a:t>
            </a:r>
            <a:r>
              <a:rPr lang="en-US" altLang="en-US" sz="3200" i="1" dirty="0" err="1">
                <a:solidFill>
                  <a:schemeClr val="accent6">
                    <a:lumMod val="75000"/>
                  </a:schemeClr>
                </a:solidFill>
                <a:sym typeface="Wingdings 3" panose="05040102010807070707" pitchFamily="18" charset="2"/>
              </a:rPr>
              <a:t>tả</a:t>
            </a:r>
            <a:endParaRPr lang="en-US" altLang="en-US" sz="3200" i="1" dirty="0">
              <a:solidFill>
                <a:schemeClr val="accent6">
                  <a:lumMod val="75000"/>
                </a:schemeClr>
              </a:solidFill>
              <a:sym typeface="Wingdings 3" panose="05040102010807070707" pitchFamily="18" charset="2"/>
            </a:endParaRP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312EC764-0B1C-431B-804B-F49C8F37D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5073" y="5607834"/>
            <a:ext cx="22082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200" i="1" dirty="0" err="1">
                <a:solidFill>
                  <a:schemeClr val="accent6">
                    <a:lumMod val="75000"/>
                  </a:schemeClr>
                </a:solidFill>
                <a:sym typeface="Wingdings 3" panose="05040102010807070707" pitchFamily="18" charset="2"/>
              </a:rPr>
              <a:t>Nhận</a:t>
            </a:r>
            <a:r>
              <a:rPr lang="en-US" altLang="en-US" sz="3200" i="1" dirty="0">
                <a:solidFill>
                  <a:schemeClr val="accent6">
                    <a:lumMod val="75000"/>
                  </a:schemeClr>
                </a:solidFill>
                <a:sym typeface="Wingdings 3" panose="05040102010807070707" pitchFamily="18" charset="2"/>
              </a:rPr>
              <a:t> </a:t>
            </a:r>
            <a:r>
              <a:rPr lang="en-US" altLang="en-US" sz="3200" i="1" dirty="0" err="1">
                <a:solidFill>
                  <a:schemeClr val="accent6">
                    <a:lumMod val="75000"/>
                  </a:schemeClr>
                </a:solidFill>
                <a:sym typeface="Wingdings 3" panose="05040102010807070707" pitchFamily="18" charset="2"/>
              </a:rPr>
              <a:t>định</a:t>
            </a:r>
            <a:endParaRPr lang="en-US" altLang="en-US" sz="3200" i="1" dirty="0">
              <a:solidFill>
                <a:schemeClr val="accent6">
                  <a:lumMod val="75000"/>
                </a:schemeClr>
              </a:solidFill>
              <a:sym typeface="Wingdings 3" panose="05040102010807070707" pitchFamily="18" charset="2"/>
            </a:endParaRP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EFB434D4-C8B6-439F-B680-2D2AE63BC7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9457" y="6287521"/>
            <a:ext cx="3222172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3200" i="1" dirty="0" err="1">
                <a:solidFill>
                  <a:schemeClr val="accent6">
                    <a:lumMod val="75000"/>
                  </a:schemeClr>
                </a:solidFill>
                <a:sym typeface="Wingdings 3" panose="05040102010807070707" pitchFamily="18" charset="2"/>
              </a:rPr>
              <a:t>Bộc</a:t>
            </a:r>
            <a:r>
              <a:rPr lang="en-US" altLang="en-US" sz="3200" i="1" dirty="0">
                <a:solidFill>
                  <a:schemeClr val="accent6">
                    <a:lumMod val="75000"/>
                  </a:schemeClr>
                </a:solidFill>
                <a:sym typeface="Wingdings 3" panose="05040102010807070707" pitchFamily="18" charset="2"/>
              </a:rPr>
              <a:t> </a:t>
            </a:r>
            <a:r>
              <a:rPr lang="en-US" altLang="en-US" sz="3200" i="1" dirty="0" err="1">
                <a:solidFill>
                  <a:schemeClr val="accent6">
                    <a:lumMod val="75000"/>
                  </a:schemeClr>
                </a:solidFill>
                <a:sym typeface="Wingdings 3" panose="05040102010807070707" pitchFamily="18" charset="2"/>
              </a:rPr>
              <a:t>lộ</a:t>
            </a:r>
            <a:r>
              <a:rPr lang="en-US" altLang="en-US" sz="3200" i="1" dirty="0">
                <a:solidFill>
                  <a:schemeClr val="accent6">
                    <a:lumMod val="75000"/>
                  </a:schemeClr>
                </a:solidFill>
                <a:sym typeface="Wingdings 3" panose="05040102010807070707" pitchFamily="18" charset="2"/>
              </a:rPr>
              <a:t> </a:t>
            </a:r>
            <a:r>
              <a:rPr lang="en-US" altLang="en-US" sz="3200" i="1" dirty="0" err="1">
                <a:solidFill>
                  <a:schemeClr val="accent6">
                    <a:lumMod val="75000"/>
                  </a:schemeClr>
                </a:solidFill>
                <a:sym typeface="Wingdings 3" panose="05040102010807070707" pitchFamily="18" charset="2"/>
              </a:rPr>
              <a:t>cảm</a:t>
            </a:r>
            <a:r>
              <a:rPr lang="en-US" altLang="en-US" sz="3200" i="1" dirty="0">
                <a:solidFill>
                  <a:schemeClr val="accent6">
                    <a:lumMod val="75000"/>
                  </a:schemeClr>
                </a:solidFill>
                <a:sym typeface="Wingdings 3" panose="05040102010807070707" pitchFamily="18" charset="2"/>
              </a:rPr>
              <a:t> </a:t>
            </a:r>
            <a:r>
              <a:rPr lang="en-US" altLang="en-US" sz="3200" i="1" dirty="0" err="1">
                <a:solidFill>
                  <a:schemeClr val="accent6">
                    <a:lumMod val="75000"/>
                  </a:schemeClr>
                </a:solidFill>
                <a:sym typeface="Wingdings 3" panose="05040102010807070707" pitchFamily="18" charset="2"/>
              </a:rPr>
              <a:t>xúc</a:t>
            </a:r>
            <a:endParaRPr lang="en-US" altLang="en-US" sz="3200" i="1" dirty="0">
              <a:solidFill>
                <a:schemeClr val="accent6">
                  <a:lumMod val="75000"/>
                </a:schemeClr>
              </a:solidFill>
              <a:sym typeface="Wingdings 3" panose="05040102010807070707" pitchFamily="18" charset="2"/>
            </a:endParaRPr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083DD101-B1B0-44FA-BE82-2468C1CEC6D2}"/>
              </a:ext>
            </a:extLst>
          </p:cNvPr>
          <p:cNvSpPr/>
          <p:nvPr/>
        </p:nvSpPr>
        <p:spPr>
          <a:xfrm>
            <a:off x="5497286" y="892625"/>
            <a:ext cx="762000" cy="4049488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47117C-7FB1-4A27-9E97-CD14EA89C00C}"/>
              </a:ext>
            </a:extLst>
          </p:cNvPr>
          <p:cNvSpPr txBox="1"/>
          <p:nvPr/>
        </p:nvSpPr>
        <p:spPr>
          <a:xfrm>
            <a:off x="6689270" y="2161342"/>
            <a:ext cx="14695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SG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BD020E6E-0EC6-4C89-A0AD-603805C57AFB}"/>
              </a:ext>
            </a:extLst>
          </p:cNvPr>
          <p:cNvSpPr/>
          <p:nvPr/>
        </p:nvSpPr>
        <p:spPr>
          <a:xfrm>
            <a:off x="5497286" y="5607834"/>
            <a:ext cx="762000" cy="1217253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B11C1F-643B-49BB-8F7F-8161334E3944}"/>
              </a:ext>
            </a:extLst>
          </p:cNvPr>
          <p:cNvSpPr txBox="1"/>
          <p:nvPr/>
        </p:nvSpPr>
        <p:spPr>
          <a:xfrm>
            <a:off x="6602185" y="5690671"/>
            <a:ext cx="18015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SG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60111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utoUpdateAnimBg="0"/>
      <p:bldP spid="6" grpId="0" autoUpdateAnimBg="0"/>
      <p:bldP spid="7" grpId="0" autoUpdateAnimBg="0"/>
      <p:bldP spid="8" grpId="0"/>
      <p:bldP spid="9" grpId="0"/>
      <p:bldP spid="10" grpId="0"/>
      <p:bldP spid="11" grpId="0"/>
      <p:bldP spid="12" grpId="0"/>
      <p:bldP spid="13" grpId="0"/>
      <p:bldP spid="14" grpId="0" animBg="1"/>
      <p:bldP spid="15" grpId="0"/>
      <p:bldP spid="16" grpId="0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858PICdbgea5Gz679dY_PIC2018.png">
            <a:extLst>
              <a:ext uri="{FF2B5EF4-FFF2-40B4-BE49-F238E27FC236}">
                <a16:creationId xmlns:a16="http://schemas.microsoft.com/office/drawing/2014/main" id="{08802915-9823-4C5A-AB88-21979EA1E72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70171" y="1937657"/>
            <a:ext cx="4920343" cy="4920343"/>
          </a:xfrm>
          <a:prstGeom prst="rect">
            <a:avLst/>
          </a:prstGeom>
        </p:spPr>
      </p:pic>
      <p:pic>
        <p:nvPicPr>
          <p:cNvPr id="3" name="PA_图片 18">
            <a:extLst>
              <a:ext uri="{FF2B5EF4-FFF2-40B4-BE49-F238E27FC236}">
                <a16:creationId xmlns:a16="http://schemas.microsoft.com/office/drawing/2014/main" id="{FD287BA2-EE39-472E-A38A-837C2F28472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81044">
            <a:off x="1852169" y="-47648"/>
            <a:ext cx="3720488" cy="55753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F26557-35AB-463F-8934-58DC6E5F9829}"/>
              </a:ext>
            </a:extLst>
          </p:cNvPr>
          <p:cNvSpPr txBox="1"/>
          <p:nvPr/>
        </p:nvSpPr>
        <p:spPr>
          <a:xfrm rot="21320319">
            <a:off x="1665103" y="1598916"/>
            <a:ext cx="427113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1684422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C92E4828-A184-465C-9FEC-D87C284C44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348342" y="1979998"/>
            <a:ext cx="3614058" cy="4878002"/>
          </a:xfrm>
          <a:prstGeom prst="rect">
            <a:avLst/>
          </a:prstGeom>
        </p:spPr>
      </p:pic>
      <p:pic>
        <p:nvPicPr>
          <p:cNvPr id="3" name="图片 1">
            <a:extLst>
              <a:ext uri="{FF2B5EF4-FFF2-40B4-BE49-F238E27FC236}">
                <a16:creationId xmlns:a16="http://schemas.microsoft.com/office/drawing/2014/main" id="{30E5B401-103C-46B3-8F47-61F7C11E11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511628"/>
            <a:ext cx="7707794" cy="5834743"/>
          </a:xfrm>
          <a:prstGeom prst="rect">
            <a:avLst/>
          </a:prstGeom>
        </p:spPr>
      </p:pic>
      <p:sp>
        <p:nvSpPr>
          <p:cNvPr id="4" name="Text Box 12">
            <a:extLst>
              <a:ext uri="{FF2B5EF4-FFF2-40B4-BE49-F238E27FC236}">
                <a16:creationId xmlns:a16="http://schemas.microsoft.com/office/drawing/2014/main" id="{EE67C848-B35A-448F-AB99-DDFEC6D186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2662" y="1077684"/>
            <a:ext cx="6466114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200" b="0" dirty="0">
                <a:solidFill>
                  <a:srgbClr val="0000CC"/>
                </a:solidFill>
              </a:rPr>
              <a:t>     </a:t>
            </a:r>
            <a:r>
              <a:rPr lang="en-US" altLang="en-US" sz="3200" b="0" dirty="0" err="1">
                <a:solidFill>
                  <a:srgbClr val="0000CC"/>
                </a:solidFill>
              </a:rPr>
              <a:t>Câu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trần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thuật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được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sử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dụng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nhiều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nhất</a:t>
            </a:r>
            <a:r>
              <a:rPr lang="en-US" altLang="en-US" sz="3200" b="0" dirty="0">
                <a:solidFill>
                  <a:srgbClr val="0000CC"/>
                </a:solidFill>
              </a:rPr>
              <a:t>. </a:t>
            </a:r>
            <a:r>
              <a:rPr lang="en-US" altLang="en-US" sz="3200" b="0" dirty="0" err="1">
                <a:solidFill>
                  <a:srgbClr val="0000CC"/>
                </a:solidFill>
              </a:rPr>
              <a:t>Vì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trong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cuộc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sống</a:t>
            </a:r>
            <a:r>
              <a:rPr lang="en-US" altLang="en-US" sz="3200" b="0" dirty="0">
                <a:solidFill>
                  <a:srgbClr val="0000CC"/>
                </a:solidFill>
              </a:rPr>
              <a:t>, </a:t>
            </a:r>
            <a:r>
              <a:rPr lang="en-US" altLang="en-US" sz="3200" b="0" dirty="0" err="1">
                <a:solidFill>
                  <a:srgbClr val="0000CC"/>
                </a:solidFill>
              </a:rPr>
              <a:t>nhu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cầu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trao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đổi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thông</a:t>
            </a:r>
            <a:r>
              <a:rPr lang="en-US" altLang="en-US" sz="3200" b="0" dirty="0">
                <a:solidFill>
                  <a:srgbClr val="0000CC"/>
                </a:solidFill>
              </a:rPr>
              <a:t> tin, </a:t>
            </a:r>
            <a:r>
              <a:rPr lang="en-US" altLang="en-US" sz="3200" b="0" dirty="0" err="1">
                <a:solidFill>
                  <a:srgbClr val="0000CC"/>
                </a:solidFill>
              </a:rPr>
              <a:t>trao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đổi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tư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tưởng</a:t>
            </a:r>
            <a:r>
              <a:rPr lang="en-US" altLang="en-US" sz="3200" b="0" dirty="0">
                <a:solidFill>
                  <a:srgbClr val="0000CC"/>
                </a:solidFill>
              </a:rPr>
              <a:t>, </a:t>
            </a:r>
            <a:r>
              <a:rPr lang="en-US" altLang="en-US" sz="3200" b="0" dirty="0" err="1">
                <a:solidFill>
                  <a:srgbClr val="0000CC"/>
                </a:solidFill>
              </a:rPr>
              <a:t>tình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cảm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giữa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người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với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người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rất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lớn</a:t>
            </a:r>
            <a:r>
              <a:rPr lang="en-US" altLang="en-US" sz="3200" b="0" dirty="0">
                <a:solidFill>
                  <a:srgbClr val="0000CC"/>
                </a:solidFill>
              </a:rPr>
              <a:t>, </a:t>
            </a:r>
            <a:r>
              <a:rPr lang="en-US" altLang="en-US" sz="3200" b="0" dirty="0" err="1">
                <a:solidFill>
                  <a:srgbClr val="0000CC"/>
                </a:solidFill>
              </a:rPr>
              <a:t>mà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chỉ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có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câu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trần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thuật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mới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đáp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ứng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được</a:t>
            </a:r>
            <a:r>
              <a:rPr lang="en-US" altLang="en-US" sz="3200" b="0" dirty="0">
                <a:solidFill>
                  <a:srgbClr val="0000CC"/>
                </a:solidFill>
              </a:rPr>
              <a:t>, </a:t>
            </a:r>
            <a:r>
              <a:rPr lang="en-US" altLang="en-US" sz="3200" b="0" dirty="0" err="1">
                <a:solidFill>
                  <a:srgbClr val="0000CC"/>
                </a:solidFill>
              </a:rPr>
              <a:t>nó</a:t>
            </a:r>
            <a:r>
              <a:rPr lang="en-US" altLang="en-US" sz="3200" b="0" dirty="0">
                <a:solidFill>
                  <a:srgbClr val="0000CC"/>
                </a:solidFill>
              </a:rPr>
              <a:t> bao </a:t>
            </a:r>
            <a:r>
              <a:rPr lang="en-US" altLang="en-US" sz="3200" b="0" dirty="0" err="1">
                <a:solidFill>
                  <a:srgbClr val="0000CC"/>
                </a:solidFill>
              </a:rPr>
              <a:t>hàm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nhiều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chức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năng</a:t>
            </a:r>
            <a:r>
              <a:rPr lang="en-US" altLang="en-US" sz="3200" b="0" dirty="0">
                <a:solidFill>
                  <a:srgbClr val="0000CC"/>
                </a:solidFill>
              </a:rPr>
              <a:t> 	</a:t>
            </a:r>
            <a:r>
              <a:rPr lang="en-US" altLang="en-US" sz="3200" b="0" dirty="0" err="1">
                <a:solidFill>
                  <a:srgbClr val="0000CC"/>
                </a:solidFill>
              </a:rPr>
              <a:t>như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thông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báo</a:t>
            </a:r>
            <a:r>
              <a:rPr lang="en-US" altLang="en-US" sz="3200" b="0" dirty="0">
                <a:solidFill>
                  <a:srgbClr val="0000CC"/>
                </a:solidFill>
              </a:rPr>
              <a:t>, </a:t>
            </a:r>
            <a:r>
              <a:rPr lang="en-US" altLang="en-US" sz="3200" b="0" dirty="0" err="1">
                <a:solidFill>
                  <a:srgbClr val="0000CC"/>
                </a:solidFill>
              </a:rPr>
              <a:t>trình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bày</a:t>
            </a:r>
            <a:r>
              <a:rPr lang="en-US" altLang="en-US" sz="3200" b="0" dirty="0">
                <a:solidFill>
                  <a:srgbClr val="0000CC"/>
                </a:solidFill>
              </a:rPr>
              <a:t>, </a:t>
            </a:r>
            <a:r>
              <a:rPr lang="en-US" altLang="en-US" sz="3200" b="0" dirty="0" err="1">
                <a:solidFill>
                  <a:srgbClr val="0000CC"/>
                </a:solidFill>
              </a:rPr>
              <a:t>miêu</a:t>
            </a:r>
            <a:r>
              <a:rPr lang="en-US" altLang="en-US" sz="3200" b="0" dirty="0">
                <a:solidFill>
                  <a:srgbClr val="0000CC"/>
                </a:solidFill>
              </a:rPr>
              <a:t> 	</a:t>
            </a:r>
            <a:r>
              <a:rPr lang="en-US" altLang="en-US" sz="3200" b="0" dirty="0" err="1">
                <a:solidFill>
                  <a:srgbClr val="0000CC"/>
                </a:solidFill>
              </a:rPr>
              <a:t>tả</a:t>
            </a:r>
            <a:r>
              <a:rPr lang="en-US" altLang="en-US" sz="3200" b="0" dirty="0">
                <a:solidFill>
                  <a:srgbClr val="0000CC"/>
                </a:solidFill>
              </a:rPr>
              <a:t>, </a:t>
            </a:r>
            <a:r>
              <a:rPr lang="en-US" altLang="en-US" sz="3200" b="0" dirty="0" err="1">
                <a:solidFill>
                  <a:srgbClr val="0000CC"/>
                </a:solidFill>
              </a:rPr>
              <a:t>nhận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định</a:t>
            </a:r>
            <a:r>
              <a:rPr lang="en-US" altLang="en-US" sz="3200" b="0" dirty="0">
                <a:solidFill>
                  <a:srgbClr val="0000CC"/>
                </a:solidFill>
              </a:rPr>
              <a:t>, </a:t>
            </a:r>
            <a:r>
              <a:rPr lang="en-US" altLang="en-US" sz="3200" b="0" dirty="0" err="1">
                <a:solidFill>
                  <a:srgbClr val="0000CC"/>
                </a:solidFill>
              </a:rPr>
              <a:t>yêu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cầu</a:t>
            </a:r>
            <a:r>
              <a:rPr lang="en-US" altLang="en-US" sz="3200" b="0" dirty="0">
                <a:solidFill>
                  <a:srgbClr val="0000CC"/>
                </a:solidFill>
              </a:rPr>
              <a:t>, </a:t>
            </a:r>
            <a:r>
              <a:rPr lang="en-US" altLang="en-US" sz="3200" b="0" dirty="0" err="1">
                <a:solidFill>
                  <a:srgbClr val="0000CC"/>
                </a:solidFill>
              </a:rPr>
              <a:t>bộc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lộ</a:t>
            </a:r>
            <a:r>
              <a:rPr lang="en-US" altLang="en-US" sz="3200" b="0" dirty="0">
                <a:solidFill>
                  <a:srgbClr val="0000CC"/>
                </a:solidFill>
              </a:rPr>
              <a:t> 	</a:t>
            </a:r>
            <a:r>
              <a:rPr lang="en-US" altLang="en-US" sz="3200" b="0" dirty="0" err="1">
                <a:solidFill>
                  <a:srgbClr val="0000CC"/>
                </a:solidFill>
              </a:rPr>
              <a:t>tình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cảm</a:t>
            </a:r>
            <a:r>
              <a:rPr lang="en-US" altLang="en-US" sz="3200" b="0" dirty="0">
                <a:solidFill>
                  <a:srgbClr val="0000CC"/>
                </a:solidFill>
              </a:rPr>
              <a:t>, </a:t>
            </a:r>
            <a:r>
              <a:rPr lang="en-US" altLang="en-US" sz="3200" b="0" dirty="0" err="1">
                <a:solidFill>
                  <a:srgbClr val="0000CC"/>
                </a:solidFill>
              </a:rPr>
              <a:t>cảm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xúc</a:t>
            </a:r>
            <a:r>
              <a:rPr lang="en-US" altLang="en-US" sz="3200" b="0" dirty="0">
                <a:solidFill>
                  <a:srgbClr val="0000CC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697940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555D12-FE7E-4E01-B9C5-69BB020118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22" y="381000"/>
            <a:ext cx="6161314" cy="6161314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644FDA53-15CF-45BC-98A5-040D27B89B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21" y="2362387"/>
            <a:ext cx="4680670" cy="46806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53F471-5DBF-4595-A952-DCBCE6D1E82B}"/>
              </a:ext>
            </a:extLst>
          </p:cNvPr>
          <p:cNvSpPr txBox="1"/>
          <p:nvPr/>
        </p:nvSpPr>
        <p:spPr>
          <a:xfrm>
            <a:off x="1144435" y="870857"/>
            <a:ext cx="44195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SG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SG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SG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SG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F53BC1-9933-4972-BA0E-95F4172087F6}"/>
              </a:ext>
            </a:extLst>
          </p:cNvPr>
          <p:cNvSpPr txBox="1"/>
          <p:nvPr/>
        </p:nvSpPr>
        <p:spPr>
          <a:xfrm>
            <a:off x="6402236" y="620485"/>
            <a:ext cx="53107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SG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SG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SG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SG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SG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AD5CFF2-1885-48F3-AA7F-FB38A270E557}"/>
              </a:ext>
            </a:extLst>
          </p:cNvPr>
          <p:cNvSpPr/>
          <p:nvPr/>
        </p:nvSpPr>
        <p:spPr>
          <a:xfrm>
            <a:off x="7289779" y="2564185"/>
            <a:ext cx="1578429" cy="1621971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endParaRPr lang="en-SG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F816980-BE00-4A99-BB35-233418BFCF4A}"/>
              </a:ext>
            </a:extLst>
          </p:cNvPr>
          <p:cNvSpPr/>
          <p:nvPr/>
        </p:nvSpPr>
        <p:spPr>
          <a:xfrm>
            <a:off x="9583434" y="2564184"/>
            <a:ext cx="1578429" cy="1621971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endParaRPr lang="en-SG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A76BF63-586A-4C10-9E5E-C01AD8BA7625}"/>
              </a:ext>
            </a:extLst>
          </p:cNvPr>
          <p:cNvSpPr/>
          <p:nvPr/>
        </p:nvSpPr>
        <p:spPr>
          <a:xfrm>
            <a:off x="6402237" y="4762873"/>
            <a:ext cx="1578429" cy="1621971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endParaRPr lang="en-SG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033BB09-7BF1-47C3-AC65-544B98D87F6E}"/>
              </a:ext>
            </a:extLst>
          </p:cNvPr>
          <p:cNvSpPr/>
          <p:nvPr/>
        </p:nvSpPr>
        <p:spPr>
          <a:xfrm>
            <a:off x="8404489" y="4762873"/>
            <a:ext cx="1664797" cy="1621971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endParaRPr lang="en-SG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EEE8646-D0C0-42CA-B899-B2D8120DCCC1}"/>
              </a:ext>
            </a:extLst>
          </p:cNvPr>
          <p:cNvSpPr/>
          <p:nvPr/>
        </p:nvSpPr>
        <p:spPr>
          <a:xfrm>
            <a:off x="10372649" y="4762873"/>
            <a:ext cx="1578429" cy="1621971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đoan</a:t>
            </a:r>
            <a:endParaRPr lang="en-SG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85108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113_Sparkles_Template_SlidesMania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568</TotalTime>
  <Words>1473</Words>
  <Application>Microsoft Office PowerPoint</Application>
  <PresentationFormat>Widescreen</PresentationFormat>
  <Paragraphs>224</Paragraphs>
  <Slides>31</Slides>
  <Notes>8</Notes>
  <HiddenSlides>0</HiddenSlides>
  <MMClips>61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49" baseType="lpstr">
      <vt:lpstr>微软雅黑</vt:lpstr>
      <vt:lpstr>宋体</vt:lpstr>
      <vt:lpstr>Arial</vt:lpstr>
      <vt:lpstr>Barlow Condensed</vt:lpstr>
      <vt:lpstr>Calibri</vt:lpstr>
      <vt:lpstr>Calibri Light</vt:lpstr>
      <vt:lpstr>Dancing Script</vt:lpstr>
      <vt:lpstr>等线</vt:lpstr>
      <vt:lpstr>Helvetica</vt:lpstr>
      <vt:lpstr>Poppins</vt:lpstr>
      <vt:lpstr>Source Sans Pro</vt:lpstr>
      <vt:lpstr>Times New Roman</vt:lpstr>
      <vt:lpstr>Wingdings</vt:lpstr>
      <vt:lpstr>Wingdings 3</vt:lpstr>
      <vt:lpstr>新蒂下午茶基本版</vt:lpstr>
      <vt:lpstr>Office Theme</vt:lpstr>
      <vt:lpstr>0113_Sparkles_Template_SlidesMania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Tuan Anh</dc:creator>
  <cp:lastModifiedBy>Windows User</cp:lastModifiedBy>
  <cp:revision>71</cp:revision>
  <dcterms:created xsi:type="dcterms:W3CDTF">2018-04-03T09:21:02Z</dcterms:created>
  <dcterms:modified xsi:type="dcterms:W3CDTF">2023-03-06T15:07:14Z</dcterms:modified>
</cp:coreProperties>
</file>