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29.svg" ContentType="image/svg+xml"/>
  <Override PartName="/ppt/media/image3.svg" ContentType="image/svg+xml"/>
  <Override PartName="/ppt/media/image30.svg" ContentType="image/svg+xml"/>
  <Override PartName="/ppt/media/image31.svg" ContentType="image/svg+xml"/>
  <Override PartName="/ppt/media/image32.svg" ContentType="image/svg+xml"/>
  <Override PartName="/ppt/media/image33.svg" ContentType="image/svg+xml"/>
  <Override PartName="/ppt/media/image34.svg" ContentType="image/svg+xml"/>
  <Override PartName="/ppt/media/image35.svg" ContentType="image/svg+xml"/>
  <Override PartName="/ppt/media/image36.svg" ContentType="image/svg+xml"/>
  <Override PartName="/ppt/media/image37.svg" ContentType="image/svg+xml"/>
  <Override PartName="/ppt/media/image38.svg" ContentType="image/svg+xml"/>
  <Override PartName="/ppt/media/image39.svg" ContentType="image/svg+xml"/>
  <Override PartName="/ppt/media/image4.svg" ContentType="image/svg+xml"/>
  <Override PartName="/ppt/media/image40.svg" ContentType="image/svg+xml"/>
  <Override PartName="/ppt/media/image41.svg" ContentType="image/svg+xml"/>
  <Override PartName="/ppt/media/image42.svg" ContentType="image/svg+xml"/>
  <Override PartName="/ppt/media/image43.svg" ContentType="image/svg+xml"/>
  <Override PartName="/ppt/media/image44.svg" ContentType="image/svg+xml"/>
  <Override PartName="/ppt/media/image45.svg" ContentType="image/svg+xml"/>
  <Override PartName="/ppt/media/image46.svg" ContentType="image/svg+xml"/>
  <Override PartName="/ppt/media/image47.svg" ContentType="image/svg+xml"/>
  <Override PartName="/ppt/media/image48.svg" ContentType="image/svg+xml"/>
  <Override PartName="/ppt/media/image49.svg" ContentType="image/svg+xml"/>
  <Override PartName="/ppt/media/image5.svg" ContentType="image/svg+xml"/>
  <Override PartName="/ppt/media/image50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3" r:id="rId3"/>
    <p:sldId id="260" r:id="rId4"/>
    <p:sldId id="262" r:id="rId5"/>
    <p:sldId id="274" r:id="rId6"/>
    <p:sldId id="258" r:id="rId7"/>
    <p:sldId id="264" r:id="rId8"/>
    <p:sldId id="257" r:id="rId9"/>
    <p:sldId id="275" r:id="rId10"/>
    <p:sldId id="276" r:id="rId11"/>
    <p:sldId id="277" r:id="rId12"/>
    <p:sldId id="263" r:id="rId13"/>
    <p:sldId id="278" r:id="rId15"/>
    <p:sldId id="279" r:id="rId16"/>
    <p:sldId id="265" r:id="rId17"/>
    <p:sldId id="266" r:id="rId18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CDB"/>
    <a:srgbClr val="304691"/>
    <a:srgbClr val="FFFFCC"/>
    <a:srgbClr val="FAB4D5"/>
    <a:srgbClr val="F681B8"/>
    <a:srgbClr val="D9E9FB"/>
    <a:srgbClr val="8D77AB"/>
    <a:srgbClr val="F06C36"/>
    <a:srgbClr val="FFDDDD"/>
    <a:srgbClr val="DDD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25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17.svg"/><Relationship Id="rId33" Type="http://schemas.openxmlformats.org/officeDocument/2006/relationships/image" Target="../media/image17.png"/><Relationship Id="rId32" Type="http://schemas.openxmlformats.org/officeDocument/2006/relationships/image" Target="../media/image16.svg"/><Relationship Id="rId31" Type="http://schemas.openxmlformats.org/officeDocument/2006/relationships/image" Target="../media/image16.png"/><Relationship Id="rId30" Type="http://schemas.openxmlformats.org/officeDocument/2006/relationships/image" Target="../media/image15.svg"/><Relationship Id="rId3" Type="http://schemas.openxmlformats.org/officeDocument/2006/relationships/image" Target="../media/image2.png"/><Relationship Id="rId29" Type="http://schemas.openxmlformats.org/officeDocument/2006/relationships/image" Target="../media/image15.png"/><Relationship Id="rId28" Type="http://schemas.openxmlformats.org/officeDocument/2006/relationships/image" Target="../media/image14.svg"/><Relationship Id="rId27" Type="http://schemas.openxmlformats.org/officeDocument/2006/relationships/image" Target="../media/image14.png"/><Relationship Id="rId26" Type="http://schemas.openxmlformats.org/officeDocument/2006/relationships/image" Target="../media/image13.svg"/><Relationship Id="rId25" Type="http://schemas.openxmlformats.org/officeDocument/2006/relationships/image" Target="../media/image13.png"/><Relationship Id="rId24" Type="http://schemas.openxmlformats.org/officeDocument/2006/relationships/image" Target="../media/image12.svg"/><Relationship Id="rId23" Type="http://schemas.openxmlformats.org/officeDocument/2006/relationships/image" Target="../media/image12.png"/><Relationship Id="rId22" Type="http://schemas.openxmlformats.org/officeDocument/2006/relationships/image" Target="../media/image11.svg"/><Relationship Id="rId21" Type="http://schemas.openxmlformats.org/officeDocument/2006/relationships/image" Target="../media/image11.png"/><Relationship Id="rId20" Type="http://schemas.openxmlformats.org/officeDocument/2006/relationships/image" Target="../media/image10.svg"/><Relationship Id="rId2" Type="http://schemas.openxmlformats.org/officeDocument/2006/relationships/image" Target="../media/image1.svg"/><Relationship Id="rId19" Type="http://schemas.openxmlformats.org/officeDocument/2006/relationships/image" Target="../media/image10.png"/><Relationship Id="rId18" Type="http://schemas.openxmlformats.org/officeDocument/2006/relationships/image" Target="../media/image9.svg"/><Relationship Id="rId17" Type="http://schemas.openxmlformats.org/officeDocument/2006/relationships/image" Target="../media/image9.png"/><Relationship Id="rId16" Type="http://schemas.openxmlformats.org/officeDocument/2006/relationships/image" Target="../media/image8.svg"/><Relationship Id="rId15" Type="http://schemas.openxmlformats.org/officeDocument/2006/relationships/image" Target="../media/image8.png"/><Relationship Id="rId14" Type="http://schemas.openxmlformats.org/officeDocument/2006/relationships/image" Target="../media/image7.svg"/><Relationship Id="rId13" Type="http://schemas.openxmlformats.org/officeDocument/2006/relationships/image" Target="../media/image7.png"/><Relationship Id="rId12" Type="http://schemas.openxmlformats.org/officeDocument/2006/relationships/image" Target="../media/image6.svg"/><Relationship Id="rId11" Type="http://schemas.openxmlformats.org/officeDocument/2006/relationships/image" Target="../media/image6.png"/><Relationship Id="rId10" Type="http://schemas.openxmlformats.org/officeDocument/2006/relationships/image" Target="../media/image5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40.svg"/><Relationship Id="rId7" Type="http://schemas.openxmlformats.org/officeDocument/2006/relationships/image" Target="../media/image45.png"/><Relationship Id="rId6" Type="http://schemas.openxmlformats.org/officeDocument/2006/relationships/image" Target="../media/image39.svg"/><Relationship Id="rId5" Type="http://schemas.openxmlformats.org/officeDocument/2006/relationships/image" Target="../media/image44.png"/><Relationship Id="rId4" Type="http://schemas.openxmlformats.org/officeDocument/2006/relationships/image" Target="../media/image23.svg"/><Relationship Id="rId3" Type="http://schemas.openxmlformats.org/officeDocument/2006/relationships/image" Target="../media/image24.png"/><Relationship Id="rId2" Type="http://schemas.openxmlformats.org/officeDocument/2006/relationships/image" Target="../media/image34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6.png"/><Relationship Id="rId13" Type="http://schemas.openxmlformats.org/officeDocument/2006/relationships/image" Target="../media/image23.png"/><Relationship Id="rId12" Type="http://schemas.microsoft.com/office/2007/relationships/media" Target="../media/media5.mp3"/><Relationship Id="rId11" Type="http://schemas.openxmlformats.org/officeDocument/2006/relationships/audio" Target="NULL" TargetMode="External"/><Relationship Id="rId10" Type="http://schemas.openxmlformats.org/officeDocument/2006/relationships/image" Target="../media/image28.sv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6" Type="http://schemas.openxmlformats.org/officeDocument/2006/relationships/image" Target="../media/image43.svg"/><Relationship Id="rId5" Type="http://schemas.openxmlformats.org/officeDocument/2006/relationships/image" Target="../media/image49.png"/><Relationship Id="rId4" Type="http://schemas.openxmlformats.org/officeDocument/2006/relationships/image" Target="../media/image42.svg"/><Relationship Id="rId3" Type="http://schemas.openxmlformats.org/officeDocument/2006/relationships/image" Target="../media/image48.png"/><Relationship Id="rId2" Type="http://schemas.openxmlformats.org/officeDocument/2006/relationships/image" Target="../media/image41.svg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4" Type="http://schemas.openxmlformats.org/officeDocument/2006/relationships/image" Target="../media/image52.png"/><Relationship Id="rId3" Type="http://schemas.openxmlformats.org/officeDocument/2006/relationships/image" Target="../media/image23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0.svg"/><Relationship Id="rId7" Type="http://schemas.openxmlformats.org/officeDocument/2006/relationships/image" Target="../media/image31.png"/><Relationship Id="rId6" Type="http://schemas.openxmlformats.org/officeDocument/2006/relationships/image" Target="../media/image48.svg"/><Relationship Id="rId5" Type="http://schemas.openxmlformats.org/officeDocument/2006/relationships/image" Target="../media/image57.png"/><Relationship Id="rId4" Type="http://schemas.openxmlformats.org/officeDocument/2006/relationships/image" Target="../media/image47.svg"/><Relationship Id="rId3" Type="http://schemas.openxmlformats.org/officeDocument/2006/relationships/image" Target="../media/image56.png"/><Relationship Id="rId2" Type="http://schemas.openxmlformats.org/officeDocument/2006/relationships/image" Target="../media/image46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32.svg"/><Relationship Id="rId15" Type="http://schemas.openxmlformats.org/officeDocument/2006/relationships/image" Target="../media/image34.png"/><Relationship Id="rId14" Type="http://schemas.openxmlformats.org/officeDocument/2006/relationships/image" Target="../media/image50.svg"/><Relationship Id="rId13" Type="http://schemas.openxmlformats.org/officeDocument/2006/relationships/image" Target="../media/image59.png"/><Relationship Id="rId12" Type="http://schemas.openxmlformats.org/officeDocument/2006/relationships/image" Target="../media/image49.svg"/><Relationship Id="rId11" Type="http://schemas.openxmlformats.org/officeDocument/2006/relationships/image" Target="../media/image58.png"/><Relationship Id="rId10" Type="http://schemas.openxmlformats.org/officeDocument/2006/relationships/image" Target="../media/image25.svg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svg"/><Relationship Id="rId7" Type="http://schemas.openxmlformats.org/officeDocument/2006/relationships/image" Target="../media/image21.png"/><Relationship Id="rId6" Type="http://schemas.openxmlformats.org/officeDocument/2006/relationships/image" Target="../media/image20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3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22.sv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svg"/><Relationship Id="rId7" Type="http://schemas.openxmlformats.org/officeDocument/2006/relationships/image" Target="../media/image27.png"/><Relationship Id="rId6" Type="http://schemas.openxmlformats.org/officeDocument/2006/relationships/image" Target="../media/image25.svg"/><Relationship Id="rId5" Type="http://schemas.openxmlformats.org/officeDocument/2006/relationships/image" Target="../media/image26.png"/><Relationship Id="rId4" Type="http://schemas.openxmlformats.org/officeDocument/2006/relationships/image" Target="../media/image24.svg"/><Relationship Id="rId3" Type="http://schemas.openxmlformats.org/officeDocument/2006/relationships/image" Target="../media/image25.png"/><Relationship Id="rId2" Type="http://schemas.openxmlformats.org/officeDocument/2006/relationships/image" Target="../media/image23.svg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svg"/><Relationship Id="rId8" Type="http://schemas.openxmlformats.org/officeDocument/2006/relationships/image" Target="../media/image30.png"/><Relationship Id="rId7" Type="http://schemas.openxmlformats.org/officeDocument/2006/relationships/image" Target="../media/image28.svg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28.png"/><Relationship Id="rId3" Type="http://schemas.openxmlformats.org/officeDocument/2006/relationships/image" Target="../media/image23.png"/><Relationship Id="rId2" Type="http://schemas.microsoft.com/office/2007/relationships/media" Target="../media/media2.mp3"/><Relationship Id="rId10" Type="http://schemas.openxmlformats.org/officeDocument/2006/relationships/slideLayout" Target="../slideLayouts/slideLayout7.xml"/><Relationship Id="rId1" Type="http://schemas.openxmlformats.org/officeDocument/2006/relationships/audio" Target="NULL" TargetMode="Externa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1.svg"/><Relationship Id="rId3" Type="http://schemas.openxmlformats.org/officeDocument/2006/relationships/image" Target="../media/image32.png"/><Relationship Id="rId2" Type="http://schemas.openxmlformats.org/officeDocument/2006/relationships/image" Target="../media/image30.svg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3.png"/><Relationship Id="rId7" Type="http://schemas.microsoft.com/office/2007/relationships/media" Target="../media/media2.mp3"/><Relationship Id="rId6" Type="http://schemas.openxmlformats.org/officeDocument/2006/relationships/audio" Target="NULL" TargetMode="External"/><Relationship Id="rId5" Type="http://schemas.openxmlformats.org/officeDocument/2006/relationships/image" Target="../media/image33.sv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2.svg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40.png"/><Relationship Id="rId7" Type="http://schemas.openxmlformats.org/officeDocument/2006/relationships/image" Target="../media/image35.sv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media" Target="../media/media3.wmv"/><Relationship Id="rId3" Type="http://schemas.openxmlformats.org/officeDocument/2006/relationships/video" Target="../media/media3.wmv"/><Relationship Id="rId2" Type="http://schemas.openxmlformats.org/officeDocument/2006/relationships/image" Target="../media/image34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38.svg"/><Relationship Id="rId12" Type="http://schemas.openxmlformats.org/officeDocument/2006/relationships/image" Target="../media/image42.png"/><Relationship Id="rId11" Type="http://schemas.openxmlformats.org/officeDocument/2006/relationships/image" Target="../media/image37.svg"/><Relationship Id="rId10" Type="http://schemas.openxmlformats.org/officeDocument/2006/relationships/image" Target="../media/image41.pn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40.png"/><Relationship Id="rId7" Type="http://schemas.openxmlformats.org/officeDocument/2006/relationships/image" Target="../media/image35.svg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microsoft.com/office/2007/relationships/media" Target="../media/media4.wmv"/><Relationship Id="rId3" Type="http://schemas.openxmlformats.org/officeDocument/2006/relationships/video" Target="../media/media4.wmv"/><Relationship Id="rId2" Type="http://schemas.openxmlformats.org/officeDocument/2006/relationships/image" Target="../media/image34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38.svg"/><Relationship Id="rId12" Type="http://schemas.openxmlformats.org/officeDocument/2006/relationships/image" Target="../media/image42.png"/><Relationship Id="rId11" Type="http://schemas.openxmlformats.org/officeDocument/2006/relationships/image" Target="../media/image37.svg"/><Relationship Id="rId10" Type="http://schemas.openxmlformats.org/officeDocument/2006/relationships/image" Target="../media/image41.png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794439">
            <a:off x="-139250" y="7333119"/>
            <a:ext cx="2797877" cy="36902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530919" y="7084993"/>
            <a:ext cx="3527657" cy="42925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626522">
            <a:off x="14005328" y="8882425"/>
            <a:ext cx="923250" cy="15067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521621">
            <a:off x="12629854" y="641276"/>
            <a:ext cx="526489" cy="8592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68671">
            <a:off x="3392902" y="-792340"/>
            <a:ext cx="2657293" cy="23577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68671">
            <a:off x="13846911" y="7852492"/>
            <a:ext cx="591979" cy="525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994646">
            <a:off x="16029549" y="-759160"/>
            <a:ext cx="2800137" cy="32668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414489">
            <a:off x="7867864" y="8199050"/>
            <a:ext cx="1204214" cy="12021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488200">
            <a:off x="8508331" y="-914759"/>
            <a:ext cx="2853003" cy="2873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51815">
            <a:off x="5051854" y="8352109"/>
            <a:ext cx="2901068" cy="29219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54868" flipH="1">
            <a:off x="4464696" y="9612346"/>
            <a:ext cx="1191408" cy="11999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7308491" flipH="1">
            <a:off x="-544155" y="-2204688"/>
            <a:ext cx="1832542" cy="47743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883945" flipH="1">
            <a:off x="-1002625" y="6445698"/>
            <a:ext cx="1428174" cy="37208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5660793" flipH="1">
            <a:off x="17753617" y="2426766"/>
            <a:ext cx="1068766" cy="27844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8100000">
            <a:off x="14337774" y="-963842"/>
            <a:ext cx="1087905" cy="23282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9675400">
            <a:off x="6282918" y="186286"/>
            <a:ext cx="1343348" cy="1114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-303390" y="3429509"/>
            <a:ext cx="1568515" cy="157711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535619">
            <a:off x="9572613" y="8437342"/>
            <a:ext cx="3155360" cy="27514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6645576" y="5720904"/>
            <a:ext cx="1195679" cy="1211837"/>
          </a:xfrm>
          <a:prstGeom prst="rect">
            <a:avLst/>
          </a:prstGeom>
        </p:spPr>
      </p:pic>
      <p:sp>
        <p:nvSpPr>
          <p:cNvPr id="22" name="TextBox 4"/>
          <p:cNvSpPr txBox="1"/>
          <p:nvPr/>
        </p:nvSpPr>
        <p:spPr>
          <a:xfrm>
            <a:off x="1363613" y="3561865"/>
            <a:ext cx="15560773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95600" y="876300"/>
            <a:ext cx="12070447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86300" y="1866900"/>
            <a:ext cx="8915400" cy="3352800"/>
            <a:chOff x="1219200" y="2779377"/>
            <a:chExt cx="7086600" cy="3741507"/>
          </a:xfrm>
        </p:grpSpPr>
        <p:pic>
          <p:nvPicPr>
            <p:cNvPr id="4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219200" y="2779377"/>
              <a:ext cx="7086600" cy="374150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85899" y="3459651"/>
              <a:ext cx="6553201" cy="2474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Lĩnh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xướng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1: </a:t>
              </a:r>
              <a:r>
                <a:rPr lang="vi-VN" sz="3200" b="0" i="1" dirty="0">
                  <a:solidFill>
                    <a:srgbClr val="030303"/>
                  </a:solidFill>
                  <a:effectLst/>
                </a:rPr>
                <a:t>Trên </a:t>
              </a:r>
              <a:r>
                <a:rPr lang="vi-VN" sz="3200" b="0" i="1" dirty="0" err="1">
                  <a:solidFill>
                    <a:srgbClr val="030303"/>
                  </a:solidFill>
                  <a:effectLst/>
                </a:rPr>
                <a:t>trời</a:t>
              </a:r>
              <a:r>
                <a:rPr lang="vi-VN" sz="3200" b="0" i="1" dirty="0">
                  <a:solidFill>
                    <a:srgbClr val="030303"/>
                  </a:solidFill>
                  <a:effectLst/>
                </a:rPr>
                <a:t> cao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... </a:t>
              </a:r>
              <a:r>
                <a:rPr lang="vi-VN" sz="3200" b="0" i="1" dirty="0">
                  <a:solidFill>
                    <a:srgbClr val="030303"/>
                  </a:solidFill>
                  <a:effectLst/>
                </a:rPr>
                <a:t>cây </a:t>
              </a:r>
              <a:r>
                <a:rPr lang="vi-VN" sz="3200" b="0" i="1" dirty="0" err="1">
                  <a:solidFill>
                    <a:srgbClr val="030303"/>
                  </a:solidFill>
                  <a:effectLst/>
                </a:rPr>
                <a:t>lúa</a:t>
              </a:r>
              <a:endParaRPr lang="vi-VN" sz="3200" b="0" i="1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Lĩnh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xướng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2: </a:t>
              </a:r>
              <a:r>
                <a:rPr lang="vi-VN" sz="3200" b="0" i="1" dirty="0">
                  <a:solidFill>
                    <a:srgbClr val="030303"/>
                  </a:solidFill>
                  <a:effectLst/>
                </a:rPr>
                <a:t>Con chim </a:t>
              </a:r>
              <a:r>
                <a:rPr lang="vi-VN" sz="3200" b="0" i="1" dirty="0" err="1">
                  <a:solidFill>
                    <a:srgbClr val="030303"/>
                  </a:solidFill>
                  <a:effectLst/>
                </a:rPr>
                <a:t>rừng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... </a:t>
              </a:r>
              <a:r>
                <a:rPr lang="vi-VN" sz="3200" i="1" dirty="0" err="1">
                  <a:solidFill>
                    <a:srgbClr val="030303"/>
                  </a:solidFill>
                  <a:effectLst/>
                </a:rPr>
                <a:t>ngàn</a:t>
              </a:r>
              <a:r>
                <a:rPr lang="vi-VN" sz="3200" i="1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i="1" dirty="0" err="1">
                  <a:solidFill>
                    <a:srgbClr val="030303"/>
                  </a:solidFill>
                  <a:effectLst/>
                </a:rPr>
                <a:t>lá</a:t>
              </a:r>
              <a:r>
                <a:rPr lang="vi-VN" sz="3200" i="1" dirty="0">
                  <a:solidFill>
                    <a:srgbClr val="030303"/>
                  </a:solidFill>
                  <a:effectLst/>
                </a:rPr>
                <a:t> hoa</a:t>
              </a:r>
              <a:endParaRPr lang="vi-VN" sz="3200" i="1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Hòa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giọng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: </a:t>
              </a:r>
              <a:r>
                <a:rPr lang="vi-VN" sz="3200" b="0" i="1" dirty="0">
                  <a:solidFill>
                    <a:srgbClr val="030303"/>
                  </a:solidFill>
                  <a:effectLst/>
                </a:rPr>
                <a:t>A á à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.. </a:t>
              </a:r>
              <a:r>
                <a:rPr lang="vi-VN" sz="3200" b="0" i="1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1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1" dirty="0" err="1">
                  <a:solidFill>
                    <a:srgbClr val="030303"/>
                  </a:solidFill>
                  <a:effectLst/>
                </a:rPr>
                <a:t>một</a:t>
              </a:r>
              <a:r>
                <a:rPr lang="vi-VN" sz="3200" b="0" i="1" dirty="0">
                  <a:solidFill>
                    <a:srgbClr val="030303"/>
                  </a:solidFill>
                  <a:effectLst/>
                </a:rPr>
                <a:t> trên </a:t>
              </a:r>
              <a:r>
                <a:rPr lang="vi-VN" sz="3200" b="0" i="1" dirty="0" err="1">
                  <a:solidFill>
                    <a:srgbClr val="030303"/>
                  </a:solidFill>
                  <a:effectLst/>
                </a:rPr>
                <a:t>đờ</a:t>
              </a:r>
              <a:r>
                <a:rPr lang="en-US" sz="3200" b="0" i="1" dirty="0" err="1">
                  <a:solidFill>
                    <a:srgbClr val="030303"/>
                  </a:solidFill>
                  <a:effectLst/>
                </a:rPr>
                <a:t>i</a:t>
              </a:r>
              <a:endParaRPr lang="vi-VN" sz="3200" b="0" i="1" dirty="0">
                <a:solidFill>
                  <a:srgbClr val="030303"/>
                </a:solidFill>
                <a:effectLst/>
              </a:endParaRPr>
            </a:p>
          </p:txBody>
        </p:sp>
      </p:grp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26625" y="5060482"/>
            <a:ext cx="2708287" cy="5226518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82072" y="5030971"/>
            <a:ext cx="3405928" cy="5291696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43650" y="5030971"/>
            <a:ext cx="3183424" cy="5226518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100" y="38100"/>
            <a:ext cx="2155374" cy="1231257"/>
          </a:xfrm>
          <a:prstGeom prst="rect">
            <a:avLst/>
          </a:prstGeom>
        </p:spPr>
      </p:pic>
      <p:pic>
        <p:nvPicPr>
          <p:cNvPr id="13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749377">
            <a:off x="16032909" y="108272"/>
            <a:ext cx="2155374" cy="1231257"/>
          </a:xfrm>
          <a:prstGeom prst="rect">
            <a:avLst/>
          </a:prstGeom>
        </p:spPr>
      </p:pic>
      <p:pic>
        <p:nvPicPr>
          <p:cNvPr id="14" name="Chỉ có một trên đời KARAOKE - Âm nhạc lớp 6 - Kết nối tri thức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3204,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72131" y="9494960"/>
            <a:ext cx="754909" cy="754909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0967" y="5323504"/>
            <a:ext cx="3530659" cy="49991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37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754771" y="9311372"/>
            <a:ext cx="1548469" cy="9375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644896" cy="20582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57200" y="8877300"/>
            <a:ext cx="2160790" cy="1536125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762000" y="1545645"/>
            <a:ext cx="17022072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Johannes Brahms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Lullaby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833810"/>
            <a:ext cx="1192044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Johannes Brahms</a:t>
            </a:r>
            <a:endParaRPr lang="en-US" sz="4800" b="1" i="1" dirty="0">
              <a:solidFill>
                <a:srgbClr val="F06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erson with a beard&#10;&#10;Description automatically generated with medium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933700"/>
            <a:ext cx="6007735" cy="64236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09600" y="800100"/>
            <a:ext cx="8823960" cy="7049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Brahms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(1833 – 1897)</a:t>
            </a:r>
            <a:endParaRPr lang="en-US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dương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huy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Hungary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Valse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15,…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with a beard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237" y="800099"/>
            <a:ext cx="7656163" cy="8686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0" y="833810"/>
            <a:ext cx="1192044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Nghe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Lullaby</a:t>
            </a:r>
            <a:endParaRPr lang="en-US" sz="4800" b="1" i="1" dirty="0">
              <a:solidFill>
                <a:srgbClr val="3046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Johannes Brahms - Lullab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200" y="8115300"/>
            <a:ext cx="1235075" cy="123507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3319553" cy="2730332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0040" y="-22500"/>
            <a:ext cx="2743200" cy="28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3440" y="2947670"/>
            <a:ext cx="1524190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trẻo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rcRect t="19178" b="191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/>
          <p:cNvSpPr txBox="1"/>
          <p:nvPr/>
        </p:nvSpPr>
        <p:spPr>
          <a:xfrm>
            <a:off x="4914900" y="1181100"/>
            <a:ext cx="8458200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400" b="1" dirty="0">
              <a:solidFill>
                <a:srgbClr val="3046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543300" y="2324100"/>
            <a:ext cx="11201400" cy="2438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uyện tập, hoàn thiện bài hát </a:t>
            </a:r>
            <a:r>
              <a:rPr lang="nl-NL" sz="32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có một trên đời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dưới các hình thức đã học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3543300" y="5075821"/>
            <a:ext cx="11201400" cy="41824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ài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ầ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cung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cung,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câu </a:t>
            </a:r>
            <a:r>
              <a:rPr lang="vi-VN" sz="32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vi-VN" sz="32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b="1" i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cao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âm cơ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cung v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cung?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205739" y="3456159"/>
            <a:ext cx="12926108" cy="2678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7200" b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200" b="1" dirty="0">
              <a:solidFill>
                <a:srgbClr val="3046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1000"/>
              </a:lnSpc>
            </a:pPr>
            <a:r>
              <a:rPr lang="en-US" sz="7200" b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7200" b="1" dirty="0">
              <a:solidFill>
                <a:srgbClr val="3046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34871" y="5837"/>
            <a:ext cx="592075" cy="7110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92600" y="1205204"/>
            <a:ext cx="870243" cy="955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37886">
            <a:off x="16431236" y="9077308"/>
            <a:ext cx="1361599" cy="720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97400" y="4881425"/>
            <a:ext cx="1734114" cy="17341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1532" y="8957890"/>
            <a:ext cx="1168500" cy="1361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30908">
            <a:off x="8684655" y="9640694"/>
            <a:ext cx="918690" cy="92204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92930">
            <a:off x="8472322" y="-243874"/>
            <a:ext cx="2392943" cy="125303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364958" y="3873521"/>
            <a:ext cx="2040740" cy="1844086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480174" y="630114"/>
            <a:ext cx="5327651" cy="1215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5400" b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>
              <a:solidFill>
                <a:srgbClr val="F06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68970" y="8955108"/>
            <a:ext cx="1361599" cy="1331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80526" y="-19050"/>
            <a:ext cx="1201914" cy="13858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56841"/>
            <a:ext cx="1429995" cy="21142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61534" y="8877300"/>
            <a:ext cx="1399448" cy="140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2019300"/>
            <a:ext cx="91440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nl-N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hát </a:t>
            </a:r>
            <a:r>
              <a:rPr lang="nl-NL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“Mưa rơi” </a:t>
            </a:r>
            <a:r>
              <a:rPr lang="nl-N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vận động nhịp nhàng theo nhịp điệu bài hát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927" y="3702812"/>
            <a:ext cx="14901427" cy="6770836"/>
          </a:xfrm>
          <a:prstGeom prst="rect">
            <a:avLst/>
          </a:prstGeom>
        </p:spPr>
      </p:pic>
      <p:pic>
        <p:nvPicPr>
          <p:cNvPr id="16" name="Karaoke Mưa rơi - Lớp 6 - Dân ca Khơ-mú - Kết nối tri thức với cuộc sống - Giaoviennhac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9432925"/>
            <a:ext cx="854075" cy="854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16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69842" y="1636520"/>
            <a:ext cx="15887700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nl-NL" sz="6600" b="1" i="1" kern="0" dirty="0">
                <a:solidFill>
                  <a:srgbClr val="F06C3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 6: </a:t>
            </a:r>
            <a:r>
              <a:rPr lang="pt-BR" sz="6600" b="1" i="1" kern="0" dirty="0">
                <a:solidFill>
                  <a:srgbClr val="F06C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 TRONG TRÁI TIM EM</a:t>
            </a:r>
            <a:endParaRPr lang="en-US" sz="6600" b="1" i="1" kern="0" dirty="0">
              <a:solidFill>
                <a:srgbClr val="F06C3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3238500"/>
            <a:ext cx="16306800" cy="410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nl-NL" sz="60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</a:t>
            </a:r>
            <a:r>
              <a:rPr lang="nl-NL" sz="6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</a:t>
            </a:r>
            <a:r>
              <a:rPr lang="nl-NL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6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6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HÁT BÀI: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endParaRPr lang="en-US" sz="6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6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6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Ờ</a:t>
            </a:r>
            <a:r>
              <a:rPr lang="vi-VN" sz="6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 THỨC ÂM NHẠC: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Johannes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Brahms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Lullaby</a:t>
            </a:r>
            <a:endParaRPr lang="vi-VN" sz="6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34042" y="6362700"/>
            <a:ext cx="2033501" cy="3924300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78119" y="7947598"/>
            <a:ext cx="2609881" cy="2339402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202374" y="-24565"/>
            <a:ext cx="2085626" cy="2463577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27984"/>
            <a:ext cx="1447801" cy="174625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9426" y="952500"/>
            <a:ext cx="1528914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hát: Bài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hỉ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CHỈ CÓ MỘT TRÊN ĐỜI- LỜI CA- ÂM NHẠC 6- KẾT NỐI TRI THỨ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74,000000" end="85511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" y="952500"/>
            <a:ext cx="1616075" cy="1616075"/>
          </a:xfrm>
          <a:prstGeom prst="rect">
            <a:avLst/>
          </a:prstGeom>
        </p:spPr>
      </p:pic>
      <p:pic>
        <p:nvPicPr>
          <p:cNvPr id="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09875" y="3273830"/>
            <a:ext cx="12668250" cy="7015043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49377">
            <a:off x="16032909" y="108272"/>
            <a:ext cx="2155374" cy="123125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83000" y="8274180"/>
            <a:ext cx="1870093" cy="20128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837425">
            <a:off x="16559726" y="33296"/>
            <a:ext cx="1669824" cy="166982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0480" y="8901145"/>
            <a:ext cx="1322861" cy="1385855"/>
          </a:xfrm>
          <a:prstGeom prst="rect">
            <a:avLst/>
          </a:prstGeom>
        </p:spPr>
      </p:pic>
      <p:sp>
        <p:nvSpPr>
          <p:cNvPr id="32" name="TextBox 9"/>
          <p:cNvSpPr txBox="1"/>
          <p:nvPr/>
        </p:nvSpPr>
        <p:spPr>
          <a:xfrm>
            <a:off x="2067593" y="1181100"/>
            <a:ext cx="1449838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T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3046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 descr="A picture containing text, music, piano, clavier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46" y="2628900"/>
            <a:ext cx="9472168" cy="71041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"/>
          <p:cNvSpPr txBox="1"/>
          <p:nvPr/>
        </p:nvSpPr>
        <p:spPr>
          <a:xfrm>
            <a:off x="857885" y="1877060"/>
            <a:ext cx="13430250" cy="443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inh năm 1933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Ngãi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iện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Riêng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âm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nhi,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như: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(thơ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uổi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1385855" cy="1252309"/>
          </a:xfrm>
          <a:prstGeom prst="rect">
            <a:avLst/>
          </a:prstGeom>
        </p:spPr>
      </p:pic>
      <p:sp>
        <p:nvSpPr>
          <p:cNvPr id="11" name="TextBox 17"/>
          <p:cNvSpPr txBox="1"/>
          <p:nvPr/>
        </p:nvSpPr>
        <p:spPr>
          <a:xfrm>
            <a:off x="380773" y="647967"/>
            <a:ext cx="692449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Bài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i="1" dirty="0">
              <a:solidFill>
                <a:srgbClr val="3046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hape, arrow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/>
          <a:stretch>
            <a:fillRect/>
          </a:stretch>
        </p:blipFill>
        <p:spPr>
          <a:xfrm>
            <a:off x="4168140" y="1485900"/>
            <a:ext cx="11861800" cy="815467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700" y="7253566"/>
            <a:ext cx="3123227" cy="3033434"/>
          </a:xfrm>
          <a:prstGeom prst="rect">
            <a:avLst/>
          </a:prstGeom>
        </p:spPr>
      </p:pic>
      <p:pic>
        <p:nvPicPr>
          <p:cNvPr id="5" name="CHỈ CÓ MỘT TRÊN ĐỜI- LỜI CA- ÂM NHẠC 6- KẾT NỐI TRI THỨ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5774,000000" end="85511,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876300"/>
            <a:ext cx="1616075" cy="1616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38200" y="2450306"/>
            <a:ext cx="7772400" cy="4826794"/>
            <a:chOff x="1219200" y="2779377"/>
            <a:chExt cx="7772400" cy="5386388"/>
          </a:xfrm>
        </p:grpSpPr>
        <p:pic>
          <p:nvPicPr>
            <p:cNvPr id="6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219200" y="2779377"/>
              <a:ext cx="7772400" cy="53863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00200" y="3382886"/>
              <a:ext cx="7239001" cy="3706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Trên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trời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cao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muôn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ngàn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ánh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sao. </a:t>
              </a:r>
              <a:endParaRPr lang="en-US" sz="3200" b="0" i="0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Trên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đồng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xanh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muôn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ngàn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cây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lúa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. </a:t>
              </a:r>
              <a:endParaRPr lang="en-US" sz="3200" b="0" i="0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Con chim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rừng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muôn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ngàn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tiếng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ca. </a:t>
              </a:r>
              <a:endParaRPr lang="en-US" sz="3200" b="0" i="0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Cây trong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vườn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muôn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ngàn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lá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hoa. </a:t>
              </a:r>
              <a:endParaRPr lang="en-US" sz="3200" b="0" i="0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A á à a à a á a.</a:t>
              </a:r>
              <a:endParaRPr lang="en-US" sz="3200" dirty="0"/>
            </a:p>
          </p:txBody>
        </p:sp>
      </p:grpSp>
      <p:pic>
        <p:nvPicPr>
          <p:cNvPr id="8" name="y2mate.com - Karaoke Chỉ có một trên đời Lớp 6 Trương Quang Lục Kết nối tri thức với CS Giaoviennhac_v720P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7976" y="2678427"/>
            <a:ext cx="8764704" cy="4930146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6275" y="3176"/>
            <a:ext cx="2281725" cy="1456156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63532" cy="2678427"/>
          </a:xfrm>
          <a:prstGeom prst="rect">
            <a:avLst/>
          </a:prstGeom>
        </p:spPr>
      </p:pic>
      <p:pic>
        <p:nvPicPr>
          <p:cNvPr id="14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3059" y="6619817"/>
            <a:ext cx="2534941" cy="3667183"/>
          </a:xfrm>
          <a:prstGeom prst="rect">
            <a:avLst/>
          </a:prstGeom>
        </p:spPr>
      </p:pic>
      <p:pic>
        <p:nvPicPr>
          <p:cNvPr id="15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7982" y="6845099"/>
            <a:ext cx="3306758" cy="34445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4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600" y="2781300"/>
            <a:ext cx="7086600" cy="4140994"/>
            <a:chOff x="1219200" y="2779377"/>
            <a:chExt cx="7086600" cy="4621080"/>
          </a:xfrm>
        </p:grpSpPr>
        <p:pic>
          <p:nvPicPr>
            <p:cNvPr id="4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219200" y="2779377"/>
              <a:ext cx="7086600" cy="46210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52599" y="3434161"/>
              <a:ext cx="6553201" cy="3311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Riêng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mặt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trời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chỉ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một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mà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thôi.</a:t>
              </a:r>
              <a:endParaRPr lang="vi-VN" sz="3200" b="0" i="0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Và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mẹ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em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chỉ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một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trên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đời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.</a:t>
              </a:r>
              <a:endParaRPr lang="vi-VN" sz="3200" b="0" i="0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Riêng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mặt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trời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chỉ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một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mà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thôi.</a:t>
              </a:r>
              <a:endParaRPr lang="vi-VN" sz="3200" b="0" i="0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Và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mẹ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em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chỉ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một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 trên </a:t>
              </a:r>
              <a:r>
                <a:rPr lang="vi-VN" sz="3200" b="0" i="0" dirty="0" err="1">
                  <a:solidFill>
                    <a:srgbClr val="030303"/>
                  </a:solidFill>
                  <a:effectLst/>
                </a:rPr>
                <a:t>đời</a:t>
              </a:r>
              <a:r>
                <a:rPr lang="vi-VN" sz="3200" b="0" i="0" dirty="0">
                  <a:solidFill>
                    <a:srgbClr val="030303"/>
                  </a:solidFill>
                  <a:effectLst/>
                </a:rPr>
                <a:t>.</a:t>
              </a:r>
              <a:endParaRPr lang="en-US" sz="3200" dirty="0"/>
            </a:p>
          </p:txBody>
        </p:sp>
      </p:grpSp>
      <p:pic>
        <p:nvPicPr>
          <p:cNvPr id="6" name="y2mate.com - Karaoke Chỉ có một trên đời Lớp 6 Trương Quang Lục Kết nối tri thức với CS Giaoviennhac_v720P (online-video-cutter.com)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2628900"/>
            <a:ext cx="9753600" cy="54864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6275" y="3176"/>
            <a:ext cx="2281725" cy="1456156"/>
          </a:xfrm>
          <a:prstGeom prst="rect">
            <a:avLst/>
          </a:prstGeom>
        </p:spPr>
      </p:pic>
      <p:pic>
        <p:nvPicPr>
          <p:cNvPr id="10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63532" cy="2678427"/>
          </a:xfrm>
          <a:prstGeom prst="rect">
            <a:avLst/>
          </a:prstGeom>
        </p:spPr>
      </p:pic>
      <p:pic>
        <p:nvPicPr>
          <p:cNvPr id="11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3059" y="6619817"/>
            <a:ext cx="2534941" cy="3667183"/>
          </a:xfrm>
          <a:prstGeom prst="rect">
            <a:avLst/>
          </a:prstGeom>
        </p:spPr>
      </p:pic>
      <p:pic>
        <p:nvPicPr>
          <p:cNvPr id="12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7982" y="6670283"/>
            <a:ext cx="3474582" cy="36193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1872</Words>
  <Application>WPS Presentation</Application>
  <PresentationFormat>Custom</PresentationFormat>
  <Paragraphs>64</Paragraphs>
  <Slides>15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Blue Stickers and Badges Main Bias Fandom Fun Presentation</dc:title>
  <dc:creator/>
  <cp:lastModifiedBy>PC</cp:lastModifiedBy>
  <cp:revision>11</cp:revision>
  <dcterms:created xsi:type="dcterms:W3CDTF">2006-08-16T00:00:00Z</dcterms:created>
  <dcterms:modified xsi:type="dcterms:W3CDTF">2023-02-24T04:20:52Z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0875D116AFC24A07A8965954FD391570</vt:lpwstr>
  </property>
  <property fmtid="{D5CDD505-2E9C-101B-9397-08002B2CF9AE}" pid="3" name="KSOProductBuildVer">
    <vt:lpwstr>1033-11.2.0.11486</vt:lpwstr>
  </property>
</Properties>
</file>