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67" r:id="rId3"/>
    <p:sldId id="257" r:id="rId4"/>
    <p:sldId id="256" r:id="rId5"/>
    <p:sldId id="258" r:id="rId6"/>
    <p:sldId id="259" r:id="rId7"/>
    <p:sldId id="260" r:id="rId8"/>
    <p:sldId id="271" r:id="rId9"/>
    <p:sldId id="317" r:id="rId10"/>
    <p:sldId id="318" r:id="rId11"/>
    <p:sldId id="273" r:id="rId12"/>
    <p:sldId id="329" r:id="rId13"/>
    <p:sldId id="274" r:id="rId14"/>
    <p:sldId id="275" r:id="rId15"/>
    <p:sldId id="330" r:id="rId16"/>
    <p:sldId id="320" r:id="rId17"/>
    <p:sldId id="321" r:id="rId18"/>
    <p:sldId id="324" r:id="rId19"/>
    <p:sldId id="322" r:id="rId20"/>
    <p:sldId id="323" r:id="rId21"/>
    <p:sldId id="325" r:id="rId22"/>
    <p:sldId id="326" r:id="rId23"/>
    <p:sldId id="293" r:id="rId24"/>
    <p:sldId id="327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01A7A-8CF0-4129-ACA8-5129297B09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3CC220-294E-48F5-ADE5-E250274AA5C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  QUANG HỌC</a:t>
          </a:r>
        </a:p>
      </dgm:t>
    </dgm:pt>
    <dgm:pt modelId="{A5F1C6D8-152D-472D-92A7-E56A58C78E3B}" type="parTrans" cxnId="{6D4FFFD1-AF17-4542-A097-E746A9C2430A}">
      <dgm:prSet/>
      <dgm:spPr/>
      <dgm:t>
        <a:bodyPr/>
        <a:lstStyle/>
        <a:p>
          <a:endParaRPr lang="en-US"/>
        </a:p>
      </dgm:t>
    </dgm:pt>
    <dgm:pt modelId="{79A56938-430E-4B44-8222-E07D30AD4266}" type="sibTrans" cxnId="{6D4FFFD1-AF17-4542-A097-E746A9C2430A}">
      <dgm:prSet/>
      <dgm:spPr/>
      <dgm:t>
        <a:bodyPr/>
        <a:lstStyle/>
        <a:p>
          <a:endParaRPr lang="en-US"/>
        </a:p>
      </dgm:t>
    </dgm:pt>
    <dgm:pt modelId="{11B90C15-E437-45FC-BF71-4E753572C70D}">
      <dgm:prSet phldrT="[Text]" custT="1"/>
      <dgm:spPr>
        <a:solidFill>
          <a:srgbClr val="FFFF00"/>
        </a:solidFill>
      </dgm:spPr>
      <dgm:t>
        <a:bodyPr/>
        <a:lstStyle/>
        <a:p>
          <a:pPr>
            <a:buNone/>
          </a:pPr>
          <a:r>
            <a:rPr lang="en-CA" sz="32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Chủ</a:t>
          </a:r>
          <a:r>
            <a:rPr lang="en-CA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2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đề</a:t>
          </a:r>
          <a:r>
            <a:rPr lang="en-CA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1:     ĐIỆN TỪ</a:t>
          </a:r>
          <a:endParaRPr lang="en-US" sz="3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31349F-CFB8-42A7-8745-3DB263F533CB}" type="sibTrans" cxnId="{38AE6B98-02D8-4FF4-89B0-B5DE8379765A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9CD1F-5B02-4E8C-80EB-5AAAE5E170F5}" type="parTrans" cxnId="{38AE6B98-02D8-4FF4-89B0-B5DE8379765A}">
      <dgm:prSet/>
      <dgm:spPr/>
      <dgm:t>
        <a:bodyPr/>
        <a:lstStyle/>
        <a:p>
          <a:endParaRPr lang="en-US"/>
        </a:p>
      </dgm:t>
    </dgm:pt>
    <dgm:pt modelId="{2EDAFA2A-666B-44E1-B08F-F2A9A9A0C0F3}" type="pres">
      <dgm:prSet presAssocID="{D3C01A7A-8CF0-4129-ACA8-5129297B09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0422B4D-2FFF-4B6C-9425-3388A4CD6D77}" type="pres">
      <dgm:prSet presAssocID="{D3C01A7A-8CF0-4129-ACA8-5129297B0909}" presName="Name1" presStyleCnt="0"/>
      <dgm:spPr/>
    </dgm:pt>
    <dgm:pt modelId="{793E4D6A-847D-4EB6-B377-85D598E986E4}" type="pres">
      <dgm:prSet presAssocID="{D3C01A7A-8CF0-4129-ACA8-5129297B0909}" presName="cycle" presStyleCnt="0"/>
      <dgm:spPr/>
    </dgm:pt>
    <dgm:pt modelId="{1E4212E2-CBFC-45A1-9921-E1B70AE6DD04}" type="pres">
      <dgm:prSet presAssocID="{D3C01A7A-8CF0-4129-ACA8-5129297B0909}" presName="srcNode" presStyleLbl="node1" presStyleIdx="0" presStyleCnt="2"/>
      <dgm:spPr/>
    </dgm:pt>
    <dgm:pt modelId="{7996C79B-0740-4A91-9A90-007412C0E0D4}" type="pres">
      <dgm:prSet presAssocID="{D3C01A7A-8CF0-4129-ACA8-5129297B0909}" presName="conn" presStyleLbl="parChTrans1D2" presStyleIdx="0" presStyleCnt="1"/>
      <dgm:spPr/>
      <dgm:t>
        <a:bodyPr/>
        <a:lstStyle/>
        <a:p>
          <a:endParaRPr lang="en-US"/>
        </a:p>
      </dgm:t>
    </dgm:pt>
    <dgm:pt modelId="{DDA8DD58-34ED-4F8C-93A1-6D421E94C5A8}" type="pres">
      <dgm:prSet presAssocID="{D3C01A7A-8CF0-4129-ACA8-5129297B0909}" presName="extraNode" presStyleLbl="node1" presStyleIdx="0" presStyleCnt="2"/>
      <dgm:spPr/>
    </dgm:pt>
    <dgm:pt modelId="{0416CC8D-F8D7-4D5B-9DD3-38482871185D}" type="pres">
      <dgm:prSet presAssocID="{D3C01A7A-8CF0-4129-ACA8-5129297B0909}" presName="dstNode" presStyleLbl="node1" presStyleIdx="0" presStyleCnt="2"/>
      <dgm:spPr/>
    </dgm:pt>
    <dgm:pt modelId="{ED9447BD-0984-4A8D-8C39-98B7A8FE4444}" type="pres">
      <dgm:prSet presAssocID="{11B90C15-E437-45FC-BF71-4E753572C70D}" presName="text_1" presStyleLbl="node1" presStyleIdx="0" presStyleCnt="2" custLinFactNeighborX="-155" custLinFactNeighborY="1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DAA2C-987B-427B-B2AF-0EE5C6629D63}" type="pres">
      <dgm:prSet presAssocID="{11B90C15-E437-45FC-BF71-4E753572C70D}" presName="accent_1" presStyleCnt="0"/>
      <dgm:spPr/>
    </dgm:pt>
    <dgm:pt modelId="{CC896472-DBB0-4210-A120-F74154B2DBDE}" type="pres">
      <dgm:prSet presAssocID="{11B90C15-E437-45FC-BF71-4E753572C70D}" presName="accentRepeatNode" presStyleLbl="solidFgAcc1" presStyleIdx="0" presStyleCnt="2" custLinFactNeighborX="-2519" custLinFactNeighborY="11775"/>
      <dgm:spPr/>
    </dgm:pt>
    <dgm:pt modelId="{F92577DD-B843-491C-9DF7-6F7220A13A79}" type="pres">
      <dgm:prSet presAssocID="{7F3CC220-294E-48F5-ADE5-E250274AA5CD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69CB3-BC6A-4D72-8C76-2898C2515342}" type="pres">
      <dgm:prSet presAssocID="{7F3CC220-294E-48F5-ADE5-E250274AA5CD}" presName="accent_2" presStyleCnt="0"/>
      <dgm:spPr/>
    </dgm:pt>
    <dgm:pt modelId="{0FFF4A76-3DFF-4F30-8B77-750CBEDE7511}" type="pres">
      <dgm:prSet presAssocID="{7F3CC220-294E-48F5-ADE5-E250274AA5CD}" presName="accentRepeatNode" presStyleLbl="solidFgAcc1" presStyleIdx="1" presStyleCnt="2"/>
      <dgm:spPr/>
    </dgm:pt>
  </dgm:ptLst>
  <dgm:cxnLst>
    <dgm:cxn modelId="{AFC90963-0BB3-4EE3-A0CD-CD864D2A7C8C}" type="presOf" srcId="{4831349F-CFB8-42A7-8745-3DB263F533CB}" destId="{7996C79B-0740-4A91-9A90-007412C0E0D4}" srcOrd="0" destOrd="0" presId="urn:microsoft.com/office/officeart/2008/layout/VerticalCurvedList"/>
    <dgm:cxn modelId="{6D4FFFD1-AF17-4542-A097-E746A9C2430A}" srcId="{D3C01A7A-8CF0-4129-ACA8-5129297B0909}" destId="{7F3CC220-294E-48F5-ADE5-E250274AA5CD}" srcOrd="1" destOrd="0" parTransId="{A5F1C6D8-152D-472D-92A7-E56A58C78E3B}" sibTransId="{79A56938-430E-4B44-8222-E07D30AD4266}"/>
    <dgm:cxn modelId="{38AE6B98-02D8-4FF4-89B0-B5DE8379765A}" srcId="{D3C01A7A-8CF0-4129-ACA8-5129297B0909}" destId="{11B90C15-E437-45FC-BF71-4E753572C70D}" srcOrd="0" destOrd="0" parTransId="{9449CD1F-5B02-4E8C-80EB-5AAAE5E170F5}" sibTransId="{4831349F-CFB8-42A7-8745-3DB263F533CB}"/>
    <dgm:cxn modelId="{22E8AA86-4FA7-47EE-9EC0-4593343D3F36}" type="presOf" srcId="{D3C01A7A-8CF0-4129-ACA8-5129297B0909}" destId="{2EDAFA2A-666B-44E1-B08F-F2A9A9A0C0F3}" srcOrd="0" destOrd="0" presId="urn:microsoft.com/office/officeart/2008/layout/VerticalCurvedList"/>
    <dgm:cxn modelId="{3E581221-5BF9-4CA1-A424-0B573B1D2506}" type="presOf" srcId="{11B90C15-E437-45FC-BF71-4E753572C70D}" destId="{ED9447BD-0984-4A8D-8C39-98B7A8FE4444}" srcOrd="0" destOrd="0" presId="urn:microsoft.com/office/officeart/2008/layout/VerticalCurvedList"/>
    <dgm:cxn modelId="{D0E4D431-E623-4574-BFAF-6DB1E896D417}" type="presOf" srcId="{7F3CC220-294E-48F5-ADE5-E250274AA5CD}" destId="{F92577DD-B843-491C-9DF7-6F7220A13A79}" srcOrd="0" destOrd="0" presId="urn:microsoft.com/office/officeart/2008/layout/VerticalCurvedList"/>
    <dgm:cxn modelId="{20B4B00B-C094-454D-BAFA-F03BBEDD88BB}" type="presParOf" srcId="{2EDAFA2A-666B-44E1-B08F-F2A9A9A0C0F3}" destId="{B0422B4D-2FFF-4B6C-9425-3388A4CD6D77}" srcOrd="0" destOrd="0" presId="urn:microsoft.com/office/officeart/2008/layout/VerticalCurvedList"/>
    <dgm:cxn modelId="{48659BDA-27F3-484D-8B24-4F8E73647914}" type="presParOf" srcId="{B0422B4D-2FFF-4B6C-9425-3388A4CD6D77}" destId="{793E4D6A-847D-4EB6-B377-85D598E986E4}" srcOrd="0" destOrd="0" presId="urn:microsoft.com/office/officeart/2008/layout/VerticalCurvedList"/>
    <dgm:cxn modelId="{C4FFFD9A-1F5F-4306-A56F-D53576A99BDF}" type="presParOf" srcId="{793E4D6A-847D-4EB6-B377-85D598E986E4}" destId="{1E4212E2-CBFC-45A1-9921-E1B70AE6DD04}" srcOrd="0" destOrd="0" presId="urn:microsoft.com/office/officeart/2008/layout/VerticalCurvedList"/>
    <dgm:cxn modelId="{60B9EC02-66B6-4B01-B4DA-280F4405994E}" type="presParOf" srcId="{793E4D6A-847D-4EB6-B377-85D598E986E4}" destId="{7996C79B-0740-4A91-9A90-007412C0E0D4}" srcOrd="1" destOrd="0" presId="urn:microsoft.com/office/officeart/2008/layout/VerticalCurvedList"/>
    <dgm:cxn modelId="{779A25C9-CABA-4BA6-B690-C6E1785E111E}" type="presParOf" srcId="{793E4D6A-847D-4EB6-B377-85D598E986E4}" destId="{DDA8DD58-34ED-4F8C-93A1-6D421E94C5A8}" srcOrd="2" destOrd="0" presId="urn:microsoft.com/office/officeart/2008/layout/VerticalCurvedList"/>
    <dgm:cxn modelId="{400C5D7F-1FC8-4769-838D-6966DDE86079}" type="presParOf" srcId="{793E4D6A-847D-4EB6-B377-85D598E986E4}" destId="{0416CC8D-F8D7-4D5B-9DD3-38482871185D}" srcOrd="3" destOrd="0" presId="urn:microsoft.com/office/officeart/2008/layout/VerticalCurvedList"/>
    <dgm:cxn modelId="{8E32970A-5D88-48DD-921C-2A29E192448C}" type="presParOf" srcId="{B0422B4D-2FFF-4B6C-9425-3388A4CD6D77}" destId="{ED9447BD-0984-4A8D-8C39-98B7A8FE4444}" srcOrd="1" destOrd="0" presId="urn:microsoft.com/office/officeart/2008/layout/VerticalCurvedList"/>
    <dgm:cxn modelId="{03C18FCE-D249-4F9E-815C-2A7BA985D944}" type="presParOf" srcId="{B0422B4D-2FFF-4B6C-9425-3388A4CD6D77}" destId="{D0FDAA2C-987B-427B-B2AF-0EE5C6629D63}" srcOrd="2" destOrd="0" presId="urn:microsoft.com/office/officeart/2008/layout/VerticalCurvedList"/>
    <dgm:cxn modelId="{EAE9B70A-564C-44F4-86ED-E25A88CCEB38}" type="presParOf" srcId="{D0FDAA2C-987B-427B-B2AF-0EE5C6629D63}" destId="{CC896472-DBB0-4210-A120-F74154B2DBDE}" srcOrd="0" destOrd="0" presId="urn:microsoft.com/office/officeart/2008/layout/VerticalCurvedList"/>
    <dgm:cxn modelId="{16C066A4-94B9-451A-8926-0CBF6AA75512}" type="presParOf" srcId="{B0422B4D-2FFF-4B6C-9425-3388A4CD6D77}" destId="{F92577DD-B843-491C-9DF7-6F7220A13A79}" srcOrd="3" destOrd="0" presId="urn:microsoft.com/office/officeart/2008/layout/VerticalCurvedList"/>
    <dgm:cxn modelId="{2C3458A5-C438-4A3E-BE68-F1776BE6EBBC}" type="presParOf" srcId="{B0422B4D-2FFF-4B6C-9425-3388A4CD6D77}" destId="{60169CB3-BC6A-4D72-8C76-2898C2515342}" srcOrd="4" destOrd="0" presId="urn:microsoft.com/office/officeart/2008/layout/VerticalCurvedList"/>
    <dgm:cxn modelId="{C510E5B3-4D19-4CD6-8699-F83182FDB26B}" type="presParOf" srcId="{60169CB3-BC6A-4D72-8C76-2898C2515342}" destId="{0FFF4A76-3DFF-4F30-8B77-750CBEDE75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C01A7A-8CF0-4129-ACA8-5129297B09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3CC220-294E-48F5-ADE5-E250274AA5C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2: 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 phát điện xoay chiều</a:t>
          </a:r>
        </a:p>
      </dgm:t>
    </dgm:pt>
    <dgm:pt modelId="{A5F1C6D8-152D-472D-92A7-E56A58C78E3B}" type="parTrans" cxnId="{6D4FFFD1-AF17-4542-A097-E746A9C2430A}">
      <dgm:prSet/>
      <dgm:spPr/>
      <dgm:t>
        <a:bodyPr/>
        <a:lstStyle/>
        <a:p>
          <a:endParaRPr lang="en-US"/>
        </a:p>
      </dgm:t>
    </dgm:pt>
    <dgm:pt modelId="{79A56938-430E-4B44-8222-E07D30AD4266}" type="sibTrans" cxnId="{6D4FFFD1-AF17-4542-A097-E746A9C2430A}">
      <dgm:prSet/>
      <dgm:spPr/>
      <dgm:t>
        <a:bodyPr/>
        <a:lstStyle/>
        <a:p>
          <a:endParaRPr lang="en-US"/>
        </a:p>
      </dgm:t>
    </dgm:pt>
    <dgm:pt modelId="{BBC3878A-F321-4E9E-92E5-B078D4868A9E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3:Các 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 dụng của dòng điện xoay chiều- Đo I và U xoay chiều</a:t>
          </a:r>
        </a:p>
      </dgm:t>
    </dgm:pt>
    <dgm:pt modelId="{F4B6B882-8637-4FC5-9EEE-A6F4CE236391}" type="parTrans" cxnId="{024B9031-2AED-4D17-8A4E-9A8E11FCCBF7}">
      <dgm:prSet/>
      <dgm:spPr/>
      <dgm:t>
        <a:bodyPr/>
        <a:lstStyle/>
        <a:p>
          <a:endParaRPr lang="en-US"/>
        </a:p>
      </dgm:t>
    </dgm:pt>
    <dgm:pt modelId="{5BA8C658-EB1A-4E64-8260-EE90BB1DC7F8}" type="sibTrans" cxnId="{024B9031-2AED-4D17-8A4E-9A8E11FCCBF7}">
      <dgm:prSet/>
      <dgm:spPr/>
      <dgm:t>
        <a:bodyPr/>
        <a:lstStyle/>
        <a:p>
          <a:endParaRPr lang="en-US"/>
        </a:p>
      </dgm:t>
    </dgm:pt>
    <dgm:pt modelId="{6C67A371-D77B-4184-BE2E-B672F55A640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1: </a:t>
          </a:r>
          <a:r>
            <a: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Dòng điện xoay chiều</a:t>
          </a:r>
        </a:p>
      </dgm:t>
    </dgm:pt>
    <dgm:pt modelId="{EE93D9B0-F0AD-4A19-AB82-2B75F7CFF3CC}" type="parTrans" cxnId="{7CAB0195-2C79-4897-A1FB-FBBDECA6DAAD}">
      <dgm:prSet/>
      <dgm:spPr/>
      <dgm:t>
        <a:bodyPr/>
        <a:lstStyle/>
        <a:p>
          <a:endParaRPr lang="en-US"/>
        </a:p>
      </dgm:t>
    </dgm:pt>
    <dgm:pt modelId="{AEFD8134-55A4-4F69-9792-84E9B4389BD0}" type="sibTrans" cxnId="{7CAB0195-2C79-4897-A1FB-FBBDECA6DAAD}">
      <dgm:prSet/>
      <dgm:spPr/>
      <dgm:t>
        <a:bodyPr/>
        <a:lstStyle/>
        <a:p>
          <a:endParaRPr lang="en-US"/>
        </a:p>
      </dgm:t>
    </dgm:pt>
    <dgm:pt modelId="{3733CB45-8417-4198-90DC-F1102F471AD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4: 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Truyền tải điện năng đi xa- Máy biến thế</a:t>
          </a:r>
        </a:p>
      </dgm:t>
    </dgm:pt>
    <dgm:pt modelId="{84B43659-0D56-4E42-AA89-9EC164B38F23}" type="parTrans" cxnId="{0209B11B-CC3F-482B-B274-978E0F0A2298}">
      <dgm:prSet/>
      <dgm:spPr/>
      <dgm:t>
        <a:bodyPr/>
        <a:lstStyle/>
        <a:p>
          <a:endParaRPr lang="en-US"/>
        </a:p>
      </dgm:t>
    </dgm:pt>
    <dgm:pt modelId="{D1740E39-ED38-45C5-94B6-8CFE294ABC2F}" type="sibTrans" cxnId="{0209B11B-CC3F-482B-B274-978E0F0A2298}">
      <dgm:prSet/>
      <dgm:spPr/>
      <dgm:t>
        <a:bodyPr/>
        <a:lstStyle/>
        <a:p>
          <a:endParaRPr lang="en-US"/>
        </a:p>
      </dgm:t>
    </dgm:pt>
    <dgm:pt modelId="{2EDAFA2A-666B-44E1-B08F-F2A9A9A0C0F3}" type="pres">
      <dgm:prSet presAssocID="{D3C01A7A-8CF0-4129-ACA8-5129297B09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0422B4D-2FFF-4B6C-9425-3388A4CD6D77}" type="pres">
      <dgm:prSet presAssocID="{D3C01A7A-8CF0-4129-ACA8-5129297B0909}" presName="Name1" presStyleCnt="0"/>
      <dgm:spPr/>
    </dgm:pt>
    <dgm:pt modelId="{793E4D6A-847D-4EB6-B377-85D598E986E4}" type="pres">
      <dgm:prSet presAssocID="{D3C01A7A-8CF0-4129-ACA8-5129297B0909}" presName="cycle" presStyleCnt="0"/>
      <dgm:spPr/>
    </dgm:pt>
    <dgm:pt modelId="{1E4212E2-CBFC-45A1-9921-E1B70AE6DD04}" type="pres">
      <dgm:prSet presAssocID="{D3C01A7A-8CF0-4129-ACA8-5129297B0909}" presName="srcNode" presStyleLbl="node1" presStyleIdx="0" presStyleCnt="4"/>
      <dgm:spPr/>
    </dgm:pt>
    <dgm:pt modelId="{7996C79B-0740-4A91-9A90-007412C0E0D4}" type="pres">
      <dgm:prSet presAssocID="{D3C01A7A-8CF0-4129-ACA8-5129297B0909}" presName="conn" presStyleLbl="parChTrans1D2" presStyleIdx="0" presStyleCnt="1"/>
      <dgm:spPr/>
      <dgm:t>
        <a:bodyPr/>
        <a:lstStyle/>
        <a:p>
          <a:endParaRPr lang="en-US"/>
        </a:p>
      </dgm:t>
    </dgm:pt>
    <dgm:pt modelId="{DDA8DD58-34ED-4F8C-93A1-6D421E94C5A8}" type="pres">
      <dgm:prSet presAssocID="{D3C01A7A-8CF0-4129-ACA8-5129297B0909}" presName="extraNode" presStyleLbl="node1" presStyleIdx="0" presStyleCnt="4"/>
      <dgm:spPr/>
    </dgm:pt>
    <dgm:pt modelId="{0416CC8D-F8D7-4D5B-9DD3-38482871185D}" type="pres">
      <dgm:prSet presAssocID="{D3C01A7A-8CF0-4129-ACA8-5129297B0909}" presName="dstNode" presStyleLbl="node1" presStyleIdx="0" presStyleCnt="4"/>
      <dgm:spPr/>
    </dgm:pt>
    <dgm:pt modelId="{5BB20EC2-E25C-4493-9D4B-63C2AE5B0D3D}" type="pres">
      <dgm:prSet presAssocID="{6C67A371-D77B-4184-BE2E-B672F55A640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7D1F0-D2D9-47E0-9267-4CF345240DC4}" type="pres">
      <dgm:prSet presAssocID="{6C67A371-D77B-4184-BE2E-B672F55A6401}" presName="accent_1" presStyleCnt="0"/>
      <dgm:spPr/>
    </dgm:pt>
    <dgm:pt modelId="{D708344E-D3FF-4F4E-BC8A-9FFF7BA87090}" type="pres">
      <dgm:prSet presAssocID="{6C67A371-D77B-4184-BE2E-B672F55A6401}" presName="accentRepeatNode" presStyleLbl="solidFgAcc1" presStyleIdx="0" presStyleCnt="4" custLinFactNeighborX="-2786" custLinFactNeighborY="-2925"/>
      <dgm:spPr/>
    </dgm:pt>
    <dgm:pt modelId="{7FBF2231-96F8-467B-BFCC-2F9BEDCF8DDB}" type="pres">
      <dgm:prSet presAssocID="{7F3CC220-294E-48F5-ADE5-E250274AA5C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7EA6D-A2DD-4F6F-A774-1FB1352855FF}" type="pres">
      <dgm:prSet presAssocID="{7F3CC220-294E-48F5-ADE5-E250274AA5CD}" presName="accent_2" presStyleCnt="0"/>
      <dgm:spPr/>
    </dgm:pt>
    <dgm:pt modelId="{0FFF4A76-3DFF-4F30-8B77-750CBEDE7511}" type="pres">
      <dgm:prSet presAssocID="{7F3CC220-294E-48F5-ADE5-E250274AA5CD}" presName="accentRepeatNode" presStyleLbl="solidFgAcc1" presStyleIdx="1" presStyleCnt="4"/>
      <dgm:spPr/>
    </dgm:pt>
    <dgm:pt modelId="{9A4EF634-35AC-43E3-A491-0251C4497D2E}" type="pres">
      <dgm:prSet presAssocID="{BBC3878A-F321-4E9E-92E5-B078D4868A9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E6266-6F66-46B4-8957-E84FA827AA65}" type="pres">
      <dgm:prSet presAssocID="{BBC3878A-F321-4E9E-92E5-B078D4868A9E}" presName="accent_3" presStyleCnt="0"/>
      <dgm:spPr/>
    </dgm:pt>
    <dgm:pt modelId="{FE0A33A4-DBC8-4D4B-86AA-E52644E43B89}" type="pres">
      <dgm:prSet presAssocID="{BBC3878A-F321-4E9E-92E5-B078D4868A9E}" presName="accentRepeatNode" presStyleLbl="solidFgAcc1" presStyleIdx="2" presStyleCnt="4" custLinFactNeighborX="1637" custLinFactNeighborY="2202"/>
      <dgm:spPr/>
    </dgm:pt>
    <dgm:pt modelId="{33C907BA-7185-4054-A844-69E93141447F}" type="pres">
      <dgm:prSet presAssocID="{3733CB45-8417-4198-90DC-F1102F471AD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C749E-F74D-4A68-A06A-FAB310C936B0}" type="pres">
      <dgm:prSet presAssocID="{3733CB45-8417-4198-90DC-F1102F471AD8}" presName="accent_4" presStyleCnt="0"/>
      <dgm:spPr/>
    </dgm:pt>
    <dgm:pt modelId="{93FBCA45-9C10-4020-B700-5BDE6B7D0070}" type="pres">
      <dgm:prSet presAssocID="{3733CB45-8417-4198-90DC-F1102F471AD8}" presName="accentRepeatNode" presStyleLbl="solidFgAcc1" presStyleIdx="3" presStyleCnt="4" custLinFactNeighborX="1637" custLinFactNeighborY="2202"/>
      <dgm:spPr/>
    </dgm:pt>
  </dgm:ptLst>
  <dgm:cxnLst>
    <dgm:cxn modelId="{7CAB0195-2C79-4897-A1FB-FBBDECA6DAAD}" srcId="{D3C01A7A-8CF0-4129-ACA8-5129297B0909}" destId="{6C67A371-D77B-4184-BE2E-B672F55A6401}" srcOrd="0" destOrd="0" parTransId="{EE93D9B0-F0AD-4A19-AB82-2B75F7CFF3CC}" sibTransId="{AEFD8134-55A4-4F69-9792-84E9B4389BD0}"/>
    <dgm:cxn modelId="{75119BDB-03FA-4407-9B7F-0724F5C34135}" type="presOf" srcId="{3733CB45-8417-4198-90DC-F1102F471AD8}" destId="{33C907BA-7185-4054-A844-69E93141447F}" srcOrd="0" destOrd="0" presId="urn:microsoft.com/office/officeart/2008/layout/VerticalCurvedList"/>
    <dgm:cxn modelId="{0209B11B-CC3F-482B-B274-978E0F0A2298}" srcId="{D3C01A7A-8CF0-4129-ACA8-5129297B0909}" destId="{3733CB45-8417-4198-90DC-F1102F471AD8}" srcOrd="3" destOrd="0" parTransId="{84B43659-0D56-4E42-AA89-9EC164B38F23}" sibTransId="{D1740E39-ED38-45C5-94B6-8CFE294ABC2F}"/>
    <dgm:cxn modelId="{61F99902-44C8-4DA8-B4F1-A4EB5F4E5D51}" type="presOf" srcId="{AEFD8134-55A4-4F69-9792-84E9B4389BD0}" destId="{7996C79B-0740-4A91-9A90-007412C0E0D4}" srcOrd="0" destOrd="0" presId="urn:microsoft.com/office/officeart/2008/layout/VerticalCurvedList"/>
    <dgm:cxn modelId="{024B9031-2AED-4D17-8A4E-9A8E11FCCBF7}" srcId="{D3C01A7A-8CF0-4129-ACA8-5129297B0909}" destId="{BBC3878A-F321-4E9E-92E5-B078D4868A9E}" srcOrd="2" destOrd="0" parTransId="{F4B6B882-8637-4FC5-9EEE-A6F4CE236391}" sibTransId="{5BA8C658-EB1A-4E64-8260-EE90BB1DC7F8}"/>
    <dgm:cxn modelId="{22E8AA86-4FA7-47EE-9EC0-4593343D3F36}" type="presOf" srcId="{D3C01A7A-8CF0-4129-ACA8-5129297B0909}" destId="{2EDAFA2A-666B-44E1-B08F-F2A9A9A0C0F3}" srcOrd="0" destOrd="0" presId="urn:microsoft.com/office/officeart/2008/layout/VerticalCurvedList"/>
    <dgm:cxn modelId="{7F8AFE50-13FD-4EBF-B7BD-D34AE7787AF2}" type="presOf" srcId="{7F3CC220-294E-48F5-ADE5-E250274AA5CD}" destId="{7FBF2231-96F8-467B-BFCC-2F9BEDCF8DDB}" srcOrd="0" destOrd="0" presId="urn:microsoft.com/office/officeart/2008/layout/VerticalCurvedList"/>
    <dgm:cxn modelId="{0E8F4E79-A8DE-41FF-A250-4DED71810E09}" type="presOf" srcId="{6C67A371-D77B-4184-BE2E-B672F55A6401}" destId="{5BB20EC2-E25C-4493-9D4B-63C2AE5B0D3D}" srcOrd="0" destOrd="0" presId="urn:microsoft.com/office/officeart/2008/layout/VerticalCurvedList"/>
    <dgm:cxn modelId="{4686D681-30F5-46A0-A12D-591CF29B4D92}" type="presOf" srcId="{BBC3878A-F321-4E9E-92E5-B078D4868A9E}" destId="{9A4EF634-35AC-43E3-A491-0251C4497D2E}" srcOrd="0" destOrd="0" presId="urn:microsoft.com/office/officeart/2008/layout/VerticalCurvedList"/>
    <dgm:cxn modelId="{6D4FFFD1-AF17-4542-A097-E746A9C2430A}" srcId="{D3C01A7A-8CF0-4129-ACA8-5129297B0909}" destId="{7F3CC220-294E-48F5-ADE5-E250274AA5CD}" srcOrd="1" destOrd="0" parTransId="{A5F1C6D8-152D-472D-92A7-E56A58C78E3B}" sibTransId="{79A56938-430E-4B44-8222-E07D30AD4266}"/>
    <dgm:cxn modelId="{20B4B00B-C094-454D-BAFA-F03BBEDD88BB}" type="presParOf" srcId="{2EDAFA2A-666B-44E1-B08F-F2A9A9A0C0F3}" destId="{B0422B4D-2FFF-4B6C-9425-3388A4CD6D77}" srcOrd="0" destOrd="0" presId="urn:microsoft.com/office/officeart/2008/layout/VerticalCurvedList"/>
    <dgm:cxn modelId="{48659BDA-27F3-484D-8B24-4F8E73647914}" type="presParOf" srcId="{B0422B4D-2FFF-4B6C-9425-3388A4CD6D77}" destId="{793E4D6A-847D-4EB6-B377-85D598E986E4}" srcOrd="0" destOrd="0" presId="urn:microsoft.com/office/officeart/2008/layout/VerticalCurvedList"/>
    <dgm:cxn modelId="{C4FFFD9A-1F5F-4306-A56F-D53576A99BDF}" type="presParOf" srcId="{793E4D6A-847D-4EB6-B377-85D598E986E4}" destId="{1E4212E2-CBFC-45A1-9921-E1B70AE6DD04}" srcOrd="0" destOrd="0" presId="urn:microsoft.com/office/officeart/2008/layout/VerticalCurvedList"/>
    <dgm:cxn modelId="{60B9EC02-66B6-4B01-B4DA-280F4405994E}" type="presParOf" srcId="{793E4D6A-847D-4EB6-B377-85D598E986E4}" destId="{7996C79B-0740-4A91-9A90-007412C0E0D4}" srcOrd="1" destOrd="0" presId="urn:microsoft.com/office/officeart/2008/layout/VerticalCurvedList"/>
    <dgm:cxn modelId="{779A25C9-CABA-4BA6-B690-C6E1785E111E}" type="presParOf" srcId="{793E4D6A-847D-4EB6-B377-85D598E986E4}" destId="{DDA8DD58-34ED-4F8C-93A1-6D421E94C5A8}" srcOrd="2" destOrd="0" presId="urn:microsoft.com/office/officeart/2008/layout/VerticalCurvedList"/>
    <dgm:cxn modelId="{400C5D7F-1FC8-4769-838D-6966DDE86079}" type="presParOf" srcId="{793E4D6A-847D-4EB6-B377-85D598E986E4}" destId="{0416CC8D-F8D7-4D5B-9DD3-38482871185D}" srcOrd="3" destOrd="0" presId="urn:microsoft.com/office/officeart/2008/layout/VerticalCurvedList"/>
    <dgm:cxn modelId="{EB0DA15F-0F9E-4C65-A0D9-FF25C3AC2AB0}" type="presParOf" srcId="{B0422B4D-2FFF-4B6C-9425-3388A4CD6D77}" destId="{5BB20EC2-E25C-4493-9D4B-63C2AE5B0D3D}" srcOrd="1" destOrd="0" presId="urn:microsoft.com/office/officeart/2008/layout/VerticalCurvedList"/>
    <dgm:cxn modelId="{F686F8C0-0BA0-46A3-8C0F-5D77D9F59974}" type="presParOf" srcId="{B0422B4D-2FFF-4B6C-9425-3388A4CD6D77}" destId="{17F7D1F0-D2D9-47E0-9267-4CF345240DC4}" srcOrd="2" destOrd="0" presId="urn:microsoft.com/office/officeart/2008/layout/VerticalCurvedList"/>
    <dgm:cxn modelId="{F901C79A-8535-44AA-AECF-075D1953E4AD}" type="presParOf" srcId="{17F7D1F0-D2D9-47E0-9267-4CF345240DC4}" destId="{D708344E-D3FF-4F4E-BC8A-9FFF7BA87090}" srcOrd="0" destOrd="0" presId="urn:microsoft.com/office/officeart/2008/layout/VerticalCurvedList"/>
    <dgm:cxn modelId="{E0063A15-3684-4DA2-BE77-9B88B33431ED}" type="presParOf" srcId="{B0422B4D-2FFF-4B6C-9425-3388A4CD6D77}" destId="{7FBF2231-96F8-467B-BFCC-2F9BEDCF8DDB}" srcOrd="3" destOrd="0" presId="urn:microsoft.com/office/officeart/2008/layout/VerticalCurvedList"/>
    <dgm:cxn modelId="{DAA817AD-056B-4068-8E09-B304BEB345B9}" type="presParOf" srcId="{B0422B4D-2FFF-4B6C-9425-3388A4CD6D77}" destId="{1AB7EA6D-A2DD-4F6F-A774-1FB1352855FF}" srcOrd="4" destOrd="0" presId="urn:microsoft.com/office/officeart/2008/layout/VerticalCurvedList"/>
    <dgm:cxn modelId="{8123B924-1B30-4E11-8705-0D3794284675}" type="presParOf" srcId="{1AB7EA6D-A2DD-4F6F-A774-1FB1352855FF}" destId="{0FFF4A76-3DFF-4F30-8B77-750CBEDE7511}" srcOrd="0" destOrd="0" presId="urn:microsoft.com/office/officeart/2008/layout/VerticalCurvedList"/>
    <dgm:cxn modelId="{2AD6CB23-8D27-400B-95ED-F7748AD42E17}" type="presParOf" srcId="{B0422B4D-2FFF-4B6C-9425-3388A4CD6D77}" destId="{9A4EF634-35AC-43E3-A491-0251C4497D2E}" srcOrd="5" destOrd="0" presId="urn:microsoft.com/office/officeart/2008/layout/VerticalCurvedList"/>
    <dgm:cxn modelId="{3110EDE2-ACC2-4FA8-8E2C-4DA106F28DA3}" type="presParOf" srcId="{B0422B4D-2FFF-4B6C-9425-3388A4CD6D77}" destId="{C77E6266-6F66-46B4-8957-E84FA827AA65}" srcOrd="6" destOrd="0" presId="urn:microsoft.com/office/officeart/2008/layout/VerticalCurvedList"/>
    <dgm:cxn modelId="{A21E34FA-6B34-4BD0-A7F3-54A66075B5ED}" type="presParOf" srcId="{C77E6266-6F66-46B4-8957-E84FA827AA65}" destId="{FE0A33A4-DBC8-4D4B-86AA-E52644E43B89}" srcOrd="0" destOrd="0" presId="urn:microsoft.com/office/officeart/2008/layout/VerticalCurvedList"/>
    <dgm:cxn modelId="{BC2AF386-AF76-4197-B28A-9BF32703649F}" type="presParOf" srcId="{B0422B4D-2FFF-4B6C-9425-3388A4CD6D77}" destId="{33C907BA-7185-4054-A844-69E93141447F}" srcOrd="7" destOrd="0" presId="urn:microsoft.com/office/officeart/2008/layout/VerticalCurvedList"/>
    <dgm:cxn modelId="{D45BC2C2-2B19-4268-8B8F-188D9E3D2E08}" type="presParOf" srcId="{B0422B4D-2FFF-4B6C-9425-3388A4CD6D77}" destId="{CB1C749E-F74D-4A68-A06A-FAB310C936B0}" srcOrd="8" destOrd="0" presId="urn:microsoft.com/office/officeart/2008/layout/VerticalCurvedList"/>
    <dgm:cxn modelId="{A5CAC188-5F59-4ECF-9A50-50C6AF3A21BF}" type="presParOf" srcId="{CB1C749E-F74D-4A68-A06A-FAB310C936B0}" destId="{93FBCA45-9C10-4020-B700-5BDE6B7D00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6C79B-0740-4A91-9A90-007412C0E0D4}">
      <dsp:nvSpPr>
        <dsp:cNvPr id="0" name=""/>
        <dsp:cNvSpPr/>
      </dsp:nvSpPr>
      <dsp:spPr>
        <a:xfrm>
          <a:off x="-7373199" y="-1136012"/>
          <a:ext cx="8845352" cy="8845352"/>
        </a:xfrm>
        <a:prstGeom prst="blockArc">
          <a:avLst>
            <a:gd name="adj1" fmla="val 18900000"/>
            <a:gd name="adj2" fmla="val 2700000"/>
            <a:gd name="adj3" fmla="val 24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447BD-0984-4A8D-8C39-98B7A8FE4444}">
      <dsp:nvSpPr>
        <dsp:cNvPr id="0" name=""/>
        <dsp:cNvSpPr/>
      </dsp:nvSpPr>
      <dsp:spPr>
        <a:xfrm>
          <a:off x="1191830" y="965412"/>
          <a:ext cx="10652809" cy="1877868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0558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Chủ</a:t>
          </a:r>
          <a:r>
            <a:rPr lang="en-CA" sz="32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2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đề</a:t>
          </a:r>
          <a:r>
            <a:rPr lang="en-CA" sz="32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1:     ĐIỆN TỪ</a:t>
          </a:r>
          <a:endParaRPr lang="en-US" sz="3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1830" y="965412"/>
        <a:ext cx="10652809" cy="1877868"/>
      </dsp:txXfrm>
    </dsp:sp>
    <dsp:sp modelId="{CC896472-DBB0-4210-A120-F74154B2DBDE}">
      <dsp:nvSpPr>
        <dsp:cNvPr id="0" name=""/>
        <dsp:cNvSpPr/>
      </dsp:nvSpPr>
      <dsp:spPr>
        <a:xfrm>
          <a:off x="0" y="980730"/>
          <a:ext cx="2347335" cy="234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577DD-B843-491C-9DF7-6F7220A13A79}">
      <dsp:nvSpPr>
        <dsp:cNvPr id="0" name=""/>
        <dsp:cNvSpPr/>
      </dsp:nvSpPr>
      <dsp:spPr>
        <a:xfrm>
          <a:off x="1208342" y="3756394"/>
          <a:ext cx="10652809" cy="18778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0558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  QUANG HỌC</a:t>
          </a:r>
        </a:p>
      </dsp:txBody>
      <dsp:txXfrm>
        <a:off x="1208342" y="3756394"/>
        <a:ext cx="10652809" cy="1877868"/>
      </dsp:txXfrm>
    </dsp:sp>
    <dsp:sp modelId="{0FFF4A76-3DFF-4F30-8B77-750CBEDE7511}">
      <dsp:nvSpPr>
        <dsp:cNvPr id="0" name=""/>
        <dsp:cNvSpPr/>
      </dsp:nvSpPr>
      <dsp:spPr>
        <a:xfrm>
          <a:off x="34674" y="3521660"/>
          <a:ext cx="2347335" cy="234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6C79B-0740-4A91-9A90-007412C0E0D4}">
      <dsp:nvSpPr>
        <dsp:cNvPr id="0" name=""/>
        <dsp:cNvSpPr/>
      </dsp:nvSpPr>
      <dsp:spPr>
        <a:xfrm>
          <a:off x="-7433343" y="-1136012"/>
          <a:ext cx="8845352" cy="8845352"/>
        </a:xfrm>
        <a:prstGeom prst="blockArc">
          <a:avLst>
            <a:gd name="adj1" fmla="val 18900000"/>
            <a:gd name="adj2" fmla="val 2700000"/>
            <a:gd name="adj3" fmla="val 24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20EC2-E25C-4493-9D4B-63C2AE5B0D3D}">
      <dsp:nvSpPr>
        <dsp:cNvPr id="0" name=""/>
        <dsp:cNvSpPr/>
      </dsp:nvSpPr>
      <dsp:spPr>
        <a:xfrm>
          <a:off x="738679" y="505357"/>
          <a:ext cx="11062328" cy="101124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72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1: </a:t>
          </a:r>
          <a:r>
            <a:rPr lang="en-US" sz="3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Dòng điện xoay chiều</a:t>
          </a:r>
        </a:p>
      </dsp:txBody>
      <dsp:txXfrm>
        <a:off x="738679" y="505357"/>
        <a:ext cx="11062328" cy="1011240"/>
      </dsp:txXfrm>
    </dsp:sp>
    <dsp:sp modelId="{D708344E-D3FF-4F4E-BC8A-9FFF7BA87090}">
      <dsp:nvSpPr>
        <dsp:cNvPr id="0" name=""/>
        <dsp:cNvSpPr/>
      </dsp:nvSpPr>
      <dsp:spPr>
        <a:xfrm>
          <a:off x="71437" y="341978"/>
          <a:ext cx="1264050" cy="1264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F2231-96F8-467B-BFCC-2F9BEDCF8DDB}">
      <dsp:nvSpPr>
        <dsp:cNvPr id="0" name=""/>
        <dsp:cNvSpPr/>
      </dsp:nvSpPr>
      <dsp:spPr>
        <a:xfrm>
          <a:off x="1318446" y="2022481"/>
          <a:ext cx="10482560" cy="101124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7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2: 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 phát điện xoay chiều</a:t>
          </a:r>
        </a:p>
      </dsp:txBody>
      <dsp:txXfrm>
        <a:off x="1318446" y="2022481"/>
        <a:ext cx="10482560" cy="1011240"/>
      </dsp:txXfrm>
    </dsp:sp>
    <dsp:sp modelId="{0FFF4A76-3DFF-4F30-8B77-750CBEDE7511}">
      <dsp:nvSpPr>
        <dsp:cNvPr id="0" name=""/>
        <dsp:cNvSpPr/>
      </dsp:nvSpPr>
      <dsp:spPr>
        <a:xfrm>
          <a:off x="686421" y="1896076"/>
          <a:ext cx="1264050" cy="1264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EF634-35AC-43E3-A491-0251C4497D2E}">
      <dsp:nvSpPr>
        <dsp:cNvPr id="0" name=""/>
        <dsp:cNvSpPr/>
      </dsp:nvSpPr>
      <dsp:spPr>
        <a:xfrm>
          <a:off x="1318446" y="3539605"/>
          <a:ext cx="10482560" cy="1011240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7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3:Các 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 dụng của dòng điện xoay chiều- Đo I và U xoay chiều</a:t>
          </a:r>
        </a:p>
      </dsp:txBody>
      <dsp:txXfrm>
        <a:off x="1318446" y="3539605"/>
        <a:ext cx="10482560" cy="1011240"/>
      </dsp:txXfrm>
    </dsp:sp>
    <dsp:sp modelId="{FE0A33A4-DBC8-4D4B-86AA-E52644E43B89}">
      <dsp:nvSpPr>
        <dsp:cNvPr id="0" name=""/>
        <dsp:cNvSpPr/>
      </dsp:nvSpPr>
      <dsp:spPr>
        <a:xfrm>
          <a:off x="707113" y="3441034"/>
          <a:ext cx="1264050" cy="1264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907BA-7185-4054-A844-69E93141447F}">
      <dsp:nvSpPr>
        <dsp:cNvPr id="0" name=""/>
        <dsp:cNvSpPr/>
      </dsp:nvSpPr>
      <dsp:spPr>
        <a:xfrm>
          <a:off x="738679" y="5056729"/>
          <a:ext cx="11062328" cy="1011240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67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4: 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Truyền tải điện năng đi xa- Máy biến thế</a:t>
          </a:r>
        </a:p>
      </dsp:txBody>
      <dsp:txXfrm>
        <a:off x="738679" y="5056729"/>
        <a:ext cx="11062328" cy="1011240"/>
      </dsp:txXfrm>
    </dsp:sp>
    <dsp:sp modelId="{93FBCA45-9C10-4020-B700-5BDE6B7D0070}">
      <dsp:nvSpPr>
        <dsp:cNvPr id="0" name=""/>
        <dsp:cNvSpPr/>
      </dsp:nvSpPr>
      <dsp:spPr>
        <a:xfrm>
          <a:off x="127346" y="4958159"/>
          <a:ext cx="1264050" cy="1264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https://vietjack.com/vat-ly-lop-9/images/bai-tap-truyen-tai-dien-nang-di-xa-cuc-hay-13.P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3" Type="http://schemas.openxmlformats.org/officeDocument/2006/relationships/image" Target="../media/image9.jpeg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17" Type="http://schemas.openxmlformats.org/officeDocument/2006/relationships/slide" Target="slide8.xml"/><Relationship Id="rId2" Type="http://schemas.openxmlformats.org/officeDocument/2006/relationships/image" Target="../media/image8.jp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.gif"/><Relationship Id="rId5" Type="http://schemas.openxmlformats.org/officeDocument/2006/relationships/image" Target="../media/image1.jpg"/><Relationship Id="rId10" Type="http://schemas.openxmlformats.org/officeDocument/2006/relationships/image" Target="../media/image3.gif"/><Relationship Id="rId4" Type="http://schemas.openxmlformats.org/officeDocument/2006/relationships/image" Target="../media/image19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.gif"/><Relationship Id="rId5" Type="http://schemas.openxmlformats.org/officeDocument/2006/relationships/image" Target="../media/image1.jpg"/><Relationship Id="rId10" Type="http://schemas.openxmlformats.org/officeDocument/2006/relationships/image" Target="../media/image3.gif"/><Relationship Id="rId4" Type="http://schemas.openxmlformats.org/officeDocument/2006/relationships/image" Target="../media/image19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.gif"/><Relationship Id="rId5" Type="http://schemas.openxmlformats.org/officeDocument/2006/relationships/image" Target="../media/image1.jpg"/><Relationship Id="rId10" Type="http://schemas.openxmlformats.org/officeDocument/2006/relationships/image" Target="../media/image3.gif"/><Relationship Id="rId4" Type="http://schemas.openxmlformats.org/officeDocument/2006/relationships/image" Target="../media/image19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gif"/><Relationship Id="rId5" Type="http://schemas.openxmlformats.org/officeDocument/2006/relationships/image" Target="../media/image1.jpg"/><Relationship Id="rId10" Type="http://schemas.openxmlformats.org/officeDocument/2006/relationships/image" Target="../media/image3.gif"/><Relationship Id="rId4" Type="http://schemas.openxmlformats.org/officeDocument/2006/relationships/image" Target="../media/image19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9D05F-79AF-4357-9EB3-04625DC3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0203CD-0B69-41BF-AAAD-D713F1D4A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095D03-CC83-408E-A8DB-15E94EDEB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32A078-3800-4132-8FBD-D94C874564C0}"/>
              </a:ext>
            </a:extLst>
          </p:cNvPr>
          <p:cNvSpPr txBox="1"/>
          <p:nvPr/>
        </p:nvSpPr>
        <p:spPr>
          <a:xfrm>
            <a:off x="1247775" y="1811344"/>
            <a:ext cx="10106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THAM DỰ BUỔI SINH HOẠT CHUYÊN ĐỀ HÔM NAY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511243-9241-438A-AFC3-CF9D4F642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73" y="5452123"/>
            <a:ext cx="1164057" cy="1275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47204B-7BA6-4919-9706-268AF1936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1" y="5111328"/>
            <a:ext cx="1164057" cy="1275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4EC748-EB6D-45AA-A4BF-421723A5C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757" y="5410149"/>
            <a:ext cx="1164057" cy="1275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9D8094-39FB-4423-BB2A-1DF20373F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45" y="5580529"/>
            <a:ext cx="952500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DADF4B-2976-418F-8431-32A630D42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7818" y="5046656"/>
            <a:ext cx="880161" cy="8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F025A7-2960-4C25-9120-9D6EA7196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13846"/>
            <a:ext cx="12192000" cy="6904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45026B-6191-44F5-97CA-2AF3424EDE84}"/>
              </a:ext>
            </a:extLst>
          </p:cNvPr>
          <p:cNvSpPr txBox="1"/>
          <p:nvPr/>
        </p:nvSpPr>
        <p:spPr>
          <a:xfrm>
            <a:off x="1429730" y="2128749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4F52F2-8B97-4DDA-8BB7-4C95F40F9B41}"/>
              </a:ext>
            </a:extLst>
          </p:cNvPr>
          <p:cNvSpPr txBox="1"/>
          <p:nvPr/>
        </p:nvSpPr>
        <p:spPr>
          <a:xfrm>
            <a:off x="1470582" y="603318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57A553-382B-4843-8F67-A77037598C66}"/>
              </a:ext>
            </a:extLst>
          </p:cNvPr>
          <p:cNvSpPr txBox="1"/>
          <p:nvPr/>
        </p:nvSpPr>
        <p:spPr>
          <a:xfrm>
            <a:off x="1159097" y="1446238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ĐIỆN TỪ</a:t>
            </a:r>
            <a:endParaRPr lang="en-US" sz="3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78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8D8E42-D71F-408C-94A5-E138679C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4CA26C36-6A6F-4F6E-A32F-DB67C71F2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9014071"/>
              </p:ext>
            </p:extLst>
          </p:nvPr>
        </p:nvGraphicFramePr>
        <p:xfrm>
          <a:off x="0" y="401474"/>
          <a:ext cx="11895826" cy="657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F0791A-DDED-441B-85BA-FD9E05741023}"/>
              </a:ext>
            </a:extLst>
          </p:cNvPr>
          <p:cNvSpPr txBox="1"/>
          <p:nvPr/>
        </p:nvSpPr>
        <p:spPr>
          <a:xfrm>
            <a:off x="3638346" y="116802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C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C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ĐIỆN TỪ</a:t>
            </a:r>
            <a:endParaRPr lang="en-US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BA3595C-B340-4B51-B194-2E1D481010D5}"/>
              </a:ext>
            </a:extLst>
          </p:cNvPr>
          <p:cNvSpPr/>
          <p:nvPr/>
        </p:nvSpPr>
        <p:spPr>
          <a:xfrm>
            <a:off x="315028" y="1084985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199F377-38C9-4344-BFF5-3446A9A2EC18}"/>
              </a:ext>
            </a:extLst>
          </p:cNvPr>
          <p:cNvSpPr/>
          <p:nvPr/>
        </p:nvSpPr>
        <p:spPr>
          <a:xfrm>
            <a:off x="866939" y="2082814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22A8AF7-38ED-48F2-B34B-21D3F1F7D8BD}"/>
              </a:ext>
            </a:extLst>
          </p:cNvPr>
          <p:cNvSpPr/>
          <p:nvPr/>
        </p:nvSpPr>
        <p:spPr>
          <a:xfrm>
            <a:off x="1076352" y="3341850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9F5299C-4F29-4518-B0BD-BB3D6F1D1832}"/>
              </a:ext>
            </a:extLst>
          </p:cNvPr>
          <p:cNvSpPr/>
          <p:nvPr/>
        </p:nvSpPr>
        <p:spPr>
          <a:xfrm>
            <a:off x="894784" y="4625202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A8F9507-062B-49A1-8041-87621AFCB16B}"/>
              </a:ext>
            </a:extLst>
          </p:cNvPr>
          <p:cNvSpPr/>
          <p:nvPr/>
        </p:nvSpPr>
        <p:spPr>
          <a:xfrm>
            <a:off x="333882" y="5852442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864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9CC2D6-B557-4E55-B8DB-9F593806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69BA070-2896-4E13-8E5D-C0504A55D03F}"/>
              </a:ext>
            </a:extLst>
          </p:cNvPr>
          <p:cNvGrpSpPr/>
          <p:nvPr/>
        </p:nvGrpSpPr>
        <p:grpSpPr>
          <a:xfrm>
            <a:off x="2347275" y="216954"/>
            <a:ext cx="8173040" cy="672008"/>
            <a:chOff x="1371821" y="2742403"/>
            <a:chExt cx="10414855" cy="1088521"/>
          </a:xfrm>
          <a:solidFill>
            <a:srgbClr val="FFFF00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AC3BAC5-7B0B-447C-9F96-E4950F265B79}"/>
                </a:ext>
              </a:extLst>
            </p:cNvPr>
            <p:cNvSpPr/>
            <p:nvPr/>
          </p:nvSpPr>
          <p:spPr>
            <a:xfrm>
              <a:off x="1371821" y="2742403"/>
              <a:ext cx="10414855" cy="10885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74FD5CC-215D-4072-A0FB-952B9BC66325}"/>
                </a:ext>
              </a:extLst>
            </p:cNvPr>
            <p:cNvSpPr txBox="1"/>
            <p:nvPr/>
          </p:nvSpPr>
          <p:spPr>
            <a:xfrm>
              <a:off x="1371821" y="2742403"/>
              <a:ext cx="10414855" cy="10885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Nội dung </a:t>
              </a:r>
              <a:r>
                <a:rPr lang="en-US" sz="32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1: 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 điện xoay chiều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9E0007-B74D-4270-9462-420E171DDC14}"/>
              </a:ext>
            </a:extLst>
          </p:cNvPr>
          <p:cNvSpPr txBox="1"/>
          <p:nvPr/>
        </p:nvSpPr>
        <p:spPr>
          <a:xfrm>
            <a:off x="4848470" y="1776485"/>
            <a:ext cx="21668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2.Điểm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054E27-A356-44BF-9FC6-1F78BB69A4A2}"/>
              </a:ext>
            </a:extLst>
          </p:cNvPr>
          <p:cNvSpPr txBox="1"/>
          <p:nvPr/>
        </p:nvSpPr>
        <p:spPr>
          <a:xfrm>
            <a:off x="1360572" y="1795465"/>
            <a:ext cx="2460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1.Thế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06B5B46-D3D5-4F27-8DA0-2B46B33C6A9E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590800" y="1109656"/>
            <a:ext cx="2788701" cy="6858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965FA96-52B9-481B-873C-50E234328D4C}"/>
              </a:ext>
            </a:extLst>
          </p:cNvPr>
          <p:cNvCxnSpPr>
            <a:cxnSpLocks/>
          </p:cNvCxnSpPr>
          <p:nvPr/>
        </p:nvCxnSpPr>
        <p:spPr>
          <a:xfrm>
            <a:off x="6407148" y="1062706"/>
            <a:ext cx="2546352" cy="7327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5464DF9-0D18-4D8A-8DE6-3646A52D18AE}"/>
              </a:ext>
            </a:extLst>
          </p:cNvPr>
          <p:cNvCxnSpPr>
            <a:cxnSpLocks/>
          </p:cNvCxnSpPr>
          <p:nvPr/>
        </p:nvCxnSpPr>
        <p:spPr>
          <a:xfrm>
            <a:off x="5893324" y="1007532"/>
            <a:ext cx="0" cy="6421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2005EE-4639-4725-A8C1-09EE623CEB1A}"/>
              </a:ext>
            </a:extLst>
          </p:cNvPr>
          <p:cNvSpPr txBox="1"/>
          <p:nvPr/>
        </p:nvSpPr>
        <p:spPr>
          <a:xfrm>
            <a:off x="8042727" y="1754549"/>
            <a:ext cx="2788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C10A669-7505-43CB-8A3F-20EB96BB41FA}"/>
              </a:ext>
            </a:extLst>
          </p:cNvPr>
          <p:cNvSpPr txBox="1"/>
          <p:nvPr/>
        </p:nvSpPr>
        <p:spPr>
          <a:xfrm>
            <a:off x="1112313" y="3158177"/>
            <a:ext cx="2607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E6EF79-6F7B-4F53-8C2C-0CF089732E64}"/>
              </a:ext>
            </a:extLst>
          </p:cNvPr>
          <p:cNvSpPr txBox="1"/>
          <p:nvPr/>
        </p:nvSpPr>
        <p:spPr>
          <a:xfrm>
            <a:off x="8144118" y="3002731"/>
            <a:ext cx="34596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-Cho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3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9CC2D6-B557-4E55-B8DB-9F593806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69BA070-2896-4E13-8E5D-C0504A55D03F}"/>
              </a:ext>
            </a:extLst>
          </p:cNvPr>
          <p:cNvGrpSpPr/>
          <p:nvPr/>
        </p:nvGrpSpPr>
        <p:grpSpPr>
          <a:xfrm>
            <a:off x="2347275" y="216954"/>
            <a:ext cx="8173040" cy="672008"/>
            <a:chOff x="1371821" y="2742403"/>
            <a:chExt cx="10414855" cy="1088521"/>
          </a:xfrm>
          <a:solidFill>
            <a:srgbClr val="FFFF00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AC3BAC5-7B0B-447C-9F96-E4950F265B79}"/>
                </a:ext>
              </a:extLst>
            </p:cNvPr>
            <p:cNvSpPr/>
            <p:nvPr/>
          </p:nvSpPr>
          <p:spPr>
            <a:xfrm>
              <a:off x="1371821" y="2742403"/>
              <a:ext cx="10414855" cy="10885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74FD5CC-215D-4072-A0FB-952B9BC66325}"/>
                </a:ext>
              </a:extLst>
            </p:cNvPr>
            <p:cNvSpPr txBox="1"/>
            <p:nvPr/>
          </p:nvSpPr>
          <p:spPr>
            <a:xfrm>
              <a:off x="1371821" y="2742403"/>
              <a:ext cx="10414855" cy="10885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Nội dung </a:t>
              </a:r>
              <a:r>
                <a:rPr lang="en-US" sz="32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2: 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phát điện xoay chiều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9E0007-B74D-4270-9462-420E171DDC14}"/>
              </a:ext>
            </a:extLst>
          </p:cNvPr>
          <p:cNvSpPr txBox="1"/>
          <p:nvPr/>
        </p:nvSpPr>
        <p:spPr>
          <a:xfrm>
            <a:off x="5181599" y="1754549"/>
            <a:ext cx="2166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054E27-A356-44BF-9FC6-1F78BB69A4A2}"/>
              </a:ext>
            </a:extLst>
          </p:cNvPr>
          <p:cNvSpPr txBox="1"/>
          <p:nvPr/>
        </p:nvSpPr>
        <p:spPr>
          <a:xfrm>
            <a:off x="1360572" y="1795465"/>
            <a:ext cx="246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06B5B46-D3D5-4F27-8DA0-2B46B33C6A9E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590800" y="1109656"/>
            <a:ext cx="2788701" cy="6858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965FA96-52B9-481B-873C-50E234328D4C}"/>
              </a:ext>
            </a:extLst>
          </p:cNvPr>
          <p:cNvCxnSpPr>
            <a:cxnSpLocks/>
          </p:cNvCxnSpPr>
          <p:nvPr/>
        </p:nvCxnSpPr>
        <p:spPr>
          <a:xfrm>
            <a:off x="6407148" y="1062706"/>
            <a:ext cx="2523438" cy="5400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5464DF9-0D18-4D8A-8DE6-3646A52D18AE}"/>
              </a:ext>
            </a:extLst>
          </p:cNvPr>
          <p:cNvCxnSpPr>
            <a:cxnSpLocks/>
          </p:cNvCxnSpPr>
          <p:nvPr/>
        </p:nvCxnSpPr>
        <p:spPr>
          <a:xfrm>
            <a:off x="5893324" y="1007532"/>
            <a:ext cx="0" cy="6421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2005EE-4639-4725-A8C1-09EE623CEB1A}"/>
              </a:ext>
            </a:extLst>
          </p:cNvPr>
          <p:cNvSpPr txBox="1"/>
          <p:nvPr/>
        </p:nvSpPr>
        <p:spPr>
          <a:xfrm>
            <a:off x="8042727" y="1754549"/>
            <a:ext cx="278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FBB731E-2228-4196-8A0B-565DF702BB66}"/>
              </a:ext>
            </a:extLst>
          </p:cNvPr>
          <p:cNvSpPr txBox="1"/>
          <p:nvPr/>
        </p:nvSpPr>
        <p:spPr>
          <a:xfrm>
            <a:off x="827988" y="2318685"/>
            <a:ext cx="2993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D74A94-8968-4AC7-970F-4A320A5A2572}"/>
              </a:ext>
            </a:extLst>
          </p:cNvPr>
          <p:cNvSpPr txBox="1"/>
          <p:nvPr/>
        </p:nvSpPr>
        <p:spPr>
          <a:xfrm>
            <a:off x="4370895" y="2216530"/>
            <a:ext cx="3450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rôto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3020EC-A95F-4BB3-9990-9DA4483BFE17}"/>
              </a:ext>
            </a:extLst>
          </p:cNvPr>
          <p:cNvSpPr txBox="1"/>
          <p:nvPr/>
        </p:nvSpPr>
        <p:spPr>
          <a:xfrm>
            <a:off x="8191922" y="2277769"/>
            <a:ext cx="2975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59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500D9A-EA16-431D-97EB-EAAB81FA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5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3B1B04D-867C-41B0-908E-2E7D09DF258D}"/>
              </a:ext>
            </a:extLst>
          </p:cNvPr>
          <p:cNvGrpSpPr/>
          <p:nvPr/>
        </p:nvGrpSpPr>
        <p:grpSpPr>
          <a:xfrm>
            <a:off x="1062141" y="313497"/>
            <a:ext cx="10595621" cy="1027411"/>
            <a:chOff x="1191054" y="4005457"/>
            <a:chExt cx="10595621" cy="10274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AAD9C05-8583-4E6B-B82B-F38DE683BC59}"/>
                </a:ext>
              </a:extLst>
            </p:cNvPr>
            <p:cNvSpPr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C9099B9-8951-44EF-A82B-F20AC9FA4573}"/>
                </a:ext>
              </a:extLst>
            </p:cNvPr>
            <p:cNvSpPr txBox="1"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Nội dung 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3:Các 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dụng của dòng điện xoay chiều- Đo I và U xoay chiều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BBCB7B1-A1BB-4AF9-88E8-6E58400C313E}"/>
              </a:ext>
            </a:extLst>
          </p:cNvPr>
          <p:cNvCxnSpPr>
            <a:cxnSpLocks/>
          </p:cNvCxnSpPr>
          <p:nvPr/>
        </p:nvCxnSpPr>
        <p:spPr>
          <a:xfrm flipH="1">
            <a:off x="3459637" y="1449024"/>
            <a:ext cx="1919864" cy="3892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9B4E115-2B0B-430B-B6B4-D65A6FBA7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819459"/>
              </p:ext>
            </p:extLst>
          </p:nvPr>
        </p:nvGraphicFramePr>
        <p:xfrm>
          <a:off x="5982879" y="2181442"/>
          <a:ext cx="5448693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693">
                  <a:extLst>
                    <a:ext uri="{9D8B030D-6E8A-4147-A177-3AD203B41FA5}">
                      <a16:colId xmlns:a16="http://schemas.microsoft.com/office/drawing/2014/main" xmlns="" val="4202358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0068435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57DE5EB-FDC3-4482-A57F-936FFE0C3BF9}"/>
              </a:ext>
            </a:extLst>
          </p:cNvPr>
          <p:cNvCxnSpPr>
            <a:cxnSpLocks/>
          </p:cNvCxnSpPr>
          <p:nvPr/>
        </p:nvCxnSpPr>
        <p:spPr>
          <a:xfrm>
            <a:off x="6334812" y="1449024"/>
            <a:ext cx="1762813" cy="4834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0241B4-A7F6-4AF6-B783-9FD7F4B10A77}"/>
              </a:ext>
            </a:extLst>
          </p:cNvPr>
          <p:cNvSpPr txBox="1"/>
          <p:nvPr/>
        </p:nvSpPr>
        <p:spPr>
          <a:xfrm>
            <a:off x="348792" y="1984051"/>
            <a:ext cx="5118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E5204D-0D45-4C85-8936-92DFF3148B60}"/>
              </a:ext>
            </a:extLst>
          </p:cNvPr>
          <p:cNvSpPr txBox="1"/>
          <p:nvPr/>
        </p:nvSpPr>
        <p:spPr>
          <a:xfrm>
            <a:off x="348792" y="3791591"/>
            <a:ext cx="4440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CB7AB1CD-9521-4EBD-B79A-1B4976880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60245"/>
              </p:ext>
            </p:extLst>
          </p:nvPr>
        </p:nvGraphicFramePr>
        <p:xfrm>
          <a:off x="5982879" y="2181442"/>
          <a:ext cx="5448693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693">
                  <a:extLst>
                    <a:ext uri="{9D8B030D-6E8A-4147-A177-3AD203B41FA5}">
                      <a16:colId xmlns:a16="http://schemas.microsoft.com/office/drawing/2014/main" xmlns="" val="4202358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 pe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(~)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006843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1E9B33-B0BA-4F8B-960D-6A1AE5C1EE66}"/>
              </a:ext>
            </a:extLst>
          </p:cNvPr>
          <p:cNvSpPr txBox="1"/>
          <p:nvPr/>
        </p:nvSpPr>
        <p:spPr>
          <a:xfrm>
            <a:off x="320515" y="2820586"/>
            <a:ext cx="5118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9480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0C9A16-D005-4470-A050-FD13B8033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4E8DE5-211D-4E66-B551-1BBC57BA43B5}"/>
              </a:ext>
            </a:extLst>
          </p:cNvPr>
          <p:cNvGrpSpPr/>
          <p:nvPr/>
        </p:nvGrpSpPr>
        <p:grpSpPr>
          <a:xfrm>
            <a:off x="1125876" y="199419"/>
            <a:ext cx="10063742" cy="705554"/>
            <a:chOff x="602084" y="5340697"/>
            <a:chExt cx="11184591" cy="8219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EDF9073-17C1-4E65-AF61-6FEE1EE0B921}"/>
                </a:ext>
              </a:extLst>
            </p:cNvPr>
            <p:cNvSpPr/>
            <p:nvPr/>
          </p:nvSpPr>
          <p:spPr>
            <a:xfrm>
              <a:off x="602084" y="5340697"/>
              <a:ext cx="11184591" cy="82192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F56667B-8D55-4F8A-ADBC-0712A586BF33}"/>
                </a:ext>
              </a:extLst>
            </p:cNvPr>
            <p:cNvSpPr txBox="1"/>
            <p:nvPr/>
          </p:nvSpPr>
          <p:spPr>
            <a:xfrm>
              <a:off x="602084" y="5340697"/>
              <a:ext cx="11184591" cy="821928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Nội dung 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 tải điện năng đi xa- Máy biến thế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0387D1D6-73D5-4466-BCF3-4861A73C3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87229"/>
              </p:ext>
            </p:extLst>
          </p:nvPr>
        </p:nvGraphicFramePr>
        <p:xfrm>
          <a:off x="514546" y="1520377"/>
          <a:ext cx="5713429" cy="792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3429">
                  <a:extLst>
                    <a:ext uri="{9D8B030D-6E8A-4147-A177-3AD203B41FA5}">
                      <a16:colId xmlns:a16="http://schemas.microsoft.com/office/drawing/2014/main" xmlns="" val="29442852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1.Nguyên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hao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09765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7AEB5F-40F0-4330-8CC3-CE26743FA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/>
          <a:stretch/>
        </p:blipFill>
        <p:spPr>
          <a:xfrm>
            <a:off x="1673257" y="3159613"/>
            <a:ext cx="1923068" cy="1009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9B0C23-2796-4B6B-A805-E50D1D00DCB0}"/>
              </a:ext>
            </a:extLst>
          </p:cNvPr>
          <p:cNvSpPr txBox="1"/>
          <p:nvPr/>
        </p:nvSpPr>
        <p:spPr>
          <a:xfrm>
            <a:off x="514546" y="2720412"/>
            <a:ext cx="5288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1DD9776-C7D6-45DA-8CC6-DD4D228BEAB4}"/>
              </a:ext>
            </a:extLst>
          </p:cNvPr>
          <p:cNvSpPr txBox="1"/>
          <p:nvPr/>
        </p:nvSpPr>
        <p:spPr>
          <a:xfrm>
            <a:off x="549899" y="4052701"/>
            <a:ext cx="5552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E1863DC-F3BE-4B54-B79A-DBE197C3DFE7}"/>
              </a:ext>
            </a:extLst>
          </p:cNvPr>
          <p:cNvCxnSpPr>
            <a:cxnSpLocks/>
          </p:cNvCxnSpPr>
          <p:nvPr/>
        </p:nvCxnSpPr>
        <p:spPr>
          <a:xfrm flipH="1">
            <a:off x="3403076" y="963838"/>
            <a:ext cx="1919864" cy="3892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0569A38-B94F-41DA-82E0-62EB8AA4864F}"/>
              </a:ext>
            </a:extLst>
          </p:cNvPr>
          <p:cNvCxnSpPr>
            <a:cxnSpLocks/>
          </p:cNvCxnSpPr>
          <p:nvPr/>
        </p:nvCxnSpPr>
        <p:spPr>
          <a:xfrm>
            <a:off x="8594041" y="915446"/>
            <a:ext cx="1350059" cy="5490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661965B-E89A-49AA-A12E-9307957A9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42" y="4067702"/>
            <a:ext cx="2658359" cy="1328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D504DC-7A35-4E44-9C8F-B27B060F75FB}"/>
              </a:ext>
            </a:extLst>
          </p:cNvPr>
          <p:cNvSpPr txBox="1"/>
          <p:nvPr/>
        </p:nvSpPr>
        <p:spPr>
          <a:xfrm>
            <a:off x="8832916" y="1545872"/>
            <a:ext cx="28091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1.Công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75B4E5-E51B-4845-B12F-42310178A895}"/>
              </a:ext>
            </a:extLst>
          </p:cNvPr>
          <p:cNvSpPr txBox="1"/>
          <p:nvPr/>
        </p:nvSpPr>
        <p:spPr>
          <a:xfrm>
            <a:off x="8868267" y="2448746"/>
            <a:ext cx="28091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2.Cấu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F45638-B85B-4403-860D-22A9202BA7DC}"/>
              </a:ext>
            </a:extLst>
          </p:cNvPr>
          <p:cNvSpPr txBox="1"/>
          <p:nvPr/>
        </p:nvSpPr>
        <p:spPr>
          <a:xfrm>
            <a:off x="8889279" y="2982586"/>
            <a:ext cx="28091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3.Hoạt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767B85-A07E-4E03-BF32-81CFDF251DB2}"/>
              </a:ext>
            </a:extLst>
          </p:cNvPr>
          <p:cNvSpPr txBox="1"/>
          <p:nvPr/>
        </p:nvSpPr>
        <p:spPr>
          <a:xfrm>
            <a:off x="8868267" y="3453769"/>
            <a:ext cx="2809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4.Hệ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C0A7406-4B37-4F55-8F4E-0FF8C9408547}"/>
              </a:ext>
            </a:extLst>
          </p:cNvPr>
          <p:cNvSpPr txBox="1"/>
          <p:nvPr/>
        </p:nvSpPr>
        <p:spPr>
          <a:xfrm>
            <a:off x="944095" y="4521006"/>
            <a:ext cx="49179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62231295-D775-40D2-9711-FD106EE5D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933976"/>
              </p:ext>
            </p:extLst>
          </p:nvPr>
        </p:nvGraphicFramePr>
        <p:xfrm>
          <a:off x="526017" y="2282073"/>
          <a:ext cx="458017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0170">
                  <a:extLst>
                    <a:ext uri="{9D8B030D-6E8A-4147-A177-3AD203B41FA5}">
                      <a16:colId xmlns:a16="http://schemas.microsoft.com/office/drawing/2014/main" xmlns="" val="29442852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097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99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1DC66-7DF3-4826-82AF-975ECD88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3FDE9E-C71C-440A-BFD8-C71F727F3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E4F0F5-539A-48BA-A19F-18B8E735B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13846"/>
            <a:ext cx="12192000" cy="6904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B3B4F6-C9A5-4BA2-A7F5-32EC40ED2EE5}"/>
              </a:ext>
            </a:extLst>
          </p:cNvPr>
          <p:cNvSpPr txBox="1"/>
          <p:nvPr/>
        </p:nvSpPr>
        <p:spPr>
          <a:xfrm>
            <a:off x="1429730" y="1977917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A22504-B2B8-481B-B7C2-5BA43EC085EF}"/>
              </a:ext>
            </a:extLst>
          </p:cNvPr>
          <p:cNvSpPr txBox="1"/>
          <p:nvPr/>
        </p:nvSpPr>
        <p:spPr>
          <a:xfrm>
            <a:off x="1470582" y="603318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 1)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CC2AA7-B46E-4AB7-9914-2E8381FB1933}"/>
              </a:ext>
            </a:extLst>
          </p:cNvPr>
          <p:cNvSpPr txBox="1"/>
          <p:nvPr/>
        </p:nvSpPr>
        <p:spPr>
          <a:xfrm>
            <a:off x="1159097" y="1446238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ĐIỆN TỪ</a:t>
            </a:r>
            <a:endParaRPr lang="en-US" sz="3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34B027-47EC-4294-8826-4A5AB5ACDDD7}"/>
              </a:ext>
            </a:extLst>
          </p:cNvPr>
          <p:cNvSpPr txBox="1"/>
          <p:nvPr/>
        </p:nvSpPr>
        <p:spPr>
          <a:xfrm>
            <a:off x="1258477" y="2477849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FA7ACA-7382-48CA-9806-96223BDF6A6D}"/>
              </a:ext>
            </a:extLst>
          </p:cNvPr>
          <p:cNvSpPr txBox="1"/>
          <p:nvPr/>
        </p:nvSpPr>
        <p:spPr>
          <a:xfrm>
            <a:off x="1262794" y="2979188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FA71EE-1B08-40F8-8C2A-C75A5EBF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4AC235-7B65-40C7-99C9-D06CB182DF8A}"/>
              </a:ext>
            </a:extLst>
          </p:cNvPr>
          <p:cNvSpPr txBox="1"/>
          <p:nvPr/>
        </p:nvSpPr>
        <p:spPr>
          <a:xfrm>
            <a:off x="836763" y="180176"/>
            <a:ext cx="11076316" cy="3023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vi-VN" sz="3200" b="1" dirty="0" smtClean="0">
                <a:latin typeface="+mj-lt"/>
              </a:rPr>
              <a:t>Đối </a:t>
            </a:r>
            <a:r>
              <a:rPr lang="vi-VN" sz="3200" b="1" dirty="0">
                <a:latin typeface="+mj-lt"/>
              </a:rPr>
              <a:t>với máy phát điện xoay chiều có  cuộn dây quay thì</a:t>
            </a:r>
            <a:endParaRPr lang="en-US" sz="3200" dirty="0">
              <a:latin typeface="+mj-lt"/>
            </a:endParaRPr>
          </a:p>
          <a:p>
            <a:pPr marL="514350" indent="-514350">
              <a:buAutoNum type="alphaUcPeriod"/>
            </a:pPr>
            <a:r>
              <a:rPr lang="vi-VN" sz="3200" dirty="0" smtClean="0">
                <a:latin typeface="+mj-lt"/>
              </a:rPr>
              <a:t>stato </a:t>
            </a:r>
            <a:r>
              <a:rPr lang="vi-VN" sz="3200" dirty="0">
                <a:latin typeface="+mj-lt"/>
              </a:rPr>
              <a:t>là nam châm                              </a:t>
            </a:r>
            <a:endParaRPr lang="en-US" sz="3200" dirty="0" smtClean="0">
              <a:latin typeface="+mj-lt"/>
            </a:endParaRPr>
          </a:p>
          <a:p>
            <a:pPr marL="514350" indent="-514350">
              <a:buAutoNum type="alphaUcPeriod"/>
            </a:pPr>
            <a:r>
              <a:rPr lang="vi-VN" sz="3200" dirty="0" smtClean="0">
                <a:latin typeface="+mj-lt"/>
              </a:rPr>
              <a:t>stato </a:t>
            </a:r>
            <a:r>
              <a:rPr lang="vi-VN" sz="3200" dirty="0">
                <a:latin typeface="+mj-lt"/>
              </a:rPr>
              <a:t>là cuộn dây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C. stato là thanh quét                              </a:t>
            </a:r>
            <a:endParaRPr lang="en-US" sz="3200" dirty="0" smtClean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D</a:t>
            </a:r>
            <a:r>
              <a:rPr lang="vi-VN" sz="3200" dirty="0">
                <a:latin typeface="+mj-lt"/>
              </a:rPr>
              <a:t>. stato là hai vành khuyên</a:t>
            </a:r>
            <a:endParaRPr lang="en-US" sz="3200" dirty="0">
              <a:latin typeface="+mj-lt"/>
            </a:endParaRPr>
          </a:p>
          <a:p>
            <a:pPr indent="-270510">
              <a:spcBef>
                <a:spcPts val="3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05CE8B-6791-4544-B491-B6A951EB1189}"/>
              </a:ext>
            </a:extLst>
          </p:cNvPr>
          <p:cNvSpPr txBox="1"/>
          <p:nvPr/>
        </p:nvSpPr>
        <p:spPr>
          <a:xfrm>
            <a:off x="2884600" y="2585622"/>
            <a:ext cx="4694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4535AA-846C-445F-BBFE-853C535FDCF9}"/>
              </a:ext>
            </a:extLst>
          </p:cNvPr>
          <p:cNvSpPr txBox="1"/>
          <p:nvPr/>
        </p:nvSpPr>
        <p:spPr>
          <a:xfrm>
            <a:off x="890967" y="2836632"/>
            <a:ext cx="90025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pt-BR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72EC044-FBE4-4751-8AF2-1EBA5F9068E7}"/>
              </a:ext>
            </a:extLst>
          </p:cNvPr>
          <p:cNvSpPr/>
          <p:nvPr/>
        </p:nvSpPr>
        <p:spPr>
          <a:xfrm>
            <a:off x="836763" y="4571635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72EC044-FBE4-4751-8AF2-1EBA5F9068E7}"/>
              </a:ext>
            </a:extLst>
          </p:cNvPr>
          <p:cNvSpPr/>
          <p:nvPr/>
        </p:nvSpPr>
        <p:spPr>
          <a:xfrm>
            <a:off x="836763" y="728857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4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8E91D0-C675-4D66-89A2-769FA6349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A01F76-FDCA-4F3C-AE62-28EC2419C2ED}"/>
              </a:ext>
            </a:extLst>
          </p:cNvPr>
          <p:cNvSpPr txBox="1"/>
          <p:nvPr/>
        </p:nvSpPr>
        <p:spPr>
          <a:xfrm>
            <a:off x="2396765" y="1086515"/>
            <a:ext cx="85665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910"/>
            <a:r>
              <a:rPr lang="pt-BR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roto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việc?Chọn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4DCD707-42AF-4FD5-9D08-69F6BDFEC1D7}"/>
              </a:ext>
            </a:extLst>
          </p:cNvPr>
          <p:cNvSpPr/>
          <p:nvPr/>
        </p:nvSpPr>
        <p:spPr>
          <a:xfrm>
            <a:off x="2359058" y="2841084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415B29-EBC9-426A-A4D6-9C5C2B091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E42B4C7-8B68-47FD-94DC-6A72740E77F4}"/>
              </a:ext>
            </a:extLst>
          </p:cNvPr>
          <p:cNvSpPr/>
          <p:nvPr/>
        </p:nvSpPr>
        <p:spPr>
          <a:xfrm>
            <a:off x="1567991" y="1904555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5CBA24-07C9-4FB5-A09F-072B2EB75092}"/>
              </a:ext>
            </a:extLst>
          </p:cNvPr>
          <p:cNvSpPr txBox="1"/>
          <p:nvPr/>
        </p:nvSpPr>
        <p:spPr>
          <a:xfrm>
            <a:off x="1597841" y="589590"/>
            <a:ext cx="8997887" cy="1793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ampe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AC	            B. DC	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CA	            D. CD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5D06D0-4713-44BD-83EE-3F77B82D5039}"/>
              </a:ext>
            </a:extLst>
          </p:cNvPr>
          <p:cNvSpPr txBox="1"/>
          <p:nvPr/>
        </p:nvSpPr>
        <p:spPr>
          <a:xfrm>
            <a:off x="1708608" y="2820768"/>
            <a:ext cx="104833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/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E356AFE-1C53-42F9-95A3-84188334FE54}"/>
              </a:ext>
            </a:extLst>
          </p:cNvPr>
          <p:cNvSpPr/>
          <p:nvPr/>
        </p:nvSpPr>
        <p:spPr>
          <a:xfrm>
            <a:off x="1669329" y="4594469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1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83AC37-368F-472B-829A-222056CC3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AA61CE-2444-4469-BEE8-E803FA3971AC}"/>
              </a:ext>
            </a:extLst>
          </p:cNvPr>
          <p:cNvSpPr txBox="1"/>
          <p:nvPr/>
        </p:nvSpPr>
        <p:spPr>
          <a:xfrm>
            <a:off x="1821729" y="901600"/>
            <a:ext cx="83215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910"/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truyền tải điện năng đi xa, nếu tăng hiệu điện thế giữa hai đầu đường dây tải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 gấp 500 lần thì công suất hao phí trên đường dây  tải điện sẽ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tr-T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iảm 250000 lần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iảm 10000 lần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 25000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lần    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iảm 25000 lần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923059E-BAF1-4CA3-93B8-854BF65CF55A}"/>
              </a:ext>
            </a:extLst>
          </p:cNvPr>
          <p:cNvSpPr/>
          <p:nvPr/>
        </p:nvSpPr>
        <p:spPr>
          <a:xfrm>
            <a:off x="1796593" y="2218915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B3AFC8-5F3F-4ED3-8AD2-81E4A2D6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/>
          <a:stretch/>
        </p:blipFill>
        <p:spPr>
          <a:xfrm>
            <a:off x="4172932" y="4011836"/>
            <a:ext cx="1923068" cy="10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45ADF3-19D9-48AC-A51D-265F8406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ECE3C17-F96A-45D5-8AC3-413ED1807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0ACD1E-8323-49EC-8DCE-AD1C250D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13846"/>
            <a:ext cx="12192000" cy="6904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B90478-3873-46FC-B80E-38F542F96745}"/>
              </a:ext>
            </a:extLst>
          </p:cNvPr>
          <p:cNvSpPr txBox="1"/>
          <p:nvPr/>
        </p:nvSpPr>
        <p:spPr>
          <a:xfrm>
            <a:off x="1429730" y="1977917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5B368D-DBE0-4E71-B37E-FC0F03DFB2D4}"/>
              </a:ext>
            </a:extLst>
          </p:cNvPr>
          <p:cNvSpPr txBox="1"/>
          <p:nvPr/>
        </p:nvSpPr>
        <p:spPr>
          <a:xfrm>
            <a:off x="1470582" y="603318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 1)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879F40-5438-4EFB-8823-332DAEDEA8B2}"/>
              </a:ext>
            </a:extLst>
          </p:cNvPr>
          <p:cNvSpPr txBox="1"/>
          <p:nvPr/>
        </p:nvSpPr>
        <p:spPr>
          <a:xfrm>
            <a:off x="1159097" y="1446238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ĐIỆN TỪ</a:t>
            </a:r>
            <a:endParaRPr lang="en-US" sz="3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45183C-903F-469F-957C-6F0BED750997}"/>
              </a:ext>
            </a:extLst>
          </p:cNvPr>
          <p:cNvSpPr txBox="1"/>
          <p:nvPr/>
        </p:nvSpPr>
        <p:spPr>
          <a:xfrm>
            <a:off x="1258477" y="2477849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15B69C-3955-43CF-B8CA-6E7154F582F7}"/>
              </a:ext>
            </a:extLst>
          </p:cNvPr>
          <p:cNvSpPr txBox="1"/>
          <p:nvPr/>
        </p:nvSpPr>
        <p:spPr>
          <a:xfrm>
            <a:off x="1476865" y="2973235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D68486-E3C9-47D1-8222-A466C5305C1E}"/>
              </a:ext>
            </a:extLst>
          </p:cNvPr>
          <p:cNvSpPr txBox="1"/>
          <p:nvPr/>
        </p:nvSpPr>
        <p:spPr>
          <a:xfrm>
            <a:off x="1467438" y="3455622"/>
            <a:ext cx="9354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3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0C0EA88-ED26-4B10-909A-6A6CA59F3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83828"/>
              </p:ext>
            </p:extLst>
          </p:nvPr>
        </p:nvGraphicFramePr>
        <p:xfrm>
          <a:off x="782425" y="183280"/>
          <a:ext cx="10765410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65410">
                  <a:extLst>
                    <a:ext uri="{9D8B030D-6E8A-4147-A177-3AD203B41FA5}">
                      <a16:colId xmlns:a16="http://schemas.microsoft.com/office/drawing/2014/main" xmlns="" val="16302233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tabLst>
                          <a:tab pos="1076325" algn="l"/>
                          <a:tab pos="279082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1000kW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10Ω.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110kV.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13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26636680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D18365-BB95-4969-86ED-1F122C4E5065}"/>
              </a:ext>
            </a:extLst>
          </p:cNvPr>
          <p:cNvSpPr txBox="1"/>
          <p:nvPr/>
        </p:nvSpPr>
        <p:spPr>
          <a:xfrm>
            <a:off x="1197204" y="1828800"/>
            <a:ext cx="1772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9503ED-61D0-4A71-B743-318A78C27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r="35966"/>
          <a:stretch/>
        </p:blipFill>
        <p:spPr>
          <a:xfrm>
            <a:off x="894034" y="2300562"/>
            <a:ext cx="1464297" cy="1212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E41F39-4F7D-4E34-9F67-17CF5328CA78}"/>
              </a:ext>
            </a:extLst>
          </p:cNvPr>
          <p:cNvSpPr txBox="1"/>
          <p:nvPr/>
        </p:nvSpPr>
        <p:spPr>
          <a:xfrm>
            <a:off x="2143023" y="2630077"/>
            <a:ext cx="156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kW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5E641B-D054-43F4-9144-3919AB103482}"/>
              </a:ext>
            </a:extLst>
          </p:cNvPr>
          <p:cNvSpPr txBox="1"/>
          <p:nvPr/>
        </p:nvSpPr>
        <p:spPr>
          <a:xfrm>
            <a:off x="1131216" y="3280528"/>
            <a:ext cx="240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 10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D10456-3033-4629-95C5-AFF3B894097E}"/>
              </a:ext>
            </a:extLst>
          </p:cNvPr>
          <p:cNvSpPr txBox="1"/>
          <p:nvPr/>
        </p:nvSpPr>
        <p:spPr>
          <a:xfrm>
            <a:off x="1131216" y="3893382"/>
            <a:ext cx="172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U= 110kV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082AF58-3B18-4E0F-B8A3-A07C9CCFF5AD}"/>
              </a:ext>
            </a:extLst>
          </p:cNvPr>
          <p:cNvCxnSpPr/>
          <p:nvPr/>
        </p:nvCxnSpPr>
        <p:spPr>
          <a:xfrm>
            <a:off x="782425" y="4572000"/>
            <a:ext cx="30260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5CAD95-935C-462C-ABC1-F6DF86880E57}"/>
              </a:ext>
            </a:extLst>
          </p:cNvPr>
          <p:cNvSpPr txBox="1"/>
          <p:nvPr/>
        </p:nvSpPr>
        <p:spPr>
          <a:xfrm>
            <a:off x="782425" y="4986779"/>
            <a:ext cx="120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7A7C97-7BC2-424E-B7B1-69A65CD4B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r="43055"/>
          <a:stretch/>
        </p:blipFill>
        <p:spPr>
          <a:xfrm>
            <a:off x="1600985" y="4597278"/>
            <a:ext cx="1255337" cy="12128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882686-44E2-4FC2-A143-F796BF2F097D}"/>
              </a:ext>
            </a:extLst>
          </p:cNvPr>
          <p:cNvSpPr txBox="1"/>
          <p:nvPr/>
        </p:nvSpPr>
        <p:spPr>
          <a:xfrm>
            <a:off x="2923876" y="4872265"/>
            <a:ext cx="95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411F28-2383-455A-8D26-87B3AA0D1DA8}"/>
              </a:ext>
            </a:extLst>
          </p:cNvPr>
          <p:cNvSpPr txBox="1"/>
          <p:nvPr/>
        </p:nvSpPr>
        <p:spPr>
          <a:xfrm>
            <a:off x="3487921" y="2665332"/>
            <a:ext cx="187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10.10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164B23-22AC-46D8-948D-6242978AE039}"/>
              </a:ext>
            </a:extLst>
          </p:cNvPr>
          <p:cNvSpPr txBox="1"/>
          <p:nvPr/>
        </p:nvSpPr>
        <p:spPr>
          <a:xfrm>
            <a:off x="2872032" y="3867224"/>
            <a:ext cx="240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110.10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5603CB4-52EF-4882-BF8B-5E9EF2C84075}"/>
              </a:ext>
            </a:extLst>
          </p:cNvPr>
          <p:cNvCxnSpPr>
            <a:cxnSpLocks/>
          </p:cNvCxnSpPr>
          <p:nvPr/>
        </p:nvCxnSpPr>
        <p:spPr>
          <a:xfrm>
            <a:off x="6070751" y="1989056"/>
            <a:ext cx="0" cy="35209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9CC5F2-8DBF-4BD8-B428-1AFB124D8912}"/>
              </a:ext>
            </a:extLst>
          </p:cNvPr>
          <p:cNvSpPr txBox="1"/>
          <p:nvPr/>
        </p:nvSpPr>
        <p:spPr>
          <a:xfrm>
            <a:off x="8182466" y="1817391"/>
            <a:ext cx="1772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74ED34A-3735-467C-901D-E7D76A51FDB4}"/>
              </a:ext>
            </a:extLst>
          </p:cNvPr>
          <p:cNvSpPr txBox="1"/>
          <p:nvPr/>
        </p:nvSpPr>
        <p:spPr>
          <a:xfrm>
            <a:off x="6636361" y="2449888"/>
            <a:ext cx="47229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endParaRPr lang="en-US" sz="2800" dirty="0"/>
          </a:p>
        </p:txBody>
      </p:sp>
      <p:pic>
        <p:nvPicPr>
          <p:cNvPr id="23" name="Picture 22" descr="Bài tập Vật Lí 9 Bài tập truyền tải điện năng đi xa cực hay, chi tiết | Trắc nghiệm Vật Lí 9 có đáp án">
            <a:extLst>
              <a:ext uri="{FF2B5EF4-FFF2-40B4-BE49-F238E27FC236}">
                <a16:creationId xmlns:a16="http://schemas.microsoft.com/office/drawing/2014/main" xmlns="" id="{289CFC79-B674-4B3A-AF8B-885754EE3B0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4" y="3403995"/>
            <a:ext cx="4647417" cy="146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57EC165-BE64-4927-92F7-5E6B12DD6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r="43055"/>
          <a:stretch/>
        </p:blipFill>
        <p:spPr>
          <a:xfrm>
            <a:off x="6114273" y="3513422"/>
            <a:ext cx="1255337" cy="12128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61E6969-8978-4736-8615-5C1ADCE7A1FF}"/>
              </a:ext>
            </a:extLst>
          </p:cNvPr>
          <p:cNvSpPr/>
          <p:nvPr/>
        </p:nvSpPr>
        <p:spPr>
          <a:xfrm>
            <a:off x="1426787" y="2923702"/>
            <a:ext cx="334433" cy="26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8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4" grpId="0"/>
      <p:bldP spid="15" grpId="0"/>
      <p:bldP spid="16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0B0EF-D508-44CD-8576-002BCE5E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D03750-D5EA-4720-AA61-C71783209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568598-E913-4998-B23A-7E7108941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B0CA48-E879-4255-B263-500E20F8C07B}"/>
              </a:ext>
            </a:extLst>
          </p:cNvPr>
          <p:cNvSpPr txBox="1"/>
          <p:nvPr/>
        </p:nvSpPr>
        <p:spPr>
          <a:xfrm>
            <a:off x="4867276" y="443131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1CC6FB-BAAC-44C6-AE52-2EFD4AE8DD87}"/>
              </a:ext>
            </a:extLst>
          </p:cNvPr>
          <p:cNvSpPr txBox="1"/>
          <p:nvPr/>
        </p:nvSpPr>
        <p:spPr>
          <a:xfrm>
            <a:off x="1733550" y="1304925"/>
            <a:ext cx="85153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thônhs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gởi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TKHT.</a:t>
            </a:r>
          </a:p>
        </p:txBody>
      </p:sp>
    </p:spTree>
    <p:extLst>
      <p:ext uri="{BB962C8B-B14F-4D97-AF65-F5344CB8AC3E}">
        <p14:creationId xmlns:p14="http://schemas.microsoft.com/office/powerpoint/2010/main" val="308605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2EB540-7C80-4D22-B5AB-FCB4A0B354EF}"/>
              </a:ext>
            </a:extLst>
          </p:cNvPr>
          <p:cNvSpPr txBox="1"/>
          <p:nvPr/>
        </p:nvSpPr>
        <p:spPr>
          <a:xfrm>
            <a:off x="1206631" y="357747"/>
            <a:ext cx="104071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910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tr-T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máy biến thế có số vòng của cuộn thứ cấp là 6000 vòng, của cuộn sơ cấp là 1500 vòng. Hiệu điện thế ở hai đầu cuộn sơ cấp là 55V. Hiệu điện thế ở hai đầu cuộn thứ cấp là bao nhiêu trong số các giá trị sau?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7A23D4-57A9-419F-81B8-FA72513DC297}"/>
              </a:ext>
            </a:extLst>
          </p:cNvPr>
          <p:cNvSpPr txBox="1"/>
          <p:nvPr/>
        </p:nvSpPr>
        <p:spPr>
          <a:xfrm>
            <a:off x="1525570" y="3546470"/>
            <a:ext cx="247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DD14B1-B190-45A8-8401-582B21BEA4DE}"/>
              </a:ext>
            </a:extLst>
          </p:cNvPr>
          <p:cNvSpPr txBox="1"/>
          <p:nvPr/>
        </p:nvSpPr>
        <p:spPr>
          <a:xfrm>
            <a:off x="1525570" y="2988620"/>
            <a:ext cx="247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1500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20C66C-EA9C-49AB-B157-6806980330CB}"/>
              </a:ext>
            </a:extLst>
          </p:cNvPr>
          <p:cNvSpPr txBox="1"/>
          <p:nvPr/>
        </p:nvSpPr>
        <p:spPr>
          <a:xfrm>
            <a:off x="1525570" y="4161152"/>
            <a:ext cx="247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55V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FDE3CA-0246-4512-85EB-6E8494C884CE}"/>
              </a:ext>
            </a:extLst>
          </p:cNvPr>
          <p:cNvSpPr txBox="1"/>
          <p:nvPr/>
        </p:nvSpPr>
        <p:spPr>
          <a:xfrm>
            <a:off x="1879076" y="2450011"/>
            <a:ext cx="1772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7EC44C6-DEB9-4CB5-B05A-D3544F545AE7}"/>
              </a:ext>
            </a:extLst>
          </p:cNvPr>
          <p:cNvCxnSpPr>
            <a:cxnSpLocks/>
          </p:cNvCxnSpPr>
          <p:nvPr/>
        </p:nvCxnSpPr>
        <p:spPr>
          <a:xfrm>
            <a:off x="1216058" y="4685124"/>
            <a:ext cx="26300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7E88C6-2220-459F-8A8D-691A1288B811}"/>
              </a:ext>
            </a:extLst>
          </p:cNvPr>
          <p:cNvSpPr txBox="1"/>
          <p:nvPr/>
        </p:nvSpPr>
        <p:spPr>
          <a:xfrm>
            <a:off x="1525570" y="4800584"/>
            <a:ext cx="1564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A7A5706-5768-4166-960B-50F09B5C091C}"/>
              </a:ext>
            </a:extLst>
          </p:cNvPr>
          <p:cNvCxnSpPr>
            <a:cxnSpLocks/>
          </p:cNvCxnSpPr>
          <p:nvPr/>
        </p:nvCxnSpPr>
        <p:spPr>
          <a:xfrm>
            <a:off x="6070751" y="2366131"/>
            <a:ext cx="0" cy="35209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28D6ED-2938-455A-BDB1-47AD0AC26342}"/>
              </a:ext>
            </a:extLst>
          </p:cNvPr>
          <p:cNvSpPr txBox="1"/>
          <p:nvPr/>
        </p:nvSpPr>
        <p:spPr>
          <a:xfrm>
            <a:off x="8051841" y="2491446"/>
            <a:ext cx="1772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4D365-B17D-4E8D-B4A5-653C392A53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8" r="1830"/>
          <a:stretch/>
        </p:blipFill>
        <p:spPr>
          <a:xfrm>
            <a:off x="6424256" y="4049668"/>
            <a:ext cx="3572870" cy="960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EF73C2-498B-4CD3-BC94-9A2CD463A093}"/>
              </a:ext>
            </a:extLst>
          </p:cNvPr>
          <p:cNvSpPr txBox="1"/>
          <p:nvPr/>
        </p:nvSpPr>
        <p:spPr>
          <a:xfrm>
            <a:off x="6353666" y="2988620"/>
            <a:ext cx="4986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764C1AB-F1F9-4105-9960-F0B2B91395F5}"/>
              </a:ext>
            </a:extLst>
          </p:cNvPr>
          <p:cNvGrpSpPr/>
          <p:nvPr/>
        </p:nvGrpSpPr>
        <p:grpSpPr>
          <a:xfrm>
            <a:off x="9962168" y="4077920"/>
            <a:ext cx="1599194" cy="954107"/>
            <a:chOff x="10540847" y="4126602"/>
            <a:chExt cx="1599194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1BBE32E-AC68-4459-9574-CFAA10F1F3BA}"/>
                </a:ext>
              </a:extLst>
            </p:cNvPr>
            <p:cNvSpPr txBox="1"/>
            <p:nvPr/>
          </p:nvSpPr>
          <p:spPr>
            <a:xfrm>
              <a:off x="10540847" y="4126602"/>
              <a:ext cx="15991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55. 6000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DECDA1E8-C267-41F2-AAAD-6ABA6084EC3E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414" y="4581731"/>
              <a:ext cx="12395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8EB043-4038-4448-B21C-CEE0B302F2C7}"/>
              </a:ext>
            </a:extLst>
          </p:cNvPr>
          <p:cNvSpPr txBox="1"/>
          <p:nvPr/>
        </p:nvSpPr>
        <p:spPr>
          <a:xfrm>
            <a:off x="9712642" y="4934346"/>
            <a:ext cx="155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220V</a:t>
            </a:r>
          </a:p>
        </p:txBody>
      </p:sp>
    </p:spTree>
    <p:extLst>
      <p:ext uri="{BB962C8B-B14F-4D97-AF65-F5344CB8AC3E}">
        <p14:creationId xmlns:p14="http://schemas.microsoft.com/office/powerpoint/2010/main" val="39779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4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23452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32582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181371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37" y="2383704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12" y="1871595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65" y="24368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40" y="192470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3612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114" y="1848006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9" y="94004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21" y="94004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79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36970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210104-4CEA-41A5-A776-DE2EFB21E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832345" y="2945816"/>
            <a:ext cx="4406673" cy="1127466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997215" y="5336174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967297" y="4411083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30" y="579952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2191790" y="453638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58" y="549618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36" y="3779775"/>
            <a:ext cx="777978" cy="7686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291D4A-B5A1-4364-9C33-F147D96A73B3}"/>
              </a:ext>
            </a:extLst>
          </p:cNvPr>
          <p:cNvSpPr txBox="1"/>
          <p:nvPr/>
        </p:nvSpPr>
        <p:spPr>
          <a:xfrm>
            <a:off x="2192877" y="298938"/>
            <a:ext cx="826144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/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A.Đi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indent="-270510"/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		            </a:t>
            </a:r>
          </a:p>
          <a:p>
            <a:pPr indent="-270510"/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73DC98D-3625-446A-8FBA-56F1B85A1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lì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703216" y="1634104"/>
            <a:ext cx="3080643" cy="85627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tới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216703" y="5066071"/>
            <a:ext cx="2372710" cy="19796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134428" y="4224432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84" y="547171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2406844" y="420857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12" y="5168370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069" y="46078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450" y="3915408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A8FBD47-4CA3-440A-8358-4083CE141102}"/>
              </a:ext>
            </a:extLst>
          </p:cNvPr>
          <p:cNvSpPr txBox="1"/>
          <p:nvPr/>
        </p:nvSpPr>
        <p:spPr>
          <a:xfrm>
            <a:off x="1762812" y="413644"/>
            <a:ext cx="963438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b="1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lang="en-US" sz="3000" b="1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2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Chọn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cụm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từ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thích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hợp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điền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vào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chỗ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trống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cho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đúng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ý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nghĩa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vật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lí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Khi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tia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sáng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truyền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từ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không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khí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sang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nước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thì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-Tia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khúc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xạ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nằm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trong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(1)…………………………….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Góc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khúc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xạ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(2)……………..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góc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tới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xmlns="" id="{183B3D79-37A6-4BC1-91C8-D91E6EEA6914}"/>
              </a:ext>
            </a:extLst>
          </p:cNvPr>
          <p:cNvSpPr/>
          <p:nvPr/>
        </p:nvSpPr>
        <p:spPr>
          <a:xfrm>
            <a:off x="3714097" y="2140060"/>
            <a:ext cx="3080643" cy="85627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C92489-5FF4-4D5E-B0D8-44C83CE31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488244" y="3467732"/>
            <a:ext cx="4223209" cy="1127466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162457" y="493691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132539" y="4011827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72" y="540027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2357032" y="413713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00" y="5096928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8055" y="45972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D3FA7BC-7083-4743-B618-912989DF5BE9}"/>
              </a:ext>
            </a:extLst>
          </p:cNvPr>
          <p:cNvSpPr txBox="1"/>
          <p:nvPr/>
        </p:nvSpPr>
        <p:spPr>
          <a:xfrm>
            <a:off x="1385740" y="342707"/>
            <a:ext cx="95511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b="1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lang="en-US" sz="3000" b="1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3: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Nguyên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nhân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chủ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yếu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nào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sau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đây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làm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hao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phí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năng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khi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tải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xa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A. Do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dòng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sinh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ra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từ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trường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làm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mất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năng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lượng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B. Do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dòng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toả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nhiệt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dây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dẫn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khi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truyền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dây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C.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lượng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của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dòng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bị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mất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mát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do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truyền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dây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D.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Một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nguyên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nhân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khác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C083777-0D53-41F5-A3B5-8901E5528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69" y="5040825"/>
            <a:ext cx="1883562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69" y="4489804"/>
            <a:ext cx="1918878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188597" y="410021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791154" y="4237808"/>
            <a:ext cx="4515439" cy="1127466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     3;    B     4;   C  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998569" y="6109057"/>
            <a:ext cx="910311" cy="21938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29466" y="5306692"/>
            <a:ext cx="2197371" cy="504707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59" y="5688738"/>
            <a:ext cx="1111613" cy="102085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26" y="4099021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97" y="4002018"/>
            <a:ext cx="714375" cy="119062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CA831EA-8740-4735-9D8F-04A2BE067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65849"/>
              </p:ext>
            </p:extLst>
          </p:nvPr>
        </p:nvGraphicFramePr>
        <p:xfrm>
          <a:off x="1031132" y="1462675"/>
          <a:ext cx="9521994" cy="2526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0016">
                  <a:extLst>
                    <a:ext uri="{9D8B030D-6E8A-4147-A177-3AD203B41FA5}">
                      <a16:colId xmlns:a16="http://schemas.microsoft.com/office/drawing/2014/main" xmlns="" val="3503679788"/>
                    </a:ext>
                  </a:extLst>
                </a:gridCol>
                <a:gridCol w="4881978">
                  <a:extLst>
                    <a:ext uri="{9D8B030D-6E8A-4147-A177-3AD203B41FA5}">
                      <a16:colId xmlns:a16="http://schemas.microsoft.com/office/drawing/2014/main" xmlns="" val="3218317989"/>
                    </a:ext>
                  </a:extLst>
                </a:gridCol>
              </a:tblGrid>
              <a:tr h="343308">
                <a:tc>
                  <a:txBody>
                    <a:bodyPr/>
                    <a:lstStyle/>
                    <a:p>
                      <a:pPr algn="ctr">
                        <a:tabLst>
                          <a:tab pos="1714500" algn="l"/>
                          <a:tab pos="3429000" algn="l"/>
                          <a:tab pos="5257800" algn="l"/>
                        </a:tabLst>
                      </a:pPr>
                      <a:r>
                        <a:rPr lang="en-US" sz="24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TRÁI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0" algn="l"/>
                          <a:tab pos="3429000" algn="l"/>
                          <a:tab pos="5257800" algn="l"/>
                        </a:tabLst>
                      </a:pPr>
                      <a:r>
                        <a:rPr lang="en-US" sz="24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PHẢI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0830843"/>
                  </a:ext>
                </a:extLst>
              </a:tr>
              <a:tr h="2160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TKHT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TKHT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TKHT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714500" algn="l"/>
                          <a:tab pos="3429000" algn="l"/>
                          <a:tab pos="5257800" algn="l"/>
                        </a:tabLst>
                      </a:pP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1.phần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rìa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tabLst>
                          <a:tab pos="1714500" algn="l"/>
                          <a:tab pos="3429000" algn="l"/>
                          <a:tab pos="5257800" algn="l"/>
                        </a:tabLst>
                      </a:pP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5233008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9F9834E0-1BF7-4FCB-85D6-05451B84E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132" y="284671"/>
            <a:ext cx="103765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3429000" algn="l"/>
                <a:tab pos="5257800" algn="l"/>
              </a:tabLst>
            </a:pPr>
            <a:r>
              <a:rPr kumimoji="0" lang="en-US" altLang="zh-CN" sz="30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kumimoji="0" lang="en-US" altLang="zh-CN" sz="3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4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Hãy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ghép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nội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dung A, B, C ở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cột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trái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với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nội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dung 1, 2, 3, 4 ở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cột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phải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để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thành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hoàn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chỉnh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có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nội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dung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đúng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  </a:t>
            </a:r>
            <a:endParaRPr kumimoji="0" lang="en-US" altLang="zh-CN" sz="3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DEDD5123-EE24-4629-A4ED-5AE1ECA66DA2}"/>
              </a:ext>
            </a:extLst>
          </p:cNvPr>
          <p:cNvSpPr/>
          <p:nvPr/>
        </p:nvSpPr>
        <p:spPr>
          <a:xfrm>
            <a:off x="4601185" y="4927124"/>
            <a:ext cx="2918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3FBA8879-350A-44AA-93C0-DCF0938B1B5C}"/>
              </a:ext>
            </a:extLst>
          </p:cNvPr>
          <p:cNvSpPr/>
          <p:nvPr/>
        </p:nvSpPr>
        <p:spPr>
          <a:xfrm>
            <a:off x="6190970" y="4927123"/>
            <a:ext cx="2918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6B1B145F-916D-42FD-8145-03D1DC55418B}"/>
              </a:ext>
            </a:extLst>
          </p:cNvPr>
          <p:cNvSpPr/>
          <p:nvPr/>
        </p:nvSpPr>
        <p:spPr>
          <a:xfrm>
            <a:off x="7401919" y="4927122"/>
            <a:ext cx="2918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-0.224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8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4F52F2-8B97-4DDA-8BB7-4C95F40F9B41}"/>
              </a:ext>
            </a:extLst>
          </p:cNvPr>
          <p:cNvSpPr txBox="1"/>
          <p:nvPr/>
        </p:nvSpPr>
        <p:spPr>
          <a:xfrm>
            <a:off x="1461155" y="301659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Tiết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 1)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1843D7-D174-4FC8-9F24-D48BEB6CE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0525493"/>
              </p:ext>
            </p:extLst>
          </p:nvPr>
        </p:nvGraphicFramePr>
        <p:xfrm>
          <a:off x="0" y="6971"/>
          <a:ext cx="11895826" cy="657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/>
          <p:cNvSpPr/>
          <p:nvPr/>
        </p:nvSpPr>
        <p:spPr>
          <a:xfrm>
            <a:off x="916097" y="1839132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916097" y="4423646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74644" y="195492"/>
            <a:ext cx="2799999" cy="5723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144216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</TotalTime>
  <Words>1345</Words>
  <Application>Microsoft Office PowerPoint</Application>
  <PresentationFormat>Widescreen</PresentationFormat>
  <Paragraphs>156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Times New Roman</vt:lpstr>
      <vt:lpstr>Arial</vt:lpstr>
      <vt:lpstr>Calibri Light</vt:lpstr>
      <vt:lpstr>Tahoma</vt:lpstr>
      <vt:lpstr>等线</vt:lpstr>
      <vt:lpstr>Open Sans</vt:lpstr>
      <vt:lpstr>Calibri</vt:lpstr>
      <vt:lpstr>Arial Unicode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62</cp:revision>
  <dcterms:created xsi:type="dcterms:W3CDTF">2018-05-24T12:43:45Z</dcterms:created>
  <dcterms:modified xsi:type="dcterms:W3CDTF">2023-03-26T22:54:20Z</dcterms:modified>
</cp:coreProperties>
</file>