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78" r:id="rId2"/>
    <p:sldId id="267" r:id="rId3"/>
    <p:sldId id="257" r:id="rId4"/>
    <p:sldId id="256" r:id="rId5"/>
    <p:sldId id="258" r:id="rId6"/>
    <p:sldId id="259" r:id="rId7"/>
    <p:sldId id="260" r:id="rId8"/>
    <p:sldId id="271" r:id="rId9"/>
    <p:sldId id="274" r:id="rId10"/>
    <p:sldId id="272" r:id="rId11"/>
    <p:sldId id="273" r:id="rId12"/>
    <p:sldId id="276" r:id="rId13"/>
    <p:sldId id="279" r:id="rId14"/>
    <p:sldId id="277" r:id="rId15"/>
    <p:sldId id="269" r:id="rId16"/>
  </p:sldIdLst>
  <p:sldSz cx="12192000" cy="6858000"/>
  <p:notesSz cx="6858000" cy="9144000"/>
  <p:embeddedFontLst>
    <p:embeddedFont>
      <p:font typeface="Cambria Math" panose="02040503050406030204" pitchFamily="18" charset="0"/>
      <p:regular r:id="rId17"/>
    </p:embeddedFont>
    <p:embeddedFont>
      <p:font typeface="Tahoma" panose="020B0604030504040204" pitchFamily="3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66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31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84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4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15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99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98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72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07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76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23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1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7.xml"/><Relationship Id="rId3" Type="http://schemas.openxmlformats.org/officeDocument/2006/relationships/image" Target="../media/image7.jpeg"/><Relationship Id="rId7" Type="http://schemas.openxmlformats.org/officeDocument/2006/relationships/slide" Target="slide5.xml"/><Relationship Id="rId12" Type="http://schemas.openxmlformats.org/officeDocument/2006/relationships/image" Target="../media/image13.png"/><Relationship Id="rId17" Type="http://schemas.openxmlformats.org/officeDocument/2006/relationships/slide" Target="slide8.xml"/><Relationship Id="rId2" Type="http://schemas.openxmlformats.org/officeDocument/2006/relationships/image" Target="../media/image6.jpg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0.gif"/><Relationship Id="rId5" Type="http://schemas.openxmlformats.org/officeDocument/2006/relationships/image" Target="../media/image17.PNG"/><Relationship Id="rId10" Type="http://schemas.openxmlformats.org/officeDocument/2006/relationships/image" Target="../media/image19.gif"/><Relationship Id="rId4" Type="http://schemas.openxmlformats.org/officeDocument/2006/relationships/audio" Target="../media/audio3.wav"/><Relationship Id="rId9" Type="http://schemas.openxmlformats.org/officeDocument/2006/relationships/slide" Target="slide3.xml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0.gif"/><Relationship Id="rId5" Type="http://schemas.openxmlformats.org/officeDocument/2006/relationships/image" Target="../media/image17.PNG"/><Relationship Id="rId10" Type="http://schemas.openxmlformats.org/officeDocument/2006/relationships/image" Target="../media/image19.gif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0.gif"/><Relationship Id="rId5" Type="http://schemas.openxmlformats.org/officeDocument/2006/relationships/image" Target="../media/image17.PNG"/><Relationship Id="rId10" Type="http://schemas.openxmlformats.org/officeDocument/2006/relationships/image" Target="../media/image19.gif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0.gif"/><Relationship Id="rId5" Type="http://schemas.openxmlformats.org/officeDocument/2006/relationships/image" Target="../media/image22.gif"/><Relationship Id="rId10" Type="http://schemas.openxmlformats.org/officeDocument/2006/relationships/image" Target="../media/image19.gif"/><Relationship Id="rId4" Type="http://schemas.openxmlformats.org/officeDocument/2006/relationships/image" Target="../media/image17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EmYeuTruongEmBeat-CamNhung-4273239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"/>
            <a:ext cx="12192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11"/>
          <p:cNvSpPr>
            <a:spLocks noChangeArrowheads="1" noChangeShapeType="1" noTextEdit="1"/>
          </p:cNvSpPr>
          <p:nvPr/>
        </p:nvSpPr>
        <p:spPr bwMode="auto">
          <a:xfrm>
            <a:off x="1116013" y="1943100"/>
            <a:ext cx="9551987" cy="3970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Trường thcs kim đồng</a:t>
            </a:r>
          </a:p>
          <a:p>
            <a:pPr algn="ctr">
              <a:defRPr/>
            </a:pPr>
            <a:r>
              <a:rPr lang="en-US" sz="36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CHÀO </a:t>
            </a:r>
            <a:r>
              <a:rPr lang="en-US" sz="36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MỪNG QUÝ THẦY CÔ </a:t>
            </a:r>
          </a:p>
          <a:p>
            <a:pPr algn="ctr">
              <a:defRPr/>
            </a:pPr>
            <a:r>
              <a:rPr lang="en-US" sz="36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VỀ DỰ </a:t>
            </a:r>
            <a:r>
              <a:rPr lang="en-US" sz="36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SINH HOẠT CỤM MÔN HÓA</a:t>
            </a:r>
            <a:endParaRPr lang="en-US" sz="3600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36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Năm học </a:t>
            </a:r>
            <a:r>
              <a:rPr lang="en-US" sz="36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2020-2021</a:t>
            </a:r>
          </a:p>
          <a:p>
            <a:pPr algn="ctr">
              <a:defRPr/>
            </a:pPr>
            <a:r>
              <a:rPr lang="en-US" sz="36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GV: Dương thị tiết nhung</a:t>
            </a:r>
            <a:endParaRPr lang="en-US" sz="3600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</p:txBody>
      </p:sp>
      <p:pic>
        <p:nvPicPr>
          <p:cNvPr id="7" name="EmYeuTruongEmBeat-CamNhung-427323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8050" y="285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5414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44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66038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oup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5356691"/>
              </p:ext>
            </p:extLst>
          </p:nvPr>
        </p:nvGraphicFramePr>
        <p:xfrm>
          <a:off x="444500" y="552451"/>
          <a:ext cx="11379200" cy="568530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62400"/>
                <a:gridCol w="3623733"/>
                <a:gridCol w="3793067"/>
              </a:tblGrid>
              <a:tr h="4449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Rượu etylic </a:t>
                      </a:r>
                      <a:endParaRPr kumimoji="0" 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Axit axetic</a:t>
                      </a:r>
                      <a:endParaRPr kumimoji="0" 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Chất béo</a:t>
                      </a:r>
                      <a:endParaRPr kumimoji="0" 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6" marB="45726" horzOverflow="overflow"/>
                </a:tc>
              </a:tr>
              <a:tr h="5136655">
                <a:tc>
                  <a:txBody>
                    <a:bodyPr/>
                    <a:lstStyle/>
                    <a:p>
                      <a:pPr marL="514350" marR="0" lvl="0" indent="-5143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sz="3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Tác dụng với oxi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(PƯ cháy)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Tác dụng với Na (K)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Tác dụng với axit axetic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(PƯ este hóa)</a:t>
                      </a:r>
                      <a:endParaRPr kumimoji="0" 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có đầy đủ tính chất hóa học của axit nhưng là một axit hữu cơ yếu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Tác dụng với rượu etylic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(PƯ este hóa)</a:t>
                      </a:r>
                      <a:endParaRPr kumimoji="0" 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6" marB="45726" horzOverflow="overflow"/>
                </a:tc>
                <a:tc>
                  <a:txBody>
                    <a:bodyPr/>
                    <a:lstStyle/>
                    <a:p>
                      <a:pPr algn="l" eaLnBrk="1" hangingPunct="1">
                        <a:lnSpc>
                          <a:spcPct val="150000"/>
                        </a:lnSpc>
                      </a:pPr>
                      <a:r>
                        <a:rPr lang="vi-VN" sz="300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1. Phản ứng thủy phân trong môi trường axit </a:t>
                      </a:r>
                      <a:endParaRPr lang="en-US" sz="3000" u="non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eaLnBrk="1" hangingPunct="1">
                        <a:lnSpc>
                          <a:spcPct val="150000"/>
                        </a:lnSpc>
                      </a:pPr>
                      <a:r>
                        <a:rPr lang="vi-VN" sz="3000" u="non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(PƯ thủy phân)</a:t>
                      </a:r>
                    </a:p>
                    <a:p>
                      <a:pPr algn="l" eaLnBrk="1" hangingPunct="1">
                        <a:lnSpc>
                          <a:spcPct val="150000"/>
                        </a:lnSpc>
                      </a:pPr>
                      <a:r>
                        <a:rPr lang="vi-VN" sz="300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2. Phản ứng thủy phân trong môi trường kiềm</a:t>
                      </a:r>
                      <a:r>
                        <a:rPr lang="en-US" sz="300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l" eaLnBrk="1" hangingPunct="1">
                        <a:lnSpc>
                          <a:spcPct val="150000"/>
                        </a:lnSpc>
                      </a:pPr>
                      <a:r>
                        <a:rPr lang="vi-VN" sz="3000" u="none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(PƯ xà phòng hóa)</a:t>
                      </a:r>
                      <a:endParaRPr lang="en-US" sz="3000" u="none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6" marB="45726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302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05D7A-02C3-44C6-93F5-5ED069430C5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23950" y="1311335"/>
            <a:ext cx="9677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2. Tương tự chất béo, etyl axetat là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este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 nó cũng có phản ứng thủy phân trong dung dịch axit và dung dịch kiềm. 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 viết PTHH của phản ứng xảy ra khi đun este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etyl axetat v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ới dung dịch HCl, NaOH?</a:t>
            </a: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04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1543050" y="1866901"/>
            <a:ext cx="9144000" cy="248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u="sng">
                <a:solidFill>
                  <a:srgbClr val="000000"/>
                </a:solidFill>
                <a:latin typeface="VNI-Times" pitchFamily="2" charset="0"/>
              </a:defRPr>
            </a:lvl1pPr>
            <a:lvl2pPr marL="742950" indent="-285750" eaLnBrk="0" hangingPunct="0">
              <a:defRPr sz="3200" u="sng">
                <a:solidFill>
                  <a:srgbClr val="000000"/>
                </a:solidFill>
                <a:latin typeface="VNI-Times" pitchFamily="2" charset="0"/>
              </a:defRPr>
            </a:lvl2pPr>
            <a:lvl3pPr marL="1143000" indent="-228600" eaLnBrk="0" hangingPunct="0">
              <a:defRPr sz="3200" u="sng">
                <a:solidFill>
                  <a:srgbClr val="000000"/>
                </a:solidFill>
                <a:latin typeface="VNI-Times" pitchFamily="2" charset="0"/>
              </a:defRPr>
            </a:lvl3pPr>
            <a:lvl4pPr marL="1600200" indent="-228600" eaLnBrk="0" hangingPunct="0">
              <a:defRPr sz="3200" u="sng">
                <a:solidFill>
                  <a:srgbClr val="000000"/>
                </a:solidFill>
                <a:latin typeface="VNI-Times" pitchFamily="2" charset="0"/>
              </a:defRPr>
            </a:lvl4pPr>
            <a:lvl5pPr marL="2057400" indent="-228600" eaLnBrk="0" hangingPunct="0">
              <a:defRPr sz="3200" u="sng">
                <a:solidFill>
                  <a:srgbClr val="000000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000000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000000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000000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u="sng">
                <a:solidFill>
                  <a:srgbClr val="000000"/>
                </a:solidFill>
                <a:latin typeface="VNI-Times" pitchFamily="2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3600" b="1" u="none" dirty="0" smtClean="0">
                <a:solidFill>
                  <a:srgbClr val="FF0000"/>
                </a:solidFill>
                <a:latin typeface="Times New Roman" pitchFamily="18" charset="0"/>
              </a:rPr>
              <a:t>Bài 4. Chỉ </a:t>
            </a:r>
            <a:r>
              <a:rPr lang="en-US" sz="3600" b="1" u="none" dirty="0">
                <a:solidFill>
                  <a:srgbClr val="FF0000"/>
                </a:solidFill>
                <a:latin typeface="Times New Roman" pitchFamily="18" charset="0"/>
              </a:rPr>
              <a:t>dùng quì tím và nước hãy nhận biết các chất lỏng mất nhãn sau: rượu etylic, axit axetic, dầu ăn tan trong rượu etylic.</a:t>
            </a:r>
          </a:p>
        </p:txBody>
      </p:sp>
    </p:spTree>
    <p:extLst>
      <p:ext uri="{BB962C8B-B14F-4D97-AF65-F5344CB8AC3E}">
        <p14:creationId xmlns:p14="http://schemas.microsoft.com/office/powerpoint/2010/main" val="293122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6771" y="577995"/>
            <a:ext cx="109255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47005"/>
                </a:solidFill>
                <a:latin typeface="inherit"/>
              </a:rPr>
              <a:t>Bài 6 trang 149 SGK Hóa 9</a:t>
            </a:r>
            <a:endParaRPr lang="vi-VN" sz="3200" b="1" dirty="0"/>
          </a:p>
          <a:p>
            <a:r>
              <a:rPr lang="vi-VN" sz="3200" dirty="0"/>
              <a:t>Khi lên men dung dịch loãng của rượu etylic, người ta được giấm ăn.</a:t>
            </a:r>
          </a:p>
          <a:p>
            <a:pPr algn="just"/>
            <a:r>
              <a:rPr lang="vi-VN" sz="3200" dirty="0"/>
              <a:t>a) Từ 10 lít rượu 8</a:t>
            </a:r>
            <a:r>
              <a:rPr lang="vi-VN" sz="3200" baseline="30000" dirty="0"/>
              <a:t>0</a:t>
            </a:r>
            <a:r>
              <a:rPr lang="vi-VN" sz="3200" dirty="0"/>
              <a:t> có thể tạo ra được bao nhiêu gam axit axetic? Biết hiệu suất quá trình lên men là 92% và rượu etylic có D = 0,8g/cm</a:t>
            </a:r>
            <a:r>
              <a:rPr lang="vi-VN" sz="3200" baseline="30000" dirty="0"/>
              <a:t>3</a:t>
            </a:r>
            <a:endParaRPr lang="vi-VN" sz="3200" dirty="0"/>
          </a:p>
          <a:p>
            <a:pPr algn="just"/>
            <a:r>
              <a:rPr lang="vi-VN" sz="3200" dirty="0"/>
              <a:t>b) Nếu pha khối lượng axit axetic trên thành dung dịch giấm 4% thì khối lượng dung dịch giấm thu được là bao nhiêu.</a:t>
            </a:r>
          </a:p>
        </p:txBody>
      </p:sp>
    </p:spTree>
    <p:extLst>
      <p:ext uri="{BB962C8B-B14F-4D97-AF65-F5344CB8AC3E}">
        <p14:creationId xmlns:p14="http://schemas.microsoft.com/office/powerpoint/2010/main" val="35926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05D7A-02C3-44C6-93F5-5ED069430C5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35666" y="1152123"/>
            <a:ext cx="10915651" cy="34148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9990" tIns="44995" rIns="89990" bIns="44995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3600" b="1" u="none" dirty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600" b="1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</a:t>
            </a:r>
            <a:r>
              <a:rPr lang="en-US" sz="3600" b="1" u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DỤNG, MỞ </a:t>
            </a:r>
            <a:r>
              <a:rPr lang="en-US" sz="3600" b="1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u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Giải BT 6/149</a:t>
            </a:r>
            <a:endParaRPr lang="en-US" sz="3600" b="1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HS vận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dụng tự làm giấm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ăn an toàn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tại nhà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từ việc lên men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rượu etylic loãng (giấm gạo) và tính hiệu suất của phản ứng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sản xuất giấm ăn 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765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5666" y="1152123"/>
            <a:ext cx="10915651" cy="34148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9990" tIns="44995" rIns="89990" bIns="44995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3600" b="1" u="none" dirty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600" b="1" u="non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DÒ: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Học bài và làm bài tập 1, 5, 6 SGK/148, 149.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Giải đề cương ôn tập HK II.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3600" b="1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87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36851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57" y="232130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32" y="180919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99" y="232129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74" y="180919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841" y="232129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16" y="180919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306" y="232129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581" y="180918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5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9529"/>
            <a:ext cx="6095999" cy="334819"/>
          </a:xfrm>
          <a:prstGeom prst="rect">
            <a:avLst/>
          </a:prstGeom>
        </p:spPr>
      </p:pic>
      <p:sp>
        <p:nvSpPr>
          <p:cNvPr id="2" name="Right Arrow 1">
            <a:hlinkClick r:id="rId17" action="ppaction://hlinksldjump"/>
          </p:cNvPr>
          <p:cNvSpPr/>
          <p:nvPr/>
        </p:nvSpPr>
        <p:spPr>
          <a:xfrm>
            <a:off x="10989078" y="5611368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 em rất giỏi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956876" y="70125"/>
            <a:ext cx="8097553" cy="3371850"/>
          </a:xfrm>
          <a:prstGeom prst="foldedCorner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Điền vào chỗ trống cho đúng: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…………..   là chất  lỏng, không màu, tan vô hạn trong nước, nhiệt độ sôi 78,3</a:t>
            </a:r>
            <a:r>
              <a:rPr lang="en-US" sz="28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................. nhẹ hơn nước, không tan trong nước,tan trong benzen, xăng, dầu hỏa.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………........ là  chất lỏng, không màu, vị chua, tan vô hạn trong nước.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721678" y="3853612"/>
            <a:ext cx="3720752" cy="1603853"/>
          </a:xfrm>
          <a:prstGeom prst="foldedCorner">
            <a:avLst/>
          </a:prstGeom>
          <a:solidFill>
            <a:srgbClr val="FFFF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eriod"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ượu etylic</a:t>
            </a:r>
          </a:p>
          <a:p>
            <a:pPr marL="514350" indent="-514350" algn="ctr">
              <a:buAutoNum type="arabicPeriod"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 béo</a:t>
            </a:r>
          </a:p>
          <a:p>
            <a:pPr marL="514350" indent="-514350" algn="ctr">
              <a:buAutoNum type="arabicPeriod"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Axit axetic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59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sp>
        <p:nvSpPr>
          <p:cNvPr id="221" name="Rectangle: Rounded Corners 3">
            <a:extLst>
              <a:ext uri="{FF2B5EF4-FFF2-40B4-BE49-F238E27FC236}">
                <a16:creationId xmlns=""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22" name="Rectangle: Rounded Corners 124">
            <a:extLst>
              <a:ext uri="{FF2B5EF4-FFF2-40B4-BE49-F238E27FC236}">
                <a16:creationId xmlns=""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223" name="Rectangle: Rounded Corners 125">
            <a:extLst>
              <a:ext uri="{FF2B5EF4-FFF2-40B4-BE49-F238E27FC236}">
                <a16:creationId xmlns=""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224" name="Rectangle: Rounded Corners 126">
            <a:extLst>
              <a:ext uri="{FF2B5EF4-FFF2-40B4-BE49-F238E27FC236}">
                <a16:creationId xmlns=""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225" name="Rectangle: Rounded Corners 127">
            <a:extLst>
              <a:ext uri="{FF2B5EF4-FFF2-40B4-BE49-F238E27FC236}">
                <a16:creationId xmlns=""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226" name="Rectangle: Rounded Corners 128">
            <a:extLst>
              <a:ext uri="{FF2B5EF4-FFF2-40B4-BE49-F238E27FC236}">
                <a16:creationId xmlns=""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227" name="Rectangle: Rounded Corners 129">
            <a:extLst>
              <a:ext uri="{FF2B5EF4-FFF2-40B4-BE49-F238E27FC236}">
                <a16:creationId xmlns=""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228" name="Rectangle: Rounded Corners 130">
            <a:extLst>
              <a:ext uri="{FF2B5EF4-FFF2-40B4-BE49-F238E27FC236}">
                <a16:creationId xmlns=""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229" name="Rectangle: Rounded Corners 131">
            <a:extLst>
              <a:ext uri="{FF2B5EF4-FFF2-40B4-BE49-F238E27FC236}">
                <a16:creationId xmlns=""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230" name="Rectangle: Rounded Corners 132">
            <a:extLst>
              <a:ext uri="{FF2B5EF4-FFF2-40B4-BE49-F238E27FC236}">
                <a16:creationId xmlns=""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231" name="Rectangle: Rounded Corners 133">
            <a:extLst>
              <a:ext uri="{FF2B5EF4-FFF2-40B4-BE49-F238E27FC236}">
                <a16:creationId xmlns=""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232" name="Rectangle: Rounded Corners 134">
            <a:extLst>
              <a:ext uri="{FF2B5EF4-FFF2-40B4-BE49-F238E27FC236}">
                <a16:creationId xmlns=""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233" name="Rectangle: Rounded Corners 135">
            <a:extLst>
              <a:ext uri="{FF2B5EF4-FFF2-40B4-BE49-F238E27FC236}">
                <a16:creationId xmlns=""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234" name="Rectangle: Rounded Corners 136">
            <a:extLst>
              <a:ext uri="{FF2B5EF4-FFF2-40B4-BE49-F238E27FC236}">
                <a16:creationId xmlns=""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235" name="Rectangle: Rounded Corners 137">
            <a:extLst>
              <a:ext uri="{FF2B5EF4-FFF2-40B4-BE49-F238E27FC236}">
                <a16:creationId xmlns=""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236" name="Rectangle: Rounded Corners 138">
            <a:extLst>
              <a:ext uri="{FF2B5EF4-FFF2-40B4-BE49-F238E27FC236}">
                <a16:creationId xmlns=""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237" name="Rectangle: Rounded Corners 139">
            <a:extLst>
              <a:ext uri="{FF2B5EF4-FFF2-40B4-BE49-F238E27FC236}">
                <a16:creationId xmlns=""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238" name="Rectangle: Rounded Corners 140">
            <a:extLst>
              <a:ext uri="{FF2B5EF4-FFF2-40B4-BE49-F238E27FC236}">
                <a16:creationId xmlns=""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239" name="Rectangle: Rounded Corners 141">
            <a:extLst>
              <a:ext uri="{FF2B5EF4-FFF2-40B4-BE49-F238E27FC236}">
                <a16:creationId xmlns=""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240" name="Rectangle: Rounded Corners 142">
            <a:extLst>
              <a:ext uri="{FF2B5EF4-FFF2-40B4-BE49-F238E27FC236}">
                <a16:creationId xmlns=""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241" name="Rectangle: Rounded Corners 143">
            <a:extLst>
              <a:ext uri="{FF2B5EF4-FFF2-40B4-BE49-F238E27FC236}">
                <a16:creationId xmlns=""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242" name="Rectangle: Rounded Corners 144">
            <a:extLst>
              <a:ext uri="{FF2B5EF4-FFF2-40B4-BE49-F238E27FC236}">
                <a16:creationId xmlns=""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243" name="Rectangle: Rounded Corners 145">
            <a:extLst>
              <a:ext uri="{FF2B5EF4-FFF2-40B4-BE49-F238E27FC236}">
                <a16:creationId xmlns=""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244" name="Rectangle: Rounded Corners 146">
            <a:extLst>
              <a:ext uri="{FF2B5EF4-FFF2-40B4-BE49-F238E27FC236}">
                <a16:creationId xmlns=""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245" name="Rectangle: Rounded Corners 147">
            <a:extLst>
              <a:ext uri="{FF2B5EF4-FFF2-40B4-BE49-F238E27FC236}">
                <a16:creationId xmlns=""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246" name="Rectangle: Rounded Corners 148">
            <a:extLst>
              <a:ext uri="{FF2B5EF4-FFF2-40B4-BE49-F238E27FC236}">
                <a16:creationId xmlns=""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247" name="Rectangle: Rounded Corners 149">
            <a:extLst>
              <a:ext uri="{FF2B5EF4-FFF2-40B4-BE49-F238E27FC236}">
                <a16:creationId xmlns=""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248" name="Rectangle: Rounded Corners 150">
            <a:extLst>
              <a:ext uri="{FF2B5EF4-FFF2-40B4-BE49-F238E27FC236}">
                <a16:creationId xmlns=""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249" name="Rectangle: Rounded Corners 151">
            <a:extLst>
              <a:ext uri="{FF2B5EF4-FFF2-40B4-BE49-F238E27FC236}">
                <a16:creationId xmlns=""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250" name="Rectangle: Rounded Corners 152">
            <a:extLst>
              <a:ext uri="{FF2B5EF4-FFF2-40B4-BE49-F238E27FC236}">
                <a16:creationId xmlns=""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251" name="Rectangle: Rounded Corners 153">
            <a:extLst>
              <a:ext uri="{FF2B5EF4-FFF2-40B4-BE49-F238E27FC236}">
                <a16:creationId xmlns=""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252" name="Rectangle: Rounded Corners 154">
            <a:extLst>
              <a:ext uri="{FF2B5EF4-FFF2-40B4-BE49-F238E27FC236}">
                <a16:creationId xmlns=""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253" name="Rectangle: Rounded Corners 155">
            <a:extLst>
              <a:ext uri="{FF2B5EF4-FFF2-40B4-BE49-F238E27FC236}">
                <a16:creationId xmlns=""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254" name="Rectangle: Rounded Corners 156">
            <a:extLst>
              <a:ext uri="{FF2B5EF4-FFF2-40B4-BE49-F238E27FC236}">
                <a16:creationId xmlns=""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255" name="Rectangle: Rounded Corners 157">
            <a:extLst>
              <a:ext uri="{FF2B5EF4-FFF2-40B4-BE49-F238E27FC236}">
                <a16:creationId xmlns=""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256" name="Rectangle: Rounded Corners 158">
            <a:extLst>
              <a:ext uri="{FF2B5EF4-FFF2-40B4-BE49-F238E27FC236}">
                <a16:creationId xmlns=""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257" name="Rectangle: Rounded Corners 159">
            <a:extLst>
              <a:ext uri="{FF2B5EF4-FFF2-40B4-BE49-F238E27FC236}">
                <a16:creationId xmlns=""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258" name="Rectangle: Rounded Corners 160">
            <a:extLst>
              <a:ext uri="{FF2B5EF4-FFF2-40B4-BE49-F238E27FC236}">
                <a16:creationId xmlns=""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259" name="Rectangle: Rounded Corners 161">
            <a:extLst>
              <a:ext uri="{FF2B5EF4-FFF2-40B4-BE49-F238E27FC236}">
                <a16:creationId xmlns=""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260" name="Rectangle: Rounded Corners 162">
            <a:extLst>
              <a:ext uri="{FF2B5EF4-FFF2-40B4-BE49-F238E27FC236}">
                <a16:creationId xmlns=""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261" name="Rectangle: Rounded Corners 163">
            <a:extLst>
              <a:ext uri="{FF2B5EF4-FFF2-40B4-BE49-F238E27FC236}">
                <a16:creationId xmlns=""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262" name="Rectangle: Rounded Corners 164">
            <a:extLst>
              <a:ext uri="{FF2B5EF4-FFF2-40B4-BE49-F238E27FC236}">
                <a16:creationId xmlns=""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263" name="Rectangle: Rounded Corners 165">
            <a:extLst>
              <a:ext uri="{FF2B5EF4-FFF2-40B4-BE49-F238E27FC236}">
                <a16:creationId xmlns=""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264" name="Rectangle: Rounded Corners 166">
            <a:extLst>
              <a:ext uri="{FF2B5EF4-FFF2-40B4-BE49-F238E27FC236}">
                <a16:creationId xmlns=""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265" name="Rectangle: Rounded Corners 167">
            <a:extLst>
              <a:ext uri="{FF2B5EF4-FFF2-40B4-BE49-F238E27FC236}">
                <a16:creationId xmlns=""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266" name="Rectangle: Rounded Corners 168">
            <a:extLst>
              <a:ext uri="{FF2B5EF4-FFF2-40B4-BE49-F238E27FC236}">
                <a16:creationId xmlns=""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267" name="Rectangle: Rounded Corners 169">
            <a:extLst>
              <a:ext uri="{FF2B5EF4-FFF2-40B4-BE49-F238E27FC236}">
                <a16:creationId xmlns=""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268" name="Rectangle: Rounded Corners 170">
            <a:extLst>
              <a:ext uri="{FF2B5EF4-FFF2-40B4-BE49-F238E27FC236}">
                <a16:creationId xmlns=""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269" name="Rectangle: Rounded Corners 171">
            <a:extLst>
              <a:ext uri="{FF2B5EF4-FFF2-40B4-BE49-F238E27FC236}">
                <a16:creationId xmlns=""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270" name="Rectangle: Rounded Corners 172">
            <a:extLst>
              <a:ext uri="{FF2B5EF4-FFF2-40B4-BE49-F238E27FC236}">
                <a16:creationId xmlns=""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271" name="Rectangle: Rounded Corners 173">
            <a:extLst>
              <a:ext uri="{FF2B5EF4-FFF2-40B4-BE49-F238E27FC236}">
                <a16:creationId xmlns=""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272" name="Rectangle: Rounded Corners 174">
            <a:extLst>
              <a:ext uri="{FF2B5EF4-FFF2-40B4-BE49-F238E27FC236}">
                <a16:creationId xmlns=""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73" name="Rectangle: Rounded Corners 175">
            <a:extLst>
              <a:ext uri="{FF2B5EF4-FFF2-40B4-BE49-F238E27FC236}">
                <a16:creationId xmlns=""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74" name="Rectangle: Rounded Corners 176">
            <a:extLst>
              <a:ext uri="{FF2B5EF4-FFF2-40B4-BE49-F238E27FC236}">
                <a16:creationId xmlns=""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75" name="Rectangle: Rounded Corners 177">
            <a:extLst>
              <a:ext uri="{FF2B5EF4-FFF2-40B4-BE49-F238E27FC236}">
                <a16:creationId xmlns=""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76" name="Rectangle: Rounded Corners 178">
            <a:extLst>
              <a:ext uri="{FF2B5EF4-FFF2-40B4-BE49-F238E27FC236}">
                <a16:creationId xmlns=""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77" name="Rectangle: Rounded Corners 179">
            <a:extLst>
              <a:ext uri="{FF2B5EF4-FFF2-40B4-BE49-F238E27FC236}">
                <a16:creationId xmlns=""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78" name="Rectangle: Rounded Corners 180">
            <a:extLst>
              <a:ext uri="{FF2B5EF4-FFF2-40B4-BE49-F238E27FC236}">
                <a16:creationId xmlns=""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79" name="Rectangle: Rounded Corners 181">
            <a:extLst>
              <a:ext uri="{FF2B5EF4-FFF2-40B4-BE49-F238E27FC236}">
                <a16:creationId xmlns=""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80" name="Rectangle: Rounded Corners 182">
            <a:extLst>
              <a:ext uri="{FF2B5EF4-FFF2-40B4-BE49-F238E27FC236}">
                <a16:creationId xmlns=""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81" name="Rectangle: Rounded Corners 183">
            <a:extLst>
              <a:ext uri="{FF2B5EF4-FFF2-40B4-BE49-F238E27FC236}">
                <a16:creationId xmlns=""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82" name="Rectangle: Rounded Corners 184">
            <a:extLst>
              <a:ext uri="{FF2B5EF4-FFF2-40B4-BE49-F238E27FC236}">
                <a16:creationId xmlns=""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83" name="Rectangle: Rounded Corners 186">
            <a:extLst>
              <a:ext uri="{FF2B5EF4-FFF2-40B4-BE49-F238E27FC236}">
                <a16:creationId xmlns=""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7149803" y="553490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6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7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8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2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4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5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75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85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15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25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45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55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75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85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5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15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25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35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45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55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65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75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85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05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15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822034"/>
            <a:ext cx="1815466" cy="14262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CỘNG 1 ĐIỂM NHÉ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246981" y="275771"/>
            <a:ext cx="761619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 CTCT thu gọn của rượu etylic, axit axetic và chất béo?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456833" y="2310247"/>
            <a:ext cx="7196493" cy="1127466"/>
          </a:xfrm>
          <a:prstGeom prst="foldedCorner">
            <a:avLst/>
          </a:prstGeom>
          <a:solidFill>
            <a:srgbClr val="FFFF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OH, CH</a:t>
            </a:r>
            <a:r>
              <a:rPr lang="en-US" sz="3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COOH, (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RCOO)</a:t>
            </a:r>
            <a:r>
              <a:rPr lang="en-US" sz="32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sp>
        <p:nvSpPr>
          <p:cNvPr id="123" name="Rectangle: Rounded Corners 3">
            <a:extLst>
              <a:ext uri="{FF2B5EF4-FFF2-40B4-BE49-F238E27FC236}">
                <a16:creationId xmlns=""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24" name="Rectangle: Rounded Corners 94">
            <a:extLst>
              <a:ext uri="{FF2B5EF4-FFF2-40B4-BE49-F238E27FC236}">
                <a16:creationId xmlns=""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25" name="Rectangle: Rounded Corners 95">
            <a:extLst>
              <a:ext uri="{FF2B5EF4-FFF2-40B4-BE49-F238E27FC236}">
                <a16:creationId xmlns=""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26" name="Rectangle: Rounded Corners 96">
            <a:extLst>
              <a:ext uri="{FF2B5EF4-FFF2-40B4-BE49-F238E27FC236}">
                <a16:creationId xmlns=""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27" name="Rectangle: Rounded Corners 97">
            <a:extLst>
              <a:ext uri="{FF2B5EF4-FFF2-40B4-BE49-F238E27FC236}">
                <a16:creationId xmlns=""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28" name="Rectangle: Rounded Corners 98">
            <a:extLst>
              <a:ext uri="{FF2B5EF4-FFF2-40B4-BE49-F238E27FC236}">
                <a16:creationId xmlns=""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29" name="Rectangle: Rounded Corners 99">
            <a:extLst>
              <a:ext uri="{FF2B5EF4-FFF2-40B4-BE49-F238E27FC236}">
                <a16:creationId xmlns=""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30" name="Rectangle: Rounded Corners 100">
            <a:extLst>
              <a:ext uri="{FF2B5EF4-FFF2-40B4-BE49-F238E27FC236}">
                <a16:creationId xmlns=""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31" name="Rectangle: Rounded Corners 101">
            <a:extLst>
              <a:ext uri="{FF2B5EF4-FFF2-40B4-BE49-F238E27FC236}">
                <a16:creationId xmlns=""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32" name="Rectangle: Rounded Corners 102">
            <a:extLst>
              <a:ext uri="{FF2B5EF4-FFF2-40B4-BE49-F238E27FC236}">
                <a16:creationId xmlns=""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33" name="Rectangle: Rounded Corners 103">
            <a:extLst>
              <a:ext uri="{FF2B5EF4-FFF2-40B4-BE49-F238E27FC236}">
                <a16:creationId xmlns=""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34" name="Rectangle: Rounded Corners 104">
            <a:extLst>
              <a:ext uri="{FF2B5EF4-FFF2-40B4-BE49-F238E27FC236}">
                <a16:creationId xmlns=""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35" name="Rectangle: Rounded Corners 105">
            <a:extLst>
              <a:ext uri="{FF2B5EF4-FFF2-40B4-BE49-F238E27FC236}">
                <a16:creationId xmlns=""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36" name="Rectangle: Rounded Corners 106">
            <a:extLst>
              <a:ext uri="{FF2B5EF4-FFF2-40B4-BE49-F238E27FC236}">
                <a16:creationId xmlns=""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37" name="Rectangle: Rounded Corners 107">
            <a:extLst>
              <a:ext uri="{FF2B5EF4-FFF2-40B4-BE49-F238E27FC236}">
                <a16:creationId xmlns=""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38" name="Rectangle: Rounded Corners 108">
            <a:extLst>
              <a:ext uri="{FF2B5EF4-FFF2-40B4-BE49-F238E27FC236}">
                <a16:creationId xmlns=""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39" name="Rectangle: Rounded Corners 109">
            <a:extLst>
              <a:ext uri="{FF2B5EF4-FFF2-40B4-BE49-F238E27FC236}">
                <a16:creationId xmlns=""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40" name="Rectangle: Rounded Corners 110">
            <a:extLst>
              <a:ext uri="{FF2B5EF4-FFF2-40B4-BE49-F238E27FC236}">
                <a16:creationId xmlns=""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41" name="Rectangle: Rounded Corners 111">
            <a:extLst>
              <a:ext uri="{FF2B5EF4-FFF2-40B4-BE49-F238E27FC236}">
                <a16:creationId xmlns=""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42" name="Rectangle: Rounded Corners 112">
            <a:extLst>
              <a:ext uri="{FF2B5EF4-FFF2-40B4-BE49-F238E27FC236}">
                <a16:creationId xmlns=""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43" name="Rectangle: Rounded Corners 113">
            <a:extLst>
              <a:ext uri="{FF2B5EF4-FFF2-40B4-BE49-F238E27FC236}">
                <a16:creationId xmlns=""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44" name="Rectangle: Rounded Corners 114">
            <a:extLst>
              <a:ext uri="{FF2B5EF4-FFF2-40B4-BE49-F238E27FC236}">
                <a16:creationId xmlns=""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45" name="Rectangle: Rounded Corners 115">
            <a:extLst>
              <a:ext uri="{FF2B5EF4-FFF2-40B4-BE49-F238E27FC236}">
                <a16:creationId xmlns=""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46" name="Rectangle: Rounded Corners 116">
            <a:extLst>
              <a:ext uri="{FF2B5EF4-FFF2-40B4-BE49-F238E27FC236}">
                <a16:creationId xmlns=""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47" name="Rectangle: Rounded Corners 117">
            <a:extLst>
              <a:ext uri="{FF2B5EF4-FFF2-40B4-BE49-F238E27FC236}">
                <a16:creationId xmlns=""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48" name="Rectangle: Rounded Corners 118">
            <a:extLst>
              <a:ext uri="{FF2B5EF4-FFF2-40B4-BE49-F238E27FC236}">
                <a16:creationId xmlns=""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49" name="Rectangle: Rounded Corners 119">
            <a:extLst>
              <a:ext uri="{FF2B5EF4-FFF2-40B4-BE49-F238E27FC236}">
                <a16:creationId xmlns=""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50" name="Rectangle: Rounded Corners 120">
            <a:extLst>
              <a:ext uri="{FF2B5EF4-FFF2-40B4-BE49-F238E27FC236}">
                <a16:creationId xmlns=""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51" name="Rectangle: Rounded Corners 121">
            <a:extLst>
              <a:ext uri="{FF2B5EF4-FFF2-40B4-BE49-F238E27FC236}">
                <a16:creationId xmlns=""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52" name="Rectangle: Rounded Corners 122">
            <a:extLst>
              <a:ext uri="{FF2B5EF4-FFF2-40B4-BE49-F238E27FC236}">
                <a16:creationId xmlns=""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53" name="Rectangle: Rounded Corners 123">
            <a:extLst>
              <a:ext uri="{FF2B5EF4-FFF2-40B4-BE49-F238E27FC236}">
                <a16:creationId xmlns=""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54" name="Rectangle: Rounded Corners 124">
            <a:extLst>
              <a:ext uri="{FF2B5EF4-FFF2-40B4-BE49-F238E27FC236}">
                <a16:creationId xmlns=""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55" name="Rectangle: Rounded Corners 125">
            <a:extLst>
              <a:ext uri="{FF2B5EF4-FFF2-40B4-BE49-F238E27FC236}">
                <a16:creationId xmlns=""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56" name="Rectangle: Rounded Corners 126">
            <a:extLst>
              <a:ext uri="{FF2B5EF4-FFF2-40B4-BE49-F238E27FC236}">
                <a16:creationId xmlns=""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57" name="Rectangle: Rounded Corners 127">
            <a:extLst>
              <a:ext uri="{FF2B5EF4-FFF2-40B4-BE49-F238E27FC236}">
                <a16:creationId xmlns=""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58" name="Rectangle: Rounded Corners 128">
            <a:extLst>
              <a:ext uri="{FF2B5EF4-FFF2-40B4-BE49-F238E27FC236}">
                <a16:creationId xmlns=""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59" name="Rectangle: Rounded Corners 129">
            <a:extLst>
              <a:ext uri="{FF2B5EF4-FFF2-40B4-BE49-F238E27FC236}">
                <a16:creationId xmlns=""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60" name="Rectangle: Rounded Corners 130">
            <a:extLst>
              <a:ext uri="{FF2B5EF4-FFF2-40B4-BE49-F238E27FC236}">
                <a16:creationId xmlns=""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61" name="Rectangle: Rounded Corners 131">
            <a:extLst>
              <a:ext uri="{FF2B5EF4-FFF2-40B4-BE49-F238E27FC236}">
                <a16:creationId xmlns=""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62" name="Rectangle: Rounded Corners 132">
            <a:extLst>
              <a:ext uri="{FF2B5EF4-FFF2-40B4-BE49-F238E27FC236}">
                <a16:creationId xmlns=""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63" name="Rectangle: Rounded Corners 133">
            <a:extLst>
              <a:ext uri="{FF2B5EF4-FFF2-40B4-BE49-F238E27FC236}">
                <a16:creationId xmlns=""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64" name="Rectangle: Rounded Corners 134">
            <a:extLst>
              <a:ext uri="{FF2B5EF4-FFF2-40B4-BE49-F238E27FC236}">
                <a16:creationId xmlns=""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65" name="Rectangle: Rounded Corners 135">
            <a:extLst>
              <a:ext uri="{FF2B5EF4-FFF2-40B4-BE49-F238E27FC236}">
                <a16:creationId xmlns=""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66" name="Rectangle: Rounded Corners 136">
            <a:extLst>
              <a:ext uri="{FF2B5EF4-FFF2-40B4-BE49-F238E27FC236}">
                <a16:creationId xmlns=""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67" name="Rectangle: Rounded Corners 137">
            <a:extLst>
              <a:ext uri="{FF2B5EF4-FFF2-40B4-BE49-F238E27FC236}">
                <a16:creationId xmlns=""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68" name="Rectangle: Rounded Corners 138">
            <a:extLst>
              <a:ext uri="{FF2B5EF4-FFF2-40B4-BE49-F238E27FC236}">
                <a16:creationId xmlns=""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69" name="Rectangle: Rounded Corners 139">
            <a:extLst>
              <a:ext uri="{FF2B5EF4-FFF2-40B4-BE49-F238E27FC236}">
                <a16:creationId xmlns=""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70" name="Rectangle: Rounded Corners 140">
            <a:extLst>
              <a:ext uri="{FF2B5EF4-FFF2-40B4-BE49-F238E27FC236}">
                <a16:creationId xmlns=""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71" name="Rectangle: Rounded Corners 141">
            <a:extLst>
              <a:ext uri="{FF2B5EF4-FFF2-40B4-BE49-F238E27FC236}">
                <a16:creationId xmlns=""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72" name="Rectangle: Rounded Corners 142">
            <a:extLst>
              <a:ext uri="{FF2B5EF4-FFF2-40B4-BE49-F238E27FC236}">
                <a16:creationId xmlns=""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73" name="Rectangle: Rounded Corners 143">
            <a:extLst>
              <a:ext uri="{FF2B5EF4-FFF2-40B4-BE49-F238E27FC236}">
                <a16:creationId xmlns=""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74" name="Rectangle: Rounded Corners 144">
            <a:extLst>
              <a:ext uri="{FF2B5EF4-FFF2-40B4-BE49-F238E27FC236}">
                <a16:creationId xmlns=""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75" name="Rectangle: Rounded Corners 145">
            <a:extLst>
              <a:ext uri="{FF2B5EF4-FFF2-40B4-BE49-F238E27FC236}">
                <a16:creationId xmlns=""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76" name="Rectangle: Rounded Corners 146">
            <a:extLst>
              <a:ext uri="{FF2B5EF4-FFF2-40B4-BE49-F238E27FC236}">
                <a16:creationId xmlns=""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77" name="Rectangle: Rounded Corners 147">
            <a:extLst>
              <a:ext uri="{FF2B5EF4-FFF2-40B4-BE49-F238E27FC236}">
                <a16:creationId xmlns=""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78" name="Rectangle: Rounded Corners 148">
            <a:extLst>
              <a:ext uri="{FF2B5EF4-FFF2-40B4-BE49-F238E27FC236}">
                <a16:creationId xmlns=""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79" name="Rectangle: Rounded Corners 149">
            <a:extLst>
              <a:ext uri="{FF2B5EF4-FFF2-40B4-BE49-F238E27FC236}">
                <a16:creationId xmlns=""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80" name="Rectangle: Rounded Corners 150">
            <a:extLst>
              <a:ext uri="{FF2B5EF4-FFF2-40B4-BE49-F238E27FC236}">
                <a16:creationId xmlns=""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81" name="Rectangle: Rounded Corners 151">
            <a:extLst>
              <a:ext uri="{FF2B5EF4-FFF2-40B4-BE49-F238E27FC236}">
                <a16:creationId xmlns=""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82" name="Rectangle: Rounded Corners 152">
            <a:extLst>
              <a:ext uri="{FF2B5EF4-FFF2-40B4-BE49-F238E27FC236}">
                <a16:creationId xmlns=""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83" name="Rectangle: Rounded Corners 153">
            <a:extLst>
              <a:ext uri="{FF2B5EF4-FFF2-40B4-BE49-F238E27FC236}">
                <a16:creationId xmlns=""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84" name="Rectangle: Rounded Corners 154">
            <a:extLst>
              <a:ext uri="{FF2B5EF4-FFF2-40B4-BE49-F238E27FC236}">
                <a16:creationId xmlns=""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85" name="Rectangle: Rounded Corners 155">
            <a:extLst>
              <a:ext uri="{FF2B5EF4-FFF2-40B4-BE49-F238E27FC236}">
                <a16:creationId xmlns=""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86" name="Rectangle: Rounded Corners 156">
            <a:extLst>
              <a:ext uri="{FF2B5EF4-FFF2-40B4-BE49-F238E27FC236}">
                <a16:creationId xmlns=""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87" name="Rectangle: Rounded Corners 157">
            <a:extLst>
              <a:ext uri="{FF2B5EF4-FFF2-40B4-BE49-F238E27FC236}">
                <a16:creationId xmlns=""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88" name="Rectangle: Rounded Corners 158">
            <a:extLst>
              <a:ext uri="{FF2B5EF4-FFF2-40B4-BE49-F238E27FC236}">
                <a16:creationId xmlns=""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89" name="Rectangle: Rounded Corners 159">
            <a:extLst>
              <a:ext uri="{FF2B5EF4-FFF2-40B4-BE49-F238E27FC236}">
                <a16:creationId xmlns=""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90" name="Rectangle: Rounded Corners 160">
            <a:extLst>
              <a:ext uri="{FF2B5EF4-FFF2-40B4-BE49-F238E27FC236}">
                <a16:creationId xmlns=""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91" name="Rectangle: Rounded Corners 161">
            <a:extLst>
              <a:ext uri="{FF2B5EF4-FFF2-40B4-BE49-F238E27FC236}">
                <a16:creationId xmlns=""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92" name="Rectangle: Rounded Corners 162">
            <a:extLst>
              <a:ext uri="{FF2B5EF4-FFF2-40B4-BE49-F238E27FC236}">
                <a16:creationId xmlns=""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93" name="Rectangle: Rounded Corners 163">
            <a:extLst>
              <a:ext uri="{FF2B5EF4-FFF2-40B4-BE49-F238E27FC236}">
                <a16:creationId xmlns=""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94" name="Rectangle: Rounded Corners 164">
            <a:extLst>
              <a:ext uri="{FF2B5EF4-FFF2-40B4-BE49-F238E27FC236}">
                <a16:creationId xmlns=""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95" name="Rectangle: Rounded Corners 165">
            <a:extLst>
              <a:ext uri="{FF2B5EF4-FFF2-40B4-BE49-F238E27FC236}">
                <a16:creationId xmlns=""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96" name="Rectangle: Rounded Corners 166">
            <a:extLst>
              <a:ext uri="{FF2B5EF4-FFF2-40B4-BE49-F238E27FC236}">
                <a16:creationId xmlns=""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97" name="Rectangle: Rounded Corners 167">
            <a:extLst>
              <a:ext uri="{FF2B5EF4-FFF2-40B4-BE49-F238E27FC236}">
                <a16:creationId xmlns=""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98" name="Rectangle: Rounded Corners 168">
            <a:extLst>
              <a:ext uri="{FF2B5EF4-FFF2-40B4-BE49-F238E27FC236}">
                <a16:creationId xmlns=""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99" name="Rectangle: Rounded Corners 169">
            <a:extLst>
              <a:ext uri="{FF2B5EF4-FFF2-40B4-BE49-F238E27FC236}">
                <a16:creationId xmlns=""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200" name="Rectangle: Rounded Corners 170">
            <a:extLst>
              <a:ext uri="{FF2B5EF4-FFF2-40B4-BE49-F238E27FC236}">
                <a16:creationId xmlns=""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201" name="Rectangle: Rounded Corners 171">
            <a:extLst>
              <a:ext uri="{FF2B5EF4-FFF2-40B4-BE49-F238E27FC236}">
                <a16:creationId xmlns=""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202" name="Rectangle: Rounded Corners 172">
            <a:extLst>
              <a:ext uri="{FF2B5EF4-FFF2-40B4-BE49-F238E27FC236}">
                <a16:creationId xmlns=""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203" name="Rectangle: Rounded Corners 173">
            <a:extLst>
              <a:ext uri="{FF2B5EF4-FFF2-40B4-BE49-F238E27FC236}">
                <a16:creationId xmlns=""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204" name="Rectangle: Rounded Corners 174">
            <a:extLst>
              <a:ext uri="{FF2B5EF4-FFF2-40B4-BE49-F238E27FC236}">
                <a16:creationId xmlns=""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05" name="Rectangle: Rounded Corners 175">
            <a:extLst>
              <a:ext uri="{FF2B5EF4-FFF2-40B4-BE49-F238E27FC236}">
                <a16:creationId xmlns=""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06" name="Rectangle: Rounded Corners 176">
            <a:extLst>
              <a:ext uri="{FF2B5EF4-FFF2-40B4-BE49-F238E27FC236}">
                <a16:creationId xmlns=""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07" name="Rectangle: Rounded Corners 177">
            <a:extLst>
              <a:ext uri="{FF2B5EF4-FFF2-40B4-BE49-F238E27FC236}">
                <a16:creationId xmlns=""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08" name="Rectangle: Rounded Corners 178">
            <a:extLst>
              <a:ext uri="{FF2B5EF4-FFF2-40B4-BE49-F238E27FC236}">
                <a16:creationId xmlns=""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09" name="Rectangle: Rounded Corners 179">
            <a:extLst>
              <a:ext uri="{FF2B5EF4-FFF2-40B4-BE49-F238E27FC236}">
                <a16:creationId xmlns=""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10" name="Rectangle: Rounded Corners 180">
            <a:extLst>
              <a:ext uri="{FF2B5EF4-FFF2-40B4-BE49-F238E27FC236}">
                <a16:creationId xmlns=""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11" name="Rectangle: Rounded Corners 181">
            <a:extLst>
              <a:ext uri="{FF2B5EF4-FFF2-40B4-BE49-F238E27FC236}">
                <a16:creationId xmlns=""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12" name="Rectangle: Rounded Corners 182">
            <a:extLst>
              <a:ext uri="{FF2B5EF4-FFF2-40B4-BE49-F238E27FC236}">
                <a16:creationId xmlns=""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13" name="Rectangle: Rounded Corners 183">
            <a:extLst>
              <a:ext uri="{FF2B5EF4-FFF2-40B4-BE49-F238E27FC236}">
                <a16:creationId xmlns=""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14" name="Rectangle: Rounded Corners 184">
            <a:extLst>
              <a:ext uri="{FF2B5EF4-FFF2-40B4-BE49-F238E27FC236}">
                <a16:creationId xmlns=""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15" name="Rectangle: Rounded Corners 186">
            <a:extLst>
              <a:ext uri="{FF2B5EF4-FFF2-40B4-BE49-F238E27FC236}">
                <a16:creationId xmlns=""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6908765" y="547775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6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7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8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2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4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5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75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85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15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25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45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55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75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85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5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15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25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35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45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55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65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75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85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05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15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25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35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45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55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65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75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85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95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05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15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25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35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45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55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65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775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85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95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05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1500"/>
                            </p:stCondLst>
                            <p:childTnLst>
                              <p:par>
                                <p:cTn id="2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25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35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45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55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65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75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885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89500"/>
                            </p:stCondLst>
                            <p:childTnLst>
                              <p:par>
                                <p:cTn id="3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0500"/>
                            </p:stCondLst>
                            <p:childTnLst>
                              <p:par>
                                <p:cTn id="3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1500"/>
                            </p:stCondLst>
                            <p:childTnLst>
                              <p:par>
                                <p:cTn id="3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977" y="507039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252" y="455828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83689" y="4472683"/>
            <a:ext cx="1838327" cy="149436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 ĐIỂM NHÉ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025900" y="278492"/>
            <a:ext cx="791210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 định A và hoàn thành chuỗi PƯHH sau:    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(1)                          (2)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A →  CH</a:t>
            </a:r>
            <a:r>
              <a:rPr lang="en-US" sz="3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COOC</a:t>
            </a:r>
            <a:r>
              <a:rPr lang="en-US" sz="3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  A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064000" y="2120785"/>
            <a:ext cx="8128000" cy="201732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CH</a:t>
            </a:r>
            <a:r>
              <a:rPr lang="en-US" sz="3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COOH  hoặc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OH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t</a:t>
            </a:r>
            <a:r>
              <a:rPr lang="en-US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2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COOH+C</a:t>
            </a:r>
            <a:r>
              <a:rPr lang="en-US" sz="32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OH  →  CH</a:t>
            </a:r>
            <a:r>
              <a:rPr lang="en-US" sz="32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COOC</a:t>
            </a:r>
            <a:r>
              <a:rPr lang="en-US" sz="32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471" y="4128587"/>
            <a:ext cx="495300" cy="438150"/>
          </a:xfrm>
          <a:prstGeom prst="rect">
            <a:avLst/>
          </a:prstGeom>
        </p:spPr>
      </p:pic>
      <p:sp>
        <p:nvSpPr>
          <p:cNvPr id="17" name="Rectangle: Rounded Corners 3">
            <a:extLst>
              <a:ext uri="{FF2B5EF4-FFF2-40B4-BE49-F238E27FC236}">
                <a16:creationId xmlns=""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8" name="Rectangle: Rounded Corners 34">
            <a:extLst>
              <a:ext uri="{FF2B5EF4-FFF2-40B4-BE49-F238E27FC236}">
                <a16:creationId xmlns=""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19" name="Rectangle: Rounded Corners 35">
            <a:extLst>
              <a:ext uri="{FF2B5EF4-FFF2-40B4-BE49-F238E27FC236}">
                <a16:creationId xmlns=""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20" name="Rectangle: Rounded Corners 36">
            <a:extLst>
              <a:ext uri="{FF2B5EF4-FFF2-40B4-BE49-F238E27FC236}">
                <a16:creationId xmlns=""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21" name="Rectangle: Rounded Corners 37">
            <a:extLst>
              <a:ext uri="{FF2B5EF4-FFF2-40B4-BE49-F238E27FC236}">
                <a16:creationId xmlns=""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22" name="Rectangle: Rounded Corners 38">
            <a:extLst>
              <a:ext uri="{FF2B5EF4-FFF2-40B4-BE49-F238E27FC236}">
                <a16:creationId xmlns=""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23" name="Rectangle: Rounded Corners 39">
            <a:extLst>
              <a:ext uri="{FF2B5EF4-FFF2-40B4-BE49-F238E27FC236}">
                <a16:creationId xmlns=""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24" name="Rectangle: Rounded Corners 40">
            <a:extLst>
              <a:ext uri="{FF2B5EF4-FFF2-40B4-BE49-F238E27FC236}">
                <a16:creationId xmlns=""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25" name="Rectangle: Rounded Corners 41">
            <a:extLst>
              <a:ext uri="{FF2B5EF4-FFF2-40B4-BE49-F238E27FC236}">
                <a16:creationId xmlns=""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26" name="Rectangle: Rounded Corners 42">
            <a:extLst>
              <a:ext uri="{FF2B5EF4-FFF2-40B4-BE49-F238E27FC236}">
                <a16:creationId xmlns=""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29" name="Rectangle: Rounded Corners 43">
            <a:extLst>
              <a:ext uri="{FF2B5EF4-FFF2-40B4-BE49-F238E27FC236}">
                <a16:creationId xmlns=""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30" name="Rectangle: Rounded Corners 44">
            <a:extLst>
              <a:ext uri="{FF2B5EF4-FFF2-40B4-BE49-F238E27FC236}">
                <a16:creationId xmlns=""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32" name="Rectangle: Rounded Corners 45">
            <a:extLst>
              <a:ext uri="{FF2B5EF4-FFF2-40B4-BE49-F238E27FC236}">
                <a16:creationId xmlns=""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34" name="Rectangle: Rounded Corners 46">
            <a:extLst>
              <a:ext uri="{FF2B5EF4-FFF2-40B4-BE49-F238E27FC236}">
                <a16:creationId xmlns=""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37" name="Rectangle: Rounded Corners 47">
            <a:extLst>
              <a:ext uri="{FF2B5EF4-FFF2-40B4-BE49-F238E27FC236}">
                <a16:creationId xmlns=""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39" name="Rectangle: Rounded Corners 48">
            <a:extLst>
              <a:ext uri="{FF2B5EF4-FFF2-40B4-BE49-F238E27FC236}">
                <a16:creationId xmlns=""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40" name="Rectangle: Rounded Corners 49">
            <a:extLst>
              <a:ext uri="{FF2B5EF4-FFF2-40B4-BE49-F238E27FC236}">
                <a16:creationId xmlns=""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41" name="Rectangle: Rounded Corners 50">
            <a:extLst>
              <a:ext uri="{FF2B5EF4-FFF2-40B4-BE49-F238E27FC236}">
                <a16:creationId xmlns=""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42" name="Rectangle: Rounded Corners 51">
            <a:extLst>
              <a:ext uri="{FF2B5EF4-FFF2-40B4-BE49-F238E27FC236}">
                <a16:creationId xmlns=""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43" name="Rectangle: Rounded Corners 52">
            <a:extLst>
              <a:ext uri="{FF2B5EF4-FFF2-40B4-BE49-F238E27FC236}">
                <a16:creationId xmlns=""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44" name="Rectangle: Rounded Corners 53">
            <a:extLst>
              <a:ext uri="{FF2B5EF4-FFF2-40B4-BE49-F238E27FC236}">
                <a16:creationId xmlns=""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46" name="Rectangle: Rounded Corners 54">
            <a:extLst>
              <a:ext uri="{FF2B5EF4-FFF2-40B4-BE49-F238E27FC236}">
                <a16:creationId xmlns=""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47" name="Rectangle: Rounded Corners 55">
            <a:extLst>
              <a:ext uri="{FF2B5EF4-FFF2-40B4-BE49-F238E27FC236}">
                <a16:creationId xmlns=""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48" name="Rectangle: Rounded Corners 56">
            <a:extLst>
              <a:ext uri="{FF2B5EF4-FFF2-40B4-BE49-F238E27FC236}">
                <a16:creationId xmlns=""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50" name="Rectangle: Rounded Corners 57">
            <a:extLst>
              <a:ext uri="{FF2B5EF4-FFF2-40B4-BE49-F238E27FC236}">
                <a16:creationId xmlns=""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52" name="Rectangle: Rounded Corners 58">
            <a:extLst>
              <a:ext uri="{FF2B5EF4-FFF2-40B4-BE49-F238E27FC236}">
                <a16:creationId xmlns=""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54" name="Rectangle: Rounded Corners 59">
            <a:extLst>
              <a:ext uri="{FF2B5EF4-FFF2-40B4-BE49-F238E27FC236}">
                <a16:creationId xmlns=""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56" name="Rectangle: Rounded Corners 60">
            <a:extLst>
              <a:ext uri="{FF2B5EF4-FFF2-40B4-BE49-F238E27FC236}">
                <a16:creationId xmlns=""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57" name="Rectangle: Rounded Corners 61">
            <a:extLst>
              <a:ext uri="{FF2B5EF4-FFF2-40B4-BE49-F238E27FC236}">
                <a16:creationId xmlns=""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58" name="Rectangle: Rounded Corners 62">
            <a:extLst>
              <a:ext uri="{FF2B5EF4-FFF2-40B4-BE49-F238E27FC236}">
                <a16:creationId xmlns=""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59" name="Rectangle: Rounded Corners 63">
            <a:extLst>
              <a:ext uri="{FF2B5EF4-FFF2-40B4-BE49-F238E27FC236}">
                <a16:creationId xmlns=""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60" name="Rectangle: Rounded Corners 64">
            <a:extLst>
              <a:ext uri="{FF2B5EF4-FFF2-40B4-BE49-F238E27FC236}">
                <a16:creationId xmlns=""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61" name="Rectangle: Rounded Corners 65">
            <a:extLst>
              <a:ext uri="{FF2B5EF4-FFF2-40B4-BE49-F238E27FC236}">
                <a16:creationId xmlns=""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62" name="Rectangle: Rounded Corners 66">
            <a:extLst>
              <a:ext uri="{FF2B5EF4-FFF2-40B4-BE49-F238E27FC236}">
                <a16:creationId xmlns=""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63" name="Rectangle: Rounded Corners 67">
            <a:extLst>
              <a:ext uri="{FF2B5EF4-FFF2-40B4-BE49-F238E27FC236}">
                <a16:creationId xmlns=""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64" name="Rectangle: Rounded Corners 68">
            <a:extLst>
              <a:ext uri="{FF2B5EF4-FFF2-40B4-BE49-F238E27FC236}">
                <a16:creationId xmlns=""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65" name="Rectangle: Rounded Corners 69">
            <a:extLst>
              <a:ext uri="{FF2B5EF4-FFF2-40B4-BE49-F238E27FC236}">
                <a16:creationId xmlns=""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66" name="Rectangle: Rounded Corners 70">
            <a:extLst>
              <a:ext uri="{FF2B5EF4-FFF2-40B4-BE49-F238E27FC236}">
                <a16:creationId xmlns=""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67" name="Rectangle: Rounded Corners 71">
            <a:extLst>
              <a:ext uri="{FF2B5EF4-FFF2-40B4-BE49-F238E27FC236}">
                <a16:creationId xmlns=""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68" name="Rectangle: Rounded Corners 72">
            <a:extLst>
              <a:ext uri="{FF2B5EF4-FFF2-40B4-BE49-F238E27FC236}">
                <a16:creationId xmlns=""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69" name="Rectangle: Rounded Corners 73">
            <a:extLst>
              <a:ext uri="{FF2B5EF4-FFF2-40B4-BE49-F238E27FC236}">
                <a16:creationId xmlns=""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70" name="Rectangle: Rounded Corners 74">
            <a:extLst>
              <a:ext uri="{FF2B5EF4-FFF2-40B4-BE49-F238E27FC236}">
                <a16:creationId xmlns=""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71" name="Rectangle: Rounded Corners 75">
            <a:extLst>
              <a:ext uri="{FF2B5EF4-FFF2-40B4-BE49-F238E27FC236}">
                <a16:creationId xmlns=""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72" name="Rectangle: Rounded Corners 76">
            <a:extLst>
              <a:ext uri="{FF2B5EF4-FFF2-40B4-BE49-F238E27FC236}">
                <a16:creationId xmlns=""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73" name="Rectangle: Rounded Corners 77">
            <a:extLst>
              <a:ext uri="{FF2B5EF4-FFF2-40B4-BE49-F238E27FC236}">
                <a16:creationId xmlns=""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74" name="Rectangle: Rounded Corners 78">
            <a:extLst>
              <a:ext uri="{FF2B5EF4-FFF2-40B4-BE49-F238E27FC236}">
                <a16:creationId xmlns=""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75" name="Rectangle: Rounded Corners 79">
            <a:extLst>
              <a:ext uri="{FF2B5EF4-FFF2-40B4-BE49-F238E27FC236}">
                <a16:creationId xmlns=""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76" name="Rectangle: Rounded Corners 80">
            <a:extLst>
              <a:ext uri="{FF2B5EF4-FFF2-40B4-BE49-F238E27FC236}">
                <a16:creationId xmlns=""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77" name="Rectangle: Rounded Corners 81">
            <a:extLst>
              <a:ext uri="{FF2B5EF4-FFF2-40B4-BE49-F238E27FC236}">
                <a16:creationId xmlns=""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78" name="Rectangle: Rounded Corners 82">
            <a:extLst>
              <a:ext uri="{FF2B5EF4-FFF2-40B4-BE49-F238E27FC236}">
                <a16:creationId xmlns=""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79" name="Rectangle: Rounded Corners 83">
            <a:extLst>
              <a:ext uri="{FF2B5EF4-FFF2-40B4-BE49-F238E27FC236}">
                <a16:creationId xmlns=""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80" name="Rectangle: Rounded Corners 84">
            <a:extLst>
              <a:ext uri="{FF2B5EF4-FFF2-40B4-BE49-F238E27FC236}">
                <a16:creationId xmlns=""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81" name="Rectangle: Rounded Corners 85">
            <a:extLst>
              <a:ext uri="{FF2B5EF4-FFF2-40B4-BE49-F238E27FC236}">
                <a16:creationId xmlns=""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82" name="Rectangle: Rounded Corners 86">
            <a:extLst>
              <a:ext uri="{FF2B5EF4-FFF2-40B4-BE49-F238E27FC236}">
                <a16:creationId xmlns=""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83" name="Rectangle: Rounded Corners 87">
            <a:extLst>
              <a:ext uri="{FF2B5EF4-FFF2-40B4-BE49-F238E27FC236}">
                <a16:creationId xmlns=""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84" name="Rectangle: Rounded Corners 88">
            <a:extLst>
              <a:ext uri="{FF2B5EF4-FFF2-40B4-BE49-F238E27FC236}">
                <a16:creationId xmlns=""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85" name="Rectangle: Rounded Corners 89">
            <a:extLst>
              <a:ext uri="{FF2B5EF4-FFF2-40B4-BE49-F238E27FC236}">
                <a16:creationId xmlns=""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86" name="Rectangle: Rounded Corners 90">
            <a:extLst>
              <a:ext uri="{FF2B5EF4-FFF2-40B4-BE49-F238E27FC236}">
                <a16:creationId xmlns=""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87" name="Rectangle: Rounded Corners 91">
            <a:extLst>
              <a:ext uri="{FF2B5EF4-FFF2-40B4-BE49-F238E27FC236}">
                <a16:creationId xmlns=""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88" name="Rectangle: Rounded Corners 92">
            <a:extLst>
              <a:ext uri="{FF2B5EF4-FFF2-40B4-BE49-F238E27FC236}">
                <a16:creationId xmlns=""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89" name="Rectangle: Rounded Corners 93">
            <a:extLst>
              <a:ext uri="{FF2B5EF4-FFF2-40B4-BE49-F238E27FC236}">
                <a16:creationId xmlns=""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90" name="Rectangle: Rounded Corners 94">
            <a:extLst>
              <a:ext uri="{FF2B5EF4-FFF2-40B4-BE49-F238E27FC236}">
                <a16:creationId xmlns=""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91" name="Rectangle: Rounded Corners 95">
            <a:extLst>
              <a:ext uri="{FF2B5EF4-FFF2-40B4-BE49-F238E27FC236}">
                <a16:creationId xmlns=""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92" name="Rectangle: Rounded Corners 96">
            <a:extLst>
              <a:ext uri="{FF2B5EF4-FFF2-40B4-BE49-F238E27FC236}">
                <a16:creationId xmlns=""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93" name="Rectangle: Rounded Corners 97">
            <a:extLst>
              <a:ext uri="{FF2B5EF4-FFF2-40B4-BE49-F238E27FC236}">
                <a16:creationId xmlns=""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94" name="Rectangle: Rounded Corners 98">
            <a:extLst>
              <a:ext uri="{FF2B5EF4-FFF2-40B4-BE49-F238E27FC236}">
                <a16:creationId xmlns=""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95" name="Rectangle: Rounded Corners 99">
            <a:extLst>
              <a:ext uri="{FF2B5EF4-FFF2-40B4-BE49-F238E27FC236}">
                <a16:creationId xmlns=""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96" name="Rectangle: Rounded Corners 100">
            <a:extLst>
              <a:ext uri="{FF2B5EF4-FFF2-40B4-BE49-F238E27FC236}">
                <a16:creationId xmlns=""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97" name="Rectangle: Rounded Corners 101">
            <a:extLst>
              <a:ext uri="{FF2B5EF4-FFF2-40B4-BE49-F238E27FC236}">
                <a16:creationId xmlns=""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98" name="Rectangle: Rounded Corners 102">
            <a:extLst>
              <a:ext uri="{FF2B5EF4-FFF2-40B4-BE49-F238E27FC236}">
                <a16:creationId xmlns=""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99" name="Rectangle: Rounded Corners 103">
            <a:extLst>
              <a:ext uri="{FF2B5EF4-FFF2-40B4-BE49-F238E27FC236}">
                <a16:creationId xmlns=""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00" name="Rectangle: Rounded Corners 104">
            <a:extLst>
              <a:ext uri="{FF2B5EF4-FFF2-40B4-BE49-F238E27FC236}">
                <a16:creationId xmlns=""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01" name="Rectangle: Rounded Corners 105">
            <a:extLst>
              <a:ext uri="{FF2B5EF4-FFF2-40B4-BE49-F238E27FC236}">
                <a16:creationId xmlns=""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02" name="Rectangle: Rounded Corners 106">
            <a:extLst>
              <a:ext uri="{FF2B5EF4-FFF2-40B4-BE49-F238E27FC236}">
                <a16:creationId xmlns=""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03" name="Rectangle: Rounded Corners 107">
            <a:extLst>
              <a:ext uri="{FF2B5EF4-FFF2-40B4-BE49-F238E27FC236}">
                <a16:creationId xmlns=""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04" name="Rectangle: Rounded Corners 108">
            <a:extLst>
              <a:ext uri="{FF2B5EF4-FFF2-40B4-BE49-F238E27FC236}">
                <a16:creationId xmlns=""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05" name="Rectangle: Rounded Corners 109">
            <a:extLst>
              <a:ext uri="{FF2B5EF4-FFF2-40B4-BE49-F238E27FC236}">
                <a16:creationId xmlns=""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06" name="Rectangle: Rounded Corners 110">
            <a:extLst>
              <a:ext uri="{FF2B5EF4-FFF2-40B4-BE49-F238E27FC236}">
                <a16:creationId xmlns=""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07" name="Rectangle: Rounded Corners 111">
            <a:extLst>
              <a:ext uri="{FF2B5EF4-FFF2-40B4-BE49-F238E27FC236}">
                <a16:creationId xmlns=""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08" name="Rectangle: Rounded Corners 112">
            <a:extLst>
              <a:ext uri="{FF2B5EF4-FFF2-40B4-BE49-F238E27FC236}">
                <a16:creationId xmlns=""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09" name="Rectangle: Rounded Corners 113">
            <a:extLst>
              <a:ext uri="{FF2B5EF4-FFF2-40B4-BE49-F238E27FC236}">
                <a16:creationId xmlns=""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10" name="Rectangle: Rounded Corners 114">
            <a:extLst>
              <a:ext uri="{FF2B5EF4-FFF2-40B4-BE49-F238E27FC236}">
                <a16:creationId xmlns=""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11" name="Rectangle: Rounded Corners 115">
            <a:extLst>
              <a:ext uri="{FF2B5EF4-FFF2-40B4-BE49-F238E27FC236}">
                <a16:creationId xmlns=""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12" name="Rectangle: Rounded Corners 116">
            <a:extLst>
              <a:ext uri="{FF2B5EF4-FFF2-40B4-BE49-F238E27FC236}">
                <a16:creationId xmlns=""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13" name="Rectangle: Rounded Corners 117">
            <a:extLst>
              <a:ext uri="{FF2B5EF4-FFF2-40B4-BE49-F238E27FC236}">
                <a16:creationId xmlns=""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14" name="Rectangle: Rounded Corners 118">
            <a:extLst>
              <a:ext uri="{FF2B5EF4-FFF2-40B4-BE49-F238E27FC236}">
                <a16:creationId xmlns=""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15" name="Rectangle: Rounded Corners 119">
            <a:extLst>
              <a:ext uri="{FF2B5EF4-FFF2-40B4-BE49-F238E27FC236}">
                <a16:creationId xmlns=""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16" name="Rectangle: Rounded Corners 120">
            <a:extLst>
              <a:ext uri="{FF2B5EF4-FFF2-40B4-BE49-F238E27FC236}">
                <a16:creationId xmlns=""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17" name="Rectangle: Rounded Corners 121">
            <a:extLst>
              <a:ext uri="{FF2B5EF4-FFF2-40B4-BE49-F238E27FC236}">
                <a16:creationId xmlns=""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18" name="Rectangle: Rounded Corners 122">
            <a:extLst>
              <a:ext uri="{FF2B5EF4-FFF2-40B4-BE49-F238E27FC236}">
                <a16:creationId xmlns=""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19" name="Rectangle: Rounded Corners 123">
            <a:extLst>
              <a:ext uri="{FF2B5EF4-FFF2-40B4-BE49-F238E27FC236}">
                <a16:creationId xmlns=""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20" name="Rectangle: Rounded Corners 124">
            <a:extLst>
              <a:ext uri="{FF2B5EF4-FFF2-40B4-BE49-F238E27FC236}">
                <a16:creationId xmlns=""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21" name="Rectangle: Rounded Corners 125">
            <a:extLst>
              <a:ext uri="{FF2B5EF4-FFF2-40B4-BE49-F238E27FC236}">
                <a16:creationId xmlns=""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22" name="Rectangle: Rounded Corners 126">
            <a:extLst>
              <a:ext uri="{FF2B5EF4-FFF2-40B4-BE49-F238E27FC236}">
                <a16:creationId xmlns=""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23" name="Rectangle: Rounded Corners 127">
            <a:extLst>
              <a:ext uri="{FF2B5EF4-FFF2-40B4-BE49-F238E27FC236}">
                <a16:creationId xmlns=""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24" name="Rectangle: Rounded Corners 128">
            <a:extLst>
              <a:ext uri="{FF2B5EF4-FFF2-40B4-BE49-F238E27FC236}">
                <a16:creationId xmlns=""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25" name="Rectangle: Rounded Corners 129">
            <a:extLst>
              <a:ext uri="{FF2B5EF4-FFF2-40B4-BE49-F238E27FC236}">
                <a16:creationId xmlns=""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26" name="Rectangle: Rounded Corners 130">
            <a:extLst>
              <a:ext uri="{FF2B5EF4-FFF2-40B4-BE49-F238E27FC236}">
                <a16:creationId xmlns=""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27" name="Rectangle: Rounded Corners 131">
            <a:extLst>
              <a:ext uri="{FF2B5EF4-FFF2-40B4-BE49-F238E27FC236}">
                <a16:creationId xmlns=""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28" name="Rectangle: Rounded Corners 132">
            <a:extLst>
              <a:ext uri="{FF2B5EF4-FFF2-40B4-BE49-F238E27FC236}">
                <a16:creationId xmlns=""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29" name="Rectangle: Rounded Corners 133">
            <a:extLst>
              <a:ext uri="{FF2B5EF4-FFF2-40B4-BE49-F238E27FC236}">
                <a16:creationId xmlns=""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30" name="Rectangle: Rounded Corners 134">
            <a:extLst>
              <a:ext uri="{FF2B5EF4-FFF2-40B4-BE49-F238E27FC236}">
                <a16:creationId xmlns=""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31" name="Rectangle: Rounded Corners 135">
            <a:extLst>
              <a:ext uri="{FF2B5EF4-FFF2-40B4-BE49-F238E27FC236}">
                <a16:creationId xmlns=""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32" name="Rectangle: Rounded Corners 136">
            <a:extLst>
              <a:ext uri="{FF2B5EF4-FFF2-40B4-BE49-F238E27FC236}">
                <a16:creationId xmlns=""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33" name="Rectangle: Rounded Corners 137">
            <a:extLst>
              <a:ext uri="{FF2B5EF4-FFF2-40B4-BE49-F238E27FC236}">
                <a16:creationId xmlns=""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34" name="Rectangle: Rounded Corners 138">
            <a:extLst>
              <a:ext uri="{FF2B5EF4-FFF2-40B4-BE49-F238E27FC236}">
                <a16:creationId xmlns=""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35" name="Rectangle: Rounded Corners 139">
            <a:extLst>
              <a:ext uri="{FF2B5EF4-FFF2-40B4-BE49-F238E27FC236}">
                <a16:creationId xmlns=""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36" name="Rectangle: Rounded Corners 140">
            <a:extLst>
              <a:ext uri="{FF2B5EF4-FFF2-40B4-BE49-F238E27FC236}">
                <a16:creationId xmlns=""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37" name="Rectangle: Rounded Corners 141">
            <a:extLst>
              <a:ext uri="{FF2B5EF4-FFF2-40B4-BE49-F238E27FC236}">
                <a16:creationId xmlns=""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38" name="Rectangle: Rounded Corners 142">
            <a:extLst>
              <a:ext uri="{FF2B5EF4-FFF2-40B4-BE49-F238E27FC236}">
                <a16:creationId xmlns=""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39" name="Rectangle: Rounded Corners 143">
            <a:extLst>
              <a:ext uri="{FF2B5EF4-FFF2-40B4-BE49-F238E27FC236}">
                <a16:creationId xmlns=""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40" name="Rectangle: Rounded Corners 144">
            <a:extLst>
              <a:ext uri="{FF2B5EF4-FFF2-40B4-BE49-F238E27FC236}">
                <a16:creationId xmlns=""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41" name="Rectangle: Rounded Corners 145">
            <a:extLst>
              <a:ext uri="{FF2B5EF4-FFF2-40B4-BE49-F238E27FC236}">
                <a16:creationId xmlns=""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42" name="Rectangle: Rounded Corners 146">
            <a:extLst>
              <a:ext uri="{FF2B5EF4-FFF2-40B4-BE49-F238E27FC236}">
                <a16:creationId xmlns=""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43" name="Rectangle: Rounded Corners 147">
            <a:extLst>
              <a:ext uri="{FF2B5EF4-FFF2-40B4-BE49-F238E27FC236}">
                <a16:creationId xmlns=""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44" name="Rectangle: Rounded Corners 148">
            <a:extLst>
              <a:ext uri="{FF2B5EF4-FFF2-40B4-BE49-F238E27FC236}">
                <a16:creationId xmlns=""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45" name="Rectangle: Rounded Corners 149">
            <a:extLst>
              <a:ext uri="{FF2B5EF4-FFF2-40B4-BE49-F238E27FC236}">
                <a16:creationId xmlns=""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46" name="Rectangle: Rounded Corners 150">
            <a:extLst>
              <a:ext uri="{FF2B5EF4-FFF2-40B4-BE49-F238E27FC236}">
                <a16:creationId xmlns=""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47" name="Rectangle: Rounded Corners 151">
            <a:extLst>
              <a:ext uri="{FF2B5EF4-FFF2-40B4-BE49-F238E27FC236}">
                <a16:creationId xmlns=""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8" name="Rectangle: Rounded Corners 152">
            <a:extLst>
              <a:ext uri="{FF2B5EF4-FFF2-40B4-BE49-F238E27FC236}">
                <a16:creationId xmlns=""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49" name="Rectangle: Rounded Corners 153">
            <a:extLst>
              <a:ext uri="{FF2B5EF4-FFF2-40B4-BE49-F238E27FC236}">
                <a16:creationId xmlns=""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50" name="Rectangle: Rounded Corners 154">
            <a:extLst>
              <a:ext uri="{FF2B5EF4-FFF2-40B4-BE49-F238E27FC236}">
                <a16:creationId xmlns=""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51" name="Rectangle: Rounded Corners 155">
            <a:extLst>
              <a:ext uri="{FF2B5EF4-FFF2-40B4-BE49-F238E27FC236}">
                <a16:creationId xmlns=""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52" name="Rectangle: Rounded Corners 156">
            <a:extLst>
              <a:ext uri="{FF2B5EF4-FFF2-40B4-BE49-F238E27FC236}">
                <a16:creationId xmlns=""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53" name="Rectangle: Rounded Corners 157">
            <a:extLst>
              <a:ext uri="{FF2B5EF4-FFF2-40B4-BE49-F238E27FC236}">
                <a16:creationId xmlns=""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54" name="Rectangle: Rounded Corners 158">
            <a:extLst>
              <a:ext uri="{FF2B5EF4-FFF2-40B4-BE49-F238E27FC236}">
                <a16:creationId xmlns=""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55" name="Rectangle: Rounded Corners 159">
            <a:extLst>
              <a:ext uri="{FF2B5EF4-FFF2-40B4-BE49-F238E27FC236}">
                <a16:creationId xmlns=""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56" name="Rectangle: Rounded Corners 160">
            <a:extLst>
              <a:ext uri="{FF2B5EF4-FFF2-40B4-BE49-F238E27FC236}">
                <a16:creationId xmlns=""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57" name="Rectangle: Rounded Corners 161">
            <a:extLst>
              <a:ext uri="{FF2B5EF4-FFF2-40B4-BE49-F238E27FC236}">
                <a16:creationId xmlns=""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58" name="Rectangle: Rounded Corners 162">
            <a:extLst>
              <a:ext uri="{FF2B5EF4-FFF2-40B4-BE49-F238E27FC236}">
                <a16:creationId xmlns=""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59" name="Rectangle: Rounded Corners 163">
            <a:extLst>
              <a:ext uri="{FF2B5EF4-FFF2-40B4-BE49-F238E27FC236}">
                <a16:creationId xmlns=""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60" name="Rectangle: Rounded Corners 164">
            <a:extLst>
              <a:ext uri="{FF2B5EF4-FFF2-40B4-BE49-F238E27FC236}">
                <a16:creationId xmlns=""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61" name="Rectangle: Rounded Corners 165">
            <a:extLst>
              <a:ext uri="{FF2B5EF4-FFF2-40B4-BE49-F238E27FC236}">
                <a16:creationId xmlns=""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62" name="Rectangle: Rounded Corners 166">
            <a:extLst>
              <a:ext uri="{FF2B5EF4-FFF2-40B4-BE49-F238E27FC236}">
                <a16:creationId xmlns=""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63" name="Rectangle: Rounded Corners 167">
            <a:extLst>
              <a:ext uri="{FF2B5EF4-FFF2-40B4-BE49-F238E27FC236}">
                <a16:creationId xmlns=""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64" name="Rectangle: Rounded Corners 168">
            <a:extLst>
              <a:ext uri="{FF2B5EF4-FFF2-40B4-BE49-F238E27FC236}">
                <a16:creationId xmlns=""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65" name="Rectangle: Rounded Corners 169">
            <a:extLst>
              <a:ext uri="{FF2B5EF4-FFF2-40B4-BE49-F238E27FC236}">
                <a16:creationId xmlns=""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66" name="Rectangle: Rounded Corners 170">
            <a:extLst>
              <a:ext uri="{FF2B5EF4-FFF2-40B4-BE49-F238E27FC236}">
                <a16:creationId xmlns=""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67" name="Rectangle: Rounded Corners 171">
            <a:extLst>
              <a:ext uri="{FF2B5EF4-FFF2-40B4-BE49-F238E27FC236}">
                <a16:creationId xmlns=""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68" name="Rectangle: Rounded Corners 172">
            <a:extLst>
              <a:ext uri="{FF2B5EF4-FFF2-40B4-BE49-F238E27FC236}">
                <a16:creationId xmlns=""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69" name="Rectangle: Rounded Corners 173">
            <a:extLst>
              <a:ext uri="{FF2B5EF4-FFF2-40B4-BE49-F238E27FC236}">
                <a16:creationId xmlns=""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70" name="Rectangle: Rounded Corners 174">
            <a:extLst>
              <a:ext uri="{FF2B5EF4-FFF2-40B4-BE49-F238E27FC236}">
                <a16:creationId xmlns=""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71" name="Rectangle: Rounded Corners 175">
            <a:extLst>
              <a:ext uri="{FF2B5EF4-FFF2-40B4-BE49-F238E27FC236}">
                <a16:creationId xmlns=""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72" name="Rectangle: Rounded Corners 176">
            <a:extLst>
              <a:ext uri="{FF2B5EF4-FFF2-40B4-BE49-F238E27FC236}">
                <a16:creationId xmlns=""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73" name="Rectangle: Rounded Corners 177">
            <a:extLst>
              <a:ext uri="{FF2B5EF4-FFF2-40B4-BE49-F238E27FC236}">
                <a16:creationId xmlns=""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74" name="Rectangle: Rounded Corners 178">
            <a:extLst>
              <a:ext uri="{FF2B5EF4-FFF2-40B4-BE49-F238E27FC236}">
                <a16:creationId xmlns=""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75" name="Rectangle: Rounded Corners 179">
            <a:extLst>
              <a:ext uri="{FF2B5EF4-FFF2-40B4-BE49-F238E27FC236}">
                <a16:creationId xmlns=""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76" name="Rectangle: Rounded Corners 180">
            <a:extLst>
              <a:ext uri="{FF2B5EF4-FFF2-40B4-BE49-F238E27FC236}">
                <a16:creationId xmlns=""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77" name="Rectangle: Rounded Corners 181">
            <a:extLst>
              <a:ext uri="{FF2B5EF4-FFF2-40B4-BE49-F238E27FC236}">
                <a16:creationId xmlns=""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78" name="Rectangle: Rounded Corners 182">
            <a:extLst>
              <a:ext uri="{FF2B5EF4-FFF2-40B4-BE49-F238E27FC236}">
                <a16:creationId xmlns=""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79" name="Rectangle: Rounded Corners 183">
            <a:extLst>
              <a:ext uri="{FF2B5EF4-FFF2-40B4-BE49-F238E27FC236}">
                <a16:creationId xmlns=""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80" name="Rectangle: Rounded Corners 184">
            <a:extLst>
              <a:ext uri="{FF2B5EF4-FFF2-40B4-BE49-F238E27FC236}">
                <a16:creationId xmlns=""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81" name="Rectangle: Rounded Corners 186">
            <a:extLst>
              <a:ext uri="{FF2B5EF4-FFF2-40B4-BE49-F238E27FC236}">
                <a16:creationId xmlns=""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6981686" y="541543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6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7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8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2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4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5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75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85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15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25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45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55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75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85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5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15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25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35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45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55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65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75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85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05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15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25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35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45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55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65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75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85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95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05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15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25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35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45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55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65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775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85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95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05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1500"/>
                            </p:stCondLst>
                            <p:childTnLst>
                              <p:par>
                                <p:cTn id="2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25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35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45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55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65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75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885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89500"/>
                            </p:stCondLst>
                            <p:childTnLst>
                              <p:par>
                                <p:cTn id="3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0500"/>
                            </p:stCondLst>
                            <p:childTnLst>
                              <p:par>
                                <p:cTn id="3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1500"/>
                            </p:stCondLst>
                            <p:childTnLst>
                              <p:par>
                                <p:cTn id="3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250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3500"/>
                            </p:stCondLst>
                            <p:childTnLst>
                              <p:par>
                                <p:cTn id="3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45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5500"/>
                            </p:stCondLst>
                            <p:childTnLst>
                              <p:par>
                                <p:cTn id="3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96500"/>
                            </p:stCondLst>
                            <p:childTnLst>
                              <p:par>
                                <p:cTn id="3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7500"/>
                            </p:stCondLst>
                            <p:childTnLst>
                              <p:par>
                                <p:cTn id="3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98500"/>
                            </p:stCondLst>
                            <p:childTnLst>
                              <p:par>
                                <p:cTn id="3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99500"/>
                            </p:stCondLst>
                            <p:childTnLst>
                              <p:par>
                                <p:cTn id="3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2" grpId="0" animBg="1"/>
      <p:bldP spid="34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50" grpId="0" animBg="1"/>
      <p:bldP spid="52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2081411"/>
            <a:ext cx="5863619" cy="4004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250" y="1743802"/>
            <a:ext cx="6135924" cy="31784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6419850" y="1644349"/>
            <a:ext cx="4667250" cy="2439356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CHÚC MỪNG CÁC EM ĐÃ MAY MẮN NHẬN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 1 ĐIỂM CỘNG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050" y="1772929"/>
            <a:ext cx="1474853" cy="100631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3333036"/>
            <a:ext cx="2127193" cy="273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Grp="1" noChangeArrowheads="1"/>
          </p:cNvSpPr>
          <p:nvPr>
            <p:ph idx="1"/>
          </p:nvPr>
        </p:nvSpPr>
        <p:spPr bwMode="auto">
          <a:xfrm>
            <a:off x="2942167" y="152401"/>
            <a:ext cx="8487833" cy="3096232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l">
              <a:buNone/>
              <a:defRPr/>
            </a:pPr>
            <a:r>
              <a:rPr lang="en-US" b="1" dirty="0" smtClean="0">
                <a:latin typeface="Times New Roman" pitchFamily="18" charset="0"/>
              </a:rPr>
              <a:t>1) </a:t>
            </a:r>
            <a:r>
              <a:rPr lang="vi-VN" b="1" u="none" dirty="0" smtClean="0">
                <a:latin typeface="Times New Roman" pitchFamily="18" charset="0"/>
              </a:rPr>
              <a:t>C</a:t>
            </a:r>
            <a:r>
              <a:rPr lang="vi-VN" b="1" u="none" baseline="-25000" dirty="0" smtClean="0">
                <a:latin typeface="Times New Roman" pitchFamily="18" charset="0"/>
              </a:rPr>
              <a:t>2</a:t>
            </a:r>
            <a:r>
              <a:rPr lang="vi-VN" b="1" u="none" dirty="0" smtClean="0">
                <a:latin typeface="Times New Roman" pitchFamily="18" charset="0"/>
              </a:rPr>
              <a:t>H</a:t>
            </a:r>
            <a:r>
              <a:rPr lang="vi-VN" b="1" u="none" baseline="-25000" dirty="0" smtClean="0">
                <a:latin typeface="Times New Roman" pitchFamily="18" charset="0"/>
              </a:rPr>
              <a:t>5</a:t>
            </a:r>
            <a:r>
              <a:rPr lang="vi-VN" b="1" u="none" dirty="0" smtClean="0">
                <a:latin typeface="Times New Roman" pitchFamily="18" charset="0"/>
              </a:rPr>
              <a:t>OH  +</a:t>
            </a:r>
            <a:r>
              <a:rPr lang="en-US" b="1" u="none" dirty="0" smtClean="0">
                <a:latin typeface="Times New Roman" pitchFamily="18" charset="0"/>
              </a:rPr>
              <a:t> </a:t>
            </a:r>
            <a:r>
              <a:rPr lang="en-US" b="1" u="none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r>
              <a:rPr lang="vi-VN" b="1" u="none" dirty="0" smtClean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b="1" dirty="0" smtClean="0">
                <a:latin typeface="Times New Roman" pitchFamily="18" charset="0"/>
              </a:rPr>
              <a:t>---►</a:t>
            </a:r>
            <a:r>
              <a:rPr lang="en-US" b="1" u="none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r>
              <a:rPr lang="vi-VN" b="1" u="none" dirty="0" smtClean="0">
                <a:latin typeface="Times New Roman" pitchFamily="18" charset="0"/>
              </a:rPr>
              <a:t> </a:t>
            </a:r>
            <a:r>
              <a:rPr lang="en-US" b="1" u="none" dirty="0" smtClean="0">
                <a:latin typeface="Times New Roman" pitchFamily="18" charset="0"/>
              </a:rPr>
              <a:t> </a:t>
            </a:r>
            <a:r>
              <a:rPr lang="vi-VN" b="1" u="none" dirty="0" smtClean="0">
                <a:latin typeface="Times New Roman" pitchFamily="18" charset="0"/>
              </a:rPr>
              <a:t>+ </a:t>
            </a:r>
            <a:r>
              <a:rPr lang="en-US" b="1" u="none" dirty="0" smtClean="0">
                <a:latin typeface="Times New Roman" pitchFamily="18" charset="0"/>
              </a:rPr>
              <a:t>H</a:t>
            </a:r>
            <a:r>
              <a:rPr lang="en-US" b="1" u="none" baseline="-25000" dirty="0" smtClean="0">
                <a:latin typeface="Times New Roman" pitchFamily="18" charset="0"/>
              </a:rPr>
              <a:t>2</a:t>
            </a:r>
            <a:endParaRPr lang="vi-VN" b="1" u="none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b="1" dirty="0" smtClean="0">
                <a:latin typeface="Times New Roman" pitchFamily="18" charset="0"/>
              </a:rPr>
              <a:t>2) </a:t>
            </a:r>
            <a:r>
              <a:rPr lang="vi-VN" b="1" u="none" dirty="0" smtClean="0">
                <a:latin typeface="Times New Roman" pitchFamily="18" charset="0"/>
              </a:rPr>
              <a:t>C</a:t>
            </a:r>
            <a:r>
              <a:rPr lang="vi-VN" b="1" u="none" baseline="-25000" dirty="0" smtClean="0">
                <a:latin typeface="Times New Roman" pitchFamily="18" charset="0"/>
              </a:rPr>
              <a:t>2</a:t>
            </a:r>
            <a:r>
              <a:rPr lang="vi-VN" b="1" u="none" dirty="0" smtClean="0">
                <a:latin typeface="Times New Roman" pitchFamily="18" charset="0"/>
              </a:rPr>
              <a:t>H</a:t>
            </a:r>
            <a:r>
              <a:rPr lang="vi-VN" b="1" u="none" baseline="-25000" dirty="0" smtClean="0">
                <a:latin typeface="Times New Roman" pitchFamily="18" charset="0"/>
              </a:rPr>
              <a:t>5</a:t>
            </a:r>
            <a:r>
              <a:rPr lang="vi-VN" b="1" u="none" dirty="0" smtClean="0">
                <a:latin typeface="Times New Roman" pitchFamily="18" charset="0"/>
              </a:rPr>
              <a:t>OH</a:t>
            </a:r>
            <a:r>
              <a:rPr lang="en-US" b="1" u="none" dirty="0" smtClean="0">
                <a:latin typeface="Times New Roman" pitchFamily="18" charset="0"/>
              </a:rPr>
              <a:t> </a:t>
            </a:r>
            <a:r>
              <a:rPr lang="vi-VN" b="1" u="none" dirty="0" smtClean="0">
                <a:latin typeface="Times New Roman" pitchFamily="18" charset="0"/>
              </a:rPr>
              <a:t>+</a:t>
            </a:r>
            <a:r>
              <a:rPr lang="en-US" b="1" u="none" dirty="0" smtClean="0">
                <a:latin typeface="Times New Roman" pitchFamily="18" charset="0"/>
              </a:rPr>
              <a:t> </a:t>
            </a:r>
            <a:r>
              <a:rPr lang="en-US" b="1" u="none" dirty="0" smtClean="0">
                <a:solidFill>
                  <a:srgbClr val="FF0000"/>
                </a:solidFill>
                <a:latin typeface="Times New Roman" pitchFamily="18" charset="0"/>
              </a:rPr>
              <a:t>? </a:t>
            </a:r>
            <a:r>
              <a:rPr lang="en-US" b="1" dirty="0" smtClean="0">
                <a:latin typeface="Times New Roman" pitchFamily="18" charset="0"/>
              </a:rPr>
              <a:t>---►</a:t>
            </a:r>
            <a:r>
              <a:rPr lang="vi-VN" b="1" u="none" dirty="0" smtClean="0">
                <a:latin typeface="Times New Roman" pitchFamily="18" charset="0"/>
              </a:rPr>
              <a:t>CO</a:t>
            </a:r>
            <a:r>
              <a:rPr lang="vi-VN" b="1" u="none" baseline="-25000" dirty="0" smtClean="0">
                <a:latin typeface="Times New Roman" pitchFamily="18" charset="0"/>
              </a:rPr>
              <a:t>2</a:t>
            </a:r>
            <a:r>
              <a:rPr lang="vi-VN" b="1" u="none" dirty="0" smtClean="0">
                <a:latin typeface="Times New Roman" pitchFamily="18" charset="0"/>
              </a:rPr>
              <a:t> </a:t>
            </a:r>
            <a:r>
              <a:rPr lang="en-US" b="1" u="none" dirty="0" smtClean="0">
                <a:latin typeface="Times New Roman" pitchFamily="18" charset="0"/>
              </a:rPr>
              <a:t> </a:t>
            </a:r>
            <a:r>
              <a:rPr lang="vi-VN" b="1" u="none" dirty="0" smtClean="0">
                <a:latin typeface="Times New Roman" pitchFamily="18" charset="0"/>
              </a:rPr>
              <a:t>+</a:t>
            </a:r>
            <a:r>
              <a:rPr lang="en-US" b="1" u="none" dirty="0" smtClean="0">
                <a:latin typeface="Times New Roman" pitchFamily="18" charset="0"/>
              </a:rPr>
              <a:t>   </a:t>
            </a:r>
            <a:r>
              <a:rPr lang="en-US" b="1" u="none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vi-VN" b="1" u="none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b="1" dirty="0" smtClean="0">
                <a:latin typeface="Times New Roman" pitchFamily="18" charset="0"/>
              </a:rPr>
              <a:t>3)</a:t>
            </a:r>
            <a:r>
              <a:rPr lang="en-US" b="1" u="none" dirty="0" smtClean="0">
                <a:latin typeface="Times New Roman" pitchFamily="18" charset="0"/>
              </a:rPr>
              <a:t>CH</a:t>
            </a:r>
            <a:r>
              <a:rPr lang="en-US" b="1" u="none" baseline="-25000" dirty="0" smtClean="0">
                <a:latin typeface="Times New Roman" pitchFamily="18" charset="0"/>
              </a:rPr>
              <a:t>3</a:t>
            </a:r>
            <a:r>
              <a:rPr lang="en-US" b="1" u="none" dirty="0" smtClean="0">
                <a:latin typeface="Times New Roman" pitchFamily="18" charset="0"/>
              </a:rPr>
              <a:t>COOH + </a:t>
            </a:r>
            <a:r>
              <a:rPr lang="en-US" b="1" u="none" dirty="0" smtClean="0">
                <a:solidFill>
                  <a:srgbClr val="FF0000"/>
                </a:solidFill>
                <a:latin typeface="Times New Roman" pitchFamily="18" charset="0"/>
              </a:rPr>
              <a:t>? </a:t>
            </a:r>
            <a:r>
              <a:rPr lang="en-US" b="1" dirty="0" smtClean="0">
                <a:latin typeface="Times New Roman" pitchFamily="18" charset="0"/>
              </a:rPr>
              <a:t>--►</a:t>
            </a:r>
            <a:r>
              <a:rPr lang="en-US" b="1" u="none" dirty="0" smtClean="0">
                <a:latin typeface="Times New Roman" pitchFamily="18" charset="0"/>
              </a:rPr>
              <a:t>(CH</a:t>
            </a:r>
            <a:r>
              <a:rPr lang="en-US" b="1" u="none" baseline="-25000" dirty="0" smtClean="0">
                <a:latin typeface="Times New Roman" pitchFamily="18" charset="0"/>
              </a:rPr>
              <a:t>3</a:t>
            </a:r>
            <a:r>
              <a:rPr lang="en-US" b="1" u="none" dirty="0" smtClean="0">
                <a:latin typeface="Times New Roman" pitchFamily="18" charset="0"/>
              </a:rPr>
              <a:t>COO)</a:t>
            </a:r>
            <a:r>
              <a:rPr lang="en-US" b="1" u="none" baseline="-25000" dirty="0" smtClean="0">
                <a:latin typeface="Times New Roman" pitchFamily="18" charset="0"/>
              </a:rPr>
              <a:t>2</a:t>
            </a:r>
            <a:r>
              <a:rPr lang="en-US" b="1" u="none" dirty="0" smtClean="0">
                <a:latin typeface="Times New Roman" pitchFamily="18" charset="0"/>
              </a:rPr>
              <a:t>Mg + H</a:t>
            </a:r>
            <a:r>
              <a:rPr lang="en-US" b="1" u="none" baseline="-25000" dirty="0" smtClean="0">
                <a:latin typeface="Times New Roman" pitchFamily="18" charset="0"/>
              </a:rPr>
              <a:t>2</a:t>
            </a:r>
            <a:r>
              <a:rPr lang="en-US" b="1" u="none" dirty="0" smtClean="0">
                <a:latin typeface="Times New Roman" pitchFamily="18" charset="0"/>
              </a:rPr>
              <a:t>O   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b="1" dirty="0" smtClean="0">
                <a:latin typeface="Times New Roman" pitchFamily="18" charset="0"/>
              </a:rPr>
              <a:t>4) </a:t>
            </a:r>
            <a:r>
              <a:rPr lang="en-US" b="1" u="none" dirty="0" smtClean="0">
                <a:latin typeface="Times New Roman" pitchFamily="18" charset="0"/>
              </a:rPr>
              <a:t>CH</a:t>
            </a:r>
            <a:r>
              <a:rPr lang="en-US" b="1" u="none" baseline="-25000" dirty="0" smtClean="0">
                <a:latin typeface="Times New Roman" pitchFamily="18" charset="0"/>
              </a:rPr>
              <a:t>3</a:t>
            </a:r>
            <a:r>
              <a:rPr lang="en-US" b="1" u="none" dirty="0" smtClean="0">
                <a:latin typeface="Times New Roman" pitchFamily="18" charset="0"/>
              </a:rPr>
              <a:t>COOH + </a:t>
            </a:r>
            <a:r>
              <a:rPr lang="en-US" b="1" u="none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r>
              <a:rPr lang="en-US" b="1" dirty="0" smtClean="0">
                <a:latin typeface="Times New Roman" pitchFamily="18" charset="0"/>
              </a:rPr>
              <a:t>--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</a:rPr>
              <a:t>►</a:t>
            </a:r>
            <a:r>
              <a:rPr lang="en-US" b="1" u="none" dirty="0" smtClean="0">
                <a:latin typeface="Times New Roman" pitchFamily="18" charset="0"/>
              </a:rPr>
              <a:t>CH</a:t>
            </a:r>
            <a:r>
              <a:rPr lang="en-US" b="1" u="none" baseline="-25000" dirty="0" smtClean="0">
                <a:latin typeface="Times New Roman" pitchFamily="18" charset="0"/>
              </a:rPr>
              <a:t>3</a:t>
            </a:r>
            <a:r>
              <a:rPr lang="en-US" b="1" u="none" dirty="0" smtClean="0">
                <a:latin typeface="Times New Roman" pitchFamily="18" charset="0"/>
              </a:rPr>
              <a:t>COOC</a:t>
            </a:r>
            <a:r>
              <a:rPr lang="en-US" b="1" u="none" baseline="-25000" dirty="0" smtClean="0">
                <a:latin typeface="Times New Roman" pitchFamily="18" charset="0"/>
              </a:rPr>
              <a:t>2</a:t>
            </a:r>
            <a:r>
              <a:rPr lang="en-US" b="1" u="none" dirty="0" smtClean="0">
                <a:latin typeface="Times New Roman" pitchFamily="18" charset="0"/>
              </a:rPr>
              <a:t>H</a:t>
            </a:r>
            <a:r>
              <a:rPr lang="en-US" b="1" u="none" baseline="-25000" dirty="0" smtClean="0">
                <a:latin typeface="Times New Roman" pitchFamily="18" charset="0"/>
              </a:rPr>
              <a:t>5</a:t>
            </a:r>
            <a:r>
              <a:rPr lang="en-US" b="1" u="none" dirty="0" smtClean="0">
                <a:latin typeface="Times New Roman" pitchFamily="18" charset="0"/>
              </a:rPr>
              <a:t> + </a:t>
            </a:r>
            <a:r>
              <a:rPr lang="en-US" b="1" u="none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895600" y="3371850"/>
            <a:ext cx="8496300" cy="3448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en-US" b="1" dirty="0" smtClean="0">
                <a:latin typeface="Times New Roman" pitchFamily="18" charset="0"/>
              </a:rPr>
              <a:t>5) CH</a:t>
            </a:r>
            <a:r>
              <a:rPr lang="en-US" b="1" baseline="-25000" dirty="0" smtClean="0">
                <a:latin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</a:rPr>
              <a:t>COOH  +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? </a:t>
            </a:r>
            <a:r>
              <a:rPr lang="en-US" b="1" dirty="0" smtClean="0">
                <a:latin typeface="Times New Roman" pitchFamily="18" charset="0"/>
              </a:rPr>
              <a:t>---►(CH</a:t>
            </a:r>
            <a:r>
              <a:rPr lang="en-US" b="1" baseline="-25000" dirty="0" smtClean="0">
                <a:latin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</a:rPr>
              <a:t>COO)</a:t>
            </a:r>
            <a:r>
              <a:rPr lang="en-US" b="1" baseline="-25000" dirty="0" smtClean="0">
                <a:latin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</a:rPr>
              <a:t>Cu + H</a:t>
            </a:r>
            <a:r>
              <a:rPr lang="en-US" b="1" baseline="-25000" dirty="0" smtClean="0">
                <a:latin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</a:rPr>
              <a:t>O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en-US" b="1" dirty="0">
                <a:latin typeface="Times New Roman" pitchFamily="18" charset="0"/>
              </a:rPr>
              <a:t>6</a:t>
            </a:r>
            <a:r>
              <a:rPr lang="en-US" b="1" dirty="0" smtClean="0">
                <a:latin typeface="Times New Roman" pitchFamily="18" charset="0"/>
              </a:rPr>
              <a:t>) CH</a:t>
            </a:r>
            <a:r>
              <a:rPr lang="en-US" b="1" baseline="-25000" dirty="0" smtClean="0">
                <a:latin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</a:rPr>
              <a:t>COOH +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r>
              <a:rPr lang="en-US" b="1" dirty="0" smtClean="0">
                <a:latin typeface="Times New Roman" pitchFamily="18" charset="0"/>
              </a:rPr>
              <a:t> --►CH</a:t>
            </a:r>
            <a:r>
              <a:rPr lang="en-US" b="1" baseline="-25000" dirty="0" smtClean="0">
                <a:latin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</a:rPr>
              <a:t>COONa   +   H</a:t>
            </a:r>
            <a:r>
              <a:rPr lang="en-US" b="1" baseline="-25000" dirty="0" smtClean="0">
                <a:latin typeface="Times New Roman" pitchFamily="18" charset="0"/>
              </a:rPr>
              <a:t>2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en-US" b="1" dirty="0">
                <a:latin typeface="Times New Roman" pitchFamily="18" charset="0"/>
              </a:rPr>
              <a:t>7</a:t>
            </a:r>
            <a:r>
              <a:rPr lang="en-US" b="1" dirty="0" smtClean="0">
                <a:latin typeface="Times New Roman" pitchFamily="18" charset="0"/>
              </a:rPr>
              <a:t>) </a:t>
            </a:r>
            <a:r>
              <a:rPr lang="vi-VN" b="1" dirty="0" smtClean="0">
                <a:latin typeface="Times New Roman" pitchFamily="18" charset="0"/>
              </a:rPr>
              <a:t>CH</a:t>
            </a:r>
            <a:r>
              <a:rPr lang="vi-VN" b="1" baseline="-25000" dirty="0" smtClean="0">
                <a:latin typeface="Times New Roman" pitchFamily="18" charset="0"/>
              </a:rPr>
              <a:t>3</a:t>
            </a:r>
            <a:r>
              <a:rPr lang="vi-VN" b="1" dirty="0" smtClean="0">
                <a:latin typeface="Times New Roman" pitchFamily="18" charset="0"/>
              </a:rPr>
              <a:t>COOH + 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r>
              <a:rPr lang="vi-VN" b="1" dirty="0" smtClean="0">
                <a:latin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</a:rPr>
              <a:t> --►  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</a:rPr>
              <a:t>? </a:t>
            </a:r>
            <a:r>
              <a:rPr lang="vi-VN" b="1" dirty="0" smtClean="0">
                <a:latin typeface="Times New Roman" pitchFamily="18" charset="0"/>
              </a:rPr>
              <a:t>  +  CO</a:t>
            </a:r>
            <a:r>
              <a:rPr lang="vi-VN" b="1" baseline="-25000" dirty="0" smtClean="0">
                <a:latin typeface="Times New Roman" pitchFamily="18" charset="0"/>
              </a:rPr>
              <a:t>2</a:t>
            </a:r>
            <a:r>
              <a:rPr lang="vi-VN" b="1" dirty="0" smtClean="0">
                <a:latin typeface="Times New Roman" pitchFamily="18" charset="0"/>
              </a:rPr>
              <a:t>  +     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r>
              <a:rPr lang="vi-VN" b="1" dirty="0" smtClean="0">
                <a:latin typeface="Times New Roman" pitchFamily="18" charset="0"/>
              </a:rPr>
              <a:t> </a:t>
            </a:r>
            <a:endParaRPr lang="en-US" b="1" dirty="0" smtClean="0">
              <a:latin typeface="Times New Roman" pitchFamily="18" charset="0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en-US" b="1" dirty="0" smtClean="0">
                <a:latin typeface="Times New Roman" pitchFamily="18" charset="0"/>
              </a:rPr>
              <a:t>8) (RCOO)</a:t>
            </a:r>
            <a:r>
              <a:rPr lang="en-US" b="1" baseline="-25000" dirty="0" smtClean="0">
                <a:latin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</a:rPr>
              <a:t>C</a:t>
            </a:r>
            <a:r>
              <a:rPr lang="en-US" b="1" baseline="-25000" dirty="0" smtClean="0">
                <a:latin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</a:rPr>
              <a:t>H</a:t>
            </a:r>
            <a:r>
              <a:rPr lang="en-US" b="1" baseline="-25000" dirty="0" smtClean="0">
                <a:latin typeface="Times New Roman" pitchFamily="18" charset="0"/>
              </a:rPr>
              <a:t>5</a:t>
            </a:r>
            <a:r>
              <a:rPr lang="en-US" b="1" dirty="0" smtClean="0">
                <a:latin typeface="Times New Roman" pitchFamily="18" charset="0"/>
              </a:rPr>
              <a:t> +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? </a:t>
            </a:r>
            <a:r>
              <a:rPr lang="en-US" b="1" dirty="0" smtClean="0">
                <a:latin typeface="Times New Roman" pitchFamily="18" charset="0"/>
              </a:rPr>
              <a:t>--►C</a:t>
            </a:r>
            <a:r>
              <a:rPr lang="en-US" b="1" baseline="-25000" dirty="0" smtClean="0">
                <a:latin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</a:rPr>
              <a:t>H</a:t>
            </a:r>
            <a:r>
              <a:rPr lang="en-US" b="1" baseline="-25000" dirty="0" smtClean="0">
                <a:latin typeface="Times New Roman" pitchFamily="18" charset="0"/>
              </a:rPr>
              <a:t>5</a:t>
            </a:r>
            <a:r>
              <a:rPr lang="en-US" b="1" dirty="0" smtClean="0">
                <a:latin typeface="Times New Roman" pitchFamily="18" charset="0"/>
              </a:rPr>
              <a:t>(OH)</a:t>
            </a:r>
            <a:r>
              <a:rPr lang="en-US" b="1" baseline="-25000" dirty="0" smtClean="0">
                <a:latin typeface="Times New Roman" pitchFamily="18" charset="0"/>
              </a:rPr>
              <a:t>3   </a:t>
            </a:r>
            <a:r>
              <a:rPr lang="en-US" b="1" dirty="0" smtClean="0">
                <a:latin typeface="Times New Roman" pitchFamily="18" charset="0"/>
              </a:rPr>
              <a:t>+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?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47651" y="2374791"/>
            <a:ext cx="1885950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Hoàn thành  PTHH 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(bổ sungđk nếu có)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9651" y="1104900"/>
            <a:ext cx="1352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Nhóm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1 và 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0626" y="4618821"/>
            <a:ext cx="1352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Nhóm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2 và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9" name="Rectangle: Rounded Corners 3">
            <a:extLst>
              <a:ext uri="{FF2B5EF4-FFF2-40B4-BE49-F238E27FC236}">
                <a16:creationId xmlns=""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" name="Rectangle: Rounded Corners 4">
            <a:extLst>
              <a:ext uri="{FF2B5EF4-FFF2-40B4-BE49-F238E27FC236}">
                <a16:creationId xmlns=""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1" name="Rectangle: Rounded Corners 5">
            <a:extLst>
              <a:ext uri="{FF2B5EF4-FFF2-40B4-BE49-F238E27FC236}">
                <a16:creationId xmlns=""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2" name="Rectangle: Rounded Corners 6">
            <a:extLst>
              <a:ext uri="{FF2B5EF4-FFF2-40B4-BE49-F238E27FC236}">
                <a16:creationId xmlns=""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3" name="Rectangle: Rounded Corners 7">
            <a:extLst>
              <a:ext uri="{FF2B5EF4-FFF2-40B4-BE49-F238E27FC236}">
                <a16:creationId xmlns=""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4" name="Rectangle: Rounded Corners 8">
            <a:extLst>
              <a:ext uri="{FF2B5EF4-FFF2-40B4-BE49-F238E27FC236}">
                <a16:creationId xmlns=""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5" name="Rectangle: Rounded Corners 9">
            <a:extLst>
              <a:ext uri="{FF2B5EF4-FFF2-40B4-BE49-F238E27FC236}">
                <a16:creationId xmlns=""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6" name="Rectangle: Rounded Corners 10">
            <a:extLst>
              <a:ext uri="{FF2B5EF4-FFF2-40B4-BE49-F238E27FC236}">
                <a16:creationId xmlns=""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7" name="Rectangle: Rounded Corners 11">
            <a:extLst>
              <a:ext uri="{FF2B5EF4-FFF2-40B4-BE49-F238E27FC236}">
                <a16:creationId xmlns=""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8" name="Rectangle: Rounded Corners 12">
            <a:extLst>
              <a:ext uri="{FF2B5EF4-FFF2-40B4-BE49-F238E27FC236}">
                <a16:creationId xmlns=""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19" name="Rectangle: Rounded Corners 13">
            <a:extLst>
              <a:ext uri="{FF2B5EF4-FFF2-40B4-BE49-F238E27FC236}">
                <a16:creationId xmlns=""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0" name="Rectangle: Rounded Corners 14">
            <a:extLst>
              <a:ext uri="{FF2B5EF4-FFF2-40B4-BE49-F238E27FC236}">
                <a16:creationId xmlns=""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1" name="Rectangle: Rounded Corners 15">
            <a:extLst>
              <a:ext uri="{FF2B5EF4-FFF2-40B4-BE49-F238E27FC236}">
                <a16:creationId xmlns=""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2" name="Rectangle: Rounded Corners 16">
            <a:extLst>
              <a:ext uri="{FF2B5EF4-FFF2-40B4-BE49-F238E27FC236}">
                <a16:creationId xmlns=""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3" name="Rectangle: Rounded Corners 17">
            <a:extLst>
              <a:ext uri="{FF2B5EF4-FFF2-40B4-BE49-F238E27FC236}">
                <a16:creationId xmlns=""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4" name="Rectangle: Rounded Corners 18">
            <a:extLst>
              <a:ext uri="{FF2B5EF4-FFF2-40B4-BE49-F238E27FC236}">
                <a16:creationId xmlns=""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5" name="Rectangle: Rounded Corners 19">
            <a:extLst>
              <a:ext uri="{FF2B5EF4-FFF2-40B4-BE49-F238E27FC236}">
                <a16:creationId xmlns=""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6" name="Rectangle: Rounded Corners 20">
            <a:extLst>
              <a:ext uri="{FF2B5EF4-FFF2-40B4-BE49-F238E27FC236}">
                <a16:creationId xmlns=""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7" name="Rectangle: Rounded Corners 21">
            <a:extLst>
              <a:ext uri="{FF2B5EF4-FFF2-40B4-BE49-F238E27FC236}">
                <a16:creationId xmlns=""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8" name="Rectangle: Rounded Corners 22">
            <a:extLst>
              <a:ext uri="{FF2B5EF4-FFF2-40B4-BE49-F238E27FC236}">
                <a16:creationId xmlns=""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29" name="Rectangle: Rounded Corners 23">
            <a:extLst>
              <a:ext uri="{FF2B5EF4-FFF2-40B4-BE49-F238E27FC236}">
                <a16:creationId xmlns=""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0" name="Rectangle: Rounded Corners 24">
            <a:extLst>
              <a:ext uri="{FF2B5EF4-FFF2-40B4-BE49-F238E27FC236}">
                <a16:creationId xmlns=""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1" name="Rectangle: Rounded Corners 25">
            <a:extLst>
              <a:ext uri="{FF2B5EF4-FFF2-40B4-BE49-F238E27FC236}">
                <a16:creationId xmlns=""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2" name="Rectangle: Rounded Corners 26">
            <a:extLst>
              <a:ext uri="{FF2B5EF4-FFF2-40B4-BE49-F238E27FC236}">
                <a16:creationId xmlns=""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3" name="Rectangle: Rounded Corners 27">
            <a:extLst>
              <a:ext uri="{FF2B5EF4-FFF2-40B4-BE49-F238E27FC236}">
                <a16:creationId xmlns=""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4" name="Rectangle: Rounded Corners 28">
            <a:extLst>
              <a:ext uri="{FF2B5EF4-FFF2-40B4-BE49-F238E27FC236}">
                <a16:creationId xmlns=""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5" name="Rectangle: Rounded Corners 29">
            <a:extLst>
              <a:ext uri="{FF2B5EF4-FFF2-40B4-BE49-F238E27FC236}">
                <a16:creationId xmlns=""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6" name="Rectangle: Rounded Corners 30">
            <a:extLst>
              <a:ext uri="{FF2B5EF4-FFF2-40B4-BE49-F238E27FC236}">
                <a16:creationId xmlns=""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7" name="Rectangle: Rounded Corners 31">
            <a:extLst>
              <a:ext uri="{FF2B5EF4-FFF2-40B4-BE49-F238E27FC236}">
                <a16:creationId xmlns=""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8" name="Rectangle: Rounded Corners 32">
            <a:extLst>
              <a:ext uri="{FF2B5EF4-FFF2-40B4-BE49-F238E27FC236}">
                <a16:creationId xmlns=""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39" name="Rectangle: Rounded Corners 33">
            <a:extLst>
              <a:ext uri="{FF2B5EF4-FFF2-40B4-BE49-F238E27FC236}">
                <a16:creationId xmlns=""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0" name="Rectangle: Rounded Corners 34">
            <a:extLst>
              <a:ext uri="{FF2B5EF4-FFF2-40B4-BE49-F238E27FC236}">
                <a16:creationId xmlns=""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1" name="Rectangle: Rounded Corners 35">
            <a:extLst>
              <a:ext uri="{FF2B5EF4-FFF2-40B4-BE49-F238E27FC236}">
                <a16:creationId xmlns=""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2" name="Rectangle: Rounded Corners 36">
            <a:extLst>
              <a:ext uri="{FF2B5EF4-FFF2-40B4-BE49-F238E27FC236}">
                <a16:creationId xmlns=""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3" name="Rectangle: Rounded Corners 37">
            <a:extLst>
              <a:ext uri="{FF2B5EF4-FFF2-40B4-BE49-F238E27FC236}">
                <a16:creationId xmlns=""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4" name="Rectangle: Rounded Corners 38">
            <a:extLst>
              <a:ext uri="{FF2B5EF4-FFF2-40B4-BE49-F238E27FC236}">
                <a16:creationId xmlns=""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5" name="Rectangle: Rounded Corners 39">
            <a:extLst>
              <a:ext uri="{FF2B5EF4-FFF2-40B4-BE49-F238E27FC236}">
                <a16:creationId xmlns=""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6" name="Rectangle: Rounded Corners 40">
            <a:extLst>
              <a:ext uri="{FF2B5EF4-FFF2-40B4-BE49-F238E27FC236}">
                <a16:creationId xmlns=""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7" name="Rectangle: Rounded Corners 41">
            <a:extLst>
              <a:ext uri="{FF2B5EF4-FFF2-40B4-BE49-F238E27FC236}">
                <a16:creationId xmlns=""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8" name="Rectangle: Rounded Corners 42">
            <a:extLst>
              <a:ext uri="{FF2B5EF4-FFF2-40B4-BE49-F238E27FC236}">
                <a16:creationId xmlns=""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9" name="Rectangle: Rounded Corners 43">
            <a:extLst>
              <a:ext uri="{FF2B5EF4-FFF2-40B4-BE49-F238E27FC236}">
                <a16:creationId xmlns=""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0" name="Rectangle: Rounded Corners 44">
            <a:extLst>
              <a:ext uri="{FF2B5EF4-FFF2-40B4-BE49-F238E27FC236}">
                <a16:creationId xmlns=""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1" name="Rectangle: Rounded Corners 45">
            <a:extLst>
              <a:ext uri="{FF2B5EF4-FFF2-40B4-BE49-F238E27FC236}">
                <a16:creationId xmlns=""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2" name="Rectangle: Rounded Corners 46">
            <a:extLst>
              <a:ext uri="{FF2B5EF4-FFF2-40B4-BE49-F238E27FC236}">
                <a16:creationId xmlns=""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3" name="Rectangle: Rounded Corners 47">
            <a:extLst>
              <a:ext uri="{FF2B5EF4-FFF2-40B4-BE49-F238E27FC236}">
                <a16:creationId xmlns=""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4" name="Rectangle: Rounded Corners 48">
            <a:extLst>
              <a:ext uri="{FF2B5EF4-FFF2-40B4-BE49-F238E27FC236}">
                <a16:creationId xmlns=""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5" name="Rectangle: Rounded Corners 49">
            <a:extLst>
              <a:ext uri="{FF2B5EF4-FFF2-40B4-BE49-F238E27FC236}">
                <a16:creationId xmlns=""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6" name="Rectangle: Rounded Corners 50">
            <a:extLst>
              <a:ext uri="{FF2B5EF4-FFF2-40B4-BE49-F238E27FC236}">
                <a16:creationId xmlns=""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7" name="Rectangle: Rounded Corners 51">
            <a:extLst>
              <a:ext uri="{FF2B5EF4-FFF2-40B4-BE49-F238E27FC236}">
                <a16:creationId xmlns=""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8" name="Rectangle: Rounded Corners 52">
            <a:extLst>
              <a:ext uri="{FF2B5EF4-FFF2-40B4-BE49-F238E27FC236}">
                <a16:creationId xmlns=""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59" name="Rectangle: Rounded Corners 53">
            <a:extLst>
              <a:ext uri="{FF2B5EF4-FFF2-40B4-BE49-F238E27FC236}">
                <a16:creationId xmlns=""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0" name="Rectangle: Rounded Corners 54">
            <a:extLst>
              <a:ext uri="{FF2B5EF4-FFF2-40B4-BE49-F238E27FC236}">
                <a16:creationId xmlns=""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1" name="Rectangle: Rounded Corners 55">
            <a:extLst>
              <a:ext uri="{FF2B5EF4-FFF2-40B4-BE49-F238E27FC236}">
                <a16:creationId xmlns=""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2" name="Rectangle: Rounded Corners 56">
            <a:extLst>
              <a:ext uri="{FF2B5EF4-FFF2-40B4-BE49-F238E27FC236}">
                <a16:creationId xmlns=""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3" name="Rectangle: Rounded Corners 57">
            <a:extLst>
              <a:ext uri="{FF2B5EF4-FFF2-40B4-BE49-F238E27FC236}">
                <a16:creationId xmlns=""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4" name="Rectangle: Rounded Corners 58">
            <a:extLst>
              <a:ext uri="{FF2B5EF4-FFF2-40B4-BE49-F238E27FC236}">
                <a16:creationId xmlns=""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5" name="Rectangle: Rounded Corners 59">
            <a:extLst>
              <a:ext uri="{FF2B5EF4-FFF2-40B4-BE49-F238E27FC236}">
                <a16:creationId xmlns=""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6" name="Rectangle: Rounded Corners 60">
            <a:extLst>
              <a:ext uri="{FF2B5EF4-FFF2-40B4-BE49-F238E27FC236}">
                <a16:creationId xmlns=""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7" name="Rectangle: Rounded Corners 61">
            <a:extLst>
              <a:ext uri="{FF2B5EF4-FFF2-40B4-BE49-F238E27FC236}">
                <a16:creationId xmlns=""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8" name="Rectangle: Rounded Corners 62">
            <a:extLst>
              <a:ext uri="{FF2B5EF4-FFF2-40B4-BE49-F238E27FC236}">
                <a16:creationId xmlns=""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69" name="Rectangle: Rounded Corners 63">
            <a:extLst>
              <a:ext uri="{FF2B5EF4-FFF2-40B4-BE49-F238E27FC236}">
                <a16:creationId xmlns=""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0" name="Rectangle: Rounded Corners 64">
            <a:extLst>
              <a:ext uri="{FF2B5EF4-FFF2-40B4-BE49-F238E27FC236}">
                <a16:creationId xmlns=""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1" name="Rectangle: Rounded Corners 65">
            <a:extLst>
              <a:ext uri="{FF2B5EF4-FFF2-40B4-BE49-F238E27FC236}">
                <a16:creationId xmlns=""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2" name="Rectangle: Rounded Corners 66">
            <a:extLst>
              <a:ext uri="{FF2B5EF4-FFF2-40B4-BE49-F238E27FC236}">
                <a16:creationId xmlns=""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3" name="Rectangle: Rounded Corners 67">
            <a:extLst>
              <a:ext uri="{FF2B5EF4-FFF2-40B4-BE49-F238E27FC236}">
                <a16:creationId xmlns=""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4" name="Rectangle: Rounded Corners 68">
            <a:extLst>
              <a:ext uri="{FF2B5EF4-FFF2-40B4-BE49-F238E27FC236}">
                <a16:creationId xmlns=""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5" name="Rectangle: Rounded Corners 69">
            <a:extLst>
              <a:ext uri="{FF2B5EF4-FFF2-40B4-BE49-F238E27FC236}">
                <a16:creationId xmlns=""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6" name="Rectangle: Rounded Corners 70">
            <a:extLst>
              <a:ext uri="{FF2B5EF4-FFF2-40B4-BE49-F238E27FC236}">
                <a16:creationId xmlns=""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7" name="Rectangle: Rounded Corners 71">
            <a:extLst>
              <a:ext uri="{FF2B5EF4-FFF2-40B4-BE49-F238E27FC236}">
                <a16:creationId xmlns=""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8" name="Rectangle: Rounded Corners 72">
            <a:extLst>
              <a:ext uri="{FF2B5EF4-FFF2-40B4-BE49-F238E27FC236}">
                <a16:creationId xmlns=""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79" name="Rectangle: Rounded Corners 73">
            <a:extLst>
              <a:ext uri="{FF2B5EF4-FFF2-40B4-BE49-F238E27FC236}">
                <a16:creationId xmlns=""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0" name="Rectangle: Rounded Corners 74">
            <a:extLst>
              <a:ext uri="{FF2B5EF4-FFF2-40B4-BE49-F238E27FC236}">
                <a16:creationId xmlns=""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1" name="Rectangle: Rounded Corners 75">
            <a:extLst>
              <a:ext uri="{FF2B5EF4-FFF2-40B4-BE49-F238E27FC236}">
                <a16:creationId xmlns=""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2" name="Rectangle: Rounded Corners 76">
            <a:extLst>
              <a:ext uri="{FF2B5EF4-FFF2-40B4-BE49-F238E27FC236}">
                <a16:creationId xmlns=""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3" name="Rectangle: Rounded Corners 77">
            <a:extLst>
              <a:ext uri="{FF2B5EF4-FFF2-40B4-BE49-F238E27FC236}">
                <a16:creationId xmlns=""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4" name="Rectangle: Rounded Corners 78">
            <a:extLst>
              <a:ext uri="{FF2B5EF4-FFF2-40B4-BE49-F238E27FC236}">
                <a16:creationId xmlns=""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5" name="Rectangle: Rounded Corners 79">
            <a:extLst>
              <a:ext uri="{FF2B5EF4-FFF2-40B4-BE49-F238E27FC236}">
                <a16:creationId xmlns=""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6" name="Rectangle: Rounded Corners 80">
            <a:extLst>
              <a:ext uri="{FF2B5EF4-FFF2-40B4-BE49-F238E27FC236}">
                <a16:creationId xmlns=""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7" name="Rectangle: Rounded Corners 81">
            <a:extLst>
              <a:ext uri="{FF2B5EF4-FFF2-40B4-BE49-F238E27FC236}">
                <a16:creationId xmlns=""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8" name="Rectangle: Rounded Corners 82">
            <a:extLst>
              <a:ext uri="{FF2B5EF4-FFF2-40B4-BE49-F238E27FC236}">
                <a16:creationId xmlns=""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89" name="Rectangle: Rounded Corners 83">
            <a:extLst>
              <a:ext uri="{FF2B5EF4-FFF2-40B4-BE49-F238E27FC236}">
                <a16:creationId xmlns=""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0" name="Rectangle: Rounded Corners 84">
            <a:extLst>
              <a:ext uri="{FF2B5EF4-FFF2-40B4-BE49-F238E27FC236}">
                <a16:creationId xmlns=""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1" name="Rectangle: Rounded Corners 85">
            <a:extLst>
              <a:ext uri="{FF2B5EF4-FFF2-40B4-BE49-F238E27FC236}">
                <a16:creationId xmlns=""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2" name="Rectangle: Rounded Corners 86">
            <a:extLst>
              <a:ext uri="{FF2B5EF4-FFF2-40B4-BE49-F238E27FC236}">
                <a16:creationId xmlns=""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3" name="Rectangle: Rounded Corners 87">
            <a:extLst>
              <a:ext uri="{FF2B5EF4-FFF2-40B4-BE49-F238E27FC236}">
                <a16:creationId xmlns=""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4" name="Rectangle: Rounded Corners 88">
            <a:extLst>
              <a:ext uri="{FF2B5EF4-FFF2-40B4-BE49-F238E27FC236}">
                <a16:creationId xmlns=""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5" name="Rectangle: Rounded Corners 89">
            <a:extLst>
              <a:ext uri="{FF2B5EF4-FFF2-40B4-BE49-F238E27FC236}">
                <a16:creationId xmlns=""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6" name="Rectangle: Rounded Corners 90">
            <a:extLst>
              <a:ext uri="{FF2B5EF4-FFF2-40B4-BE49-F238E27FC236}">
                <a16:creationId xmlns=""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7" name="Rectangle: Rounded Corners 91">
            <a:extLst>
              <a:ext uri="{FF2B5EF4-FFF2-40B4-BE49-F238E27FC236}">
                <a16:creationId xmlns=""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8" name="Rectangle: Rounded Corners 92">
            <a:extLst>
              <a:ext uri="{FF2B5EF4-FFF2-40B4-BE49-F238E27FC236}">
                <a16:creationId xmlns=""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99" name="Rectangle: Rounded Corners 93">
            <a:extLst>
              <a:ext uri="{FF2B5EF4-FFF2-40B4-BE49-F238E27FC236}">
                <a16:creationId xmlns=""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0" name="Rectangle: Rounded Corners 94">
            <a:extLst>
              <a:ext uri="{FF2B5EF4-FFF2-40B4-BE49-F238E27FC236}">
                <a16:creationId xmlns=""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1" name="Rectangle: Rounded Corners 95">
            <a:extLst>
              <a:ext uri="{FF2B5EF4-FFF2-40B4-BE49-F238E27FC236}">
                <a16:creationId xmlns=""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2" name="Rectangle: Rounded Corners 96">
            <a:extLst>
              <a:ext uri="{FF2B5EF4-FFF2-40B4-BE49-F238E27FC236}">
                <a16:creationId xmlns=""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3" name="Rectangle: Rounded Corners 97">
            <a:extLst>
              <a:ext uri="{FF2B5EF4-FFF2-40B4-BE49-F238E27FC236}">
                <a16:creationId xmlns=""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4" name="Rectangle: Rounded Corners 98">
            <a:extLst>
              <a:ext uri="{FF2B5EF4-FFF2-40B4-BE49-F238E27FC236}">
                <a16:creationId xmlns=""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5" name="Rectangle: Rounded Corners 99">
            <a:extLst>
              <a:ext uri="{FF2B5EF4-FFF2-40B4-BE49-F238E27FC236}">
                <a16:creationId xmlns=""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6" name="Rectangle: Rounded Corners 100">
            <a:extLst>
              <a:ext uri="{FF2B5EF4-FFF2-40B4-BE49-F238E27FC236}">
                <a16:creationId xmlns=""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7" name="Rectangle: Rounded Corners 101">
            <a:extLst>
              <a:ext uri="{FF2B5EF4-FFF2-40B4-BE49-F238E27FC236}">
                <a16:creationId xmlns=""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8" name="Rectangle: Rounded Corners 102">
            <a:extLst>
              <a:ext uri="{FF2B5EF4-FFF2-40B4-BE49-F238E27FC236}">
                <a16:creationId xmlns=""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09" name="Rectangle: Rounded Corners 103">
            <a:extLst>
              <a:ext uri="{FF2B5EF4-FFF2-40B4-BE49-F238E27FC236}">
                <a16:creationId xmlns=""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0" name="Rectangle: Rounded Corners 104">
            <a:extLst>
              <a:ext uri="{FF2B5EF4-FFF2-40B4-BE49-F238E27FC236}">
                <a16:creationId xmlns=""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1" name="Rectangle: Rounded Corners 105">
            <a:extLst>
              <a:ext uri="{FF2B5EF4-FFF2-40B4-BE49-F238E27FC236}">
                <a16:creationId xmlns=""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2" name="Rectangle: Rounded Corners 106">
            <a:extLst>
              <a:ext uri="{FF2B5EF4-FFF2-40B4-BE49-F238E27FC236}">
                <a16:creationId xmlns=""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3" name="Rectangle: Rounded Corners 107">
            <a:extLst>
              <a:ext uri="{FF2B5EF4-FFF2-40B4-BE49-F238E27FC236}">
                <a16:creationId xmlns=""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4" name="Rectangle: Rounded Corners 108">
            <a:extLst>
              <a:ext uri="{FF2B5EF4-FFF2-40B4-BE49-F238E27FC236}">
                <a16:creationId xmlns=""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5" name="Rectangle: Rounded Corners 109">
            <a:extLst>
              <a:ext uri="{FF2B5EF4-FFF2-40B4-BE49-F238E27FC236}">
                <a16:creationId xmlns=""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6" name="Rectangle: Rounded Corners 110">
            <a:extLst>
              <a:ext uri="{FF2B5EF4-FFF2-40B4-BE49-F238E27FC236}">
                <a16:creationId xmlns=""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7" name="Rectangle: Rounded Corners 111">
            <a:extLst>
              <a:ext uri="{FF2B5EF4-FFF2-40B4-BE49-F238E27FC236}">
                <a16:creationId xmlns=""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8" name="Rectangle: Rounded Corners 112">
            <a:extLst>
              <a:ext uri="{FF2B5EF4-FFF2-40B4-BE49-F238E27FC236}">
                <a16:creationId xmlns=""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19" name="Rectangle: Rounded Corners 113">
            <a:extLst>
              <a:ext uri="{FF2B5EF4-FFF2-40B4-BE49-F238E27FC236}">
                <a16:creationId xmlns=""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0" name="Rectangle: Rounded Corners 114">
            <a:extLst>
              <a:ext uri="{FF2B5EF4-FFF2-40B4-BE49-F238E27FC236}">
                <a16:creationId xmlns=""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1" name="Rectangle: Rounded Corners 115">
            <a:extLst>
              <a:ext uri="{FF2B5EF4-FFF2-40B4-BE49-F238E27FC236}">
                <a16:creationId xmlns=""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2" name="Rectangle: Rounded Corners 116">
            <a:extLst>
              <a:ext uri="{FF2B5EF4-FFF2-40B4-BE49-F238E27FC236}">
                <a16:creationId xmlns=""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3" name="Rectangle: Rounded Corners 117">
            <a:extLst>
              <a:ext uri="{FF2B5EF4-FFF2-40B4-BE49-F238E27FC236}">
                <a16:creationId xmlns=""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4" name="Rectangle: Rounded Corners 118">
            <a:extLst>
              <a:ext uri="{FF2B5EF4-FFF2-40B4-BE49-F238E27FC236}">
                <a16:creationId xmlns=""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5" name="Rectangle: Rounded Corners 119">
            <a:extLst>
              <a:ext uri="{FF2B5EF4-FFF2-40B4-BE49-F238E27FC236}">
                <a16:creationId xmlns=""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6" name="Rectangle: Rounded Corners 120">
            <a:extLst>
              <a:ext uri="{FF2B5EF4-FFF2-40B4-BE49-F238E27FC236}">
                <a16:creationId xmlns=""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7" name="Rectangle: Rounded Corners 121">
            <a:extLst>
              <a:ext uri="{FF2B5EF4-FFF2-40B4-BE49-F238E27FC236}">
                <a16:creationId xmlns=""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8" name="Rectangle: Rounded Corners 122">
            <a:extLst>
              <a:ext uri="{FF2B5EF4-FFF2-40B4-BE49-F238E27FC236}">
                <a16:creationId xmlns=""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29" name="Rectangle: Rounded Corners 123">
            <a:extLst>
              <a:ext uri="{FF2B5EF4-FFF2-40B4-BE49-F238E27FC236}">
                <a16:creationId xmlns=""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0" name="Rectangle: Rounded Corners 124">
            <a:extLst>
              <a:ext uri="{FF2B5EF4-FFF2-40B4-BE49-F238E27FC236}">
                <a16:creationId xmlns=""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1" name="Rectangle: Rounded Corners 125">
            <a:extLst>
              <a:ext uri="{FF2B5EF4-FFF2-40B4-BE49-F238E27FC236}">
                <a16:creationId xmlns=""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2" name="Rectangle: Rounded Corners 126">
            <a:extLst>
              <a:ext uri="{FF2B5EF4-FFF2-40B4-BE49-F238E27FC236}">
                <a16:creationId xmlns=""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3" name="Rectangle: Rounded Corners 127">
            <a:extLst>
              <a:ext uri="{FF2B5EF4-FFF2-40B4-BE49-F238E27FC236}">
                <a16:creationId xmlns=""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4" name="Rectangle: Rounded Corners 128">
            <a:extLst>
              <a:ext uri="{FF2B5EF4-FFF2-40B4-BE49-F238E27FC236}">
                <a16:creationId xmlns=""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5" name="Rectangle: Rounded Corners 129">
            <a:extLst>
              <a:ext uri="{FF2B5EF4-FFF2-40B4-BE49-F238E27FC236}">
                <a16:creationId xmlns=""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6" name="Rectangle: Rounded Corners 130">
            <a:extLst>
              <a:ext uri="{FF2B5EF4-FFF2-40B4-BE49-F238E27FC236}">
                <a16:creationId xmlns=""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7" name="Rectangle: Rounded Corners 131">
            <a:extLst>
              <a:ext uri="{FF2B5EF4-FFF2-40B4-BE49-F238E27FC236}">
                <a16:creationId xmlns=""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8" name="Rectangle: Rounded Corners 132">
            <a:extLst>
              <a:ext uri="{FF2B5EF4-FFF2-40B4-BE49-F238E27FC236}">
                <a16:creationId xmlns=""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39" name="Rectangle: Rounded Corners 133">
            <a:extLst>
              <a:ext uri="{FF2B5EF4-FFF2-40B4-BE49-F238E27FC236}">
                <a16:creationId xmlns=""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0" name="Rectangle: Rounded Corners 134">
            <a:extLst>
              <a:ext uri="{FF2B5EF4-FFF2-40B4-BE49-F238E27FC236}">
                <a16:creationId xmlns=""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1" name="Rectangle: Rounded Corners 135">
            <a:extLst>
              <a:ext uri="{FF2B5EF4-FFF2-40B4-BE49-F238E27FC236}">
                <a16:creationId xmlns=""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2" name="Rectangle: Rounded Corners 136">
            <a:extLst>
              <a:ext uri="{FF2B5EF4-FFF2-40B4-BE49-F238E27FC236}">
                <a16:creationId xmlns=""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3" name="Rectangle: Rounded Corners 137">
            <a:extLst>
              <a:ext uri="{FF2B5EF4-FFF2-40B4-BE49-F238E27FC236}">
                <a16:creationId xmlns=""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4" name="Rectangle: Rounded Corners 138">
            <a:extLst>
              <a:ext uri="{FF2B5EF4-FFF2-40B4-BE49-F238E27FC236}">
                <a16:creationId xmlns=""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5" name="Rectangle: Rounded Corners 139">
            <a:extLst>
              <a:ext uri="{FF2B5EF4-FFF2-40B4-BE49-F238E27FC236}">
                <a16:creationId xmlns=""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6" name="Rectangle: Rounded Corners 140">
            <a:extLst>
              <a:ext uri="{FF2B5EF4-FFF2-40B4-BE49-F238E27FC236}">
                <a16:creationId xmlns=""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7" name="Rectangle: Rounded Corners 141">
            <a:extLst>
              <a:ext uri="{FF2B5EF4-FFF2-40B4-BE49-F238E27FC236}">
                <a16:creationId xmlns=""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8" name="Rectangle: Rounded Corners 142">
            <a:extLst>
              <a:ext uri="{FF2B5EF4-FFF2-40B4-BE49-F238E27FC236}">
                <a16:creationId xmlns=""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49" name="Rectangle: Rounded Corners 143">
            <a:extLst>
              <a:ext uri="{FF2B5EF4-FFF2-40B4-BE49-F238E27FC236}">
                <a16:creationId xmlns=""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0" name="Rectangle: Rounded Corners 144">
            <a:extLst>
              <a:ext uri="{FF2B5EF4-FFF2-40B4-BE49-F238E27FC236}">
                <a16:creationId xmlns=""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1" name="Rectangle: Rounded Corners 145">
            <a:extLst>
              <a:ext uri="{FF2B5EF4-FFF2-40B4-BE49-F238E27FC236}">
                <a16:creationId xmlns=""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2" name="Rectangle: Rounded Corners 146">
            <a:extLst>
              <a:ext uri="{FF2B5EF4-FFF2-40B4-BE49-F238E27FC236}">
                <a16:creationId xmlns=""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3" name="Rectangle: Rounded Corners 147">
            <a:extLst>
              <a:ext uri="{FF2B5EF4-FFF2-40B4-BE49-F238E27FC236}">
                <a16:creationId xmlns=""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4" name="Rectangle: Rounded Corners 148">
            <a:extLst>
              <a:ext uri="{FF2B5EF4-FFF2-40B4-BE49-F238E27FC236}">
                <a16:creationId xmlns=""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5" name="Rectangle: Rounded Corners 149">
            <a:extLst>
              <a:ext uri="{FF2B5EF4-FFF2-40B4-BE49-F238E27FC236}">
                <a16:creationId xmlns=""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6" name="Rectangle: Rounded Corners 150">
            <a:extLst>
              <a:ext uri="{FF2B5EF4-FFF2-40B4-BE49-F238E27FC236}">
                <a16:creationId xmlns=""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7" name="Rectangle: Rounded Corners 151">
            <a:extLst>
              <a:ext uri="{FF2B5EF4-FFF2-40B4-BE49-F238E27FC236}">
                <a16:creationId xmlns=""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8" name="Rectangle: Rounded Corners 152">
            <a:extLst>
              <a:ext uri="{FF2B5EF4-FFF2-40B4-BE49-F238E27FC236}">
                <a16:creationId xmlns=""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59" name="Rectangle: Rounded Corners 153">
            <a:extLst>
              <a:ext uri="{FF2B5EF4-FFF2-40B4-BE49-F238E27FC236}">
                <a16:creationId xmlns=""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0" name="Rectangle: Rounded Corners 154">
            <a:extLst>
              <a:ext uri="{FF2B5EF4-FFF2-40B4-BE49-F238E27FC236}">
                <a16:creationId xmlns=""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1" name="Rectangle: Rounded Corners 155">
            <a:extLst>
              <a:ext uri="{FF2B5EF4-FFF2-40B4-BE49-F238E27FC236}">
                <a16:creationId xmlns=""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2" name="Rectangle: Rounded Corners 156">
            <a:extLst>
              <a:ext uri="{FF2B5EF4-FFF2-40B4-BE49-F238E27FC236}">
                <a16:creationId xmlns=""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3" name="Rectangle: Rounded Corners 157">
            <a:extLst>
              <a:ext uri="{FF2B5EF4-FFF2-40B4-BE49-F238E27FC236}">
                <a16:creationId xmlns=""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4" name="Rectangle: Rounded Corners 158">
            <a:extLst>
              <a:ext uri="{FF2B5EF4-FFF2-40B4-BE49-F238E27FC236}">
                <a16:creationId xmlns=""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5" name="Rectangle: Rounded Corners 159">
            <a:extLst>
              <a:ext uri="{FF2B5EF4-FFF2-40B4-BE49-F238E27FC236}">
                <a16:creationId xmlns=""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6" name="Rectangle: Rounded Corners 160">
            <a:extLst>
              <a:ext uri="{FF2B5EF4-FFF2-40B4-BE49-F238E27FC236}">
                <a16:creationId xmlns=""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7" name="Rectangle: Rounded Corners 161">
            <a:extLst>
              <a:ext uri="{FF2B5EF4-FFF2-40B4-BE49-F238E27FC236}">
                <a16:creationId xmlns=""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8" name="Rectangle: Rounded Corners 162">
            <a:extLst>
              <a:ext uri="{FF2B5EF4-FFF2-40B4-BE49-F238E27FC236}">
                <a16:creationId xmlns=""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69" name="Rectangle: Rounded Corners 163">
            <a:extLst>
              <a:ext uri="{FF2B5EF4-FFF2-40B4-BE49-F238E27FC236}">
                <a16:creationId xmlns=""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0" name="Rectangle: Rounded Corners 164">
            <a:extLst>
              <a:ext uri="{FF2B5EF4-FFF2-40B4-BE49-F238E27FC236}">
                <a16:creationId xmlns=""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1" name="Rectangle: Rounded Corners 165">
            <a:extLst>
              <a:ext uri="{FF2B5EF4-FFF2-40B4-BE49-F238E27FC236}">
                <a16:creationId xmlns=""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2" name="Rectangle: Rounded Corners 166">
            <a:extLst>
              <a:ext uri="{FF2B5EF4-FFF2-40B4-BE49-F238E27FC236}">
                <a16:creationId xmlns=""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3" name="Rectangle: Rounded Corners 167">
            <a:extLst>
              <a:ext uri="{FF2B5EF4-FFF2-40B4-BE49-F238E27FC236}">
                <a16:creationId xmlns=""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4" name="Rectangle: Rounded Corners 168">
            <a:extLst>
              <a:ext uri="{FF2B5EF4-FFF2-40B4-BE49-F238E27FC236}">
                <a16:creationId xmlns=""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5" name="Rectangle: Rounded Corners 169">
            <a:extLst>
              <a:ext uri="{FF2B5EF4-FFF2-40B4-BE49-F238E27FC236}">
                <a16:creationId xmlns=""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6" name="Rectangle: Rounded Corners 170">
            <a:extLst>
              <a:ext uri="{FF2B5EF4-FFF2-40B4-BE49-F238E27FC236}">
                <a16:creationId xmlns=""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7" name="Rectangle: Rounded Corners 171">
            <a:extLst>
              <a:ext uri="{FF2B5EF4-FFF2-40B4-BE49-F238E27FC236}">
                <a16:creationId xmlns=""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8" name="Rectangle: Rounded Corners 172">
            <a:extLst>
              <a:ext uri="{FF2B5EF4-FFF2-40B4-BE49-F238E27FC236}">
                <a16:creationId xmlns=""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79" name="Rectangle: Rounded Corners 173">
            <a:extLst>
              <a:ext uri="{FF2B5EF4-FFF2-40B4-BE49-F238E27FC236}">
                <a16:creationId xmlns=""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0" name="Rectangle: Rounded Corners 174">
            <a:extLst>
              <a:ext uri="{FF2B5EF4-FFF2-40B4-BE49-F238E27FC236}">
                <a16:creationId xmlns=""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1" name="Rectangle: Rounded Corners 175">
            <a:extLst>
              <a:ext uri="{FF2B5EF4-FFF2-40B4-BE49-F238E27FC236}">
                <a16:creationId xmlns=""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2" name="Rectangle: Rounded Corners 176">
            <a:extLst>
              <a:ext uri="{FF2B5EF4-FFF2-40B4-BE49-F238E27FC236}">
                <a16:creationId xmlns=""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3" name="Rectangle: Rounded Corners 177">
            <a:extLst>
              <a:ext uri="{FF2B5EF4-FFF2-40B4-BE49-F238E27FC236}">
                <a16:creationId xmlns=""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4" name="Rectangle: Rounded Corners 178">
            <a:extLst>
              <a:ext uri="{FF2B5EF4-FFF2-40B4-BE49-F238E27FC236}">
                <a16:creationId xmlns=""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5" name="Rectangle: Rounded Corners 179">
            <a:extLst>
              <a:ext uri="{FF2B5EF4-FFF2-40B4-BE49-F238E27FC236}">
                <a16:creationId xmlns=""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6" name="Rectangle: Rounded Corners 180">
            <a:extLst>
              <a:ext uri="{FF2B5EF4-FFF2-40B4-BE49-F238E27FC236}">
                <a16:creationId xmlns=""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7" name="Rectangle: Rounded Corners 181">
            <a:extLst>
              <a:ext uri="{FF2B5EF4-FFF2-40B4-BE49-F238E27FC236}">
                <a16:creationId xmlns=""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8" name="Rectangle: Rounded Corners 182">
            <a:extLst>
              <a:ext uri="{FF2B5EF4-FFF2-40B4-BE49-F238E27FC236}">
                <a16:creationId xmlns=""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89" name="Rectangle: Rounded Corners 183">
            <a:extLst>
              <a:ext uri="{FF2B5EF4-FFF2-40B4-BE49-F238E27FC236}">
                <a16:creationId xmlns=""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0" name="Rectangle: Rounded Corners 184">
            <a:extLst>
              <a:ext uri="{FF2B5EF4-FFF2-40B4-BE49-F238E27FC236}">
                <a16:creationId xmlns=""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1" name="Rectangle: Rounded Corners 186">
            <a:extLst>
              <a:ext uri="{FF2B5EF4-FFF2-40B4-BE49-F238E27FC236}">
                <a16:creationId xmlns=""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250549" y="5716657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92" name="Rectangle: Rounded Corners 3">
            <a:extLst>
              <a:ext uri="{FF2B5EF4-FFF2-40B4-BE49-F238E27FC236}">
                <a16:creationId xmlns=""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93" name="Rectangle: Rounded Corners 64">
            <a:extLst>
              <a:ext uri="{FF2B5EF4-FFF2-40B4-BE49-F238E27FC236}">
                <a16:creationId xmlns=""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194" name="Rectangle: Rounded Corners 65">
            <a:extLst>
              <a:ext uri="{FF2B5EF4-FFF2-40B4-BE49-F238E27FC236}">
                <a16:creationId xmlns=""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195" name="Rectangle: Rounded Corners 66">
            <a:extLst>
              <a:ext uri="{FF2B5EF4-FFF2-40B4-BE49-F238E27FC236}">
                <a16:creationId xmlns=""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196" name="Rectangle: Rounded Corners 67">
            <a:extLst>
              <a:ext uri="{FF2B5EF4-FFF2-40B4-BE49-F238E27FC236}">
                <a16:creationId xmlns=""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197" name="Rectangle: Rounded Corners 68">
            <a:extLst>
              <a:ext uri="{FF2B5EF4-FFF2-40B4-BE49-F238E27FC236}">
                <a16:creationId xmlns=""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198" name="Rectangle: Rounded Corners 69">
            <a:extLst>
              <a:ext uri="{FF2B5EF4-FFF2-40B4-BE49-F238E27FC236}">
                <a16:creationId xmlns=""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199" name="Rectangle: Rounded Corners 70">
            <a:extLst>
              <a:ext uri="{FF2B5EF4-FFF2-40B4-BE49-F238E27FC236}">
                <a16:creationId xmlns=""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200" name="Rectangle: Rounded Corners 71">
            <a:extLst>
              <a:ext uri="{FF2B5EF4-FFF2-40B4-BE49-F238E27FC236}">
                <a16:creationId xmlns=""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201" name="Rectangle: Rounded Corners 72">
            <a:extLst>
              <a:ext uri="{FF2B5EF4-FFF2-40B4-BE49-F238E27FC236}">
                <a16:creationId xmlns=""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202" name="Rectangle: Rounded Corners 73">
            <a:extLst>
              <a:ext uri="{FF2B5EF4-FFF2-40B4-BE49-F238E27FC236}">
                <a16:creationId xmlns=""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203" name="Rectangle: Rounded Corners 74">
            <a:extLst>
              <a:ext uri="{FF2B5EF4-FFF2-40B4-BE49-F238E27FC236}">
                <a16:creationId xmlns=""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204" name="Rectangle: Rounded Corners 75">
            <a:extLst>
              <a:ext uri="{FF2B5EF4-FFF2-40B4-BE49-F238E27FC236}">
                <a16:creationId xmlns=""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205" name="Rectangle: Rounded Corners 76">
            <a:extLst>
              <a:ext uri="{FF2B5EF4-FFF2-40B4-BE49-F238E27FC236}">
                <a16:creationId xmlns=""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206" name="Rectangle: Rounded Corners 77">
            <a:extLst>
              <a:ext uri="{FF2B5EF4-FFF2-40B4-BE49-F238E27FC236}">
                <a16:creationId xmlns=""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207" name="Rectangle: Rounded Corners 78">
            <a:extLst>
              <a:ext uri="{FF2B5EF4-FFF2-40B4-BE49-F238E27FC236}">
                <a16:creationId xmlns=""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208" name="Rectangle: Rounded Corners 79">
            <a:extLst>
              <a:ext uri="{FF2B5EF4-FFF2-40B4-BE49-F238E27FC236}">
                <a16:creationId xmlns=""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209" name="Rectangle: Rounded Corners 80">
            <a:extLst>
              <a:ext uri="{FF2B5EF4-FFF2-40B4-BE49-F238E27FC236}">
                <a16:creationId xmlns=""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210" name="Rectangle: Rounded Corners 81">
            <a:extLst>
              <a:ext uri="{FF2B5EF4-FFF2-40B4-BE49-F238E27FC236}">
                <a16:creationId xmlns=""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211" name="Rectangle: Rounded Corners 82">
            <a:extLst>
              <a:ext uri="{FF2B5EF4-FFF2-40B4-BE49-F238E27FC236}">
                <a16:creationId xmlns=""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212" name="Rectangle: Rounded Corners 83">
            <a:extLst>
              <a:ext uri="{FF2B5EF4-FFF2-40B4-BE49-F238E27FC236}">
                <a16:creationId xmlns=""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213" name="Rectangle: Rounded Corners 84">
            <a:extLst>
              <a:ext uri="{FF2B5EF4-FFF2-40B4-BE49-F238E27FC236}">
                <a16:creationId xmlns=""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214" name="Rectangle: Rounded Corners 85">
            <a:extLst>
              <a:ext uri="{FF2B5EF4-FFF2-40B4-BE49-F238E27FC236}">
                <a16:creationId xmlns=""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215" name="Rectangle: Rounded Corners 86">
            <a:extLst>
              <a:ext uri="{FF2B5EF4-FFF2-40B4-BE49-F238E27FC236}">
                <a16:creationId xmlns=""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216" name="Rectangle: Rounded Corners 87">
            <a:extLst>
              <a:ext uri="{FF2B5EF4-FFF2-40B4-BE49-F238E27FC236}">
                <a16:creationId xmlns=""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217" name="Rectangle: Rounded Corners 88">
            <a:extLst>
              <a:ext uri="{FF2B5EF4-FFF2-40B4-BE49-F238E27FC236}">
                <a16:creationId xmlns=""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218" name="Rectangle: Rounded Corners 89">
            <a:extLst>
              <a:ext uri="{FF2B5EF4-FFF2-40B4-BE49-F238E27FC236}">
                <a16:creationId xmlns=""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219" name="Rectangle: Rounded Corners 90">
            <a:extLst>
              <a:ext uri="{FF2B5EF4-FFF2-40B4-BE49-F238E27FC236}">
                <a16:creationId xmlns=""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220" name="Rectangle: Rounded Corners 91">
            <a:extLst>
              <a:ext uri="{FF2B5EF4-FFF2-40B4-BE49-F238E27FC236}">
                <a16:creationId xmlns=""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221" name="Rectangle: Rounded Corners 92">
            <a:extLst>
              <a:ext uri="{FF2B5EF4-FFF2-40B4-BE49-F238E27FC236}">
                <a16:creationId xmlns=""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222" name="Rectangle: Rounded Corners 93">
            <a:extLst>
              <a:ext uri="{FF2B5EF4-FFF2-40B4-BE49-F238E27FC236}">
                <a16:creationId xmlns=""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223" name="Rectangle: Rounded Corners 94">
            <a:extLst>
              <a:ext uri="{FF2B5EF4-FFF2-40B4-BE49-F238E27FC236}">
                <a16:creationId xmlns=""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224" name="Rectangle: Rounded Corners 95">
            <a:extLst>
              <a:ext uri="{FF2B5EF4-FFF2-40B4-BE49-F238E27FC236}">
                <a16:creationId xmlns=""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225" name="Rectangle: Rounded Corners 96">
            <a:extLst>
              <a:ext uri="{FF2B5EF4-FFF2-40B4-BE49-F238E27FC236}">
                <a16:creationId xmlns=""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226" name="Rectangle: Rounded Corners 97">
            <a:extLst>
              <a:ext uri="{FF2B5EF4-FFF2-40B4-BE49-F238E27FC236}">
                <a16:creationId xmlns=""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227" name="Rectangle: Rounded Corners 98">
            <a:extLst>
              <a:ext uri="{FF2B5EF4-FFF2-40B4-BE49-F238E27FC236}">
                <a16:creationId xmlns=""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228" name="Rectangle: Rounded Corners 99">
            <a:extLst>
              <a:ext uri="{FF2B5EF4-FFF2-40B4-BE49-F238E27FC236}">
                <a16:creationId xmlns=""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229" name="Rectangle: Rounded Corners 100">
            <a:extLst>
              <a:ext uri="{FF2B5EF4-FFF2-40B4-BE49-F238E27FC236}">
                <a16:creationId xmlns=""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230" name="Rectangle: Rounded Corners 101">
            <a:extLst>
              <a:ext uri="{FF2B5EF4-FFF2-40B4-BE49-F238E27FC236}">
                <a16:creationId xmlns=""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231" name="Rectangle: Rounded Corners 102">
            <a:extLst>
              <a:ext uri="{FF2B5EF4-FFF2-40B4-BE49-F238E27FC236}">
                <a16:creationId xmlns=""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232" name="Rectangle: Rounded Corners 103">
            <a:extLst>
              <a:ext uri="{FF2B5EF4-FFF2-40B4-BE49-F238E27FC236}">
                <a16:creationId xmlns=""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233" name="Rectangle: Rounded Corners 104">
            <a:extLst>
              <a:ext uri="{FF2B5EF4-FFF2-40B4-BE49-F238E27FC236}">
                <a16:creationId xmlns=""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234" name="Rectangle: Rounded Corners 105">
            <a:extLst>
              <a:ext uri="{FF2B5EF4-FFF2-40B4-BE49-F238E27FC236}">
                <a16:creationId xmlns=""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235" name="Rectangle: Rounded Corners 106">
            <a:extLst>
              <a:ext uri="{FF2B5EF4-FFF2-40B4-BE49-F238E27FC236}">
                <a16:creationId xmlns=""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236" name="Rectangle: Rounded Corners 107">
            <a:extLst>
              <a:ext uri="{FF2B5EF4-FFF2-40B4-BE49-F238E27FC236}">
                <a16:creationId xmlns=""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237" name="Rectangle: Rounded Corners 108">
            <a:extLst>
              <a:ext uri="{FF2B5EF4-FFF2-40B4-BE49-F238E27FC236}">
                <a16:creationId xmlns=""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238" name="Rectangle: Rounded Corners 109">
            <a:extLst>
              <a:ext uri="{FF2B5EF4-FFF2-40B4-BE49-F238E27FC236}">
                <a16:creationId xmlns=""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239" name="Rectangle: Rounded Corners 110">
            <a:extLst>
              <a:ext uri="{FF2B5EF4-FFF2-40B4-BE49-F238E27FC236}">
                <a16:creationId xmlns=""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240" name="Rectangle: Rounded Corners 111">
            <a:extLst>
              <a:ext uri="{FF2B5EF4-FFF2-40B4-BE49-F238E27FC236}">
                <a16:creationId xmlns=""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241" name="Rectangle: Rounded Corners 112">
            <a:extLst>
              <a:ext uri="{FF2B5EF4-FFF2-40B4-BE49-F238E27FC236}">
                <a16:creationId xmlns=""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242" name="Rectangle: Rounded Corners 113">
            <a:extLst>
              <a:ext uri="{FF2B5EF4-FFF2-40B4-BE49-F238E27FC236}">
                <a16:creationId xmlns=""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243" name="Rectangle: Rounded Corners 114">
            <a:extLst>
              <a:ext uri="{FF2B5EF4-FFF2-40B4-BE49-F238E27FC236}">
                <a16:creationId xmlns=""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244" name="Rectangle: Rounded Corners 115">
            <a:extLst>
              <a:ext uri="{FF2B5EF4-FFF2-40B4-BE49-F238E27FC236}">
                <a16:creationId xmlns=""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245" name="Rectangle: Rounded Corners 116">
            <a:extLst>
              <a:ext uri="{FF2B5EF4-FFF2-40B4-BE49-F238E27FC236}">
                <a16:creationId xmlns=""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246" name="Rectangle: Rounded Corners 117">
            <a:extLst>
              <a:ext uri="{FF2B5EF4-FFF2-40B4-BE49-F238E27FC236}">
                <a16:creationId xmlns=""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247" name="Rectangle: Rounded Corners 118">
            <a:extLst>
              <a:ext uri="{FF2B5EF4-FFF2-40B4-BE49-F238E27FC236}">
                <a16:creationId xmlns=""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248" name="Rectangle: Rounded Corners 119">
            <a:extLst>
              <a:ext uri="{FF2B5EF4-FFF2-40B4-BE49-F238E27FC236}">
                <a16:creationId xmlns=""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249" name="Rectangle: Rounded Corners 120">
            <a:extLst>
              <a:ext uri="{FF2B5EF4-FFF2-40B4-BE49-F238E27FC236}">
                <a16:creationId xmlns=""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250" name="Rectangle: Rounded Corners 121">
            <a:extLst>
              <a:ext uri="{FF2B5EF4-FFF2-40B4-BE49-F238E27FC236}">
                <a16:creationId xmlns=""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251" name="Rectangle: Rounded Corners 122">
            <a:extLst>
              <a:ext uri="{FF2B5EF4-FFF2-40B4-BE49-F238E27FC236}">
                <a16:creationId xmlns=""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252" name="Rectangle: Rounded Corners 123">
            <a:extLst>
              <a:ext uri="{FF2B5EF4-FFF2-40B4-BE49-F238E27FC236}">
                <a16:creationId xmlns=""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253" name="Rectangle: Rounded Corners 124">
            <a:extLst>
              <a:ext uri="{FF2B5EF4-FFF2-40B4-BE49-F238E27FC236}">
                <a16:creationId xmlns=""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254" name="Rectangle: Rounded Corners 125">
            <a:extLst>
              <a:ext uri="{FF2B5EF4-FFF2-40B4-BE49-F238E27FC236}">
                <a16:creationId xmlns=""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255" name="Rectangle: Rounded Corners 126">
            <a:extLst>
              <a:ext uri="{FF2B5EF4-FFF2-40B4-BE49-F238E27FC236}">
                <a16:creationId xmlns=""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256" name="Rectangle: Rounded Corners 127">
            <a:extLst>
              <a:ext uri="{FF2B5EF4-FFF2-40B4-BE49-F238E27FC236}">
                <a16:creationId xmlns=""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257" name="Rectangle: Rounded Corners 128">
            <a:extLst>
              <a:ext uri="{FF2B5EF4-FFF2-40B4-BE49-F238E27FC236}">
                <a16:creationId xmlns=""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258" name="Rectangle: Rounded Corners 129">
            <a:extLst>
              <a:ext uri="{FF2B5EF4-FFF2-40B4-BE49-F238E27FC236}">
                <a16:creationId xmlns=""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259" name="Rectangle: Rounded Corners 130">
            <a:extLst>
              <a:ext uri="{FF2B5EF4-FFF2-40B4-BE49-F238E27FC236}">
                <a16:creationId xmlns=""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260" name="Rectangle: Rounded Corners 131">
            <a:extLst>
              <a:ext uri="{FF2B5EF4-FFF2-40B4-BE49-F238E27FC236}">
                <a16:creationId xmlns=""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261" name="Rectangle: Rounded Corners 132">
            <a:extLst>
              <a:ext uri="{FF2B5EF4-FFF2-40B4-BE49-F238E27FC236}">
                <a16:creationId xmlns=""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262" name="Rectangle: Rounded Corners 133">
            <a:extLst>
              <a:ext uri="{FF2B5EF4-FFF2-40B4-BE49-F238E27FC236}">
                <a16:creationId xmlns=""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263" name="Rectangle: Rounded Corners 134">
            <a:extLst>
              <a:ext uri="{FF2B5EF4-FFF2-40B4-BE49-F238E27FC236}">
                <a16:creationId xmlns=""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264" name="Rectangle: Rounded Corners 135">
            <a:extLst>
              <a:ext uri="{FF2B5EF4-FFF2-40B4-BE49-F238E27FC236}">
                <a16:creationId xmlns=""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265" name="Rectangle: Rounded Corners 136">
            <a:extLst>
              <a:ext uri="{FF2B5EF4-FFF2-40B4-BE49-F238E27FC236}">
                <a16:creationId xmlns=""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266" name="Rectangle: Rounded Corners 137">
            <a:extLst>
              <a:ext uri="{FF2B5EF4-FFF2-40B4-BE49-F238E27FC236}">
                <a16:creationId xmlns=""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267" name="Rectangle: Rounded Corners 138">
            <a:extLst>
              <a:ext uri="{FF2B5EF4-FFF2-40B4-BE49-F238E27FC236}">
                <a16:creationId xmlns=""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268" name="Rectangle: Rounded Corners 139">
            <a:extLst>
              <a:ext uri="{FF2B5EF4-FFF2-40B4-BE49-F238E27FC236}">
                <a16:creationId xmlns=""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269" name="Rectangle: Rounded Corners 140">
            <a:extLst>
              <a:ext uri="{FF2B5EF4-FFF2-40B4-BE49-F238E27FC236}">
                <a16:creationId xmlns=""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270" name="Rectangle: Rounded Corners 141">
            <a:extLst>
              <a:ext uri="{FF2B5EF4-FFF2-40B4-BE49-F238E27FC236}">
                <a16:creationId xmlns=""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271" name="Rectangle: Rounded Corners 142">
            <a:extLst>
              <a:ext uri="{FF2B5EF4-FFF2-40B4-BE49-F238E27FC236}">
                <a16:creationId xmlns=""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272" name="Rectangle: Rounded Corners 143">
            <a:extLst>
              <a:ext uri="{FF2B5EF4-FFF2-40B4-BE49-F238E27FC236}">
                <a16:creationId xmlns=""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273" name="Rectangle: Rounded Corners 144">
            <a:extLst>
              <a:ext uri="{FF2B5EF4-FFF2-40B4-BE49-F238E27FC236}">
                <a16:creationId xmlns=""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274" name="Rectangle: Rounded Corners 145">
            <a:extLst>
              <a:ext uri="{FF2B5EF4-FFF2-40B4-BE49-F238E27FC236}">
                <a16:creationId xmlns=""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275" name="Rectangle: Rounded Corners 146">
            <a:extLst>
              <a:ext uri="{FF2B5EF4-FFF2-40B4-BE49-F238E27FC236}">
                <a16:creationId xmlns=""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276" name="Rectangle: Rounded Corners 147">
            <a:extLst>
              <a:ext uri="{FF2B5EF4-FFF2-40B4-BE49-F238E27FC236}">
                <a16:creationId xmlns=""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277" name="Rectangle: Rounded Corners 148">
            <a:extLst>
              <a:ext uri="{FF2B5EF4-FFF2-40B4-BE49-F238E27FC236}">
                <a16:creationId xmlns=""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278" name="Rectangle: Rounded Corners 149">
            <a:extLst>
              <a:ext uri="{FF2B5EF4-FFF2-40B4-BE49-F238E27FC236}">
                <a16:creationId xmlns=""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279" name="Rectangle: Rounded Corners 150">
            <a:extLst>
              <a:ext uri="{FF2B5EF4-FFF2-40B4-BE49-F238E27FC236}">
                <a16:creationId xmlns=""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280" name="Rectangle: Rounded Corners 151">
            <a:extLst>
              <a:ext uri="{FF2B5EF4-FFF2-40B4-BE49-F238E27FC236}">
                <a16:creationId xmlns=""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281" name="Rectangle: Rounded Corners 152">
            <a:extLst>
              <a:ext uri="{FF2B5EF4-FFF2-40B4-BE49-F238E27FC236}">
                <a16:creationId xmlns=""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282" name="Rectangle: Rounded Corners 153">
            <a:extLst>
              <a:ext uri="{FF2B5EF4-FFF2-40B4-BE49-F238E27FC236}">
                <a16:creationId xmlns=""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283" name="Rectangle: Rounded Corners 154">
            <a:extLst>
              <a:ext uri="{FF2B5EF4-FFF2-40B4-BE49-F238E27FC236}">
                <a16:creationId xmlns=""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284" name="Rectangle: Rounded Corners 155">
            <a:extLst>
              <a:ext uri="{FF2B5EF4-FFF2-40B4-BE49-F238E27FC236}">
                <a16:creationId xmlns=""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285" name="Rectangle: Rounded Corners 156">
            <a:extLst>
              <a:ext uri="{FF2B5EF4-FFF2-40B4-BE49-F238E27FC236}">
                <a16:creationId xmlns=""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286" name="Rectangle: Rounded Corners 157">
            <a:extLst>
              <a:ext uri="{FF2B5EF4-FFF2-40B4-BE49-F238E27FC236}">
                <a16:creationId xmlns=""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287" name="Rectangle: Rounded Corners 158">
            <a:extLst>
              <a:ext uri="{FF2B5EF4-FFF2-40B4-BE49-F238E27FC236}">
                <a16:creationId xmlns=""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288" name="Rectangle: Rounded Corners 159">
            <a:extLst>
              <a:ext uri="{FF2B5EF4-FFF2-40B4-BE49-F238E27FC236}">
                <a16:creationId xmlns=""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289" name="Rectangle: Rounded Corners 160">
            <a:extLst>
              <a:ext uri="{FF2B5EF4-FFF2-40B4-BE49-F238E27FC236}">
                <a16:creationId xmlns=""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290" name="Rectangle: Rounded Corners 161">
            <a:extLst>
              <a:ext uri="{FF2B5EF4-FFF2-40B4-BE49-F238E27FC236}">
                <a16:creationId xmlns=""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291" name="Rectangle: Rounded Corners 162">
            <a:extLst>
              <a:ext uri="{FF2B5EF4-FFF2-40B4-BE49-F238E27FC236}">
                <a16:creationId xmlns=""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292" name="Rectangle: Rounded Corners 163">
            <a:extLst>
              <a:ext uri="{FF2B5EF4-FFF2-40B4-BE49-F238E27FC236}">
                <a16:creationId xmlns=""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293" name="Rectangle: Rounded Corners 164">
            <a:extLst>
              <a:ext uri="{FF2B5EF4-FFF2-40B4-BE49-F238E27FC236}">
                <a16:creationId xmlns=""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294" name="Rectangle: Rounded Corners 165">
            <a:extLst>
              <a:ext uri="{FF2B5EF4-FFF2-40B4-BE49-F238E27FC236}">
                <a16:creationId xmlns=""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295" name="Rectangle: Rounded Corners 166">
            <a:extLst>
              <a:ext uri="{FF2B5EF4-FFF2-40B4-BE49-F238E27FC236}">
                <a16:creationId xmlns=""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296" name="Rectangle: Rounded Corners 167">
            <a:extLst>
              <a:ext uri="{FF2B5EF4-FFF2-40B4-BE49-F238E27FC236}">
                <a16:creationId xmlns=""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297" name="Rectangle: Rounded Corners 168">
            <a:extLst>
              <a:ext uri="{FF2B5EF4-FFF2-40B4-BE49-F238E27FC236}">
                <a16:creationId xmlns=""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298" name="Rectangle: Rounded Corners 169">
            <a:extLst>
              <a:ext uri="{FF2B5EF4-FFF2-40B4-BE49-F238E27FC236}">
                <a16:creationId xmlns=""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299" name="Rectangle: Rounded Corners 170">
            <a:extLst>
              <a:ext uri="{FF2B5EF4-FFF2-40B4-BE49-F238E27FC236}">
                <a16:creationId xmlns=""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300" name="Rectangle: Rounded Corners 171">
            <a:extLst>
              <a:ext uri="{FF2B5EF4-FFF2-40B4-BE49-F238E27FC236}">
                <a16:creationId xmlns=""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301" name="Rectangle: Rounded Corners 172">
            <a:extLst>
              <a:ext uri="{FF2B5EF4-FFF2-40B4-BE49-F238E27FC236}">
                <a16:creationId xmlns=""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302" name="Rectangle: Rounded Corners 173">
            <a:extLst>
              <a:ext uri="{FF2B5EF4-FFF2-40B4-BE49-F238E27FC236}">
                <a16:creationId xmlns=""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303" name="Rectangle: Rounded Corners 174">
            <a:extLst>
              <a:ext uri="{FF2B5EF4-FFF2-40B4-BE49-F238E27FC236}">
                <a16:creationId xmlns=""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304" name="Rectangle: Rounded Corners 175">
            <a:extLst>
              <a:ext uri="{FF2B5EF4-FFF2-40B4-BE49-F238E27FC236}">
                <a16:creationId xmlns=""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05" name="Rectangle: Rounded Corners 176">
            <a:extLst>
              <a:ext uri="{FF2B5EF4-FFF2-40B4-BE49-F238E27FC236}">
                <a16:creationId xmlns=""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306" name="Rectangle: Rounded Corners 177">
            <a:extLst>
              <a:ext uri="{FF2B5EF4-FFF2-40B4-BE49-F238E27FC236}">
                <a16:creationId xmlns=""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307" name="Rectangle: Rounded Corners 178">
            <a:extLst>
              <a:ext uri="{FF2B5EF4-FFF2-40B4-BE49-F238E27FC236}">
                <a16:creationId xmlns=""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308" name="Rectangle: Rounded Corners 179">
            <a:extLst>
              <a:ext uri="{FF2B5EF4-FFF2-40B4-BE49-F238E27FC236}">
                <a16:creationId xmlns=""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309" name="Rectangle: Rounded Corners 180">
            <a:extLst>
              <a:ext uri="{FF2B5EF4-FFF2-40B4-BE49-F238E27FC236}">
                <a16:creationId xmlns=""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310" name="Rectangle: Rounded Corners 181">
            <a:extLst>
              <a:ext uri="{FF2B5EF4-FFF2-40B4-BE49-F238E27FC236}">
                <a16:creationId xmlns=""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311" name="Rectangle: Rounded Corners 182">
            <a:extLst>
              <a:ext uri="{FF2B5EF4-FFF2-40B4-BE49-F238E27FC236}">
                <a16:creationId xmlns=""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12" name="Rectangle: Rounded Corners 183">
            <a:extLst>
              <a:ext uri="{FF2B5EF4-FFF2-40B4-BE49-F238E27FC236}">
                <a16:creationId xmlns=""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13" name="Rectangle: Rounded Corners 184">
            <a:extLst>
              <a:ext uri="{FF2B5EF4-FFF2-40B4-BE49-F238E27FC236}">
                <a16:creationId xmlns=""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14" name="Rectangle: Rounded Corners 186">
            <a:extLst>
              <a:ext uri="{FF2B5EF4-FFF2-40B4-BE49-F238E27FC236}">
                <a16:creationId xmlns=""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107674" y="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61324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8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9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2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3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 tmFilter="0, 0; .2, .5; .8, .5; 1, 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9" dur="250" autoRev="1" fill="hold"/>
                                        <p:tgtEl>
                                          <p:spTgt spid="1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500"/>
                            </p:stCondLst>
                            <p:childTnLst>
                              <p:par>
                                <p:cTn id="5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500"/>
                            </p:stCondLst>
                            <p:childTnLst>
                              <p:par>
                                <p:cTn id="5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2500"/>
                            </p:stCondLst>
                            <p:childTnLst>
                              <p:par>
                                <p:cTn id="5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3500"/>
                            </p:stCondLst>
                            <p:childTnLst>
                              <p:par>
                                <p:cTn id="5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4500"/>
                            </p:stCondLst>
                            <p:childTnLst>
                              <p:par>
                                <p:cTn id="5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5500"/>
                            </p:stCondLst>
                            <p:childTnLst>
                              <p:par>
                                <p:cTn id="5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6500"/>
                            </p:stCondLst>
                            <p:childTnLst>
                              <p:par>
                                <p:cTn id="5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7500"/>
                            </p:stCondLst>
                            <p:childTnLst>
                              <p:par>
                                <p:cTn id="5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8500"/>
                            </p:stCondLst>
                            <p:childTnLst>
                              <p:par>
                                <p:cTn id="5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3500"/>
                            </p:stCondLst>
                            <p:childTnLst>
                              <p:par>
                                <p:cTn id="6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4500"/>
                            </p:stCondLst>
                            <p:childTnLst>
                              <p:par>
                                <p:cTn id="6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5500"/>
                            </p:stCondLst>
                            <p:childTnLst>
                              <p:par>
                                <p:cTn id="6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16500"/>
                            </p:stCondLst>
                            <p:childTnLst>
                              <p:par>
                                <p:cTn id="6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17500"/>
                            </p:stCondLst>
                            <p:childTnLst>
                              <p:par>
                                <p:cTn id="6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18500"/>
                            </p:stCondLst>
                            <p:childTnLst>
                              <p:par>
                                <p:cTn id="6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19500"/>
                            </p:stCondLst>
                            <p:childTnLst>
                              <p:par>
                                <p:cTn id="6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20500"/>
                            </p:stCondLst>
                            <p:childTnLst>
                              <p:par>
                                <p:cTn id="6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21500"/>
                            </p:stCondLst>
                            <p:childTnLst>
                              <p:par>
                                <p:cTn id="6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22500"/>
                            </p:stCondLst>
                            <p:childTnLst>
                              <p:par>
                                <p:cTn id="6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23500"/>
                            </p:stCondLst>
                            <p:childTnLst>
                              <p:par>
                                <p:cTn id="6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24500"/>
                            </p:stCondLst>
                            <p:childTnLst>
                              <p:par>
                                <p:cTn id="6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25500"/>
                            </p:stCondLst>
                            <p:childTnLst>
                              <p:par>
                                <p:cTn id="6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26500"/>
                            </p:stCondLst>
                            <p:childTnLst>
                              <p:par>
                                <p:cTn id="6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27500"/>
                            </p:stCondLst>
                            <p:childTnLst>
                              <p:par>
                                <p:cTn id="6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28500"/>
                            </p:stCondLst>
                            <p:childTnLst>
                              <p:par>
                                <p:cTn id="6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29500"/>
                            </p:stCondLst>
                            <p:childTnLst>
                              <p:par>
                                <p:cTn id="6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30500"/>
                            </p:stCondLst>
                            <p:childTnLst>
                              <p:par>
                                <p:cTn id="6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31500"/>
                            </p:stCondLst>
                            <p:childTnLst>
                              <p:par>
                                <p:cTn id="6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32500"/>
                            </p:stCondLst>
                            <p:childTnLst>
                              <p:par>
                                <p:cTn id="6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33500"/>
                            </p:stCondLst>
                            <p:childTnLst>
                              <p:par>
                                <p:cTn id="6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34500"/>
                            </p:stCondLst>
                            <p:childTnLst>
                              <p:par>
                                <p:cTn id="6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35500"/>
                            </p:stCondLst>
                            <p:childTnLst>
                              <p:par>
                                <p:cTn id="6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36500"/>
                            </p:stCondLst>
                            <p:childTnLst>
                              <p:par>
                                <p:cTn id="6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37500"/>
                            </p:stCondLst>
                            <p:childTnLst>
                              <p:par>
                                <p:cTn id="6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38500"/>
                            </p:stCondLst>
                            <p:childTnLst>
                              <p:par>
                                <p:cTn id="6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39500"/>
                            </p:stCondLst>
                            <p:childTnLst>
                              <p:par>
                                <p:cTn id="6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40500"/>
                            </p:stCondLst>
                            <p:childTnLst>
                              <p:par>
                                <p:cTn id="6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41500"/>
                            </p:stCondLst>
                            <p:childTnLst>
                              <p:par>
                                <p:cTn id="6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42500"/>
                            </p:stCondLst>
                            <p:childTnLst>
                              <p:par>
                                <p:cTn id="6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43500"/>
                            </p:stCondLst>
                            <p:childTnLst>
                              <p:par>
                                <p:cTn id="6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44500"/>
                            </p:stCondLst>
                            <p:childTnLst>
                              <p:par>
                                <p:cTn id="6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45500"/>
                            </p:stCondLst>
                            <p:childTnLst>
                              <p:par>
                                <p:cTn id="6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46500"/>
                            </p:stCondLst>
                            <p:childTnLst>
                              <p:par>
                                <p:cTn id="6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47500"/>
                            </p:stCondLst>
                            <p:childTnLst>
                              <p:par>
                                <p:cTn id="7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48500"/>
                            </p:stCondLst>
                            <p:childTnLst>
                              <p:par>
                                <p:cTn id="7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49500"/>
                            </p:stCondLst>
                            <p:childTnLst>
                              <p:par>
                                <p:cTn id="7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50500"/>
                            </p:stCondLst>
                            <p:childTnLst>
                              <p:par>
                                <p:cTn id="7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51500"/>
                            </p:stCondLst>
                            <p:childTnLst>
                              <p:par>
                                <p:cTn id="7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52500"/>
                            </p:stCondLst>
                            <p:childTnLst>
                              <p:par>
                                <p:cTn id="7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53500"/>
                            </p:stCondLst>
                            <p:childTnLst>
                              <p:par>
                                <p:cTn id="7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54500"/>
                            </p:stCondLst>
                            <p:childTnLst>
                              <p:par>
                                <p:cTn id="7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55500"/>
                            </p:stCondLst>
                            <p:childTnLst>
                              <p:par>
                                <p:cTn id="7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56500"/>
                            </p:stCondLst>
                            <p:childTnLst>
                              <p:par>
                                <p:cTn id="7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57500"/>
                            </p:stCondLst>
                            <p:childTnLst>
                              <p:par>
                                <p:cTn id="7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58500"/>
                            </p:stCondLst>
                            <p:childTnLst>
                              <p:par>
                                <p:cTn id="7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59500"/>
                            </p:stCondLst>
                            <p:childTnLst>
                              <p:par>
                                <p:cTn id="7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60500"/>
                            </p:stCondLst>
                            <p:childTnLst>
                              <p:par>
                                <p:cTn id="7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61500"/>
                            </p:stCondLst>
                            <p:childTnLst>
                              <p:par>
                                <p:cTn id="7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62500"/>
                            </p:stCondLst>
                            <p:childTnLst>
                              <p:par>
                                <p:cTn id="7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63500"/>
                            </p:stCondLst>
                            <p:childTnLst>
                              <p:par>
                                <p:cTn id="7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64500"/>
                            </p:stCondLst>
                            <p:childTnLst>
                              <p:par>
                                <p:cTn id="7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65500"/>
                            </p:stCondLst>
                            <p:childTnLst>
                              <p:par>
                                <p:cTn id="7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66500"/>
                            </p:stCondLst>
                            <p:childTnLst>
                              <p:par>
                                <p:cTn id="7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67500"/>
                            </p:stCondLst>
                            <p:childTnLst>
                              <p:par>
                                <p:cTn id="7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68500"/>
                            </p:stCondLst>
                            <p:childTnLst>
                              <p:par>
                                <p:cTn id="7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69500"/>
                            </p:stCondLst>
                            <p:childTnLst>
                              <p:par>
                                <p:cTn id="7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70500"/>
                            </p:stCondLst>
                            <p:childTnLst>
                              <p:par>
                                <p:cTn id="7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71500"/>
                            </p:stCondLst>
                            <p:childTnLst>
                              <p:par>
                                <p:cTn id="7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72500"/>
                            </p:stCondLst>
                            <p:childTnLst>
                              <p:par>
                                <p:cTn id="7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73500"/>
                            </p:stCondLst>
                            <p:childTnLst>
                              <p:par>
                                <p:cTn id="7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74500"/>
                            </p:stCondLst>
                            <p:childTnLst>
                              <p:par>
                                <p:cTn id="7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75500"/>
                            </p:stCondLst>
                            <p:childTnLst>
                              <p:par>
                                <p:cTn id="7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76500"/>
                            </p:stCondLst>
                            <p:childTnLst>
                              <p:par>
                                <p:cTn id="7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77500"/>
                            </p:stCondLst>
                            <p:childTnLst>
                              <p:par>
                                <p:cTn id="7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78500"/>
                            </p:stCondLst>
                            <p:childTnLst>
                              <p:par>
                                <p:cTn id="7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79500"/>
                            </p:stCondLst>
                            <p:childTnLst>
                              <p:par>
                                <p:cTn id="7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80500"/>
                            </p:stCondLst>
                            <p:childTnLst>
                              <p:par>
                                <p:cTn id="8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81500"/>
                            </p:stCondLst>
                            <p:childTnLst>
                              <p:par>
                                <p:cTn id="8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82500"/>
                            </p:stCondLst>
                            <p:childTnLst>
                              <p:par>
                                <p:cTn id="8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83500"/>
                            </p:stCondLst>
                            <p:childTnLst>
                              <p:par>
                                <p:cTn id="8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84500"/>
                            </p:stCondLst>
                            <p:childTnLst>
                              <p:par>
                                <p:cTn id="8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85500"/>
                            </p:stCondLst>
                            <p:childTnLst>
                              <p:par>
                                <p:cTn id="8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86500"/>
                            </p:stCondLst>
                            <p:childTnLst>
                              <p:par>
                                <p:cTn id="8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87500"/>
                            </p:stCondLst>
                            <p:childTnLst>
                              <p:par>
                                <p:cTn id="8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88500"/>
                            </p:stCondLst>
                            <p:childTnLst>
                              <p:par>
                                <p:cTn id="8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89500"/>
                            </p:stCondLst>
                            <p:childTnLst>
                              <p:par>
                                <p:cTn id="8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90500"/>
                            </p:stCondLst>
                            <p:childTnLst>
                              <p:par>
                                <p:cTn id="8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91500"/>
                            </p:stCondLst>
                            <p:childTnLst>
                              <p:par>
                                <p:cTn id="8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92500"/>
                            </p:stCondLst>
                            <p:childTnLst>
                              <p:par>
                                <p:cTn id="8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93500"/>
                            </p:stCondLst>
                            <p:childTnLst>
                              <p:par>
                                <p:cTn id="8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2" fill="hold">
                            <p:stCondLst>
                              <p:cond delay="94500"/>
                            </p:stCondLst>
                            <p:childTnLst>
                              <p:par>
                                <p:cTn id="8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95500"/>
                            </p:stCondLst>
                            <p:childTnLst>
                              <p:par>
                                <p:cTn id="8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96500"/>
                            </p:stCondLst>
                            <p:childTnLst>
                              <p:par>
                                <p:cTn id="8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97500"/>
                            </p:stCondLst>
                            <p:childTnLst>
                              <p:par>
                                <p:cTn id="8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98500"/>
                            </p:stCondLst>
                            <p:childTnLst>
                              <p:par>
                                <p:cTn id="8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99500"/>
                            </p:stCondLst>
                            <p:childTnLst>
                              <p:par>
                                <p:cTn id="8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100500"/>
                            </p:stCondLst>
                            <p:childTnLst>
                              <p:par>
                                <p:cTn id="8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101500"/>
                            </p:stCondLst>
                            <p:childTnLst>
                              <p:par>
                                <p:cTn id="8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102500"/>
                            </p:stCondLst>
                            <p:childTnLst>
                              <p:par>
                                <p:cTn id="8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103500"/>
                            </p:stCondLst>
                            <p:childTnLst>
                              <p:par>
                                <p:cTn id="8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104500"/>
                            </p:stCondLst>
                            <p:childTnLst>
                              <p:par>
                                <p:cTn id="8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105500"/>
                            </p:stCondLst>
                            <p:childTnLst>
                              <p:par>
                                <p:cTn id="8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106500"/>
                            </p:stCondLst>
                            <p:childTnLst>
                              <p:par>
                                <p:cTn id="8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107500"/>
                            </p:stCondLst>
                            <p:childTnLst>
                              <p:par>
                                <p:cTn id="8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108500"/>
                            </p:stCondLst>
                            <p:childTnLst>
                              <p:par>
                                <p:cTn id="8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109500"/>
                            </p:stCondLst>
                            <p:childTnLst>
                              <p:par>
                                <p:cTn id="8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110500"/>
                            </p:stCondLst>
                            <p:childTnLst>
                              <p:par>
                                <p:cTn id="8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111500"/>
                            </p:stCondLst>
                            <p:childTnLst>
                              <p:par>
                                <p:cTn id="8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112500"/>
                            </p:stCondLst>
                            <p:childTnLst>
                              <p:par>
                                <p:cTn id="8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113500"/>
                            </p:stCondLst>
                            <p:childTnLst>
                              <p:par>
                                <p:cTn id="9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114500"/>
                            </p:stCondLst>
                            <p:childTnLst>
                              <p:par>
                                <p:cTn id="9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5" fill="hold">
                            <p:stCondLst>
                              <p:cond delay="115500"/>
                            </p:stCondLst>
                            <p:childTnLst>
                              <p:par>
                                <p:cTn id="9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116500"/>
                            </p:stCondLst>
                            <p:childTnLst>
                              <p:par>
                                <p:cTn id="9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1" fill="hold">
                            <p:stCondLst>
                              <p:cond delay="117500"/>
                            </p:stCondLst>
                            <p:childTnLst>
                              <p:par>
                                <p:cTn id="9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118500"/>
                            </p:stCondLst>
                            <p:childTnLst>
                              <p:par>
                                <p:cTn id="9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119500"/>
                            </p:stCondLst>
                            <p:childTnLst>
                              <p:par>
                                <p:cTn id="9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120500"/>
                            </p:stCondLst>
                            <p:childTnLst>
                              <p:par>
                                <p:cTn id="9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3" fill="hold">
                            <p:stCondLst>
                              <p:cond delay="121500"/>
                            </p:stCondLst>
                            <p:childTnLst>
                              <p:par>
                                <p:cTn id="9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5630976" y="2526295"/>
            <a:ext cx="174413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SO</a:t>
            </a:r>
            <a:r>
              <a:rPr lang="en-US" sz="2000" baseline="-25000" dirty="0" smtClean="0"/>
              <a:t>4</a:t>
            </a:r>
            <a:r>
              <a:rPr lang="en-US" sz="2000" dirty="0"/>
              <a:t> </a:t>
            </a:r>
            <a:r>
              <a:rPr lang="en-US" sz="2000" dirty="0" smtClean="0"/>
              <a:t>đ, t</a:t>
            </a:r>
            <a:r>
              <a:rPr lang="en-US" sz="2000" baseline="30000" dirty="0" smtClean="0"/>
              <a:t>0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100" y="300832"/>
            <a:ext cx="9848850" cy="318135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b="1" dirty="0" smtClean="0">
                <a:latin typeface="Times New Roman" pitchFamily="18" charset="0"/>
              </a:rPr>
              <a:t>1</a:t>
            </a:r>
            <a:r>
              <a:rPr lang="en-US" b="1" dirty="0">
                <a:latin typeface="Times New Roman" pitchFamily="18" charset="0"/>
              </a:rPr>
              <a:t>) 2</a:t>
            </a:r>
            <a:r>
              <a:rPr lang="vi-VN" b="1" dirty="0">
                <a:latin typeface="Times New Roman" pitchFamily="18" charset="0"/>
              </a:rPr>
              <a:t>C</a:t>
            </a:r>
            <a:r>
              <a:rPr lang="vi-VN" b="1" baseline="-25000" dirty="0">
                <a:latin typeface="Times New Roman" pitchFamily="18" charset="0"/>
              </a:rPr>
              <a:t>2</a:t>
            </a:r>
            <a:r>
              <a:rPr lang="vi-VN" b="1" dirty="0">
                <a:latin typeface="Times New Roman" pitchFamily="18" charset="0"/>
              </a:rPr>
              <a:t>H</a:t>
            </a:r>
            <a:r>
              <a:rPr lang="vi-VN" b="1" baseline="-25000" dirty="0">
                <a:latin typeface="Times New Roman" pitchFamily="18" charset="0"/>
              </a:rPr>
              <a:t>5</a:t>
            </a:r>
            <a:r>
              <a:rPr lang="vi-VN" b="1" dirty="0">
                <a:latin typeface="Times New Roman" pitchFamily="18" charset="0"/>
              </a:rPr>
              <a:t>OH </a:t>
            </a:r>
            <a:r>
              <a:rPr lang="vi-VN" b="1" dirty="0" smtClean="0">
                <a:latin typeface="Times New Roman" pitchFamily="18" charset="0"/>
              </a:rPr>
              <a:t>+ </a:t>
            </a:r>
            <a:r>
              <a:rPr lang="en-US" b="1" dirty="0">
                <a:latin typeface="Times New Roman" pitchFamily="18" charset="0"/>
              </a:rPr>
              <a:t>	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2K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</a:rPr>
              <a:t>   </a:t>
            </a:r>
            <a:r>
              <a:rPr lang="vi-VN" b="1" dirty="0" smtClean="0">
                <a:latin typeface="Times New Roman" pitchFamily="18" charset="0"/>
              </a:rPr>
              <a:t>→</a:t>
            </a:r>
            <a:r>
              <a:rPr lang="en-US" b="1" dirty="0" smtClean="0">
                <a:latin typeface="Times New Roman" pitchFamily="18" charset="0"/>
              </a:rPr>
              <a:t>  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vi-VN" b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vi-VN" b="1" baseline="-25000" dirty="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K </a:t>
            </a:r>
            <a:r>
              <a:rPr lang="vi-VN" b="1" dirty="0" smtClean="0">
                <a:latin typeface="Times New Roman" pitchFamily="18" charset="0"/>
              </a:rPr>
              <a:t>+</a:t>
            </a:r>
            <a:r>
              <a:rPr lang="en-US" b="1" dirty="0" smtClean="0">
                <a:latin typeface="Times New Roman" pitchFamily="18" charset="0"/>
              </a:rPr>
              <a:t>    2</a:t>
            </a:r>
            <a:r>
              <a:rPr lang="vi-VN" b="1" dirty="0">
                <a:latin typeface="Times New Roman" pitchFamily="18" charset="0"/>
              </a:rPr>
              <a:t>H</a:t>
            </a:r>
            <a:r>
              <a:rPr lang="vi-VN" b="1" baseline="-25000" dirty="0">
                <a:latin typeface="Times New Roman" pitchFamily="18" charset="0"/>
              </a:rPr>
              <a:t>2</a:t>
            </a:r>
            <a:r>
              <a:rPr lang="vi-VN" b="1" dirty="0">
                <a:latin typeface="Times New Roman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b="1" dirty="0">
                <a:latin typeface="Times New Roman" pitchFamily="18" charset="0"/>
              </a:rPr>
              <a:t>2) </a:t>
            </a:r>
            <a:r>
              <a:rPr lang="vi-VN" b="1" dirty="0" smtClean="0">
                <a:latin typeface="Times New Roman" pitchFamily="18" charset="0"/>
              </a:rPr>
              <a:t>C</a:t>
            </a:r>
            <a:r>
              <a:rPr lang="vi-VN" b="1" baseline="-25000" dirty="0" smtClean="0">
                <a:latin typeface="Times New Roman" pitchFamily="18" charset="0"/>
              </a:rPr>
              <a:t>2</a:t>
            </a:r>
            <a:r>
              <a:rPr lang="vi-VN" b="1" dirty="0" smtClean="0">
                <a:latin typeface="Times New Roman" pitchFamily="18" charset="0"/>
              </a:rPr>
              <a:t>H</a:t>
            </a:r>
            <a:r>
              <a:rPr lang="vi-VN" b="1" baseline="-25000" dirty="0" smtClean="0">
                <a:latin typeface="Times New Roman" pitchFamily="18" charset="0"/>
              </a:rPr>
              <a:t>5</a:t>
            </a:r>
            <a:r>
              <a:rPr lang="vi-VN" b="1" dirty="0" smtClean="0">
                <a:latin typeface="Times New Roman" pitchFamily="18" charset="0"/>
              </a:rPr>
              <a:t>OH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vi-VN" b="1" dirty="0" smtClean="0">
                <a:latin typeface="Times New Roman" pitchFamily="18" charset="0"/>
              </a:rPr>
              <a:t>+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</a:rPr>
              <a:t>O</a:t>
            </a:r>
            <a:r>
              <a:rPr lang="vi-VN" b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vi-VN" b="1" dirty="0">
                <a:latin typeface="Times New Roman" pitchFamily="18" charset="0"/>
              </a:rPr>
              <a:t> </a:t>
            </a:r>
            <a:r>
              <a:rPr lang="vi-VN" b="1" dirty="0" smtClean="0">
                <a:latin typeface="Times New Roman" pitchFamily="18" charset="0"/>
              </a:rPr>
              <a:t>→</a:t>
            </a:r>
            <a:r>
              <a:rPr lang="en-US" b="1" dirty="0" smtClean="0">
                <a:latin typeface="Times New Roman" pitchFamily="18" charset="0"/>
              </a:rPr>
              <a:t>   2</a:t>
            </a:r>
            <a:r>
              <a:rPr lang="vi-VN" b="1" dirty="0" smtClean="0">
                <a:latin typeface="Times New Roman" pitchFamily="18" charset="0"/>
              </a:rPr>
              <a:t>CO</a:t>
            </a:r>
            <a:r>
              <a:rPr lang="vi-VN" b="1" baseline="-25000" dirty="0" smtClean="0">
                <a:latin typeface="Times New Roman" pitchFamily="18" charset="0"/>
              </a:rPr>
              <a:t>2</a:t>
            </a:r>
            <a:r>
              <a:rPr lang="en-US" b="1" baseline="-25000" dirty="0" smtClean="0">
                <a:latin typeface="Times New Roman" pitchFamily="18" charset="0"/>
              </a:rPr>
              <a:t>   </a:t>
            </a:r>
            <a:r>
              <a:rPr lang="en-US" b="1" dirty="0" smtClean="0">
                <a:latin typeface="Times New Roman" pitchFamily="18" charset="0"/>
              </a:rPr>
              <a:t>+  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3H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O </a:t>
            </a:r>
            <a:endParaRPr lang="en-US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b="1" dirty="0">
                <a:latin typeface="Times New Roman" pitchFamily="18" charset="0"/>
              </a:rPr>
              <a:t>3) </a:t>
            </a:r>
            <a:r>
              <a:rPr lang="en-US" b="1" dirty="0" smtClean="0">
                <a:latin typeface="Times New Roman" pitchFamily="18" charset="0"/>
              </a:rPr>
              <a:t>2CH</a:t>
            </a:r>
            <a:r>
              <a:rPr lang="en-US" b="1" baseline="-25000" dirty="0" smtClean="0">
                <a:latin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</a:rPr>
              <a:t>COOH +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Mg(OH)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 </a:t>
            </a:r>
            <a:r>
              <a:rPr lang="vi-VN" b="1" dirty="0" smtClean="0">
                <a:latin typeface="Times New Roman" pitchFamily="18" charset="0"/>
              </a:rPr>
              <a:t>→</a:t>
            </a:r>
            <a:r>
              <a:rPr lang="en-US" b="1" dirty="0" smtClean="0">
                <a:latin typeface="Times New Roman" pitchFamily="18" charset="0"/>
              </a:rPr>
              <a:t> (</a:t>
            </a:r>
            <a:r>
              <a:rPr lang="en-US" b="1" dirty="0">
                <a:latin typeface="Times New Roman" pitchFamily="18" charset="0"/>
              </a:rPr>
              <a:t>CH</a:t>
            </a:r>
            <a:r>
              <a:rPr lang="en-US" b="1" baseline="-25000" dirty="0">
                <a:latin typeface="Times New Roman" pitchFamily="18" charset="0"/>
              </a:rPr>
              <a:t>3</a:t>
            </a:r>
            <a:r>
              <a:rPr lang="en-US" b="1" dirty="0">
                <a:latin typeface="Times New Roman" pitchFamily="18" charset="0"/>
              </a:rPr>
              <a:t>COO)</a:t>
            </a:r>
            <a:r>
              <a:rPr lang="en-US" b="1" baseline="-25000" dirty="0">
                <a:latin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</a:rPr>
              <a:t>Mg   </a:t>
            </a:r>
            <a:r>
              <a:rPr lang="en-US" b="1" dirty="0" smtClean="0">
                <a:latin typeface="Times New Roman" pitchFamily="18" charset="0"/>
              </a:rPr>
              <a:t>+ 2H</a:t>
            </a:r>
            <a:r>
              <a:rPr lang="en-US" b="1" baseline="-25000" dirty="0" smtClean="0">
                <a:latin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</a:rPr>
              <a:t>O   </a:t>
            </a:r>
            <a:endParaRPr lang="en-US" b="1" dirty="0">
              <a:latin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b="1" dirty="0">
                <a:latin typeface="Times New Roman" pitchFamily="18" charset="0"/>
              </a:rPr>
              <a:t>4) </a:t>
            </a:r>
            <a:r>
              <a:rPr lang="en-US" b="1" dirty="0" smtClean="0">
                <a:latin typeface="Times New Roman" pitchFamily="18" charset="0"/>
              </a:rPr>
              <a:t>CH</a:t>
            </a:r>
            <a:r>
              <a:rPr lang="en-US" b="1" baseline="-25000" dirty="0" smtClean="0">
                <a:latin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</a:rPr>
              <a:t>COOH  +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vi-VN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vi-VN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</a:rPr>
              <a:t>OH</a:t>
            </a:r>
            <a:r>
              <a:rPr lang="vi-VN" b="1" dirty="0" smtClean="0">
                <a:latin typeface="Times New Roman" pitchFamily="18" charset="0"/>
              </a:rPr>
              <a:t>→</a:t>
            </a:r>
            <a:r>
              <a:rPr lang="en-US" b="1" dirty="0" smtClean="0">
                <a:latin typeface="Times New Roman" pitchFamily="18" charset="0"/>
              </a:rPr>
              <a:t>  CH</a:t>
            </a:r>
            <a:r>
              <a:rPr lang="en-US" b="1" baseline="-25000" dirty="0" smtClean="0">
                <a:latin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</a:rPr>
              <a:t>COOC</a:t>
            </a:r>
            <a:r>
              <a:rPr lang="en-US" b="1" baseline="-25000" dirty="0" smtClean="0">
                <a:latin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</a:rPr>
              <a:t>H</a:t>
            </a:r>
            <a:r>
              <a:rPr lang="en-US" b="1" baseline="-25000" dirty="0" smtClean="0">
                <a:latin typeface="Times New Roman" pitchFamily="18" charset="0"/>
              </a:rPr>
              <a:t>5</a:t>
            </a:r>
            <a:r>
              <a:rPr lang="en-US" b="1" dirty="0" smtClean="0">
                <a:latin typeface="Times New Roman" pitchFamily="18" charset="0"/>
              </a:rPr>
              <a:t>   </a:t>
            </a:r>
            <a:r>
              <a:rPr lang="en-US" b="1" dirty="0">
                <a:latin typeface="Times New Roman" pitchFamily="18" charset="0"/>
              </a:rPr>
              <a:t>+ 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O </a:t>
            </a:r>
            <a:endParaRPr 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05D7A-02C3-44C6-93F5-5ED069430C5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775200" y="969851"/>
            <a:ext cx="1117600" cy="4401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 t</a:t>
            </a:r>
            <a:r>
              <a:rPr lang="en-US" sz="2000" baseline="30000" dirty="0" smtClean="0"/>
              <a:t>0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" y="1065101"/>
            <a:ext cx="137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Nhóm 1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và 3</a:t>
            </a:r>
          </a:p>
          <a:p>
            <a:endParaRPr lang="en-US" sz="3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57350" y="3615532"/>
            <a:ext cx="10306050" cy="31662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en-US" b="1" dirty="0">
                <a:latin typeface="Times New Roman" pitchFamily="18" charset="0"/>
              </a:rPr>
              <a:t>5</a:t>
            </a:r>
            <a:r>
              <a:rPr lang="en-US" b="1" dirty="0" smtClean="0">
                <a:latin typeface="Times New Roman" pitchFamily="18" charset="0"/>
              </a:rPr>
              <a:t>) 2CH</a:t>
            </a:r>
            <a:r>
              <a:rPr lang="en-US" b="1" baseline="-25000" dirty="0" smtClean="0">
                <a:latin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</a:rPr>
              <a:t>COOH      + 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CuO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baseline="-25000" dirty="0" smtClean="0">
                <a:latin typeface="Times New Roman" pitchFamily="18" charset="0"/>
              </a:rPr>
              <a:t> </a:t>
            </a:r>
            <a:r>
              <a:rPr lang="vi-VN" b="1" dirty="0" smtClean="0">
                <a:latin typeface="Times New Roman" pitchFamily="18" charset="0"/>
              </a:rPr>
              <a:t>→</a:t>
            </a:r>
            <a:r>
              <a:rPr lang="en-US" b="1" dirty="0" smtClean="0">
                <a:latin typeface="Times New Roman" pitchFamily="18" charset="0"/>
              </a:rPr>
              <a:t>  (CH</a:t>
            </a:r>
            <a:r>
              <a:rPr lang="en-US" b="1" baseline="-25000" dirty="0" smtClean="0">
                <a:latin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</a:rPr>
              <a:t>COO)</a:t>
            </a:r>
            <a:r>
              <a:rPr lang="en-US" b="1" baseline="-25000" dirty="0" smtClean="0">
                <a:latin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</a:rPr>
              <a:t>Cu   +  H</a:t>
            </a:r>
            <a:r>
              <a:rPr lang="en-US" b="1" baseline="-25000" dirty="0" smtClean="0">
                <a:latin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</a:rPr>
              <a:t>O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en-US" b="1" dirty="0">
                <a:latin typeface="Times New Roman" pitchFamily="18" charset="0"/>
              </a:rPr>
              <a:t>6</a:t>
            </a:r>
            <a:r>
              <a:rPr lang="en-US" b="1" dirty="0" smtClean="0">
                <a:latin typeface="Times New Roman" pitchFamily="18" charset="0"/>
              </a:rPr>
              <a:t>) 2CH</a:t>
            </a:r>
            <a:r>
              <a:rPr lang="en-US" b="1" baseline="-25000" dirty="0" smtClean="0">
                <a:latin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</a:rPr>
              <a:t>COOH      +   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2Na </a:t>
            </a:r>
            <a:r>
              <a:rPr lang="en-US" b="1" dirty="0" smtClean="0">
                <a:latin typeface="Times New Roman" pitchFamily="18" charset="0"/>
              </a:rPr>
              <a:t>  </a:t>
            </a:r>
            <a:r>
              <a:rPr lang="vi-VN" b="1" dirty="0" smtClean="0">
                <a:latin typeface="Times New Roman" pitchFamily="18" charset="0"/>
              </a:rPr>
              <a:t>→</a:t>
            </a:r>
            <a:r>
              <a:rPr lang="en-US" b="1" dirty="0" smtClean="0">
                <a:latin typeface="Times New Roman" pitchFamily="18" charset="0"/>
              </a:rPr>
              <a:t>   2CH</a:t>
            </a:r>
            <a:r>
              <a:rPr lang="en-US" b="1" baseline="-25000" dirty="0" smtClean="0">
                <a:latin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</a:rPr>
              <a:t>COONa   +   H</a:t>
            </a:r>
            <a:r>
              <a:rPr lang="en-US" b="1" baseline="-25000" dirty="0" smtClean="0">
                <a:latin typeface="Times New Roman" pitchFamily="18" charset="0"/>
              </a:rPr>
              <a:t>2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en-US" b="1" dirty="0">
                <a:latin typeface="Times New Roman" pitchFamily="18" charset="0"/>
              </a:rPr>
              <a:t>7</a:t>
            </a:r>
            <a:r>
              <a:rPr lang="en-US" b="1" dirty="0" smtClean="0">
                <a:latin typeface="Times New Roman" pitchFamily="18" charset="0"/>
              </a:rPr>
              <a:t>) 2</a:t>
            </a:r>
            <a:r>
              <a:rPr lang="vi-VN" b="1" dirty="0" smtClean="0">
                <a:latin typeface="Times New Roman" pitchFamily="18" charset="0"/>
              </a:rPr>
              <a:t>CH</a:t>
            </a:r>
            <a:r>
              <a:rPr lang="vi-VN" b="1" baseline="-25000" dirty="0" smtClean="0">
                <a:latin typeface="Times New Roman" pitchFamily="18" charset="0"/>
              </a:rPr>
              <a:t>3</a:t>
            </a:r>
            <a:r>
              <a:rPr lang="vi-VN" b="1" dirty="0" smtClean="0">
                <a:latin typeface="Times New Roman" pitchFamily="18" charset="0"/>
              </a:rPr>
              <a:t>COOH  +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Na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   </a:t>
            </a:r>
            <a:r>
              <a:rPr lang="vi-VN" b="1" dirty="0" smtClean="0">
                <a:latin typeface="Times New Roman" pitchFamily="18" charset="0"/>
              </a:rPr>
              <a:t>→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2CH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COONa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vi-VN" b="1" dirty="0" smtClean="0">
                <a:latin typeface="Times New Roman" pitchFamily="18" charset="0"/>
              </a:rPr>
              <a:t>+ CO</a:t>
            </a:r>
            <a:r>
              <a:rPr lang="vi-VN" b="1" baseline="-25000" dirty="0" smtClean="0">
                <a:latin typeface="Times New Roman" pitchFamily="18" charset="0"/>
              </a:rPr>
              <a:t>2</a:t>
            </a:r>
            <a:r>
              <a:rPr lang="vi-VN" b="1" dirty="0" smtClean="0">
                <a:latin typeface="Times New Roman" pitchFamily="18" charset="0"/>
              </a:rPr>
              <a:t> +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O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en-US" b="1" dirty="0">
                <a:latin typeface="Times New Roman" pitchFamily="18" charset="0"/>
              </a:rPr>
              <a:t>8</a:t>
            </a:r>
            <a:r>
              <a:rPr lang="en-US" b="1" dirty="0" smtClean="0">
                <a:latin typeface="Times New Roman" pitchFamily="18" charset="0"/>
              </a:rPr>
              <a:t>) (RCOO)</a:t>
            </a:r>
            <a:r>
              <a:rPr lang="en-US" b="1" baseline="-25000" dirty="0" smtClean="0">
                <a:latin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</a:rPr>
              <a:t>C</a:t>
            </a:r>
            <a:r>
              <a:rPr lang="en-US" b="1" baseline="-25000" dirty="0" smtClean="0">
                <a:latin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</a:rPr>
              <a:t>H</a:t>
            </a:r>
            <a:r>
              <a:rPr lang="en-US" b="1" baseline="-25000" dirty="0" smtClean="0">
                <a:latin typeface="Times New Roman" pitchFamily="18" charset="0"/>
              </a:rPr>
              <a:t>5</a:t>
            </a:r>
            <a:r>
              <a:rPr lang="en-US" b="1" dirty="0" smtClean="0">
                <a:latin typeface="Times New Roman" pitchFamily="18" charset="0"/>
              </a:rPr>
              <a:t>  +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3NaOH</a:t>
            </a:r>
            <a:r>
              <a:rPr lang="en-US" b="1" dirty="0" smtClean="0">
                <a:latin typeface="Times New Roman" pitchFamily="18" charset="0"/>
              </a:rPr>
              <a:t>  </a:t>
            </a:r>
            <a:r>
              <a:rPr lang="vi-VN" b="1" dirty="0" smtClean="0">
                <a:latin typeface="Times New Roman" pitchFamily="18" charset="0"/>
              </a:rPr>
              <a:t>→</a:t>
            </a:r>
            <a:r>
              <a:rPr lang="en-US" b="1" dirty="0" smtClean="0">
                <a:latin typeface="Times New Roman" pitchFamily="18" charset="0"/>
              </a:rPr>
              <a:t>  C</a:t>
            </a:r>
            <a:r>
              <a:rPr lang="en-US" b="1" baseline="-25000" dirty="0" smtClean="0">
                <a:latin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</a:rPr>
              <a:t>H</a:t>
            </a:r>
            <a:r>
              <a:rPr lang="en-US" b="1" baseline="-25000" dirty="0" smtClean="0">
                <a:latin typeface="Times New Roman" pitchFamily="18" charset="0"/>
              </a:rPr>
              <a:t>5</a:t>
            </a:r>
            <a:r>
              <a:rPr lang="en-US" b="1" dirty="0" smtClean="0">
                <a:latin typeface="Times New Roman" pitchFamily="18" charset="0"/>
              </a:rPr>
              <a:t>(OH)</a:t>
            </a:r>
            <a:r>
              <a:rPr lang="en-US" b="1" baseline="-25000" dirty="0" smtClean="0">
                <a:latin typeface="Times New Roman" pitchFamily="18" charset="0"/>
              </a:rPr>
              <a:t>3   </a:t>
            </a:r>
            <a:r>
              <a:rPr lang="en-US" b="1" dirty="0" smtClean="0">
                <a:latin typeface="Times New Roman" pitchFamily="18" charset="0"/>
              </a:rPr>
              <a:t>+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3RCOONa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57150" y="4839082"/>
            <a:ext cx="137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Nhóm 2 và 4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sz="3200" dirty="0"/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6413500" y="6044821"/>
            <a:ext cx="1117600" cy="4401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 t</a:t>
            </a:r>
            <a:r>
              <a:rPr lang="en-US" sz="2000" baseline="30000" dirty="0" smtClean="0"/>
              <a:t>0</a:t>
            </a:r>
            <a:endParaRPr lang="en-US" sz="2000" dirty="0"/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6261100" y="2529955"/>
            <a:ext cx="1606550" cy="4001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 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SO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đặc, t</a:t>
            </a:r>
            <a:r>
              <a:rPr lang="en-US" sz="2000" baseline="30000" dirty="0" smtClean="0"/>
              <a:t>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230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1449</TotalTime>
  <Words>2483</Words>
  <Application>Microsoft Office PowerPoint</Application>
  <PresentationFormat>Widescreen</PresentationFormat>
  <Paragraphs>705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Cambria Math</vt:lpstr>
      <vt:lpstr>Tahoma</vt:lpstr>
      <vt:lpstr>inherit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H2SO4 đ, t0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Windows User</cp:lastModifiedBy>
  <cp:revision>61</cp:revision>
  <cp:lastPrinted>2021-04-13T02:10:10Z</cp:lastPrinted>
  <dcterms:created xsi:type="dcterms:W3CDTF">2018-05-24T12:43:45Z</dcterms:created>
  <dcterms:modified xsi:type="dcterms:W3CDTF">2023-04-11T09:17:50Z</dcterms:modified>
</cp:coreProperties>
</file>