
<file path=[Content_Types].xml><?xml version="1.0" encoding="utf-8"?>
<Types xmlns="http://schemas.openxmlformats.org/package/2006/content-types">
  <Default Extension="bmp" ContentType="image/bmp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7"/>
  </p:notesMasterIdLst>
  <p:handoutMasterIdLst>
    <p:handoutMasterId r:id="rId28"/>
  </p:handoutMasterIdLst>
  <p:sldIdLst>
    <p:sldId id="314" r:id="rId6"/>
    <p:sldId id="290" r:id="rId7"/>
    <p:sldId id="311" r:id="rId8"/>
    <p:sldId id="294" r:id="rId9"/>
    <p:sldId id="292" r:id="rId10"/>
    <p:sldId id="309" r:id="rId11"/>
    <p:sldId id="312" r:id="rId12"/>
    <p:sldId id="313" r:id="rId13"/>
    <p:sldId id="293" r:id="rId14"/>
    <p:sldId id="300" r:id="rId15"/>
    <p:sldId id="301" r:id="rId16"/>
    <p:sldId id="296" r:id="rId17"/>
    <p:sldId id="265" r:id="rId18"/>
    <p:sldId id="304" r:id="rId19"/>
    <p:sldId id="303" r:id="rId20"/>
    <p:sldId id="299" r:id="rId21"/>
    <p:sldId id="305" r:id="rId22"/>
    <p:sldId id="306" r:id="rId23"/>
    <p:sldId id="308" r:id="rId24"/>
    <p:sldId id="27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6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6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6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1B18C-EE4A-407D-9B80-CF0978AC0E0A}" type="pres">
      <dgm:prSet presAssocID="{A3B82DE0-DCE0-4801-ACDF-2CADAAB944AF}" presName="Name56" presStyleLbl="parChTrans1D2" presStyleIdx="5" presStyleCnt="6"/>
      <dgm:spPr/>
      <dgm:t>
        <a:bodyPr/>
        <a:lstStyle/>
        <a:p>
          <a:endParaRPr lang="en-US"/>
        </a:p>
      </dgm:t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5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0C85C-4D7C-45CA-9CDD-C40A2587101B}">
      <dsp:nvSpPr>
        <dsp:cNvPr id="0" name=""/>
        <dsp:cNvSpPr/>
      </dsp:nvSpPr>
      <dsp:spPr>
        <a:xfrm>
          <a:off x="0" y="42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43505"/>
        <a:ext cx="7382453" cy="726370"/>
      </dsp:txXfrm>
    </dsp:sp>
    <dsp:sp modelId="{4D8385B0-33EA-4B29-AE63-3D8FF37CC08B}">
      <dsp:nvSpPr>
        <dsp:cNvPr id="0" name=""/>
        <dsp:cNvSpPr/>
      </dsp:nvSpPr>
      <dsp:spPr>
        <a:xfrm>
          <a:off x="0" y="9330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972305"/>
        <a:ext cx="7382453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4/15/2023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7" y="235052"/>
            <a:ext cx="5490500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41" y="1355183"/>
            <a:ext cx="3663576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355183"/>
            <a:ext cx="3908942" cy="24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859"/>
          <a:stretch/>
        </p:blipFill>
        <p:spPr bwMode="auto">
          <a:xfrm>
            <a:off x="431999" y="3797568"/>
            <a:ext cx="3908942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7638"/>
          <a:stretch/>
        </p:blipFill>
        <p:spPr bwMode="auto">
          <a:xfrm>
            <a:off x="4336508" y="3754834"/>
            <a:ext cx="3668010" cy="2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637</TotalTime>
  <Words>922</Words>
  <Application>Microsoft Office PowerPoint</Application>
  <PresentationFormat>Widescreen</PresentationFormat>
  <Paragraphs>179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Bài 36:  ĐỘNG VẬT</vt:lpstr>
      <vt:lpstr>PowerPoint Presentation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PowerPoint Presentation</vt:lpstr>
      <vt:lpstr>  III. Vai trò và tác hại của động vật: </vt:lpstr>
      <vt:lpstr>  III. Vai trò và tác hại của động vật: </vt:lpstr>
      <vt:lpstr>Lợi ích của động vật: </vt:lpstr>
      <vt:lpstr>Tác hại của động vật: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Linh Ho</cp:lastModifiedBy>
  <cp:revision>59</cp:revision>
  <dcterms:created xsi:type="dcterms:W3CDTF">2021-04-13T16:26:41Z</dcterms:created>
  <dcterms:modified xsi:type="dcterms:W3CDTF">2023-04-14T20:45:16Z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