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66" r:id="rId2"/>
    <p:sldMasterId id="2147483751" r:id="rId3"/>
    <p:sldMasterId id="2147483763" r:id="rId4"/>
    <p:sldMasterId id="2147483776" r:id="rId5"/>
  </p:sldMasterIdLst>
  <p:notesMasterIdLst>
    <p:notesMasterId r:id="rId28"/>
  </p:notesMasterIdLst>
  <p:sldIdLst>
    <p:sldId id="334" r:id="rId6"/>
    <p:sldId id="335" r:id="rId7"/>
    <p:sldId id="265" r:id="rId8"/>
    <p:sldId id="285" r:id="rId9"/>
    <p:sldId id="266" r:id="rId10"/>
    <p:sldId id="315" r:id="rId11"/>
    <p:sldId id="316" r:id="rId12"/>
    <p:sldId id="317" r:id="rId13"/>
    <p:sldId id="325" r:id="rId14"/>
    <p:sldId id="337" r:id="rId15"/>
    <p:sldId id="312" r:id="rId16"/>
    <p:sldId id="326" r:id="rId17"/>
    <p:sldId id="284" r:id="rId18"/>
    <p:sldId id="318" r:id="rId19"/>
    <p:sldId id="327" r:id="rId20"/>
    <p:sldId id="328" r:id="rId21"/>
    <p:sldId id="277" r:id="rId22"/>
    <p:sldId id="330" r:id="rId23"/>
    <p:sldId id="331" r:id="rId24"/>
    <p:sldId id="333" r:id="rId25"/>
    <p:sldId id="282" r:id="rId26"/>
    <p:sldId id="338" r:id="rId27"/>
  </p:sldIdLst>
  <p:sldSz cx="12192000" cy="6858000"/>
  <p:notesSz cx="6858000" cy="9144000"/>
  <p:embeddedFontLst>
    <p:embeddedFont>
      <p:font typeface="Calibri" panose="020F0502020204030204" pitchFamily="34" charset="0"/>
      <p:regular r:id="rId29"/>
      <p:bold r:id="rId30"/>
      <p:italic r:id="rId31"/>
      <p:boldItalic r:id="rId32"/>
    </p:embeddedFont>
    <p:embeddedFont>
      <p:font typeface="Calibri Light" panose="020F0302020204030204" pitchFamily="34" charset="0"/>
      <p:regular r:id="rId33"/>
      <p:italic r:id="rId34"/>
    </p:embeddedFont>
    <p:embeddedFont>
      <p:font typeface="微软雅黑" panose="020B0503020204020204" pitchFamily="34" charset="-122"/>
      <p:regular r:id="rId35"/>
      <p:bold r:id="rId36"/>
    </p:embeddedFont>
    <p:embeddedFont>
      <p:font typeface="宋体" panose="02010600030101010101" pitchFamily="2" charset="-122"/>
      <p:regular r:id="rId37"/>
    </p:embeddedFont>
    <p:embeddedFont>
      <p:font typeface=".VnTime" panose="020B7200000000000000" pitchFamily="34" charset="0"/>
      <p:regular r:id="rId38"/>
      <p:bold r:id="rId39"/>
      <p:italic r:id="rId40"/>
      <p:bold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FFBEF"/>
    <a:srgbClr val="7E56D2"/>
    <a:srgbClr val="FF00FF"/>
    <a:srgbClr val="FFFFFF"/>
    <a:srgbClr val="3EEA52"/>
    <a:srgbClr val="5C2C04"/>
    <a:srgbClr val="59BB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92" y="66"/>
      </p:cViewPr>
      <p:guideLst>
        <p:guide orient="horz" pos="2160"/>
        <p:guide pos="3840"/>
      </p:guideLst>
    </p:cSldViewPr>
  </p:slideViewPr>
  <p:notesTextViewPr>
    <p:cViewPr>
      <p:scale>
        <a:sx n="1" d="1"/>
        <a:sy n="1" d="1"/>
      </p:scale>
      <p:origin x="0" y="0"/>
    </p:cViewPr>
  </p:notesTextViewPr>
  <p:sorterViewPr>
    <p:cViewPr>
      <p:scale>
        <a:sx n="100" d="100"/>
        <a:sy n="100" d="100"/>
      </p:scale>
      <p:origin x="0" y="-551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11.fntdata"/><Relationship Id="rId21" Type="http://schemas.openxmlformats.org/officeDocument/2006/relationships/slide" Target="slides/slide16.xml"/><Relationship Id="rId34" Type="http://schemas.openxmlformats.org/officeDocument/2006/relationships/font" Target="fonts/font6.fntdata"/><Relationship Id="rId42"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3.fntdata"/><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5.fntdata"/><Relationship Id="rId38" Type="http://schemas.openxmlformats.org/officeDocument/2006/relationships/font" Target="fonts/font10.fntdata"/><Relationship Id="rId46" Type="http://schemas.microsoft.com/office/2016/11/relationships/changesInfo" Target="changesInfos/changesInfo1.xml"/><Relationship Id="rId20" Type="http://schemas.openxmlformats.org/officeDocument/2006/relationships/slide" Target="slides/slide15.xml"/><Relationship Id="rId41" Type="http://schemas.openxmlformats.org/officeDocument/2006/relationships/font" Target="fonts/font13.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uyền Nguyễn" userId="596648814b0c80cd" providerId="LiveId" clId="{504C4EF8-E574-4ADD-86F1-09C726DFA102}"/>
    <pc:docChg chg="undo custSel addSld delSld modSld sldOrd">
      <pc:chgData name="Huyền Nguyễn" userId="596648814b0c80cd" providerId="LiveId" clId="{504C4EF8-E574-4ADD-86F1-09C726DFA102}" dt="2022-08-19T15:18:19.823" v="987" actId="20577"/>
      <pc:docMkLst>
        <pc:docMk/>
      </pc:docMkLst>
      <pc:sldChg chg="modSp mod">
        <pc:chgData name="Huyền Nguyễn" userId="596648814b0c80cd" providerId="LiveId" clId="{504C4EF8-E574-4ADD-86F1-09C726DFA102}" dt="2022-08-19T13:50:51.628" v="4" actId="120"/>
        <pc:sldMkLst>
          <pc:docMk/>
          <pc:sldMk cId="2817788826" sldId="266"/>
        </pc:sldMkLst>
        <pc:spChg chg="mod">
          <ac:chgData name="Huyền Nguyễn" userId="596648814b0c80cd" providerId="LiveId" clId="{504C4EF8-E574-4ADD-86F1-09C726DFA102}" dt="2022-08-19T13:50:51.628" v="4" actId="120"/>
          <ac:spMkLst>
            <pc:docMk/>
            <pc:sldMk cId="2817788826" sldId="266"/>
            <ac:spMk id="5" creationId="{D1AF292C-D924-A1DE-221B-1CF308A0A5AC}"/>
          </ac:spMkLst>
        </pc:spChg>
      </pc:sldChg>
      <pc:sldChg chg="modSp">
        <pc:chgData name="Huyền Nguyễn" userId="596648814b0c80cd" providerId="LiveId" clId="{504C4EF8-E574-4ADD-86F1-09C726DFA102}" dt="2022-08-19T15:18:19.823" v="987" actId="20577"/>
        <pc:sldMkLst>
          <pc:docMk/>
          <pc:sldMk cId="2692974640" sldId="286"/>
        </pc:sldMkLst>
        <pc:spChg chg="mod">
          <ac:chgData name="Huyền Nguyễn" userId="596648814b0c80cd" providerId="LiveId" clId="{504C4EF8-E574-4ADD-86F1-09C726DFA102}" dt="2022-08-19T15:18:19.823" v="987" actId="20577"/>
          <ac:spMkLst>
            <pc:docMk/>
            <pc:sldMk cId="2692974640" sldId="286"/>
            <ac:spMk id="19" creationId="{00000000-0000-0000-0000-000000000000}"/>
          </ac:spMkLst>
        </pc:spChg>
      </pc:sldChg>
      <pc:sldChg chg="modSp mod">
        <pc:chgData name="Huyền Nguyễn" userId="596648814b0c80cd" providerId="LiveId" clId="{504C4EF8-E574-4ADD-86F1-09C726DFA102}" dt="2022-08-19T13:59:40.616" v="345" actId="20577"/>
        <pc:sldMkLst>
          <pc:docMk/>
          <pc:sldMk cId="1209561283" sldId="312"/>
        </pc:sldMkLst>
        <pc:spChg chg="mod">
          <ac:chgData name="Huyền Nguyễn" userId="596648814b0c80cd" providerId="LiveId" clId="{504C4EF8-E574-4ADD-86F1-09C726DFA102}" dt="2022-08-19T13:59:40.616" v="345" actId="20577"/>
          <ac:spMkLst>
            <pc:docMk/>
            <pc:sldMk cId="1209561283" sldId="312"/>
            <ac:spMk id="2" creationId="{00000000-0000-0000-0000-000000000000}"/>
          </ac:spMkLst>
        </pc:spChg>
        <pc:spChg chg="mod">
          <ac:chgData name="Huyền Nguyễn" userId="596648814b0c80cd" providerId="LiveId" clId="{504C4EF8-E574-4ADD-86F1-09C726DFA102}" dt="2022-08-19T13:59:33.607" v="344" actId="1076"/>
          <ac:spMkLst>
            <pc:docMk/>
            <pc:sldMk cId="1209561283" sldId="312"/>
            <ac:spMk id="8" creationId="{9EE39C97-E45A-8ACF-B75C-7C3E54CB51CA}"/>
          </ac:spMkLst>
        </pc:spChg>
      </pc:sldChg>
      <pc:sldChg chg="modSp mod">
        <pc:chgData name="Huyền Nguyễn" userId="596648814b0c80cd" providerId="LiveId" clId="{504C4EF8-E574-4ADD-86F1-09C726DFA102}" dt="2022-08-19T13:51:44.372" v="12" actId="1076"/>
        <pc:sldMkLst>
          <pc:docMk/>
          <pc:sldMk cId="3524287365" sldId="317"/>
        </pc:sldMkLst>
        <pc:spChg chg="mod">
          <ac:chgData name="Huyền Nguyễn" userId="596648814b0c80cd" providerId="LiveId" clId="{504C4EF8-E574-4ADD-86F1-09C726DFA102}" dt="2022-08-19T13:51:44.372" v="12" actId="1076"/>
          <ac:spMkLst>
            <pc:docMk/>
            <pc:sldMk cId="3524287365" sldId="317"/>
            <ac:spMk id="5" creationId="{D1AF292C-D924-A1DE-221B-1CF308A0A5AC}"/>
          </ac:spMkLst>
        </pc:spChg>
      </pc:sldChg>
      <pc:sldChg chg="addSp modSp mod modAnim">
        <pc:chgData name="Huyền Nguyễn" userId="596648814b0c80cd" providerId="LiveId" clId="{504C4EF8-E574-4ADD-86F1-09C726DFA102}" dt="2022-08-19T14:03:17.184" v="632" actId="1076"/>
        <pc:sldMkLst>
          <pc:docMk/>
          <pc:sldMk cId="1990435455" sldId="327"/>
        </pc:sldMkLst>
        <pc:spChg chg="mod">
          <ac:chgData name="Huyền Nguyễn" userId="596648814b0c80cd" providerId="LiveId" clId="{504C4EF8-E574-4ADD-86F1-09C726DFA102}" dt="2022-08-19T14:03:15.373" v="631" actId="1076"/>
          <ac:spMkLst>
            <pc:docMk/>
            <pc:sldMk cId="1990435455" sldId="327"/>
            <ac:spMk id="3" creationId="{00000000-0000-0000-0000-000000000000}"/>
          </ac:spMkLst>
        </pc:spChg>
        <pc:spChg chg="mod">
          <ac:chgData name="Huyền Nguyễn" userId="596648814b0c80cd" providerId="LiveId" clId="{504C4EF8-E574-4ADD-86F1-09C726DFA102}" dt="2022-08-19T14:02:17.795" v="622"/>
          <ac:spMkLst>
            <pc:docMk/>
            <pc:sldMk cId="1990435455" sldId="327"/>
            <ac:spMk id="5" creationId="{DC3FC9E3-72C6-4C48-7A58-36EF157D8055}"/>
          </ac:spMkLst>
        </pc:spChg>
        <pc:grpChg chg="add mod">
          <ac:chgData name="Huyền Nguyễn" userId="596648814b0c80cd" providerId="LiveId" clId="{504C4EF8-E574-4ADD-86F1-09C726DFA102}" dt="2022-08-19T14:03:17.184" v="632" actId="1076"/>
          <ac:grpSpMkLst>
            <pc:docMk/>
            <pc:sldMk cId="1990435455" sldId="327"/>
            <ac:grpSpMk id="2" creationId="{04A81DBA-07EA-609D-9A3C-B1962842F5A6}"/>
          </ac:grpSpMkLst>
        </pc:grpChg>
        <pc:picChg chg="mod">
          <ac:chgData name="Huyền Nguyễn" userId="596648814b0c80cd" providerId="LiveId" clId="{504C4EF8-E574-4ADD-86F1-09C726DFA102}" dt="2022-08-19T14:02:17.795" v="622"/>
          <ac:picMkLst>
            <pc:docMk/>
            <pc:sldMk cId="1990435455" sldId="327"/>
            <ac:picMk id="4" creationId="{7BB8926D-5106-D069-41EB-0378D163D6C6}"/>
          </ac:picMkLst>
        </pc:picChg>
        <pc:picChg chg="add mod">
          <ac:chgData name="Huyền Nguyễn" userId="596648814b0c80cd" providerId="LiveId" clId="{504C4EF8-E574-4ADD-86F1-09C726DFA102}" dt="2022-08-19T14:03:10.354" v="630" actId="1076"/>
          <ac:picMkLst>
            <pc:docMk/>
            <pc:sldMk cId="1990435455" sldId="327"/>
            <ac:picMk id="6" creationId="{61F2F841-6D3D-AC03-BF45-D29B405CC507}"/>
          </ac:picMkLst>
        </pc:picChg>
      </pc:sldChg>
      <pc:sldChg chg="addSp delSp modSp add del mod ord delAnim modAnim">
        <pc:chgData name="Huyền Nguyễn" userId="596648814b0c80cd" providerId="LiveId" clId="{504C4EF8-E574-4ADD-86F1-09C726DFA102}" dt="2022-08-19T14:38:21.534" v="880" actId="47"/>
        <pc:sldMkLst>
          <pc:docMk/>
          <pc:sldMk cId="3728823360" sldId="329"/>
        </pc:sldMkLst>
        <pc:spChg chg="mod">
          <ac:chgData name="Huyền Nguyễn" userId="596648814b0c80cd" providerId="LiveId" clId="{504C4EF8-E574-4ADD-86F1-09C726DFA102}" dt="2022-08-19T14:29:34.786" v="807" actId="1076"/>
          <ac:spMkLst>
            <pc:docMk/>
            <pc:sldMk cId="3728823360" sldId="329"/>
            <ac:spMk id="3" creationId="{AB6E7658-D1DD-42D7-AE8A-3A8602743BDC}"/>
          </ac:spMkLst>
        </pc:spChg>
        <pc:spChg chg="add mod">
          <ac:chgData name="Huyền Nguyễn" userId="596648814b0c80cd" providerId="LiveId" clId="{504C4EF8-E574-4ADD-86F1-09C726DFA102}" dt="2022-08-19T14:19:00.354" v="774" actId="1076"/>
          <ac:spMkLst>
            <pc:docMk/>
            <pc:sldMk cId="3728823360" sldId="329"/>
            <ac:spMk id="6" creationId="{5A450973-60EA-BB9A-CC65-E462969DBFD7}"/>
          </ac:spMkLst>
        </pc:spChg>
        <pc:spChg chg="del mod">
          <ac:chgData name="Huyền Nguyễn" userId="596648814b0c80cd" providerId="LiveId" clId="{504C4EF8-E574-4ADD-86F1-09C726DFA102}" dt="2022-08-19T14:09:29.676" v="657"/>
          <ac:spMkLst>
            <pc:docMk/>
            <pc:sldMk cId="3728823360" sldId="329"/>
            <ac:spMk id="7" creationId="{553D15A0-AD1C-4574-AFF4-2BFF0256403B}"/>
          </ac:spMkLst>
        </pc:spChg>
        <pc:spChg chg="add mod">
          <ac:chgData name="Huyền Nguyễn" userId="596648814b0c80cd" providerId="LiveId" clId="{504C4EF8-E574-4ADD-86F1-09C726DFA102}" dt="2022-08-19T14:18:53.618" v="772" actId="1076"/>
          <ac:spMkLst>
            <pc:docMk/>
            <pc:sldMk cId="3728823360" sldId="329"/>
            <ac:spMk id="9" creationId="{90930E6E-844C-A880-80A8-033798ECF436}"/>
          </ac:spMkLst>
        </pc:spChg>
        <pc:spChg chg="del">
          <ac:chgData name="Huyền Nguyễn" userId="596648814b0c80cd" providerId="LiveId" clId="{504C4EF8-E574-4ADD-86F1-09C726DFA102}" dt="2022-08-19T14:06:59.697" v="634" actId="478"/>
          <ac:spMkLst>
            <pc:docMk/>
            <pc:sldMk cId="3728823360" sldId="329"/>
            <ac:spMk id="11" creationId="{8331C24B-36AC-40E7-9B23-59D5E8A74E3F}"/>
          </ac:spMkLst>
        </pc:spChg>
        <pc:spChg chg="add mod">
          <ac:chgData name="Huyền Nguyễn" userId="596648814b0c80cd" providerId="LiveId" clId="{504C4EF8-E574-4ADD-86F1-09C726DFA102}" dt="2022-08-19T14:18:56.843" v="773" actId="1076"/>
          <ac:spMkLst>
            <pc:docMk/>
            <pc:sldMk cId="3728823360" sldId="329"/>
            <ac:spMk id="12" creationId="{DBD01260-0220-B76A-CFAE-C545B2B3429C}"/>
          </ac:spMkLst>
        </pc:spChg>
        <pc:spChg chg="add mod">
          <ac:chgData name="Huyền Nguyễn" userId="596648814b0c80cd" providerId="LiveId" clId="{504C4EF8-E574-4ADD-86F1-09C726DFA102}" dt="2022-08-19T14:29:40.129" v="808" actId="1076"/>
          <ac:spMkLst>
            <pc:docMk/>
            <pc:sldMk cId="3728823360" sldId="329"/>
            <ac:spMk id="13" creationId="{80C9E092-3164-5551-36A8-C1DE0DFC3695}"/>
          </ac:spMkLst>
        </pc:spChg>
        <pc:picChg chg="mod">
          <ac:chgData name="Huyền Nguyễn" userId="596648814b0c80cd" providerId="LiveId" clId="{504C4EF8-E574-4ADD-86F1-09C726DFA102}" dt="2022-08-19T14:18:11.275" v="765" actId="1076"/>
          <ac:picMkLst>
            <pc:docMk/>
            <pc:sldMk cId="3728823360" sldId="329"/>
            <ac:picMk id="4" creationId="{00000000-0000-0000-0000-000000000000}"/>
          </ac:picMkLst>
        </pc:picChg>
        <pc:picChg chg="mod">
          <ac:chgData name="Huyền Nguyễn" userId="596648814b0c80cd" providerId="LiveId" clId="{504C4EF8-E574-4ADD-86F1-09C726DFA102}" dt="2022-08-19T14:18:11.275" v="765" actId="1076"/>
          <ac:picMkLst>
            <pc:docMk/>
            <pc:sldMk cId="3728823360" sldId="329"/>
            <ac:picMk id="5" creationId="{00000000-0000-0000-0000-000000000000}"/>
          </ac:picMkLst>
        </pc:picChg>
      </pc:sldChg>
      <pc:sldChg chg="delSp modSp add mod delAnim modAnim">
        <pc:chgData name="Huyền Nguyễn" userId="596648814b0c80cd" providerId="LiveId" clId="{504C4EF8-E574-4ADD-86F1-09C726DFA102}" dt="2022-08-19T14:59:45.020" v="970" actId="14100"/>
        <pc:sldMkLst>
          <pc:docMk/>
          <pc:sldMk cId="2633322276" sldId="330"/>
        </pc:sldMkLst>
        <pc:spChg chg="mod">
          <ac:chgData name="Huyền Nguyễn" userId="596648814b0c80cd" providerId="LiveId" clId="{504C4EF8-E574-4ADD-86F1-09C726DFA102}" dt="2022-08-19T14:59:45.020" v="970" actId="14100"/>
          <ac:spMkLst>
            <pc:docMk/>
            <pc:sldMk cId="2633322276" sldId="330"/>
            <ac:spMk id="3" creationId="{AB6E7658-D1DD-42D7-AE8A-3A8602743BDC}"/>
          </ac:spMkLst>
        </pc:spChg>
        <pc:spChg chg="del">
          <ac:chgData name="Huyền Nguyễn" userId="596648814b0c80cd" providerId="LiveId" clId="{504C4EF8-E574-4ADD-86F1-09C726DFA102}" dt="2022-08-19T14:22:59.417" v="784" actId="478"/>
          <ac:spMkLst>
            <pc:docMk/>
            <pc:sldMk cId="2633322276" sldId="330"/>
            <ac:spMk id="6" creationId="{5A450973-60EA-BB9A-CC65-E462969DBFD7}"/>
          </ac:spMkLst>
        </pc:spChg>
        <pc:spChg chg="del">
          <ac:chgData name="Huyền Nguyễn" userId="596648814b0c80cd" providerId="LiveId" clId="{504C4EF8-E574-4ADD-86F1-09C726DFA102}" dt="2022-08-19T14:23:00.424" v="785" actId="478"/>
          <ac:spMkLst>
            <pc:docMk/>
            <pc:sldMk cId="2633322276" sldId="330"/>
            <ac:spMk id="9" creationId="{90930E6E-844C-A880-80A8-033798ECF436}"/>
          </ac:spMkLst>
        </pc:spChg>
        <pc:spChg chg="del">
          <ac:chgData name="Huyền Nguyễn" userId="596648814b0c80cd" providerId="LiveId" clId="{504C4EF8-E574-4ADD-86F1-09C726DFA102}" dt="2022-08-19T14:23:02.359" v="786" actId="478"/>
          <ac:spMkLst>
            <pc:docMk/>
            <pc:sldMk cId="2633322276" sldId="330"/>
            <ac:spMk id="12" creationId="{DBD01260-0220-B76A-CFAE-C545B2B3429C}"/>
          </ac:spMkLst>
        </pc:spChg>
        <pc:spChg chg="del">
          <ac:chgData name="Huyền Nguyễn" userId="596648814b0c80cd" providerId="LiveId" clId="{504C4EF8-E574-4ADD-86F1-09C726DFA102}" dt="2022-08-19T14:23:03.610" v="787" actId="478"/>
          <ac:spMkLst>
            <pc:docMk/>
            <pc:sldMk cId="2633322276" sldId="330"/>
            <ac:spMk id="13" creationId="{80C9E092-3164-5551-36A8-C1DE0DFC3695}"/>
          </ac:spMkLst>
        </pc:spChg>
      </pc:sldChg>
      <pc:sldChg chg="delSp modSp add mod delAnim modAnim">
        <pc:chgData name="Huyền Nguyễn" userId="596648814b0c80cd" providerId="LiveId" clId="{504C4EF8-E574-4ADD-86F1-09C726DFA102}" dt="2022-08-19T14:47:47.953" v="967"/>
        <pc:sldMkLst>
          <pc:docMk/>
          <pc:sldMk cId="1279343018" sldId="331"/>
        </pc:sldMkLst>
        <pc:spChg chg="del mod">
          <ac:chgData name="Huyền Nguyễn" userId="596648814b0c80cd" providerId="LiveId" clId="{504C4EF8-E574-4ADD-86F1-09C726DFA102}" dt="2022-08-19T14:31:05.571" v="812" actId="478"/>
          <ac:spMkLst>
            <pc:docMk/>
            <pc:sldMk cId="1279343018" sldId="331"/>
            <ac:spMk id="5" creationId="{00000000-0000-0000-0000-000000000000}"/>
          </ac:spMkLst>
        </pc:spChg>
        <pc:spChg chg="mod">
          <ac:chgData name="Huyền Nguyễn" userId="596648814b0c80cd" providerId="LiveId" clId="{504C4EF8-E574-4ADD-86F1-09C726DFA102}" dt="2022-08-19T14:41:45.286" v="899" actId="1076"/>
          <ac:spMkLst>
            <pc:docMk/>
            <pc:sldMk cId="1279343018" sldId="331"/>
            <ac:spMk id="23" creationId="{00000000-0000-0000-0000-000000000000}"/>
          </ac:spMkLst>
        </pc:spChg>
        <pc:spChg chg="mod">
          <ac:chgData name="Huyền Nguyễn" userId="596648814b0c80cd" providerId="LiveId" clId="{504C4EF8-E574-4ADD-86F1-09C726DFA102}" dt="2022-08-19T14:43:13.442" v="917" actId="1076"/>
          <ac:spMkLst>
            <pc:docMk/>
            <pc:sldMk cId="1279343018" sldId="331"/>
            <ac:spMk id="24" creationId="{00000000-0000-0000-0000-000000000000}"/>
          </ac:spMkLst>
        </pc:spChg>
        <pc:spChg chg="mod">
          <ac:chgData name="Huyền Nguyễn" userId="596648814b0c80cd" providerId="LiveId" clId="{504C4EF8-E574-4ADD-86F1-09C726DFA102}" dt="2022-08-19T14:43:17.286" v="918" actId="1076"/>
          <ac:spMkLst>
            <pc:docMk/>
            <pc:sldMk cId="1279343018" sldId="331"/>
            <ac:spMk id="25" creationId="{00000000-0000-0000-0000-000000000000}"/>
          </ac:spMkLst>
        </pc:spChg>
        <pc:spChg chg="mod">
          <ac:chgData name="Huyền Nguyễn" userId="596648814b0c80cd" providerId="LiveId" clId="{504C4EF8-E574-4ADD-86F1-09C726DFA102}" dt="2022-08-19T14:43:20.054" v="919" actId="1076"/>
          <ac:spMkLst>
            <pc:docMk/>
            <pc:sldMk cId="1279343018" sldId="331"/>
            <ac:spMk id="26" creationId="{00000000-0000-0000-0000-000000000000}"/>
          </ac:spMkLst>
        </pc:spChg>
        <pc:spChg chg="del mod">
          <ac:chgData name="Huyền Nguyễn" userId="596648814b0c80cd" providerId="LiveId" clId="{504C4EF8-E574-4ADD-86F1-09C726DFA102}" dt="2022-08-19T14:41:14.716" v="891" actId="478"/>
          <ac:spMkLst>
            <pc:docMk/>
            <pc:sldMk cId="1279343018" sldId="331"/>
            <ac:spMk id="27" creationId="{00000000-0000-0000-0000-000000000000}"/>
          </ac:spMkLst>
        </pc:spChg>
        <pc:spChg chg="mod">
          <ac:chgData name="Huyền Nguyễn" userId="596648814b0c80cd" providerId="LiveId" clId="{504C4EF8-E574-4ADD-86F1-09C726DFA102}" dt="2022-08-19T14:43:59.867" v="930" actId="20577"/>
          <ac:spMkLst>
            <pc:docMk/>
            <pc:sldMk cId="1279343018" sldId="331"/>
            <ac:spMk id="28" creationId="{00000000-0000-0000-0000-000000000000}"/>
          </ac:spMkLst>
        </pc:spChg>
        <pc:spChg chg="mod">
          <ac:chgData name="Huyền Nguyễn" userId="596648814b0c80cd" providerId="LiveId" clId="{504C4EF8-E574-4ADD-86F1-09C726DFA102}" dt="2022-08-19T14:43:42.386" v="927" actId="20577"/>
          <ac:spMkLst>
            <pc:docMk/>
            <pc:sldMk cId="1279343018" sldId="331"/>
            <ac:spMk id="29" creationId="{00000000-0000-0000-0000-000000000000}"/>
          </ac:spMkLst>
        </pc:spChg>
        <pc:spChg chg="mod">
          <ac:chgData name="Huyền Nguyễn" userId="596648814b0c80cd" providerId="LiveId" clId="{504C4EF8-E574-4ADD-86F1-09C726DFA102}" dt="2022-08-19T14:44:01.116" v="931" actId="20577"/>
          <ac:spMkLst>
            <pc:docMk/>
            <pc:sldMk cId="1279343018" sldId="331"/>
            <ac:spMk id="30" creationId="{00000000-0000-0000-0000-000000000000}"/>
          </ac:spMkLst>
        </pc:spChg>
        <pc:spChg chg="del mod">
          <ac:chgData name="Huyền Nguyễn" userId="596648814b0c80cd" providerId="LiveId" clId="{504C4EF8-E574-4ADD-86F1-09C726DFA102}" dt="2022-08-19T14:41:18.228" v="893" actId="478"/>
          <ac:spMkLst>
            <pc:docMk/>
            <pc:sldMk cId="1279343018" sldId="331"/>
            <ac:spMk id="31" creationId="{00000000-0000-0000-0000-000000000000}"/>
          </ac:spMkLst>
        </pc:spChg>
        <pc:spChg chg="mod">
          <ac:chgData name="Huyền Nguyễn" userId="596648814b0c80cd" providerId="LiveId" clId="{504C4EF8-E574-4ADD-86F1-09C726DFA102}" dt="2022-08-19T14:43:23.241" v="920" actId="1076"/>
          <ac:spMkLst>
            <pc:docMk/>
            <pc:sldMk cId="1279343018" sldId="331"/>
            <ac:spMk id="32" creationId="{00000000-0000-0000-0000-000000000000}"/>
          </ac:spMkLst>
        </pc:spChg>
        <pc:spChg chg="mod">
          <ac:chgData name="Huyền Nguyễn" userId="596648814b0c80cd" providerId="LiveId" clId="{504C4EF8-E574-4ADD-86F1-09C726DFA102}" dt="2022-08-19T14:43:25.160" v="921" actId="1076"/>
          <ac:spMkLst>
            <pc:docMk/>
            <pc:sldMk cId="1279343018" sldId="331"/>
            <ac:spMk id="33" creationId="{00000000-0000-0000-0000-000000000000}"/>
          </ac:spMkLst>
        </pc:spChg>
        <pc:spChg chg="mod">
          <ac:chgData name="Huyền Nguyễn" userId="596648814b0c80cd" providerId="LiveId" clId="{504C4EF8-E574-4ADD-86F1-09C726DFA102}" dt="2022-08-19T14:43:26.970" v="922" actId="1076"/>
          <ac:spMkLst>
            <pc:docMk/>
            <pc:sldMk cId="1279343018" sldId="331"/>
            <ac:spMk id="34" creationId="{00000000-0000-0000-0000-000000000000}"/>
          </ac:spMkLst>
        </pc:spChg>
        <pc:spChg chg="del mod">
          <ac:chgData name="Huyền Nguyễn" userId="596648814b0c80cd" providerId="LiveId" clId="{504C4EF8-E574-4ADD-86F1-09C726DFA102}" dt="2022-08-19T14:41:16.755" v="892" actId="478"/>
          <ac:spMkLst>
            <pc:docMk/>
            <pc:sldMk cId="1279343018" sldId="331"/>
            <ac:spMk id="35" creationId="{00000000-0000-0000-0000-000000000000}"/>
          </ac:spMkLst>
        </pc:spChg>
        <pc:grpChg chg="del">
          <ac:chgData name="Huyền Nguyễn" userId="596648814b0c80cd" providerId="LiveId" clId="{504C4EF8-E574-4ADD-86F1-09C726DFA102}" dt="2022-08-19T14:31:06.702" v="813" actId="478"/>
          <ac:grpSpMkLst>
            <pc:docMk/>
            <pc:sldMk cId="1279343018" sldId="331"/>
            <ac:grpSpMk id="2" creationId="{00000000-0000-0000-0000-000000000000}"/>
          </ac:grpSpMkLst>
        </pc:grpChg>
        <pc:grpChg chg="del">
          <ac:chgData name="Huyền Nguyễn" userId="596648814b0c80cd" providerId="LiveId" clId="{504C4EF8-E574-4ADD-86F1-09C726DFA102}" dt="2022-08-19T14:31:03.832" v="810" actId="478"/>
          <ac:grpSpMkLst>
            <pc:docMk/>
            <pc:sldMk cId="1279343018" sldId="331"/>
            <ac:grpSpMk id="6" creationId="{00000000-0000-0000-0000-000000000000}"/>
          </ac:grpSpMkLst>
        </pc:grpChg>
        <pc:grpChg chg="del">
          <ac:chgData name="Huyền Nguyễn" userId="596648814b0c80cd" providerId="LiveId" clId="{504C4EF8-E574-4ADD-86F1-09C726DFA102}" dt="2022-08-19T14:31:09.461" v="814" actId="478"/>
          <ac:grpSpMkLst>
            <pc:docMk/>
            <pc:sldMk cId="1279343018" sldId="331"/>
            <ac:grpSpMk id="10" creationId="{00000000-0000-0000-0000-000000000000}"/>
          </ac:grpSpMkLst>
        </pc:grpChg>
      </pc:sldChg>
      <pc:sldChg chg="addSp delSp modSp add del mod addAnim delAnim">
        <pc:chgData name="Huyền Nguyễn" userId="596648814b0c80cd" providerId="LiveId" clId="{504C4EF8-E574-4ADD-86F1-09C726DFA102}" dt="2022-08-19T14:47:29.981" v="966" actId="47"/>
        <pc:sldMkLst>
          <pc:docMk/>
          <pc:sldMk cId="2138054752" sldId="332"/>
        </pc:sldMkLst>
        <pc:spChg chg="add del mod">
          <ac:chgData name="Huyền Nguyễn" userId="596648814b0c80cd" providerId="LiveId" clId="{504C4EF8-E574-4ADD-86F1-09C726DFA102}" dt="2022-08-19T14:41:09.091" v="890" actId="478"/>
          <ac:spMkLst>
            <pc:docMk/>
            <pc:sldMk cId="2138054752" sldId="332"/>
            <ac:spMk id="27" creationId="{00000000-0000-0000-0000-000000000000}"/>
          </ac:spMkLst>
        </pc:spChg>
      </pc:sldChg>
      <pc:sldChg chg="delSp modSp add del mod delAnim">
        <pc:chgData name="Huyền Nguyễn" userId="596648814b0c80cd" providerId="LiveId" clId="{504C4EF8-E574-4ADD-86F1-09C726DFA102}" dt="2022-08-19T14:39:11.466" v="886" actId="47"/>
        <pc:sldMkLst>
          <pc:docMk/>
          <pc:sldMk cId="2930481536" sldId="332"/>
        </pc:sldMkLst>
        <pc:spChg chg="mod">
          <ac:chgData name="Huyền Nguyễn" userId="596648814b0c80cd" providerId="LiveId" clId="{504C4EF8-E574-4ADD-86F1-09C726DFA102}" dt="2022-08-19T14:38:43.426" v="885" actId="1076"/>
          <ac:spMkLst>
            <pc:docMk/>
            <pc:sldMk cId="2930481536" sldId="332"/>
            <ac:spMk id="26" creationId="{00000000-0000-0000-0000-000000000000}"/>
          </ac:spMkLst>
        </pc:spChg>
        <pc:spChg chg="del">
          <ac:chgData name="Huyền Nguyễn" userId="596648814b0c80cd" providerId="LiveId" clId="{504C4EF8-E574-4ADD-86F1-09C726DFA102}" dt="2022-08-19T14:38:34.032" v="882" actId="478"/>
          <ac:spMkLst>
            <pc:docMk/>
            <pc:sldMk cId="2930481536" sldId="332"/>
            <ac:spMk id="27" creationId="{00000000-0000-0000-0000-000000000000}"/>
          </ac:spMkLst>
        </pc:spChg>
        <pc:spChg chg="del">
          <ac:chgData name="Huyền Nguyễn" userId="596648814b0c80cd" providerId="LiveId" clId="{504C4EF8-E574-4ADD-86F1-09C726DFA102}" dt="2022-08-19T14:38:35.684" v="883" actId="478"/>
          <ac:spMkLst>
            <pc:docMk/>
            <pc:sldMk cId="2930481536" sldId="332"/>
            <ac:spMk id="31" creationId="{00000000-0000-0000-0000-000000000000}"/>
          </ac:spMkLst>
        </pc:spChg>
        <pc:spChg chg="del">
          <ac:chgData name="Huyền Nguyễn" userId="596648814b0c80cd" providerId="LiveId" clId="{504C4EF8-E574-4ADD-86F1-09C726DFA102}" dt="2022-08-19T14:38:37.929" v="884" actId="478"/>
          <ac:spMkLst>
            <pc:docMk/>
            <pc:sldMk cId="2930481536" sldId="332"/>
            <ac:spMk id="35" creationId="{00000000-0000-0000-0000-000000000000}"/>
          </ac:spMkLst>
        </pc:spChg>
      </pc:sldChg>
      <pc:sldChg chg="modSp add mod modAnim">
        <pc:chgData name="Huyền Nguyễn" userId="596648814b0c80cd" providerId="LiveId" clId="{504C4EF8-E574-4ADD-86F1-09C726DFA102}" dt="2022-08-19T14:47:51.129" v="968"/>
        <pc:sldMkLst>
          <pc:docMk/>
          <pc:sldMk cId="428780926" sldId="333"/>
        </pc:sldMkLst>
        <pc:spChg chg="mod">
          <ac:chgData name="Huyền Nguyễn" userId="596648814b0c80cd" providerId="LiveId" clId="{504C4EF8-E574-4ADD-86F1-09C726DFA102}" dt="2022-08-19T14:46:37.522" v="953" actId="255"/>
          <ac:spMkLst>
            <pc:docMk/>
            <pc:sldMk cId="428780926" sldId="333"/>
            <ac:spMk id="23" creationId="{00000000-0000-0000-0000-000000000000}"/>
          </ac:spMkLst>
        </pc:spChg>
        <pc:spChg chg="mod">
          <ac:chgData name="Huyền Nguyễn" userId="596648814b0c80cd" providerId="LiveId" clId="{504C4EF8-E574-4ADD-86F1-09C726DFA102}" dt="2022-08-19T14:46:37.522" v="953" actId="255"/>
          <ac:spMkLst>
            <pc:docMk/>
            <pc:sldMk cId="428780926" sldId="333"/>
            <ac:spMk id="24" creationId="{00000000-0000-0000-0000-000000000000}"/>
          </ac:spMkLst>
        </pc:spChg>
        <pc:spChg chg="mod">
          <ac:chgData name="Huyền Nguyễn" userId="596648814b0c80cd" providerId="LiveId" clId="{504C4EF8-E574-4ADD-86F1-09C726DFA102}" dt="2022-08-19T14:46:43.639" v="955" actId="20577"/>
          <ac:spMkLst>
            <pc:docMk/>
            <pc:sldMk cId="428780926" sldId="333"/>
            <ac:spMk id="25" creationId="{00000000-0000-0000-0000-000000000000}"/>
          </ac:spMkLst>
        </pc:spChg>
        <pc:spChg chg="mod">
          <ac:chgData name="Huyền Nguyễn" userId="596648814b0c80cd" providerId="LiveId" clId="{504C4EF8-E574-4ADD-86F1-09C726DFA102}" dt="2022-08-19T14:46:53.253" v="959" actId="20577"/>
          <ac:spMkLst>
            <pc:docMk/>
            <pc:sldMk cId="428780926" sldId="333"/>
            <ac:spMk id="26" creationId="{00000000-0000-0000-0000-000000000000}"/>
          </ac:spMkLst>
        </pc:spChg>
        <pc:spChg chg="mod">
          <ac:chgData name="Huyền Nguyễn" userId="596648814b0c80cd" providerId="LiveId" clId="{504C4EF8-E574-4ADD-86F1-09C726DFA102}" dt="2022-08-19T14:47:05.108" v="962" actId="122"/>
          <ac:spMkLst>
            <pc:docMk/>
            <pc:sldMk cId="428780926" sldId="333"/>
            <ac:spMk id="28" creationId="{00000000-0000-0000-0000-000000000000}"/>
          </ac:spMkLst>
        </pc:spChg>
        <pc:spChg chg="mod">
          <ac:chgData name="Huyền Nguyễn" userId="596648814b0c80cd" providerId="LiveId" clId="{504C4EF8-E574-4ADD-86F1-09C726DFA102}" dt="2022-08-19T14:47:18.687" v="963" actId="20577"/>
          <ac:spMkLst>
            <pc:docMk/>
            <pc:sldMk cId="428780926" sldId="333"/>
            <ac:spMk id="29" creationId="{00000000-0000-0000-0000-000000000000}"/>
          </ac:spMkLst>
        </pc:spChg>
        <pc:spChg chg="mod">
          <ac:chgData name="Huyền Nguyễn" userId="596648814b0c80cd" providerId="LiveId" clId="{504C4EF8-E574-4ADD-86F1-09C726DFA102}" dt="2022-08-19T14:47:20.864" v="965" actId="20577"/>
          <ac:spMkLst>
            <pc:docMk/>
            <pc:sldMk cId="428780926" sldId="333"/>
            <ac:spMk id="30" creationId="{00000000-0000-0000-0000-000000000000}"/>
          </ac:spMkLst>
        </pc:spChg>
        <pc:spChg chg="mod">
          <ac:chgData name="Huyền Nguyễn" userId="596648814b0c80cd" providerId="LiveId" clId="{504C4EF8-E574-4ADD-86F1-09C726DFA102}" dt="2022-08-19T14:46:47.985" v="956" actId="1076"/>
          <ac:spMkLst>
            <pc:docMk/>
            <pc:sldMk cId="428780926" sldId="333"/>
            <ac:spMk id="32" creationId="{00000000-0000-0000-0000-000000000000}"/>
          </ac:spMkLst>
        </pc:spChg>
        <pc:spChg chg="mod">
          <ac:chgData name="Huyền Nguyễn" userId="596648814b0c80cd" providerId="LiveId" clId="{504C4EF8-E574-4ADD-86F1-09C726DFA102}" dt="2022-08-19T14:46:50.774" v="957" actId="1076"/>
          <ac:spMkLst>
            <pc:docMk/>
            <pc:sldMk cId="428780926" sldId="333"/>
            <ac:spMk id="33" creationId="{00000000-0000-0000-0000-000000000000}"/>
          </ac:spMkLst>
        </pc:spChg>
        <pc:spChg chg="mod">
          <ac:chgData name="Huyền Nguyễn" userId="596648814b0c80cd" providerId="LiveId" clId="{504C4EF8-E574-4ADD-86F1-09C726DFA102}" dt="2022-08-19T14:46:55.080" v="960" actId="1076"/>
          <ac:spMkLst>
            <pc:docMk/>
            <pc:sldMk cId="428780926" sldId="333"/>
            <ac:spMk id="34" creationId="{00000000-0000-0000-0000-000000000000}"/>
          </ac:spMkLst>
        </pc:spChg>
      </pc:sldChg>
      <pc:sldChg chg="add del">
        <pc:chgData name="Huyền Nguyễn" userId="596648814b0c80cd" providerId="LiveId" clId="{504C4EF8-E574-4ADD-86F1-09C726DFA102}" dt="2022-08-19T14:44:22.486" v="935"/>
        <pc:sldMkLst>
          <pc:docMk/>
          <pc:sldMk cId="2299543195" sldId="333"/>
        </pc:sldMkLst>
      </pc:sldChg>
      <pc:sldChg chg="add del">
        <pc:chgData name="Huyền Nguyễn" userId="596648814b0c80cd" providerId="LiveId" clId="{504C4EF8-E574-4ADD-86F1-09C726DFA102}" dt="2022-08-19T14:44:16.052" v="933" actId="2696"/>
        <pc:sldMkLst>
          <pc:docMk/>
          <pc:sldMk cId="3898410418" sldId="333"/>
        </pc:sldMkLst>
      </pc:sldChg>
    </pc:docChg>
  </pc:docChgLst>
  <pc:docChgLst>
    <pc:chgData name="Huyền Nguyễn" userId="596648814b0c80cd" providerId="LiveId" clId="{D7AEBE88-515C-4709-A09F-1922E9C77D92}"/>
    <pc:docChg chg="undo redo custSel addSld delSld modSld sldOrd delMainMaster">
      <pc:chgData name="Huyền Nguyễn" userId="596648814b0c80cd" providerId="LiveId" clId="{D7AEBE88-515C-4709-A09F-1922E9C77D92}" dt="2022-08-19T03:17:54.972" v="1728" actId="1076"/>
      <pc:docMkLst>
        <pc:docMk/>
      </pc:docMkLst>
      <pc:sldChg chg="del">
        <pc:chgData name="Huyền Nguyễn" userId="596648814b0c80cd" providerId="LiveId" clId="{D7AEBE88-515C-4709-A09F-1922E9C77D92}" dt="2022-08-19T03:13:18.539" v="1472" actId="47"/>
        <pc:sldMkLst>
          <pc:docMk/>
          <pc:sldMk cId="2829899646" sldId="267"/>
        </pc:sldMkLst>
      </pc:sldChg>
      <pc:sldChg chg="addSp delSp modSp mod delAnim">
        <pc:chgData name="Huyền Nguyễn" userId="596648814b0c80cd" providerId="LiveId" clId="{D7AEBE88-515C-4709-A09F-1922E9C77D92}" dt="2022-08-19T00:50:35.014" v="183" actId="1076"/>
        <pc:sldMkLst>
          <pc:docMk/>
          <pc:sldMk cId="1367842192" sldId="268"/>
        </pc:sldMkLst>
        <pc:spChg chg="del mod">
          <ac:chgData name="Huyền Nguyễn" userId="596648814b0c80cd" providerId="LiveId" clId="{D7AEBE88-515C-4709-A09F-1922E9C77D92}" dt="2022-08-19T00:41:32.632" v="130" actId="478"/>
          <ac:spMkLst>
            <pc:docMk/>
            <pc:sldMk cId="1367842192" sldId="268"/>
            <ac:spMk id="25" creationId="{00000000-0000-0000-0000-000000000000}"/>
          </ac:spMkLst>
        </pc:spChg>
        <pc:spChg chg="del">
          <ac:chgData name="Huyền Nguyễn" userId="596648814b0c80cd" providerId="LiveId" clId="{D7AEBE88-515C-4709-A09F-1922E9C77D92}" dt="2022-08-19T00:41:23.694" v="127" actId="478"/>
          <ac:spMkLst>
            <pc:docMk/>
            <pc:sldMk cId="1367842192" sldId="268"/>
            <ac:spMk id="36" creationId="{00000000-0000-0000-0000-000000000000}"/>
          </ac:spMkLst>
        </pc:spChg>
        <pc:spChg chg="del mod">
          <ac:chgData name="Huyền Nguyễn" userId="596648814b0c80cd" providerId="LiveId" clId="{D7AEBE88-515C-4709-A09F-1922E9C77D92}" dt="2022-08-19T00:41:32.632" v="130" actId="478"/>
          <ac:spMkLst>
            <pc:docMk/>
            <pc:sldMk cId="1367842192" sldId="268"/>
            <ac:spMk id="37" creationId="{00000000-0000-0000-0000-000000000000}"/>
          </ac:spMkLst>
        </pc:spChg>
        <pc:spChg chg="del mod">
          <ac:chgData name="Huyền Nguyễn" userId="596648814b0c80cd" providerId="LiveId" clId="{D7AEBE88-515C-4709-A09F-1922E9C77D92}" dt="2022-08-19T00:41:32.632" v="130" actId="478"/>
          <ac:spMkLst>
            <pc:docMk/>
            <pc:sldMk cId="1367842192" sldId="268"/>
            <ac:spMk id="42" creationId="{00000000-0000-0000-0000-000000000000}"/>
          </ac:spMkLst>
        </pc:spChg>
        <pc:spChg chg="del mod">
          <ac:chgData name="Huyền Nguyễn" userId="596648814b0c80cd" providerId="LiveId" clId="{D7AEBE88-515C-4709-A09F-1922E9C77D92}" dt="2022-08-19T00:41:32.632" v="130" actId="478"/>
          <ac:spMkLst>
            <pc:docMk/>
            <pc:sldMk cId="1367842192" sldId="268"/>
            <ac:spMk id="43" creationId="{00000000-0000-0000-0000-000000000000}"/>
          </ac:spMkLst>
        </pc:spChg>
        <pc:spChg chg="del mod">
          <ac:chgData name="Huyền Nguyễn" userId="596648814b0c80cd" providerId="LiveId" clId="{D7AEBE88-515C-4709-A09F-1922E9C77D92}" dt="2022-08-19T00:41:32.632" v="130" actId="478"/>
          <ac:spMkLst>
            <pc:docMk/>
            <pc:sldMk cId="1367842192" sldId="268"/>
            <ac:spMk id="44" creationId="{00000000-0000-0000-0000-000000000000}"/>
          </ac:spMkLst>
        </pc:spChg>
        <pc:grpChg chg="del">
          <ac:chgData name="Huyền Nguyễn" userId="596648814b0c80cd" providerId="LiveId" clId="{D7AEBE88-515C-4709-A09F-1922E9C77D92}" dt="2022-08-19T00:41:24.602" v="128" actId="478"/>
          <ac:grpSpMkLst>
            <pc:docMk/>
            <pc:sldMk cId="1367842192" sldId="268"/>
            <ac:grpSpMk id="3" creationId="{8EC40A4C-1F58-470F-AA86-6AA7AC5762DC}"/>
          </ac:grpSpMkLst>
        </pc:grpChg>
        <pc:grpChg chg="del mod">
          <ac:chgData name="Huyền Nguyễn" userId="596648814b0c80cd" providerId="LiveId" clId="{D7AEBE88-515C-4709-A09F-1922E9C77D92}" dt="2022-08-19T00:41:32.632" v="130" actId="478"/>
          <ac:grpSpMkLst>
            <pc:docMk/>
            <pc:sldMk cId="1367842192" sldId="268"/>
            <ac:grpSpMk id="11" creationId="{4536F600-41A4-466E-BE84-9F7AA7DD4BE6}"/>
          </ac:grpSpMkLst>
        </pc:grpChg>
        <pc:grpChg chg="del mod">
          <ac:chgData name="Huyền Nguyễn" userId="596648814b0c80cd" providerId="LiveId" clId="{D7AEBE88-515C-4709-A09F-1922E9C77D92}" dt="2022-08-19T00:41:32.632" v="130" actId="478"/>
          <ac:grpSpMkLst>
            <pc:docMk/>
            <pc:sldMk cId="1367842192" sldId="268"/>
            <ac:grpSpMk id="19" creationId="{A6569503-41A4-4DAD-B81B-10EDD192472B}"/>
          </ac:grpSpMkLst>
        </pc:grpChg>
        <pc:grpChg chg="del mod">
          <ac:chgData name="Huyền Nguyễn" userId="596648814b0c80cd" providerId="LiveId" clId="{D7AEBE88-515C-4709-A09F-1922E9C77D92}" dt="2022-08-19T00:41:32.632" v="130" actId="478"/>
          <ac:grpSpMkLst>
            <pc:docMk/>
            <pc:sldMk cId="1367842192" sldId="268"/>
            <ac:grpSpMk id="27" creationId="{9FBB177C-B99F-4C40-AAA7-EB7E53FE280F}"/>
          </ac:grpSpMkLst>
        </pc:grpChg>
        <pc:picChg chg="add mod">
          <ac:chgData name="Huyền Nguyễn" userId="596648814b0c80cd" providerId="LiveId" clId="{D7AEBE88-515C-4709-A09F-1922E9C77D92}" dt="2022-08-19T00:50:29.637" v="182" actId="14100"/>
          <ac:picMkLst>
            <pc:docMk/>
            <pc:sldMk cId="1367842192" sldId="268"/>
            <ac:picMk id="5" creationId="{DD2C6341-E684-C67E-A0B7-C0470D6CF4B3}"/>
          </ac:picMkLst>
        </pc:picChg>
        <pc:picChg chg="add mod">
          <ac:chgData name="Huyền Nguyễn" userId="596648814b0c80cd" providerId="LiveId" clId="{D7AEBE88-515C-4709-A09F-1922E9C77D92}" dt="2022-08-19T00:50:23.269" v="180" actId="14100"/>
          <ac:picMkLst>
            <pc:docMk/>
            <pc:sldMk cId="1367842192" sldId="268"/>
            <ac:picMk id="7" creationId="{8CF5BA24-55A6-3482-DE7D-72441E47B1A9}"/>
          </ac:picMkLst>
        </pc:picChg>
        <pc:picChg chg="add mod">
          <ac:chgData name="Huyền Nguyễn" userId="596648814b0c80cd" providerId="LiveId" clId="{D7AEBE88-515C-4709-A09F-1922E9C77D92}" dt="2022-08-19T00:50:13.230" v="177" actId="14100"/>
          <ac:picMkLst>
            <pc:docMk/>
            <pc:sldMk cId="1367842192" sldId="268"/>
            <ac:picMk id="9" creationId="{248D89B9-0163-EFF7-A3E6-E5DC91D28F8E}"/>
          </ac:picMkLst>
        </pc:picChg>
        <pc:picChg chg="add del mod">
          <ac:chgData name="Huyền Nguyễn" userId="596648814b0c80cd" providerId="LiveId" clId="{D7AEBE88-515C-4709-A09F-1922E9C77D92}" dt="2022-08-19T00:42:15.258" v="138" actId="478"/>
          <ac:picMkLst>
            <pc:docMk/>
            <pc:sldMk cId="1367842192" sldId="268"/>
            <ac:picMk id="16" creationId="{595D796A-D159-A646-34BA-318D75BDFFE4}"/>
          </ac:picMkLst>
        </pc:picChg>
        <pc:picChg chg="add mod">
          <ac:chgData name="Huyền Nguyễn" userId="596648814b0c80cd" providerId="LiveId" clId="{D7AEBE88-515C-4709-A09F-1922E9C77D92}" dt="2022-08-19T00:50:16.534" v="178" actId="14100"/>
          <ac:picMkLst>
            <pc:docMk/>
            <pc:sldMk cId="1367842192" sldId="268"/>
            <ac:picMk id="18" creationId="{20DD3633-395C-3EA6-8274-54F30B47A440}"/>
          </ac:picMkLst>
        </pc:picChg>
        <pc:picChg chg="add del mod">
          <ac:chgData name="Huyền Nguyễn" userId="596648814b0c80cd" providerId="LiveId" clId="{D7AEBE88-515C-4709-A09F-1922E9C77D92}" dt="2022-08-19T00:45:57.146" v="142" actId="478"/>
          <ac:picMkLst>
            <pc:docMk/>
            <pc:sldMk cId="1367842192" sldId="268"/>
            <ac:picMk id="24" creationId="{EA24FDB8-57BC-B762-7D18-BAA7A67B2FC5}"/>
          </ac:picMkLst>
        </pc:picChg>
        <pc:picChg chg="add del mod">
          <ac:chgData name="Huyền Nguyễn" userId="596648814b0c80cd" providerId="LiveId" clId="{D7AEBE88-515C-4709-A09F-1922E9C77D92}" dt="2022-08-19T00:46:03.717" v="145" actId="478"/>
          <ac:picMkLst>
            <pc:docMk/>
            <pc:sldMk cId="1367842192" sldId="268"/>
            <ac:picMk id="32" creationId="{C02E2E11-D76C-5FC5-CE3E-A2FB44E6F0A5}"/>
          </ac:picMkLst>
        </pc:picChg>
        <pc:picChg chg="del mod">
          <ac:chgData name="Huyền Nguyễn" userId="596648814b0c80cd" providerId="LiveId" clId="{D7AEBE88-515C-4709-A09F-1922E9C77D92}" dt="2022-08-19T00:41:32.632" v="130" actId="478"/>
          <ac:picMkLst>
            <pc:docMk/>
            <pc:sldMk cId="1367842192" sldId="268"/>
            <ac:picMk id="35" creationId="{00000000-0000-0000-0000-000000000000}"/>
          </ac:picMkLst>
        </pc:picChg>
        <pc:picChg chg="add mod">
          <ac:chgData name="Huyền Nguyễn" userId="596648814b0c80cd" providerId="LiveId" clId="{D7AEBE88-515C-4709-A09F-1922E9C77D92}" dt="2022-08-19T00:50:35.014" v="183" actId="1076"/>
          <ac:picMkLst>
            <pc:docMk/>
            <pc:sldMk cId="1367842192" sldId="268"/>
            <ac:picMk id="38" creationId="{13F25E9A-B9BB-E4AA-EAC9-6FA07233A20D}"/>
          </ac:picMkLst>
        </pc:picChg>
      </pc:sldChg>
      <pc:sldChg chg="addSp delSp modSp mod delAnim">
        <pc:chgData name="Huyền Nguyễn" userId="596648814b0c80cd" providerId="LiveId" clId="{D7AEBE88-515C-4709-A09F-1922E9C77D92}" dt="2022-08-19T02:31:00.057" v="897" actId="1076"/>
        <pc:sldMkLst>
          <pc:docMk/>
          <pc:sldMk cId="2634885612" sldId="269"/>
        </pc:sldMkLst>
        <pc:spChg chg="del">
          <ac:chgData name="Huyền Nguyễn" userId="596648814b0c80cd" providerId="LiveId" clId="{D7AEBE88-515C-4709-A09F-1922E9C77D92}" dt="2022-08-19T01:54:12.698" v="838" actId="478"/>
          <ac:spMkLst>
            <pc:docMk/>
            <pc:sldMk cId="2634885612" sldId="269"/>
            <ac:spMk id="3" creationId="{00000000-0000-0000-0000-000000000000}"/>
          </ac:spMkLst>
        </pc:spChg>
        <pc:spChg chg="add mod">
          <ac:chgData name="Huyền Nguyễn" userId="596648814b0c80cd" providerId="LiveId" clId="{D7AEBE88-515C-4709-A09F-1922E9C77D92}" dt="2022-08-19T02:31:00.057" v="897" actId="1076"/>
          <ac:spMkLst>
            <pc:docMk/>
            <pc:sldMk cId="2634885612" sldId="269"/>
            <ac:spMk id="5" creationId="{6626F8C5-7583-3EC4-AF66-F99FC4D70988}"/>
          </ac:spMkLst>
        </pc:spChg>
        <pc:spChg chg="del">
          <ac:chgData name="Huyền Nguyễn" userId="596648814b0c80cd" providerId="LiveId" clId="{D7AEBE88-515C-4709-A09F-1922E9C77D92}" dt="2022-08-19T01:54:07.249" v="834" actId="478"/>
          <ac:spMkLst>
            <pc:docMk/>
            <pc:sldMk cId="2634885612" sldId="269"/>
            <ac:spMk id="21" creationId="{00000000-0000-0000-0000-000000000000}"/>
          </ac:spMkLst>
        </pc:spChg>
        <pc:spChg chg="del">
          <ac:chgData name="Huyền Nguyễn" userId="596648814b0c80cd" providerId="LiveId" clId="{D7AEBE88-515C-4709-A09F-1922E9C77D92}" dt="2022-08-19T01:54:09.535" v="836" actId="478"/>
          <ac:spMkLst>
            <pc:docMk/>
            <pc:sldMk cId="2634885612" sldId="269"/>
            <ac:spMk id="22" creationId="{00000000-0000-0000-0000-000000000000}"/>
          </ac:spMkLst>
        </pc:spChg>
        <pc:grpChg chg="del">
          <ac:chgData name="Huyền Nguyễn" userId="596648814b0c80cd" providerId="LiveId" clId="{D7AEBE88-515C-4709-A09F-1922E9C77D92}" dt="2022-08-19T01:54:08.286" v="835" actId="478"/>
          <ac:grpSpMkLst>
            <pc:docMk/>
            <pc:sldMk cId="2634885612" sldId="269"/>
            <ac:grpSpMk id="2" creationId="{C15B3591-290F-4E2F-BFBC-D133F02AAE7F}"/>
          </ac:grpSpMkLst>
        </pc:grpChg>
        <pc:grpChg chg="del">
          <ac:chgData name="Huyền Nguyễn" userId="596648814b0c80cd" providerId="LiveId" clId="{D7AEBE88-515C-4709-A09F-1922E9C77D92}" dt="2022-08-19T01:54:11.061" v="837" actId="478"/>
          <ac:grpSpMkLst>
            <pc:docMk/>
            <pc:sldMk cId="2634885612" sldId="269"/>
            <ac:grpSpMk id="7" creationId="{CB831CED-3FEE-4365-A580-BEA1F7E59DFC}"/>
          </ac:grpSpMkLst>
        </pc:grpChg>
        <pc:grpChg chg="del">
          <ac:chgData name="Huyền Nguyễn" userId="596648814b0c80cd" providerId="LiveId" clId="{D7AEBE88-515C-4709-A09F-1922E9C77D92}" dt="2022-08-19T01:54:06.293" v="833" actId="478"/>
          <ac:grpSpMkLst>
            <pc:docMk/>
            <pc:sldMk cId="2634885612" sldId="269"/>
            <ac:grpSpMk id="14" creationId="{FC21A6FA-A378-4AEC-B3FA-5403BD5C7E84}"/>
          </ac:grpSpMkLst>
        </pc:grpChg>
        <pc:picChg chg="mod">
          <ac:chgData name="Huyền Nguyễn" userId="596648814b0c80cd" providerId="LiveId" clId="{D7AEBE88-515C-4709-A09F-1922E9C77D92}" dt="2022-08-19T01:54:57.946" v="850" actId="14100"/>
          <ac:picMkLst>
            <pc:docMk/>
            <pc:sldMk cId="2634885612" sldId="269"/>
            <ac:picMk id="20" creationId="{8DD594F8-5C1A-44E7-9F44-49D18970121E}"/>
          </ac:picMkLst>
        </pc:picChg>
      </pc:sldChg>
      <pc:sldChg chg="del">
        <pc:chgData name="Huyền Nguyễn" userId="596648814b0c80cd" providerId="LiveId" clId="{D7AEBE88-515C-4709-A09F-1922E9C77D92}" dt="2022-08-19T03:13:37.351" v="1482" actId="47"/>
        <pc:sldMkLst>
          <pc:docMk/>
          <pc:sldMk cId="3477869581" sldId="270"/>
        </pc:sldMkLst>
      </pc:sldChg>
      <pc:sldChg chg="addSp delSp modSp add mod delAnim modAnim">
        <pc:chgData name="Huyền Nguyễn" userId="596648814b0c80cd" providerId="LiveId" clId="{D7AEBE88-515C-4709-A09F-1922E9C77D92}" dt="2022-08-19T03:09:44.956" v="1332"/>
        <pc:sldMkLst>
          <pc:docMk/>
          <pc:sldMk cId="1436331656" sldId="277"/>
        </pc:sldMkLst>
        <pc:spChg chg="mod">
          <ac:chgData name="Huyền Nguyễn" userId="596648814b0c80cd" providerId="LiveId" clId="{D7AEBE88-515C-4709-A09F-1922E9C77D92}" dt="2022-08-19T02:53:48.874" v="1208" actId="1076"/>
          <ac:spMkLst>
            <pc:docMk/>
            <pc:sldMk cId="1436331656" sldId="277"/>
            <ac:spMk id="2" creationId="{00000000-0000-0000-0000-000000000000}"/>
          </ac:spMkLst>
        </pc:spChg>
        <pc:spChg chg="del mod">
          <ac:chgData name="Huyền Nguyễn" userId="596648814b0c80cd" providerId="LiveId" clId="{D7AEBE88-515C-4709-A09F-1922E9C77D92}" dt="2022-08-19T02:52:57.119" v="1192"/>
          <ac:spMkLst>
            <pc:docMk/>
            <pc:sldMk cId="1436331656" sldId="277"/>
            <ac:spMk id="3" creationId="{00000000-0000-0000-0000-000000000000}"/>
          </ac:spMkLst>
        </pc:spChg>
        <pc:spChg chg="del mod">
          <ac:chgData name="Huyền Nguyễn" userId="596648814b0c80cd" providerId="LiveId" clId="{D7AEBE88-515C-4709-A09F-1922E9C77D92}" dt="2022-08-19T02:55:37.541" v="1228"/>
          <ac:spMkLst>
            <pc:docMk/>
            <pc:sldMk cId="1436331656" sldId="277"/>
            <ac:spMk id="4" creationId="{00000000-0000-0000-0000-000000000000}"/>
          </ac:spMkLst>
        </pc:spChg>
        <pc:spChg chg="del">
          <ac:chgData name="Huyền Nguyễn" userId="596648814b0c80cd" providerId="LiveId" clId="{D7AEBE88-515C-4709-A09F-1922E9C77D92}" dt="2022-08-19T02:54:05.073" v="1212" actId="478"/>
          <ac:spMkLst>
            <pc:docMk/>
            <pc:sldMk cId="1436331656" sldId="277"/>
            <ac:spMk id="5" creationId="{00000000-0000-0000-0000-000000000000}"/>
          </ac:spMkLst>
        </pc:spChg>
        <pc:spChg chg="add mod">
          <ac:chgData name="Huyền Nguyễn" userId="596648814b0c80cd" providerId="LiveId" clId="{D7AEBE88-515C-4709-A09F-1922E9C77D92}" dt="2022-08-19T02:54:57.691" v="1225" actId="1076"/>
          <ac:spMkLst>
            <pc:docMk/>
            <pc:sldMk cId="1436331656" sldId="277"/>
            <ac:spMk id="7" creationId="{1B47B8C2-9193-9560-32BB-B263D1FA3726}"/>
          </ac:spMkLst>
        </pc:spChg>
        <pc:spChg chg="add mod">
          <ac:chgData name="Huyền Nguyễn" userId="596648814b0c80cd" providerId="LiveId" clId="{D7AEBE88-515C-4709-A09F-1922E9C77D92}" dt="2022-08-19T02:58:16.171" v="1263" actId="1076"/>
          <ac:spMkLst>
            <pc:docMk/>
            <pc:sldMk cId="1436331656" sldId="277"/>
            <ac:spMk id="9" creationId="{14ECBF74-EA84-55B4-5BB1-6E6B2D92C7D1}"/>
          </ac:spMkLst>
        </pc:spChg>
        <pc:spChg chg="mod">
          <ac:chgData name="Huyền Nguyễn" userId="596648814b0c80cd" providerId="LiveId" clId="{D7AEBE88-515C-4709-A09F-1922E9C77D92}" dt="2022-08-19T02:53:38.564" v="1203" actId="1076"/>
          <ac:spMkLst>
            <pc:docMk/>
            <pc:sldMk cId="1436331656" sldId="277"/>
            <ac:spMk id="14" creationId="{00000000-0000-0000-0000-000000000000}"/>
          </ac:spMkLst>
        </pc:spChg>
        <pc:spChg chg="mod">
          <ac:chgData name="Huyền Nguyễn" userId="596648814b0c80cd" providerId="LiveId" clId="{D7AEBE88-515C-4709-A09F-1922E9C77D92}" dt="2022-08-19T02:57:35.803" v="1258" actId="1076"/>
          <ac:spMkLst>
            <pc:docMk/>
            <pc:sldMk cId="1436331656" sldId="277"/>
            <ac:spMk id="15" creationId="{00000000-0000-0000-0000-000000000000}"/>
          </ac:spMkLst>
        </pc:spChg>
        <pc:spChg chg="mod">
          <ac:chgData name="Huyền Nguyễn" userId="596648814b0c80cd" providerId="LiveId" clId="{D7AEBE88-515C-4709-A09F-1922E9C77D92}" dt="2022-08-19T02:53:22.995" v="1199" actId="1076"/>
          <ac:spMkLst>
            <pc:docMk/>
            <pc:sldMk cId="1436331656" sldId="277"/>
            <ac:spMk id="19" creationId="{00000000-0000-0000-0000-000000000000}"/>
          </ac:spMkLst>
        </pc:spChg>
        <pc:spChg chg="mod">
          <ac:chgData name="Huyền Nguyễn" userId="596648814b0c80cd" providerId="LiveId" clId="{D7AEBE88-515C-4709-A09F-1922E9C77D92}" dt="2022-08-19T02:53:26.172" v="1200" actId="1076"/>
          <ac:spMkLst>
            <pc:docMk/>
            <pc:sldMk cId="1436331656" sldId="277"/>
            <ac:spMk id="23" creationId="{00000000-0000-0000-0000-000000000000}"/>
          </ac:spMkLst>
        </pc:spChg>
        <pc:spChg chg="mod">
          <ac:chgData name="Huyền Nguyễn" userId="596648814b0c80cd" providerId="LiveId" clId="{D7AEBE88-515C-4709-A09F-1922E9C77D92}" dt="2022-08-19T02:53:59.506" v="1210" actId="1076"/>
          <ac:spMkLst>
            <pc:docMk/>
            <pc:sldMk cId="1436331656" sldId="277"/>
            <ac:spMk id="35" creationId="{00000000-0000-0000-0000-000000000000}"/>
          </ac:spMkLst>
        </pc:spChg>
        <pc:spChg chg="mod">
          <ac:chgData name="Huyền Nguyễn" userId="596648814b0c80cd" providerId="LiveId" clId="{D7AEBE88-515C-4709-A09F-1922E9C77D92}" dt="2022-08-19T02:57:39.035" v="1259" actId="1076"/>
          <ac:spMkLst>
            <pc:docMk/>
            <pc:sldMk cId="1436331656" sldId="277"/>
            <ac:spMk id="37" creationId="{00000000-0000-0000-0000-000000000000}"/>
          </ac:spMkLst>
        </pc:spChg>
        <pc:grpChg chg="mod">
          <ac:chgData name="Huyền Nguyễn" userId="596648814b0c80cd" providerId="LiveId" clId="{D7AEBE88-515C-4709-A09F-1922E9C77D92}" dt="2022-08-19T02:53:17.738" v="1198" actId="14100"/>
          <ac:grpSpMkLst>
            <pc:docMk/>
            <pc:sldMk cId="1436331656" sldId="277"/>
            <ac:grpSpMk id="17" creationId="{00000000-0000-0000-0000-000000000000}"/>
          </ac:grpSpMkLst>
        </pc:grpChg>
        <pc:grpChg chg="del">
          <ac:chgData name="Huyền Nguyễn" userId="596648814b0c80cd" providerId="LiveId" clId="{D7AEBE88-515C-4709-A09F-1922E9C77D92}" dt="2022-08-19T02:51:53.815" v="1072" actId="478"/>
          <ac:grpSpMkLst>
            <pc:docMk/>
            <pc:sldMk cId="1436331656" sldId="277"/>
            <ac:grpSpMk id="27" creationId="{00000000-0000-0000-0000-000000000000}"/>
          </ac:grpSpMkLst>
        </pc:grpChg>
        <pc:grpChg chg="del">
          <ac:chgData name="Huyền Nguyễn" userId="596648814b0c80cd" providerId="LiveId" clId="{D7AEBE88-515C-4709-A09F-1922E9C77D92}" dt="2022-08-19T02:51:52.681" v="1071" actId="478"/>
          <ac:grpSpMkLst>
            <pc:docMk/>
            <pc:sldMk cId="1436331656" sldId="277"/>
            <ac:grpSpMk id="31" creationId="{00000000-0000-0000-0000-000000000000}"/>
          </ac:grpSpMkLst>
        </pc:grpChg>
      </pc:sldChg>
      <pc:sldChg chg="del">
        <pc:chgData name="Huyền Nguyễn" userId="596648814b0c80cd" providerId="LiveId" clId="{D7AEBE88-515C-4709-A09F-1922E9C77D92}" dt="2022-08-19T02:45:32.073" v="966" actId="47"/>
        <pc:sldMkLst>
          <pc:docMk/>
          <pc:sldMk cId="1675786386" sldId="279"/>
        </pc:sldMkLst>
      </pc:sldChg>
      <pc:sldChg chg="addSp delSp modSp del mod delAnim">
        <pc:chgData name="Huyền Nguyễn" userId="596648814b0c80cd" providerId="LiveId" clId="{D7AEBE88-515C-4709-A09F-1922E9C77D92}" dt="2022-08-19T03:13:15.970" v="1470" actId="47"/>
        <pc:sldMkLst>
          <pc:docMk/>
          <pc:sldMk cId="3423373551" sldId="280"/>
        </pc:sldMkLst>
        <pc:spChg chg="mod">
          <ac:chgData name="Huyền Nguyễn" userId="596648814b0c80cd" providerId="LiveId" clId="{D7AEBE88-515C-4709-A09F-1922E9C77D92}" dt="2022-08-19T02:49:11.060" v="1069" actId="1076"/>
          <ac:spMkLst>
            <pc:docMk/>
            <pc:sldMk cId="3423373551" sldId="280"/>
            <ac:spMk id="10" creationId="{00000000-0000-0000-0000-000000000000}"/>
          </ac:spMkLst>
        </pc:spChg>
        <pc:spChg chg="del">
          <ac:chgData name="Huyền Nguyễn" userId="596648814b0c80cd" providerId="LiveId" clId="{D7AEBE88-515C-4709-A09F-1922E9C77D92}" dt="2022-08-19T02:45:37.385" v="970" actId="478"/>
          <ac:spMkLst>
            <pc:docMk/>
            <pc:sldMk cId="3423373551" sldId="280"/>
            <ac:spMk id="13" creationId="{3053F402-13E8-4C36-8E5D-CA71CD331799}"/>
          </ac:spMkLst>
        </pc:spChg>
        <pc:spChg chg="del">
          <ac:chgData name="Huyền Nguyễn" userId="596648814b0c80cd" providerId="LiveId" clId="{D7AEBE88-515C-4709-A09F-1922E9C77D92}" dt="2022-08-19T02:45:36.141" v="969" actId="478"/>
          <ac:spMkLst>
            <pc:docMk/>
            <pc:sldMk cId="3423373551" sldId="280"/>
            <ac:spMk id="16" creationId="{D2689848-4ED2-422A-B5FA-FBDEB1FD7727}"/>
          </ac:spMkLst>
        </pc:spChg>
        <pc:spChg chg="del mod">
          <ac:chgData name="Huyền Nguyễn" userId="596648814b0c80cd" providerId="LiveId" clId="{D7AEBE88-515C-4709-A09F-1922E9C77D92}" dt="2022-08-19T02:45:39.890" v="973" actId="478"/>
          <ac:spMkLst>
            <pc:docMk/>
            <pc:sldMk cId="3423373551" sldId="280"/>
            <ac:spMk id="19" creationId="{CA3C6A1F-EFDA-407F-8340-8653389BF292}"/>
          </ac:spMkLst>
        </pc:spChg>
        <pc:spChg chg="del mod">
          <ac:chgData name="Huyền Nguyễn" userId="596648814b0c80cd" providerId="LiveId" clId="{D7AEBE88-515C-4709-A09F-1922E9C77D92}" dt="2022-08-19T02:45:41.752" v="976" actId="478"/>
          <ac:spMkLst>
            <pc:docMk/>
            <pc:sldMk cId="3423373551" sldId="280"/>
            <ac:spMk id="22" creationId="{CA3C6A1F-EFDA-407F-8340-8653389BF292}"/>
          </ac:spMkLst>
        </pc:spChg>
        <pc:graphicFrameChg chg="add del mod modGraphic">
          <ac:chgData name="Huyền Nguyễn" userId="596648814b0c80cd" providerId="LiveId" clId="{D7AEBE88-515C-4709-A09F-1922E9C77D92}" dt="2022-08-19T02:47:58.953" v="983" actId="478"/>
          <ac:graphicFrameMkLst>
            <pc:docMk/>
            <pc:sldMk cId="3423373551" sldId="280"/>
            <ac:graphicFrameMk id="2" creationId="{5B8840A6-317F-D5AA-2E5B-83AFE0E48F80}"/>
          </ac:graphicFrameMkLst>
        </pc:graphicFrameChg>
        <pc:picChg chg="del">
          <ac:chgData name="Huyền Nguyễn" userId="596648814b0c80cd" providerId="LiveId" clId="{D7AEBE88-515C-4709-A09F-1922E9C77D92}" dt="2022-08-19T02:45:35.481" v="968" actId="478"/>
          <ac:picMkLst>
            <pc:docMk/>
            <pc:sldMk cId="3423373551" sldId="280"/>
            <ac:picMk id="11" creationId="{72981CEF-968B-4754-9E16-C279ED1ACC4A}"/>
          </ac:picMkLst>
        </pc:picChg>
        <pc:picChg chg="del">
          <ac:chgData name="Huyền Nguyễn" userId="596648814b0c80cd" providerId="LiveId" clId="{D7AEBE88-515C-4709-A09F-1922E9C77D92}" dt="2022-08-19T02:45:34.945" v="967" actId="478"/>
          <ac:picMkLst>
            <pc:docMk/>
            <pc:sldMk cId="3423373551" sldId="280"/>
            <ac:picMk id="14" creationId="{F8ACB0BF-A6EB-4579-B5C9-17DA6637C5D7}"/>
          </ac:picMkLst>
        </pc:picChg>
        <pc:picChg chg="del">
          <ac:chgData name="Huyền Nguyễn" userId="596648814b0c80cd" providerId="LiveId" clId="{D7AEBE88-515C-4709-A09F-1922E9C77D92}" dt="2022-08-19T02:45:38.029" v="971" actId="478"/>
          <ac:picMkLst>
            <pc:docMk/>
            <pc:sldMk cId="3423373551" sldId="280"/>
            <ac:picMk id="17" creationId="{CF146139-79DC-41D8-85C1-C47E868E644B}"/>
          </ac:picMkLst>
        </pc:picChg>
        <pc:picChg chg="del">
          <ac:chgData name="Huyền Nguyễn" userId="596648814b0c80cd" providerId="LiveId" clId="{D7AEBE88-515C-4709-A09F-1922E9C77D92}" dt="2022-08-19T02:45:40.420" v="974" actId="478"/>
          <ac:picMkLst>
            <pc:docMk/>
            <pc:sldMk cId="3423373551" sldId="280"/>
            <ac:picMk id="20" creationId="{CF146139-79DC-41D8-85C1-C47E868E644B}"/>
          </ac:picMkLst>
        </pc:picChg>
      </pc:sldChg>
      <pc:sldChg chg="addSp delSp modSp mod ord delAnim modAnim">
        <pc:chgData name="Huyền Nguyễn" userId="596648814b0c80cd" providerId="LiveId" clId="{D7AEBE88-515C-4709-A09F-1922E9C77D92}" dt="2022-08-19T00:40:58.083" v="126"/>
        <pc:sldMkLst>
          <pc:docMk/>
          <pc:sldMk cId="2365818766" sldId="281"/>
        </pc:sldMkLst>
        <pc:spChg chg="mod">
          <ac:chgData name="Huyền Nguyễn" userId="596648814b0c80cd" providerId="LiveId" clId="{D7AEBE88-515C-4709-A09F-1922E9C77D92}" dt="2022-08-19T00:27:11.769" v="8" actId="1076"/>
          <ac:spMkLst>
            <pc:docMk/>
            <pc:sldMk cId="2365818766" sldId="281"/>
            <ac:spMk id="2" creationId="{00000000-0000-0000-0000-000000000000}"/>
          </ac:spMkLst>
        </pc:spChg>
        <pc:spChg chg="add del mod">
          <ac:chgData name="Huyền Nguyễn" userId="596648814b0c80cd" providerId="LiveId" clId="{D7AEBE88-515C-4709-A09F-1922E9C77D92}" dt="2022-08-19T00:27:37.128" v="24"/>
          <ac:spMkLst>
            <pc:docMk/>
            <pc:sldMk cId="2365818766" sldId="281"/>
            <ac:spMk id="3" creationId="{3A136026-678B-8390-6D20-BA4BD2239427}"/>
          </ac:spMkLst>
        </pc:spChg>
        <pc:spChg chg="del">
          <ac:chgData name="Huyền Nguyễn" userId="596648814b0c80cd" providerId="LiveId" clId="{D7AEBE88-515C-4709-A09F-1922E9C77D92}" dt="2022-08-19T00:27:28.401" v="16" actId="478"/>
          <ac:spMkLst>
            <pc:docMk/>
            <pc:sldMk cId="2365818766" sldId="281"/>
            <ac:spMk id="5" creationId="{00000000-0000-0000-0000-000000000000}"/>
          </ac:spMkLst>
        </pc:spChg>
        <pc:spChg chg="add mod">
          <ac:chgData name="Huyền Nguyễn" userId="596648814b0c80cd" providerId="LiveId" clId="{D7AEBE88-515C-4709-A09F-1922E9C77D92}" dt="2022-08-19T00:40:15.852" v="119" actId="1076"/>
          <ac:spMkLst>
            <pc:docMk/>
            <pc:sldMk cId="2365818766" sldId="281"/>
            <ac:spMk id="6" creationId="{08FB59F0-E8BE-8CD4-DC86-C0EB46D9B247}"/>
          </ac:spMkLst>
        </pc:spChg>
        <pc:spChg chg="del">
          <ac:chgData name="Huyền Nguyễn" userId="596648814b0c80cd" providerId="LiveId" clId="{D7AEBE88-515C-4709-A09F-1922E9C77D92}" dt="2022-08-19T00:27:30.352" v="19" actId="478"/>
          <ac:spMkLst>
            <pc:docMk/>
            <pc:sldMk cId="2365818766" sldId="281"/>
            <ac:spMk id="7" creationId="{00000000-0000-0000-0000-000000000000}"/>
          </ac:spMkLst>
        </pc:spChg>
        <pc:spChg chg="add mod">
          <ac:chgData name="Huyền Nguyễn" userId="596648814b0c80cd" providerId="LiveId" clId="{D7AEBE88-515C-4709-A09F-1922E9C77D92}" dt="2022-08-19T00:33:41.798" v="79" actId="1076"/>
          <ac:spMkLst>
            <pc:docMk/>
            <pc:sldMk cId="2365818766" sldId="281"/>
            <ac:spMk id="9" creationId="{B314CA57-7B7A-A6AD-E189-AE5470896F21}"/>
          </ac:spMkLst>
        </pc:spChg>
        <pc:spChg chg="add mod">
          <ac:chgData name="Huyền Nguyễn" userId="596648814b0c80cd" providerId="LiveId" clId="{D7AEBE88-515C-4709-A09F-1922E9C77D92}" dt="2022-08-19T00:33:34.013" v="78" actId="1076"/>
          <ac:spMkLst>
            <pc:docMk/>
            <pc:sldMk cId="2365818766" sldId="281"/>
            <ac:spMk id="12" creationId="{B9AE10BE-A269-94C8-7F5F-631BE5E2965E}"/>
          </ac:spMkLst>
        </pc:spChg>
        <pc:spChg chg="add mod">
          <ac:chgData name="Huyền Nguyễn" userId="596648814b0c80cd" providerId="LiveId" clId="{D7AEBE88-515C-4709-A09F-1922E9C77D92}" dt="2022-08-19T00:33:22.747" v="75" actId="1076"/>
          <ac:spMkLst>
            <pc:docMk/>
            <pc:sldMk cId="2365818766" sldId="281"/>
            <ac:spMk id="13" creationId="{EF88DE37-4119-D3CE-198C-7F01E7C31E9D}"/>
          </ac:spMkLst>
        </pc:spChg>
        <pc:spChg chg="add mod">
          <ac:chgData name="Huyền Nguyễn" userId="596648814b0c80cd" providerId="LiveId" clId="{D7AEBE88-515C-4709-A09F-1922E9C77D92}" dt="2022-08-19T00:33:16.108" v="74" actId="1076"/>
          <ac:spMkLst>
            <pc:docMk/>
            <pc:sldMk cId="2365818766" sldId="281"/>
            <ac:spMk id="14" creationId="{3872FCFB-CDF7-1778-2385-B3AEA89412CD}"/>
          </ac:spMkLst>
        </pc:spChg>
        <pc:spChg chg="add mod">
          <ac:chgData name="Huyền Nguyễn" userId="596648814b0c80cd" providerId="LiveId" clId="{D7AEBE88-515C-4709-A09F-1922E9C77D92}" dt="2022-08-19T00:33:25.958" v="76" actId="1076"/>
          <ac:spMkLst>
            <pc:docMk/>
            <pc:sldMk cId="2365818766" sldId="281"/>
            <ac:spMk id="15" creationId="{51D0A9E7-15A8-FB14-9F0D-2F2626EEAC26}"/>
          </ac:spMkLst>
        </pc:spChg>
        <pc:spChg chg="add mod">
          <ac:chgData name="Huyền Nguyễn" userId="596648814b0c80cd" providerId="LiveId" clId="{D7AEBE88-515C-4709-A09F-1922E9C77D92}" dt="2022-08-19T00:35:13.854" v="95" actId="207"/>
          <ac:spMkLst>
            <pc:docMk/>
            <pc:sldMk cId="2365818766" sldId="281"/>
            <ac:spMk id="16" creationId="{DF327500-0749-B87A-763A-3C13661E3E1A}"/>
          </ac:spMkLst>
        </pc:spChg>
        <pc:spChg chg="add mod">
          <ac:chgData name="Huyền Nguyễn" userId="596648814b0c80cd" providerId="LiveId" clId="{D7AEBE88-515C-4709-A09F-1922E9C77D92}" dt="2022-08-19T00:35:40.726" v="97" actId="1076"/>
          <ac:spMkLst>
            <pc:docMk/>
            <pc:sldMk cId="2365818766" sldId="281"/>
            <ac:spMk id="17" creationId="{F80D6F09-F5C5-2D15-AAA5-2BDD32F889CC}"/>
          </ac:spMkLst>
        </pc:spChg>
        <pc:spChg chg="del">
          <ac:chgData name="Huyền Nguyễn" userId="596648814b0c80cd" providerId="LiveId" clId="{D7AEBE88-515C-4709-A09F-1922E9C77D92}" dt="2022-08-19T00:27:29.763" v="18" actId="478"/>
          <ac:spMkLst>
            <pc:docMk/>
            <pc:sldMk cId="2365818766" sldId="281"/>
            <ac:spMk id="20" creationId="{00000000-0000-0000-0000-000000000000}"/>
          </ac:spMkLst>
        </pc:spChg>
        <pc:spChg chg="del mod">
          <ac:chgData name="Huyền Nguyễn" userId="596648814b0c80cd" providerId="LiveId" clId="{D7AEBE88-515C-4709-A09F-1922E9C77D92}" dt="2022-08-19T00:27:26.554" v="14" actId="478"/>
          <ac:spMkLst>
            <pc:docMk/>
            <pc:sldMk cId="2365818766" sldId="281"/>
            <ac:spMk id="21" creationId="{00000000-0000-0000-0000-000000000000}"/>
          </ac:spMkLst>
        </pc:spChg>
        <pc:spChg chg="del">
          <ac:chgData name="Huyền Nguyễn" userId="596648814b0c80cd" providerId="LiveId" clId="{D7AEBE88-515C-4709-A09F-1922E9C77D92}" dt="2022-08-19T00:27:37.116" v="22" actId="478"/>
          <ac:spMkLst>
            <pc:docMk/>
            <pc:sldMk cId="2365818766" sldId="281"/>
            <ac:spMk id="22" creationId="{00000000-0000-0000-0000-000000000000}"/>
          </ac:spMkLst>
        </pc:spChg>
        <pc:spChg chg="del">
          <ac:chgData name="Huyền Nguyễn" userId="596648814b0c80cd" providerId="LiveId" clId="{D7AEBE88-515C-4709-A09F-1922E9C77D92}" dt="2022-08-19T00:27:27.636" v="15" actId="478"/>
          <ac:spMkLst>
            <pc:docMk/>
            <pc:sldMk cId="2365818766" sldId="281"/>
            <ac:spMk id="23" creationId="{00000000-0000-0000-0000-000000000000}"/>
          </ac:spMkLst>
        </pc:spChg>
        <pc:spChg chg="del">
          <ac:chgData name="Huyền Nguyễn" userId="596648814b0c80cd" providerId="LiveId" clId="{D7AEBE88-515C-4709-A09F-1922E9C77D92}" dt="2022-08-19T00:27:28.976" v="17" actId="478"/>
          <ac:spMkLst>
            <pc:docMk/>
            <pc:sldMk cId="2365818766" sldId="281"/>
            <ac:spMk id="24" creationId="{00000000-0000-0000-0000-000000000000}"/>
          </ac:spMkLst>
        </pc:spChg>
        <pc:spChg chg="del">
          <ac:chgData name="Huyền Nguyễn" userId="596648814b0c80cd" providerId="LiveId" clId="{D7AEBE88-515C-4709-A09F-1922E9C77D92}" dt="2022-08-19T00:27:38.232" v="25" actId="478"/>
          <ac:spMkLst>
            <pc:docMk/>
            <pc:sldMk cId="2365818766" sldId="281"/>
            <ac:spMk id="25" creationId="{00000000-0000-0000-0000-000000000000}"/>
          </ac:spMkLst>
        </pc:spChg>
        <pc:spChg chg="del">
          <ac:chgData name="Huyền Nguyễn" userId="596648814b0c80cd" providerId="LiveId" clId="{D7AEBE88-515C-4709-A09F-1922E9C77D92}" dt="2022-08-19T00:27:16.511" v="9" actId="478"/>
          <ac:spMkLst>
            <pc:docMk/>
            <pc:sldMk cId="2365818766" sldId="281"/>
            <ac:spMk id="26" creationId="{00000000-0000-0000-0000-000000000000}"/>
          </ac:spMkLst>
        </pc:spChg>
        <pc:spChg chg="del">
          <ac:chgData name="Huyền Nguyễn" userId="596648814b0c80cd" providerId="LiveId" clId="{D7AEBE88-515C-4709-A09F-1922E9C77D92}" dt="2022-08-19T00:27:19.682" v="10" actId="478"/>
          <ac:spMkLst>
            <pc:docMk/>
            <pc:sldMk cId="2365818766" sldId="281"/>
            <ac:spMk id="27" creationId="{00000000-0000-0000-0000-000000000000}"/>
          </ac:spMkLst>
        </pc:spChg>
        <pc:spChg chg="del">
          <ac:chgData name="Huyền Nguyễn" userId="596648814b0c80cd" providerId="LiveId" clId="{D7AEBE88-515C-4709-A09F-1922E9C77D92}" dt="2022-08-19T00:27:21.405" v="11" actId="478"/>
          <ac:spMkLst>
            <pc:docMk/>
            <pc:sldMk cId="2365818766" sldId="281"/>
            <ac:spMk id="28" creationId="{00000000-0000-0000-0000-000000000000}"/>
          </ac:spMkLst>
        </pc:spChg>
        <pc:spChg chg="del">
          <ac:chgData name="Huyền Nguyễn" userId="596648814b0c80cd" providerId="LiveId" clId="{D7AEBE88-515C-4709-A09F-1922E9C77D92}" dt="2022-08-19T00:27:22.275" v="12" actId="478"/>
          <ac:spMkLst>
            <pc:docMk/>
            <pc:sldMk cId="2365818766" sldId="281"/>
            <ac:spMk id="29" creationId="{00000000-0000-0000-0000-000000000000}"/>
          </ac:spMkLst>
        </pc:spChg>
        <pc:spChg chg="add mod">
          <ac:chgData name="Huyền Nguyễn" userId="596648814b0c80cd" providerId="LiveId" clId="{D7AEBE88-515C-4709-A09F-1922E9C77D92}" dt="2022-08-19T00:39:09.213" v="112" actId="14100"/>
          <ac:spMkLst>
            <pc:docMk/>
            <pc:sldMk cId="2365818766" sldId="281"/>
            <ac:spMk id="32" creationId="{8EF38C02-3A9D-8081-9DC1-E8FA0894D53A}"/>
          </ac:spMkLst>
        </pc:spChg>
        <pc:spChg chg="add mod">
          <ac:chgData name="Huyền Nguyễn" userId="596648814b0c80cd" providerId="LiveId" clId="{D7AEBE88-515C-4709-A09F-1922E9C77D92}" dt="2022-08-19T00:39:36.597" v="115" actId="1076"/>
          <ac:spMkLst>
            <pc:docMk/>
            <pc:sldMk cId="2365818766" sldId="281"/>
            <ac:spMk id="34" creationId="{8E5810AE-55E2-20C2-955F-AB11D6FF5F86}"/>
          </ac:spMkLst>
        </pc:spChg>
        <pc:graphicFrameChg chg="add del modGraphic">
          <ac:chgData name="Huyền Nguyễn" userId="596648814b0c80cd" providerId="LiveId" clId="{D7AEBE88-515C-4709-A09F-1922E9C77D92}" dt="2022-08-19T00:30:09.810" v="49" actId="478"/>
          <ac:graphicFrameMkLst>
            <pc:docMk/>
            <pc:sldMk cId="2365818766" sldId="281"/>
            <ac:graphicFrameMk id="8" creationId="{8CBD7DAA-261D-D743-DACF-381C31D7FCA6}"/>
          </ac:graphicFrameMkLst>
        </pc:graphicFrameChg>
        <pc:picChg chg="del">
          <ac:chgData name="Huyền Nguyễn" userId="596648814b0c80cd" providerId="LiveId" clId="{D7AEBE88-515C-4709-A09F-1922E9C77D92}" dt="2022-08-19T00:28:21.651" v="32" actId="478"/>
          <ac:picMkLst>
            <pc:docMk/>
            <pc:sldMk cId="2365818766" sldId="281"/>
            <ac:picMk id="10" creationId="{00000000-0000-0000-0000-000000000000}"/>
          </ac:picMkLst>
        </pc:picChg>
        <pc:picChg chg="add mod">
          <ac:chgData name="Huyền Nguyễn" userId="596648814b0c80cd" providerId="LiveId" clId="{D7AEBE88-515C-4709-A09F-1922E9C77D92}" dt="2022-08-19T00:40:14.764" v="118" actId="1076"/>
          <ac:picMkLst>
            <pc:docMk/>
            <pc:sldMk cId="2365818766" sldId="281"/>
            <ac:picMk id="11" creationId="{5969810A-66BC-F7E5-9C07-D9C61AD0D923}"/>
          </ac:picMkLst>
        </pc:picChg>
        <pc:picChg chg="del">
          <ac:chgData name="Huyền Nguyễn" userId="596648814b0c80cd" providerId="LiveId" clId="{D7AEBE88-515C-4709-A09F-1922E9C77D92}" dt="2022-08-19T00:28:29.483" v="34" actId="478"/>
          <ac:picMkLst>
            <pc:docMk/>
            <pc:sldMk cId="2365818766" sldId="281"/>
            <ac:picMk id="18" creationId="{00000000-0000-0000-0000-000000000000}"/>
          </ac:picMkLst>
        </pc:picChg>
        <pc:picChg chg="add mod">
          <ac:chgData name="Huyền Nguyễn" userId="596648814b0c80cd" providerId="LiveId" clId="{D7AEBE88-515C-4709-A09F-1922E9C77D92}" dt="2022-08-19T00:40:45.957" v="122" actId="1076"/>
          <ac:picMkLst>
            <pc:docMk/>
            <pc:sldMk cId="2365818766" sldId="281"/>
            <ac:picMk id="19" creationId="{07CE9119-EECB-D5CD-0691-60EC5833AFED}"/>
          </ac:picMkLst>
        </pc:picChg>
        <pc:picChg chg="add mod">
          <ac:chgData name="Huyền Nguyễn" userId="596648814b0c80cd" providerId="LiveId" clId="{D7AEBE88-515C-4709-A09F-1922E9C77D92}" dt="2022-08-19T00:38:21.741" v="106" actId="1076"/>
          <ac:picMkLst>
            <pc:docMk/>
            <pc:sldMk cId="2365818766" sldId="281"/>
            <ac:picMk id="31" creationId="{552B46C2-4B81-C731-00C1-724CB37B5B28}"/>
          </ac:picMkLst>
        </pc:picChg>
      </pc:sldChg>
      <pc:sldChg chg="addSp delSp modSp mod modTransition delAnim modAnim">
        <pc:chgData name="Huyền Nguyễn" userId="596648814b0c80cd" providerId="LiveId" clId="{D7AEBE88-515C-4709-A09F-1922E9C77D92}" dt="2022-08-19T03:16:42.713" v="1671" actId="207"/>
        <pc:sldMkLst>
          <pc:docMk/>
          <pc:sldMk cId="2720571002" sldId="282"/>
        </pc:sldMkLst>
        <pc:spChg chg="del mod">
          <ac:chgData name="Huyền Nguyễn" userId="596648814b0c80cd" providerId="LiveId" clId="{D7AEBE88-515C-4709-A09F-1922E9C77D92}" dt="2022-08-19T03:13:55.978" v="1486"/>
          <ac:spMkLst>
            <pc:docMk/>
            <pc:sldMk cId="2720571002" sldId="282"/>
            <ac:spMk id="2" creationId="{00000000-0000-0000-0000-000000000000}"/>
          </ac:spMkLst>
        </pc:spChg>
        <pc:spChg chg="add mod">
          <ac:chgData name="Huyền Nguyễn" userId="596648814b0c80cd" providerId="LiveId" clId="{D7AEBE88-515C-4709-A09F-1922E9C77D92}" dt="2022-08-19T03:16:42.713" v="1671" actId="207"/>
          <ac:spMkLst>
            <pc:docMk/>
            <pc:sldMk cId="2720571002" sldId="282"/>
            <ac:spMk id="5" creationId="{8E1A97C6-A90A-3143-B70C-B7F0BEE0C161}"/>
          </ac:spMkLst>
        </pc:spChg>
        <pc:picChg chg="mod">
          <ac:chgData name="Huyền Nguyễn" userId="596648814b0c80cd" providerId="LiveId" clId="{D7AEBE88-515C-4709-A09F-1922E9C77D92}" dt="2022-08-19T03:15:24.612" v="1617" actId="14100"/>
          <ac:picMkLst>
            <pc:docMk/>
            <pc:sldMk cId="2720571002" sldId="282"/>
            <ac:picMk id="7" creationId="{00000000-0000-0000-0000-000000000000}"/>
          </ac:picMkLst>
        </pc:picChg>
        <pc:picChg chg="mod">
          <ac:chgData name="Huyền Nguyễn" userId="596648814b0c80cd" providerId="LiveId" clId="{D7AEBE88-515C-4709-A09F-1922E9C77D92}" dt="2022-08-19T03:15:27.644" v="1618" actId="14100"/>
          <ac:picMkLst>
            <pc:docMk/>
            <pc:sldMk cId="2720571002" sldId="282"/>
            <ac:picMk id="8" creationId="{00000000-0000-0000-0000-000000000000}"/>
          </ac:picMkLst>
        </pc:picChg>
      </pc:sldChg>
      <pc:sldChg chg="del">
        <pc:chgData name="Huyền Nguyễn" userId="596648814b0c80cd" providerId="LiveId" clId="{D7AEBE88-515C-4709-A09F-1922E9C77D92}" dt="2022-08-19T03:13:17.630" v="1471" actId="47"/>
        <pc:sldMkLst>
          <pc:docMk/>
          <pc:sldMk cId="594484505" sldId="283"/>
        </pc:sldMkLst>
      </pc:sldChg>
      <pc:sldChg chg="addSp delSp modSp mod ord delAnim modAnim">
        <pc:chgData name="Huyền Nguyễn" userId="596648814b0c80cd" providerId="LiveId" clId="{D7AEBE88-515C-4709-A09F-1922E9C77D92}" dt="2022-08-19T03:05:12.587" v="1312"/>
        <pc:sldMkLst>
          <pc:docMk/>
          <pc:sldMk cId="3283845046" sldId="284"/>
        </pc:sldMkLst>
        <pc:spChg chg="add mod">
          <ac:chgData name="Huyền Nguyễn" userId="596648814b0c80cd" providerId="LiveId" clId="{D7AEBE88-515C-4709-A09F-1922E9C77D92}" dt="2022-08-19T00:53:53.631" v="222" actId="1076"/>
          <ac:spMkLst>
            <pc:docMk/>
            <pc:sldMk cId="3283845046" sldId="284"/>
            <ac:spMk id="3" creationId="{3F35928A-057B-0D0D-79EE-4E57DA4269FC}"/>
          </ac:spMkLst>
        </pc:spChg>
        <pc:spChg chg="mod">
          <ac:chgData name="Huyền Nguyễn" userId="596648814b0c80cd" providerId="LiveId" clId="{D7AEBE88-515C-4709-A09F-1922E9C77D92}" dt="2022-08-19T00:52:55.960" v="202" actId="20577"/>
          <ac:spMkLst>
            <pc:docMk/>
            <pc:sldMk cId="3283845046" sldId="284"/>
            <ac:spMk id="16" creationId="{00000000-0000-0000-0000-000000000000}"/>
          </ac:spMkLst>
        </pc:spChg>
        <pc:grpChg chg="del">
          <ac:chgData name="Huyền Nguyễn" userId="596648814b0c80cd" providerId="LiveId" clId="{D7AEBE88-515C-4709-A09F-1922E9C77D92}" dt="2022-08-19T00:52:37.306" v="188" actId="478"/>
          <ac:grpSpMkLst>
            <pc:docMk/>
            <pc:sldMk cId="3283845046" sldId="284"/>
            <ac:grpSpMk id="11" creationId="{00000000-0000-0000-0000-000000000000}"/>
          </ac:grpSpMkLst>
        </pc:grpChg>
        <pc:grpChg chg="mod">
          <ac:chgData name="Huyền Nguyễn" userId="596648814b0c80cd" providerId="LiveId" clId="{D7AEBE88-515C-4709-A09F-1922E9C77D92}" dt="2022-08-19T00:53:21.790" v="209" actId="1076"/>
          <ac:grpSpMkLst>
            <pc:docMk/>
            <pc:sldMk cId="3283845046" sldId="284"/>
            <ac:grpSpMk id="14" creationId="{00000000-0000-0000-0000-000000000000}"/>
          </ac:grpSpMkLst>
        </pc:grpChg>
        <pc:grpChg chg="del">
          <ac:chgData name="Huyền Nguyễn" userId="596648814b0c80cd" providerId="LiveId" clId="{D7AEBE88-515C-4709-A09F-1922E9C77D92}" dt="2022-08-19T00:52:43.232" v="190" actId="478"/>
          <ac:grpSpMkLst>
            <pc:docMk/>
            <pc:sldMk cId="3283845046" sldId="284"/>
            <ac:grpSpMk id="17" creationId="{00000000-0000-0000-0000-000000000000}"/>
          </ac:grpSpMkLst>
        </pc:grpChg>
        <pc:picChg chg="del">
          <ac:chgData name="Huyền Nguyễn" userId="596648814b0c80cd" providerId="LiveId" clId="{D7AEBE88-515C-4709-A09F-1922E9C77D92}" dt="2022-08-19T00:52:33.666" v="186" actId="478"/>
          <ac:picMkLst>
            <pc:docMk/>
            <pc:sldMk cId="3283845046" sldId="284"/>
            <ac:picMk id="23" creationId="{00000000-0000-0000-0000-000000000000}"/>
          </ac:picMkLst>
        </pc:picChg>
        <pc:picChg chg="del">
          <ac:chgData name="Huyền Nguyễn" userId="596648814b0c80cd" providerId="LiveId" clId="{D7AEBE88-515C-4709-A09F-1922E9C77D92}" dt="2022-08-19T00:52:36.455" v="187" actId="478"/>
          <ac:picMkLst>
            <pc:docMk/>
            <pc:sldMk cId="3283845046" sldId="284"/>
            <ac:picMk id="24" creationId="{00000000-0000-0000-0000-000000000000}"/>
          </ac:picMkLst>
        </pc:picChg>
        <pc:picChg chg="add mod">
          <ac:chgData name="Huyền Nguyễn" userId="596648814b0c80cd" providerId="LiveId" clId="{D7AEBE88-515C-4709-A09F-1922E9C77D92}" dt="2022-08-19T00:54:33.685" v="228" actId="1076"/>
          <ac:picMkLst>
            <pc:docMk/>
            <pc:sldMk cId="3283845046" sldId="284"/>
            <ac:picMk id="1026" creationId="{71312542-2A2F-455B-82A8-45D7372FC849}"/>
          </ac:picMkLst>
        </pc:picChg>
      </pc:sldChg>
      <pc:sldChg chg="delSp modSp mod ord delAnim modAnim">
        <pc:chgData name="Huyền Nguyễn" userId="596648814b0c80cd" providerId="LiveId" clId="{D7AEBE88-515C-4709-A09F-1922E9C77D92}" dt="2022-08-19T03:13:09.292" v="1469" actId="1076"/>
        <pc:sldMkLst>
          <pc:docMk/>
          <pc:sldMk cId="2692974640" sldId="286"/>
        </pc:sldMkLst>
        <pc:spChg chg="mod">
          <ac:chgData name="Huyền Nguyễn" userId="596648814b0c80cd" providerId="LiveId" clId="{D7AEBE88-515C-4709-A09F-1922E9C77D92}" dt="2022-08-19T03:11:34.929" v="1414" actId="20577"/>
          <ac:spMkLst>
            <pc:docMk/>
            <pc:sldMk cId="2692974640" sldId="286"/>
            <ac:spMk id="4" creationId="{00000000-0000-0000-0000-000000000000}"/>
          </ac:spMkLst>
        </pc:spChg>
        <pc:spChg chg="del">
          <ac:chgData name="Huyền Nguyễn" userId="596648814b0c80cd" providerId="LiveId" clId="{D7AEBE88-515C-4709-A09F-1922E9C77D92}" dt="2022-08-19T03:11:43.702" v="1419" actId="478"/>
          <ac:spMkLst>
            <pc:docMk/>
            <pc:sldMk cId="2692974640" sldId="286"/>
            <ac:spMk id="7" creationId="{00000000-0000-0000-0000-000000000000}"/>
          </ac:spMkLst>
        </pc:spChg>
        <pc:spChg chg="del">
          <ac:chgData name="Huyền Nguyễn" userId="596648814b0c80cd" providerId="LiveId" clId="{D7AEBE88-515C-4709-A09F-1922E9C77D92}" dt="2022-08-19T03:11:40.081" v="1416" actId="478"/>
          <ac:spMkLst>
            <pc:docMk/>
            <pc:sldMk cId="2692974640" sldId="286"/>
            <ac:spMk id="18" creationId="{00000000-0000-0000-0000-000000000000}"/>
          </ac:spMkLst>
        </pc:spChg>
        <pc:spChg chg="mod">
          <ac:chgData name="Huyền Nguyễn" userId="596648814b0c80cd" providerId="LiveId" clId="{D7AEBE88-515C-4709-A09F-1922E9C77D92}" dt="2022-08-19T03:13:09.292" v="1469" actId="1076"/>
          <ac:spMkLst>
            <pc:docMk/>
            <pc:sldMk cId="2692974640" sldId="286"/>
            <ac:spMk id="19" creationId="{00000000-0000-0000-0000-000000000000}"/>
          </ac:spMkLst>
        </pc:spChg>
        <pc:spChg chg="del">
          <ac:chgData name="Huyền Nguyễn" userId="596648814b0c80cd" providerId="LiveId" clId="{D7AEBE88-515C-4709-A09F-1922E9C77D92}" dt="2022-08-19T03:11:41.545" v="1417" actId="478"/>
          <ac:spMkLst>
            <pc:docMk/>
            <pc:sldMk cId="2692974640" sldId="286"/>
            <ac:spMk id="21" creationId="{00000000-0000-0000-0000-000000000000}"/>
          </ac:spMkLst>
        </pc:spChg>
        <pc:spChg chg="del">
          <ac:chgData name="Huyền Nguyễn" userId="596648814b0c80cd" providerId="LiveId" clId="{D7AEBE88-515C-4709-A09F-1922E9C77D92}" dt="2022-08-19T03:11:48.574" v="1424" actId="478"/>
          <ac:spMkLst>
            <pc:docMk/>
            <pc:sldMk cId="2692974640" sldId="286"/>
            <ac:spMk id="22" creationId="{00000000-0000-0000-0000-000000000000}"/>
          </ac:spMkLst>
        </pc:spChg>
        <pc:spChg chg="del">
          <ac:chgData name="Huyền Nguyễn" userId="596648814b0c80cd" providerId="LiveId" clId="{D7AEBE88-515C-4709-A09F-1922E9C77D92}" dt="2022-08-19T03:11:42.231" v="1418" actId="478"/>
          <ac:spMkLst>
            <pc:docMk/>
            <pc:sldMk cId="2692974640" sldId="286"/>
            <ac:spMk id="23" creationId="{00000000-0000-0000-0000-000000000000}"/>
          </ac:spMkLst>
        </pc:spChg>
        <pc:spChg chg="del">
          <ac:chgData name="Huyền Nguyễn" userId="596648814b0c80cd" providerId="LiveId" clId="{D7AEBE88-515C-4709-A09F-1922E9C77D92}" dt="2022-08-19T03:11:47.622" v="1423" actId="478"/>
          <ac:spMkLst>
            <pc:docMk/>
            <pc:sldMk cId="2692974640" sldId="286"/>
            <ac:spMk id="24" creationId="{00000000-0000-0000-0000-000000000000}"/>
          </ac:spMkLst>
        </pc:spChg>
        <pc:spChg chg="del">
          <ac:chgData name="Huyền Nguyễn" userId="596648814b0c80cd" providerId="LiveId" clId="{D7AEBE88-515C-4709-A09F-1922E9C77D92}" dt="2022-08-19T03:11:46.186" v="1422" actId="478"/>
          <ac:spMkLst>
            <pc:docMk/>
            <pc:sldMk cId="2692974640" sldId="286"/>
            <ac:spMk id="25" creationId="{00000000-0000-0000-0000-000000000000}"/>
          </ac:spMkLst>
        </pc:spChg>
        <pc:spChg chg="del mod">
          <ac:chgData name="Huyền Nguyễn" userId="596648814b0c80cd" providerId="LiveId" clId="{D7AEBE88-515C-4709-A09F-1922E9C77D92}" dt="2022-08-19T03:11:45.403" v="1421" actId="478"/>
          <ac:spMkLst>
            <pc:docMk/>
            <pc:sldMk cId="2692974640" sldId="286"/>
            <ac:spMk id="26" creationId="{00000000-0000-0000-0000-000000000000}"/>
          </ac:spMkLst>
        </pc:spChg>
        <pc:picChg chg="mod">
          <ac:chgData name="Huyền Nguyễn" userId="596648814b0c80cd" providerId="LiveId" clId="{D7AEBE88-515C-4709-A09F-1922E9C77D92}" dt="2022-08-19T03:11:36.744" v="1415" actId="1076"/>
          <ac:picMkLst>
            <pc:docMk/>
            <pc:sldMk cId="2692974640" sldId="286"/>
            <ac:picMk id="2" creationId="{00000000-0000-0000-0000-000000000000}"/>
          </ac:picMkLst>
        </pc:picChg>
      </pc:sldChg>
      <pc:sldChg chg="del">
        <pc:chgData name="Huyền Nguyễn" userId="596648814b0c80cd" providerId="LiveId" clId="{D7AEBE88-515C-4709-A09F-1922E9C77D92}" dt="2022-08-19T03:13:38.311" v="1483" actId="47"/>
        <pc:sldMkLst>
          <pc:docMk/>
          <pc:sldMk cId="1997909464" sldId="287"/>
        </pc:sldMkLst>
      </pc:sldChg>
      <pc:sldChg chg="del">
        <pc:chgData name="Huyền Nguyễn" userId="596648814b0c80cd" providerId="LiveId" clId="{D7AEBE88-515C-4709-A09F-1922E9C77D92}" dt="2022-08-19T03:13:28.146" v="1475" actId="47"/>
        <pc:sldMkLst>
          <pc:docMk/>
          <pc:sldMk cId="248434439" sldId="288"/>
        </pc:sldMkLst>
      </pc:sldChg>
      <pc:sldChg chg="del">
        <pc:chgData name="Huyền Nguyễn" userId="596648814b0c80cd" providerId="LiveId" clId="{D7AEBE88-515C-4709-A09F-1922E9C77D92}" dt="2022-08-19T03:13:25.268" v="1473" actId="47"/>
        <pc:sldMkLst>
          <pc:docMk/>
          <pc:sldMk cId="1050147809" sldId="293"/>
        </pc:sldMkLst>
      </pc:sldChg>
      <pc:sldChg chg="modSp mod ord modTransition modAnim">
        <pc:chgData name="Huyền Nguyễn" userId="596648814b0c80cd" providerId="LiveId" clId="{D7AEBE88-515C-4709-A09F-1922E9C77D92}" dt="2022-08-19T01:15:24.436" v="818"/>
        <pc:sldMkLst>
          <pc:docMk/>
          <pc:sldMk cId="2775553516" sldId="296"/>
        </pc:sldMkLst>
        <pc:spChg chg="mod">
          <ac:chgData name="Huyền Nguyễn" userId="596648814b0c80cd" providerId="LiveId" clId="{D7AEBE88-515C-4709-A09F-1922E9C77D92}" dt="2022-08-19T01:04:38.306" v="649" actId="1076"/>
          <ac:spMkLst>
            <pc:docMk/>
            <pc:sldMk cId="2775553516" sldId="296"/>
            <ac:spMk id="2" creationId="{00000000-0000-0000-0000-000000000000}"/>
          </ac:spMkLst>
        </pc:spChg>
        <pc:spChg chg="mod">
          <ac:chgData name="Huyền Nguyễn" userId="596648814b0c80cd" providerId="LiveId" clId="{D7AEBE88-515C-4709-A09F-1922E9C77D92}" dt="2022-08-19T01:13:37.791" v="790" actId="1076"/>
          <ac:spMkLst>
            <pc:docMk/>
            <pc:sldMk cId="2775553516" sldId="296"/>
            <ac:spMk id="6" creationId="{11EFEF6E-8F80-404E-9F1A-7B40280D81F6}"/>
          </ac:spMkLst>
        </pc:spChg>
        <pc:spChg chg="mod">
          <ac:chgData name="Huyền Nguyễn" userId="596648814b0c80cd" providerId="LiveId" clId="{D7AEBE88-515C-4709-A09F-1922E9C77D92}" dt="2022-08-19T01:12:03.065" v="777" actId="207"/>
          <ac:spMkLst>
            <pc:docMk/>
            <pc:sldMk cId="2775553516" sldId="296"/>
            <ac:spMk id="7" creationId="{F1C28230-126F-447A-9D17-5F46B9895294}"/>
          </ac:spMkLst>
        </pc:spChg>
        <pc:spChg chg="mod">
          <ac:chgData name="Huyền Nguyễn" userId="596648814b0c80cd" providerId="LiveId" clId="{D7AEBE88-515C-4709-A09F-1922E9C77D92}" dt="2022-08-19T01:02:52.527" v="629" actId="1076"/>
          <ac:spMkLst>
            <pc:docMk/>
            <pc:sldMk cId="2775553516" sldId="296"/>
            <ac:spMk id="8" creationId="{54F31BEF-74E4-43FC-BC1C-EEBE95E2A4B9}"/>
          </ac:spMkLst>
        </pc:spChg>
        <pc:spChg chg="mod">
          <ac:chgData name="Huyền Nguyễn" userId="596648814b0c80cd" providerId="LiveId" clId="{D7AEBE88-515C-4709-A09F-1922E9C77D92}" dt="2022-08-19T01:03:35.525" v="635" actId="1076"/>
          <ac:spMkLst>
            <pc:docMk/>
            <pc:sldMk cId="2775553516" sldId="296"/>
            <ac:spMk id="9" creationId="{CC5980DC-4965-4AFC-88F4-AEBF4BC8861F}"/>
          </ac:spMkLst>
        </pc:spChg>
        <pc:spChg chg="mod">
          <ac:chgData name="Huyền Nguyễn" userId="596648814b0c80cd" providerId="LiveId" clId="{D7AEBE88-515C-4709-A09F-1922E9C77D92}" dt="2022-08-19T01:03:05.022" v="631" actId="1076"/>
          <ac:spMkLst>
            <pc:docMk/>
            <pc:sldMk cId="2775553516" sldId="296"/>
            <ac:spMk id="14" creationId="{A59D8C91-4E86-4921-9932-5AF3F5292F83}"/>
          </ac:spMkLst>
        </pc:spChg>
        <pc:spChg chg="mod">
          <ac:chgData name="Huyền Nguyễn" userId="596648814b0c80cd" providerId="LiveId" clId="{D7AEBE88-515C-4709-A09F-1922E9C77D92}" dt="2022-08-19T01:03:11.654" v="632" actId="1076"/>
          <ac:spMkLst>
            <pc:docMk/>
            <pc:sldMk cId="2775553516" sldId="296"/>
            <ac:spMk id="17" creationId="{A86D4D76-D93F-4C6C-9849-8D120F54769F}"/>
          </ac:spMkLst>
        </pc:spChg>
        <pc:spChg chg="mod">
          <ac:chgData name="Huyền Nguyễn" userId="596648814b0c80cd" providerId="LiveId" clId="{D7AEBE88-515C-4709-A09F-1922E9C77D92}" dt="2022-08-19T01:04:48.551" v="650" actId="1076"/>
          <ac:spMkLst>
            <pc:docMk/>
            <pc:sldMk cId="2775553516" sldId="296"/>
            <ac:spMk id="18" creationId="{65FE07DD-6922-40CF-A551-F6E677B2E242}"/>
          </ac:spMkLst>
        </pc:spChg>
        <pc:spChg chg="mod">
          <ac:chgData name="Huyền Nguyễn" userId="596648814b0c80cd" providerId="LiveId" clId="{D7AEBE88-515C-4709-A09F-1922E9C77D92}" dt="2022-08-19T01:13:22.735" v="788" actId="20577"/>
          <ac:spMkLst>
            <pc:docMk/>
            <pc:sldMk cId="2775553516" sldId="296"/>
            <ac:spMk id="26" creationId="{00000000-0000-0000-0000-000000000000}"/>
          </ac:spMkLst>
        </pc:spChg>
        <pc:spChg chg="mod">
          <ac:chgData name="Huyền Nguyễn" userId="596648814b0c80cd" providerId="LiveId" clId="{D7AEBE88-515C-4709-A09F-1922E9C77D92}" dt="2022-08-19T01:14:11.915" v="799" actId="14100"/>
          <ac:spMkLst>
            <pc:docMk/>
            <pc:sldMk cId="2775553516" sldId="296"/>
            <ac:spMk id="27" creationId="{D85AAF98-A52E-4181-8D36-D05085BC9248}"/>
          </ac:spMkLst>
        </pc:spChg>
        <pc:spChg chg="mod">
          <ac:chgData name="Huyền Nguyễn" userId="596648814b0c80cd" providerId="LiveId" clId="{D7AEBE88-515C-4709-A09F-1922E9C77D92}" dt="2022-08-19T01:13:18.038" v="784" actId="20577"/>
          <ac:spMkLst>
            <pc:docMk/>
            <pc:sldMk cId="2775553516" sldId="296"/>
            <ac:spMk id="28" creationId="{00000000-0000-0000-0000-000000000000}"/>
          </ac:spMkLst>
        </pc:spChg>
        <pc:spChg chg="mod">
          <ac:chgData name="Huyền Nguyễn" userId="596648814b0c80cd" providerId="LiveId" clId="{D7AEBE88-515C-4709-A09F-1922E9C77D92}" dt="2022-08-19T01:13:49.061" v="793" actId="1076"/>
          <ac:spMkLst>
            <pc:docMk/>
            <pc:sldMk cId="2775553516" sldId="296"/>
            <ac:spMk id="31" creationId="{27A5D619-F288-4A26-9CB6-BEA194639EDC}"/>
          </ac:spMkLst>
        </pc:spChg>
        <pc:spChg chg="mod">
          <ac:chgData name="Huyền Nguyễn" userId="596648814b0c80cd" providerId="LiveId" clId="{D7AEBE88-515C-4709-A09F-1922E9C77D92}" dt="2022-08-19T01:01:34.662" v="401" actId="1076"/>
          <ac:spMkLst>
            <pc:docMk/>
            <pc:sldMk cId="2775553516" sldId="296"/>
            <ac:spMk id="33" creationId="{D85AAF98-A52E-4181-8D36-D05085BC9248}"/>
          </ac:spMkLst>
        </pc:spChg>
        <pc:grpChg chg="mod">
          <ac:chgData name="Huyền Nguyễn" userId="596648814b0c80cd" providerId="LiveId" clId="{D7AEBE88-515C-4709-A09F-1922E9C77D92}" dt="2022-08-19T01:03:54.598" v="638" actId="14100"/>
          <ac:grpSpMkLst>
            <pc:docMk/>
            <pc:sldMk cId="2775553516" sldId="296"/>
            <ac:grpSpMk id="10" creationId="{C820E518-B1F7-4741-A3EC-13C834061361}"/>
          </ac:grpSpMkLst>
        </pc:grpChg>
        <pc:grpChg chg="mod">
          <ac:chgData name="Huyền Nguyễn" userId="596648814b0c80cd" providerId="LiveId" clId="{D7AEBE88-515C-4709-A09F-1922E9C77D92}" dt="2022-08-19T01:04:34.977" v="647" actId="1076"/>
          <ac:grpSpMkLst>
            <pc:docMk/>
            <pc:sldMk cId="2775553516" sldId="296"/>
            <ac:grpSpMk id="15" creationId="{D87745E9-0C29-45C1-8310-0DDBF99292BC}"/>
          </ac:grpSpMkLst>
        </pc:grpChg>
        <pc:grpChg chg="mod">
          <ac:chgData name="Huyền Nguyễn" userId="596648814b0c80cd" providerId="LiveId" clId="{D7AEBE88-515C-4709-A09F-1922E9C77D92}" dt="2022-08-19T01:02:59.077" v="630" actId="1076"/>
          <ac:grpSpMkLst>
            <pc:docMk/>
            <pc:sldMk cId="2775553516" sldId="296"/>
            <ac:grpSpMk id="19" creationId="{0D03B62B-0B6F-4DDA-A30F-ED82B1F8EA0E}"/>
          </ac:grpSpMkLst>
        </pc:grpChg>
        <pc:picChg chg="mod">
          <ac:chgData name="Huyền Nguyễn" userId="596648814b0c80cd" providerId="LiveId" clId="{D7AEBE88-515C-4709-A09F-1922E9C77D92}" dt="2022-08-19T01:00:46.779" v="395" actId="1076"/>
          <ac:picMkLst>
            <pc:docMk/>
            <pc:sldMk cId="2775553516" sldId="296"/>
            <ac:picMk id="5" creationId="{899B91CC-CC95-46B6-AB89-C98D1CC7C67C}"/>
          </ac:picMkLst>
        </pc:picChg>
      </pc:sldChg>
      <pc:sldChg chg="modSp mod">
        <pc:chgData name="Huyền Nguyễn" userId="596648814b0c80cd" providerId="LiveId" clId="{D7AEBE88-515C-4709-A09F-1922E9C77D92}" dt="2022-08-19T03:17:54.972" v="1728" actId="1076"/>
        <pc:sldMkLst>
          <pc:docMk/>
          <pc:sldMk cId="2248872943" sldId="297"/>
        </pc:sldMkLst>
        <pc:spChg chg="mod">
          <ac:chgData name="Huyền Nguyễn" userId="596648814b0c80cd" providerId="LiveId" clId="{D7AEBE88-515C-4709-A09F-1922E9C77D92}" dt="2022-08-19T03:17:30.131" v="1720" actId="14100"/>
          <ac:spMkLst>
            <pc:docMk/>
            <pc:sldMk cId="2248872943" sldId="297"/>
            <ac:spMk id="5" creationId="{DC059C35-4F60-48BF-8709-C482005F7CA5}"/>
          </ac:spMkLst>
        </pc:spChg>
        <pc:spChg chg="mod">
          <ac:chgData name="Huyền Nguyễn" userId="596648814b0c80cd" providerId="LiveId" clId="{D7AEBE88-515C-4709-A09F-1922E9C77D92}" dt="2022-08-19T03:17:54.972" v="1728" actId="1076"/>
          <ac:spMkLst>
            <pc:docMk/>
            <pc:sldMk cId="2248872943" sldId="297"/>
            <ac:spMk id="6" creationId="{8452BAE9-F089-4933-A92B-B1C963AE84C0}"/>
          </ac:spMkLst>
        </pc:spChg>
        <pc:spChg chg="mod">
          <ac:chgData name="Huyền Nguyễn" userId="596648814b0c80cd" providerId="LiveId" clId="{D7AEBE88-515C-4709-A09F-1922E9C77D92}" dt="2022-08-19T03:17:32.867" v="1721" actId="1076"/>
          <ac:spMkLst>
            <pc:docMk/>
            <pc:sldMk cId="2248872943" sldId="297"/>
            <ac:spMk id="8" creationId="{C1756161-7A4B-4B27-8E82-35A74BEE7E0E}"/>
          </ac:spMkLst>
        </pc:spChg>
        <pc:spChg chg="mod">
          <ac:chgData name="Huyền Nguyễn" userId="596648814b0c80cd" providerId="LiveId" clId="{D7AEBE88-515C-4709-A09F-1922E9C77D92}" dt="2022-08-19T03:17:40.028" v="1724" actId="1076"/>
          <ac:spMkLst>
            <pc:docMk/>
            <pc:sldMk cId="2248872943" sldId="297"/>
            <ac:spMk id="9" creationId="{58A78D7E-2E53-4C50-B4D7-65239DF7527A}"/>
          </ac:spMkLst>
        </pc:spChg>
        <pc:picChg chg="mod">
          <ac:chgData name="Huyền Nguyễn" userId="596648814b0c80cd" providerId="LiveId" clId="{D7AEBE88-515C-4709-A09F-1922E9C77D92}" dt="2022-08-19T03:17:19.715" v="1716" actId="1076"/>
          <ac:picMkLst>
            <pc:docMk/>
            <pc:sldMk cId="2248872943" sldId="297"/>
            <ac:picMk id="4" creationId="{0263D969-BB23-4EB4-A1B4-C38D858BE999}"/>
          </ac:picMkLst>
        </pc:picChg>
      </pc:sldChg>
      <pc:sldChg chg="del">
        <pc:chgData name="Huyền Nguyễn" userId="596648814b0c80cd" providerId="LiveId" clId="{D7AEBE88-515C-4709-A09F-1922E9C77D92}" dt="2022-08-19T03:13:32.330" v="1477" actId="47"/>
        <pc:sldMkLst>
          <pc:docMk/>
          <pc:sldMk cId="3406623144" sldId="299"/>
        </pc:sldMkLst>
      </pc:sldChg>
      <pc:sldChg chg="del">
        <pc:chgData name="Huyền Nguyễn" userId="596648814b0c80cd" providerId="LiveId" clId="{D7AEBE88-515C-4709-A09F-1922E9C77D92}" dt="2022-08-19T03:13:36.446" v="1481" actId="47"/>
        <pc:sldMkLst>
          <pc:docMk/>
          <pc:sldMk cId="3045123945" sldId="305"/>
        </pc:sldMkLst>
      </pc:sldChg>
      <pc:sldChg chg="del">
        <pc:chgData name="Huyền Nguyễn" userId="596648814b0c80cd" providerId="LiveId" clId="{D7AEBE88-515C-4709-A09F-1922E9C77D92}" dt="2022-08-19T03:13:33.382" v="1478" actId="47"/>
        <pc:sldMkLst>
          <pc:docMk/>
          <pc:sldMk cId="1037196339" sldId="307"/>
        </pc:sldMkLst>
      </pc:sldChg>
      <pc:sldChg chg="del">
        <pc:chgData name="Huyền Nguyễn" userId="596648814b0c80cd" providerId="LiveId" clId="{D7AEBE88-515C-4709-A09F-1922E9C77D92}" dt="2022-08-19T03:13:35.441" v="1480" actId="47"/>
        <pc:sldMkLst>
          <pc:docMk/>
          <pc:sldMk cId="3967693046" sldId="308"/>
        </pc:sldMkLst>
      </pc:sldChg>
      <pc:sldChg chg="del">
        <pc:chgData name="Huyền Nguyễn" userId="596648814b0c80cd" providerId="LiveId" clId="{D7AEBE88-515C-4709-A09F-1922E9C77D92}" dt="2022-08-19T03:13:34.239" v="1479" actId="47"/>
        <pc:sldMkLst>
          <pc:docMk/>
          <pc:sldMk cId="806360286" sldId="309"/>
        </pc:sldMkLst>
      </pc:sldChg>
      <pc:sldChg chg="del">
        <pc:chgData name="Huyền Nguyễn" userId="596648814b0c80cd" providerId="LiveId" clId="{D7AEBE88-515C-4709-A09F-1922E9C77D92}" dt="2022-08-19T03:13:31.280" v="1476" actId="47"/>
        <pc:sldMkLst>
          <pc:docMk/>
          <pc:sldMk cId="620881847" sldId="310"/>
        </pc:sldMkLst>
      </pc:sldChg>
      <pc:sldChg chg="modSp mod modAnim">
        <pc:chgData name="Huyền Nguyễn" userId="596648814b0c80cd" providerId="LiveId" clId="{D7AEBE88-515C-4709-A09F-1922E9C77D92}" dt="2022-08-19T03:04:57.509" v="1311"/>
        <pc:sldMkLst>
          <pc:docMk/>
          <pc:sldMk cId="1209561283" sldId="312"/>
        </pc:sldMkLst>
        <pc:spChg chg="mod">
          <ac:chgData name="Huyền Nguyễn" userId="596648814b0c80cd" providerId="LiveId" clId="{D7AEBE88-515C-4709-A09F-1922E9C77D92}" dt="2022-08-19T03:04:25.084" v="1308" actId="207"/>
          <ac:spMkLst>
            <pc:docMk/>
            <pc:sldMk cId="1209561283" sldId="312"/>
            <ac:spMk id="2" creationId="{00000000-0000-0000-0000-000000000000}"/>
          </ac:spMkLst>
        </pc:spChg>
      </pc:sldChg>
      <pc:sldChg chg="del">
        <pc:chgData name="Huyền Nguyễn" userId="596648814b0c80cd" providerId="LiveId" clId="{D7AEBE88-515C-4709-A09F-1922E9C77D92}" dt="2022-08-19T03:13:26.581" v="1474" actId="47"/>
        <pc:sldMkLst>
          <pc:docMk/>
          <pc:sldMk cId="1599927620" sldId="313"/>
        </pc:sldMkLst>
      </pc:sldChg>
      <pc:sldChg chg="addSp delSp modSp mod ord modTransition delAnim modAnim">
        <pc:chgData name="Huyền Nguyễn" userId="596648814b0c80cd" providerId="LiveId" clId="{D7AEBE88-515C-4709-A09F-1922E9C77D92}" dt="2022-08-19T03:08:10.811" v="1325"/>
        <pc:sldMkLst>
          <pc:docMk/>
          <pc:sldMk cId="2593688796" sldId="314"/>
        </pc:sldMkLst>
        <pc:spChg chg="add mod">
          <ac:chgData name="Huyền Nguyễn" userId="596648814b0c80cd" providerId="LiveId" clId="{D7AEBE88-515C-4709-A09F-1922E9C77D92}" dt="2022-08-19T01:57:47.242" v="863" actId="1076"/>
          <ac:spMkLst>
            <pc:docMk/>
            <pc:sldMk cId="2593688796" sldId="314"/>
            <ac:spMk id="3" creationId="{D9BFF5FC-9368-12E2-19A9-3778ED7B966B}"/>
          </ac:spMkLst>
        </pc:spChg>
        <pc:spChg chg="del">
          <ac:chgData name="Huyền Nguyễn" userId="596648814b0c80cd" providerId="LiveId" clId="{D7AEBE88-515C-4709-A09F-1922E9C77D92}" dt="2022-08-19T01:57:09.320" v="856" actId="478"/>
          <ac:spMkLst>
            <pc:docMk/>
            <pc:sldMk cId="2593688796" sldId="314"/>
            <ac:spMk id="7" creationId="{00000000-0000-0000-0000-000000000000}"/>
          </ac:spMkLst>
        </pc:spChg>
        <pc:spChg chg="mod">
          <ac:chgData name="Huyền Nguyễn" userId="596648814b0c80cd" providerId="LiveId" clId="{D7AEBE88-515C-4709-A09F-1922E9C77D92}" dt="2022-08-19T02:36:49.387" v="954" actId="1076"/>
          <ac:spMkLst>
            <pc:docMk/>
            <pc:sldMk cId="2593688796" sldId="314"/>
            <ac:spMk id="9" creationId="{00000000-0000-0000-0000-000000000000}"/>
          </ac:spMkLst>
        </pc:spChg>
        <pc:spChg chg="add mod">
          <ac:chgData name="Huyền Nguyễn" userId="596648814b0c80cd" providerId="LiveId" clId="{D7AEBE88-515C-4709-A09F-1922E9C77D92}" dt="2022-08-19T02:30:10.194" v="887" actId="1076"/>
          <ac:spMkLst>
            <pc:docMk/>
            <pc:sldMk cId="2593688796" sldId="314"/>
            <ac:spMk id="10" creationId="{35E99687-2DBB-A5FB-9D01-557CFED437AB}"/>
          </ac:spMkLst>
        </pc:spChg>
        <pc:spChg chg="mod">
          <ac:chgData name="Huyền Nguyễn" userId="596648814b0c80cd" providerId="LiveId" clId="{D7AEBE88-515C-4709-A09F-1922E9C77D92}" dt="2022-08-19T01:57:12.492" v="857" actId="6549"/>
          <ac:spMkLst>
            <pc:docMk/>
            <pc:sldMk cId="2593688796" sldId="314"/>
            <ac:spMk id="12" creationId="{00000000-0000-0000-0000-000000000000}"/>
          </ac:spMkLst>
        </pc:spChg>
        <pc:spChg chg="del mod">
          <ac:chgData name="Huyền Nguyễn" userId="596648814b0c80cd" providerId="LiveId" clId="{D7AEBE88-515C-4709-A09F-1922E9C77D92}" dt="2022-08-19T02:29:48.969" v="878" actId="478"/>
          <ac:spMkLst>
            <pc:docMk/>
            <pc:sldMk cId="2593688796" sldId="314"/>
            <ac:spMk id="15" creationId="{00000000-0000-0000-0000-000000000000}"/>
          </ac:spMkLst>
        </pc:spChg>
        <pc:picChg chg="add mod">
          <ac:chgData name="Huyền Nguyễn" userId="596648814b0c80cd" providerId="LiveId" clId="{D7AEBE88-515C-4709-A09F-1922E9C77D92}" dt="2022-08-19T02:29:10.290" v="876" actId="1076"/>
          <ac:picMkLst>
            <pc:docMk/>
            <pc:sldMk cId="2593688796" sldId="314"/>
            <ac:picMk id="5" creationId="{783804C5-7960-7B39-75F2-CE11333AF268}"/>
          </ac:picMkLst>
        </pc:picChg>
        <pc:picChg chg="del">
          <ac:chgData name="Huyền Nguyễn" userId="596648814b0c80cd" providerId="LiveId" clId="{D7AEBE88-515C-4709-A09F-1922E9C77D92}" dt="2022-08-19T02:30:05.407" v="886" actId="478"/>
          <ac:picMkLst>
            <pc:docMk/>
            <pc:sldMk cId="2593688796" sldId="314"/>
            <ac:picMk id="17" creationId="{00000000-0000-0000-0000-000000000000}"/>
          </ac:picMkLst>
        </pc:picChg>
        <pc:picChg chg="del">
          <ac:chgData name="Huyền Nguyễn" userId="596648814b0c80cd" providerId="LiveId" clId="{D7AEBE88-515C-4709-A09F-1922E9C77D92}" dt="2022-08-19T02:29:00.766" v="871" actId="478"/>
          <ac:picMkLst>
            <pc:docMk/>
            <pc:sldMk cId="2593688796" sldId="314"/>
            <ac:picMk id="19" creationId="{AEA7A6FD-74C3-42B9-AA14-8E7B737C7618}"/>
          </ac:picMkLst>
        </pc:picChg>
        <pc:picChg chg="del">
          <ac:chgData name="Huyền Nguyễn" userId="596648814b0c80cd" providerId="LiveId" clId="{D7AEBE88-515C-4709-A09F-1922E9C77D92}" dt="2022-08-19T02:28:20.099" v="866" actId="478"/>
          <ac:picMkLst>
            <pc:docMk/>
            <pc:sldMk cId="2593688796" sldId="314"/>
            <ac:picMk id="20" creationId="{00000000-0000-0000-0000-000000000000}"/>
          </ac:picMkLst>
        </pc:picChg>
      </pc:sldChg>
      <pc:sldChg chg="addSp delSp modSp add mod modTransition modAnim">
        <pc:chgData name="Huyền Nguyễn" userId="596648814b0c80cd" providerId="LiveId" clId="{D7AEBE88-515C-4709-A09F-1922E9C77D92}" dt="2022-08-19T03:06:53.315" v="1319"/>
        <pc:sldMkLst>
          <pc:docMk/>
          <pc:sldMk cId="2692980410" sldId="318"/>
        </pc:sldMkLst>
        <pc:spChg chg="mod">
          <ac:chgData name="Huyền Nguyễn" userId="596648814b0c80cd" providerId="LiveId" clId="{D7AEBE88-515C-4709-A09F-1922E9C77D92}" dt="2022-08-19T00:57:12.414" v="248" actId="1076"/>
          <ac:spMkLst>
            <pc:docMk/>
            <pc:sldMk cId="2692980410" sldId="318"/>
            <ac:spMk id="3" creationId="{3F35928A-057B-0D0D-79EE-4E57DA4269FC}"/>
          </ac:spMkLst>
        </pc:spChg>
        <pc:grpChg chg="mod">
          <ac:chgData name="Huyền Nguyễn" userId="596648814b0c80cd" providerId="LiveId" clId="{D7AEBE88-515C-4709-A09F-1922E9C77D92}" dt="2022-08-19T00:57:08.557" v="247" actId="1076"/>
          <ac:grpSpMkLst>
            <pc:docMk/>
            <pc:sldMk cId="2692980410" sldId="318"/>
            <ac:grpSpMk id="14" creationId="{00000000-0000-0000-0000-000000000000}"/>
          </ac:grpSpMkLst>
        </pc:grpChg>
        <pc:picChg chg="add mod">
          <ac:chgData name="Huyền Nguyễn" userId="596648814b0c80cd" providerId="LiveId" clId="{D7AEBE88-515C-4709-A09F-1922E9C77D92}" dt="2022-08-19T00:57:41.318" v="257" actId="1076"/>
          <ac:picMkLst>
            <pc:docMk/>
            <pc:sldMk cId="2692980410" sldId="318"/>
            <ac:picMk id="2" creationId="{DB3B9A8C-7D82-3769-F938-F2F880817A6B}"/>
          </ac:picMkLst>
        </pc:picChg>
        <pc:picChg chg="del mod">
          <ac:chgData name="Huyền Nguyễn" userId="596648814b0c80cd" providerId="LiveId" clId="{D7AEBE88-515C-4709-A09F-1922E9C77D92}" dt="2022-08-19T00:57:14.973" v="249" actId="478"/>
          <ac:picMkLst>
            <pc:docMk/>
            <pc:sldMk cId="2692980410" sldId="318"/>
            <ac:picMk id="7" creationId="{00000000-0000-0000-0000-000000000000}"/>
          </ac:picMkLst>
        </pc:picChg>
        <pc:picChg chg="del">
          <ac:chgData name="Huyền Nguyễn" userId="596648814b0c80cd" providerId="LiveId" clId="{D7AEBE88-515C-4709-A09F-1922E9C77D92}" dt="2022-08-19T00:55:35.781" v="230" actId="478"/>
          <ac:picMkLst>
            <pc:docMk/>
            <pc:sldMk cId="2692980410" sldId="318"/>
            <ac:picMk id="1026" creationId="{71312542-2A2F-455B-82A8-45D7372FC849}"/>
          </ac:picMkLst>
        </pc:picChg>
      </pc:sldChg>
      <pc:sldChg chg="addSp delSp modSp add mod ord delAnim">
        <pc:chgData name="Huyền Nguyễn" userId="596648814b0c80cd" providerId="LiveId" clId="{D7AEBE88-515C-4709-A09F-1922E9C77D92}" dt="2022-08-19T01:11:39.576" v="756"/>
        <pc:sldMkLst>
          <pc:docMk/>
          <pc:sldMk cId="4049637752" sldId="319"/>
        </pc:sldMkLst>
        <pc:spChg chg="add mod">
          <ac:chgData name="Huyền Nguyễn" userId="596648814b0c80cd" providerId="LiveId" clId="{D7AEBE88-515C-4709-A09F-1922E9C77D92}" dt="2022-08-19T01:11:35.847" v="754" actId="1076"/>
          <ac:spMkLst>
            <pc:docMk/>
            <pc:sldMk cId="4049637752" sldId="319"/>
            <ac:spMk id="2" creationId="{D11E00DD-B1EB-15C6-6493-9240EAD6C92D}"/>
          </ac:spMkLst>
        </pc:spChg>
        <pc:spChg chg="del mod">
          <ac:chgData name="Huyền Nguyễn" userId="596648814b0c80cd" providerId="LiveId" clId="{D7AEBE88-515C-4709-A09F-1922E9C77D92}" dt="2022-08-19T01:07:28.196" v="729"/>
          <ac:spMkLst>
            <pc:docMk/>
            <pc:sldMk cId="4049637752" sldId="319"/>
            <ac:spMk id="3" creationId="{3F35928A-057B-0D0D-79EE-4E57DA4269FC}"/>
          </ac:spMkLst>
        </pc:spChg>
        <pc:grpChg chg="del mod">
          <ac:chgData name="Huyền Nguyễn" userId="596648814b0c80cd" providerId="LiveId" clId="{D7AEBE88-515C-4709-A09F-1922E9C77D92}" dt="2022-08-19T01:09:17.839" v="739" actId="478"/>
          <ac:grpSpMkLst>
            <pc:docMk/>
            <pc:sldMk cId="4049637752" sldId="319"/>
            <ac:grpSpMk id="14" creationId="{00000000-0000-0000-0000-000000000000}"/>
          </ac:grpSpMkLst>
        </pc:grpChg>
        <pc:picChg chg="add del mod">
          <ac:chgData name="Huyền Nguyễn" userId="596648814b0c80cd" providerId="LiveId" clId="{D7AEBE88-515C-4709-A09F-1922E9C77D92}" dt="2022-08-19T01:09:32.401" v="744" actId="478"/>
          <ac:picMkLst>
            <pc:docMk/>
            <pc:sldMk cId="4049637752" sldId="319"/>
            <ac:picMk id="5" creationId="{7A81680C-735D-14B3-FBBD-3EF64D3D0A9E}"/>
          </ac:picMkLst>
        </pc:picChg>
        <pc:picChg chg="add mod">
          <ac:chgData name="Huyền Nguyễn" userId="596648814b0c80cd" providerId="LiveId" clId="{D7AEBE88-515C-4709-A09F-1922E9C77D92}" dt="2022-08-19T01:11:31.247" v="753" actId="1076"/>
          <ac:picMkLst>
            <pc:docMk/>
            <pc:sldMk cId="4049637752" sldId="319"/>
            <ac:picMk id="8" creationId="{8BBDBBE4-B91A-80D2-230B-39ADEB1710A6}"/>
          </ac:picMkLst>
        </pc:picChg>
        <pc:picChg chg="del">
          <ac:chgData name="Huyền Nguyễn" userId="596648814b0c80cd" providerId="LiveId" clId="{D7AEBE88-515C-4709-A09F-1922E9C77D92}" dt="2022-08-19T01:07:51.985" v="733" actId="478"/>
          <ac:picMkLst>
            <pc:docMk/>
            <pc:sldMk cId="4049637752" sldId="319"/>
            <ac:picMk id="1026" creationId="{71312542-2A2F-455B-82A8-45D7372FC849}"/>
          </ac:picMkLst>
        </pc:picChg>
      </pc:sldChg>
      <pc:sldChg chg="addSp delSp modSp add mod delAnim modAnim">
        <pc:chgData name="Huyền Nguyễn" userId="596648814b0c80cd" providerId="LiveId" clId="{D7AEBE88-515C-4709-A09F-1922E9C77D92}" dt="2022-08-19T02:43:04.802" v="965"/>
        <pc:sldMkLst>
          <pc:docMk/>
          <pc:sldMk cId="1491183126" sldId="320"/>
        </pc:sldMkLst>
        <pc:spChg chg="mod">
          <ac:chgData name="Huyền Nguyễn" userId="596648814b0c80cd" providerId="LiveId" clId="{D7AEBE88-515C-4709-A09F-1922E9C77D92}" dt="2022-08-19T01:07:32.049" v="730" actId="20577"/>
          <ac:spMkLst>
            <pc:docMk/>
            <pc:sldMk cId="1491183126" sldId="320"/>
            <ac:spMk id="3" creationId="{3F35928A-057B-0D0D-79EE-4E57DA4269FC}"/>
          </ac:spMkLst>
        </pc:spChg>
        <pc:grpChg chg="del">
          <ac:chgData name="Huyền Nguyễn" userId="596648814b0c80cd" providerId="LiveId" clId="{D7AEBE88-515C-4709-A09F-1922E9C77D92}" dt="2022-08-19T01:15:46.313" v="819" actId="478"/>
          <ac:grpSpMkLst>
            <pc:docMk/>
            <pc:sldMk cId="1491183126" sldId="320"/>
            <ac:grpSpMk id="14" creationId="{00000000-0000-0000-0000-000000000000}"/>
          </ac:grpSpMkLst>
        </pc:grpChg>
        <pc:picChg chg="add del mod">
          <ac:chgData name="Huyền Nguyễn" userId="596648814b0c80cd" providerId="LiveId" clId="{D7AEBE88-515C-4709-A09F-1922E9C77D92}" dt="2022-08-19T01:15:58.246" v="822" actId="478"/>
          <ac:picMkLst>
            <pc:docMk/>
            <pc:sldMk cId="1491183126" sldId="320"/>
            <ac:picMk id="4" creationId="{15556771-4F03-863B-3D90-91A97EC818D9}"/>
          </ac:picMkLst>
        </pc:picChg>
        <pc:picChg chg="add del mod">
          <ac:chgData name="Huyền Nguyễn" userId="596648814b0c80cd" providerId="LiveId" clId="{D7AEBE88-515C-4709-A09F-1922E9C77D92}" dt="2022-08-19T01:16:07.165" v="824" actId="478"/>
          <ac:picMkLst>
            <pc:docMk/>
            <pc:sldMk cId="1491183126" sldId="320"/>
            <ac:picMk id="6" creationId="{7349CE54-2909-73BA-B31C-4A98C85F99C5}"/>
          </ac:picMkLst>
        </pc:picChg>
        <pc:picChg chg="add del mod">
          <ac:chgData name="Huyền Nguyễn" userId="596648814b0c80cd" providerId="LiveId" clId="{D7AEBE88-515C-4709-A09F-1922E9C77D92}" dt="2022-08-19T01:16:35.811" v="826" actId="478"/>
          <ac:picMkLst>
            <pc:docMk/>
            <pc:sldMk cId="1491183126" sldId="320"/>
            <ac:picMk id="9" creationId="{F7183FB4-C6E8-4559-034E-071492D43BBF}"/>
          </ac:picMkLst>
        </pc:picChg>
        <pc:picChg chg="add del mod">
          <ac:chgData name="Huyền Nguyễn" userId="596648814b0c80cd" providerId="LiveId" clId="{D7AEBE88-515C-4709-A09F-1922E9C77D92}" dt="2022-08-19T01:16:44.813" v="828" actId="478"/>
          <ac:picMkLst>
            <pc:docMk/>
            <pc:sldMk cId="1491183126" sldId="320"/>
            <ac:picMk id="11" creationId="{96C77F4D-A4C2-0A54-D355-FD1C51DB711D}"/>
          </ac:picMkLst>
        </pc:picChg>
        <pc:picChg chg="add del mod">
          <ac:chgData name="Huyền Nguyễn" userId="596648814b0c80cd" providerId="LiveId" clId="{D7AEBE88-515C-4709-A09F-1922E9C77D92}" dt="2022-08-19T01:16:54.551" v="830" actId="478"/>
          <ac:picMkLst>
            <pc:docMk/>
            <pc:sldMk cId="1491183126" sldId="320"/>
            <ac:picMk id="13" creationId="{2587A3B0-E6B9-6399-F83A-363950860325}"/>
          </ac:picMkLst>
        </pc:picChg>
        <pc:picChg chg="add del mod">
          <ac:chgData name="Huyền Nguyễn" userId="596648814b0c80cd" providerId="LiveId" clId="{D7AEBE88-515C-4709-A09F-1922E9C77D92}" dt="2022-08-19T02:37:22.299" v="962" actId="478"/>
          <ac:picMkLst>
            <pc:docMk/>
            <pc:sldMk cId="1491183126" sldId="320"/>
            <ac:picMk id="17" creationId="{E671DB36-0008-4451-158E-C6BB45305C0E}"/>
          </ac:picMkLst>
        </pc:picChg>
        <pc:picChg chg="add del mod">
          <ac:chgData name="Huyền Nguyễn" userId="596648814b0c80cd" providerId="LiveId" clId="{D7AEBE88-515C-4709-A09F-1922E9C77D92}" dt="2022-08-19T02:37:33.922" v="964" actId="478"/>
          <ac:picMkLst>
            <pc:docMk/>
            <pc:sldMk cId="1491183126" sldId="320"/>
            <ac:picMk id="18" creationId="{CC663749-8038-7EBB-ACD5-110161877829}"/>
          </ac:picMkLst>
        </pc:picChg>
        <pc:picChg chg="add mod">
          <ac:chgData name="Huyền Nguyễn" userId="596648814b0c80cd" providerId="LiveId" clId="{D7AEBE88-515C-4709-A09F-1922E9C77D92}" dt="2022-08-19T02:43:04.802" v="965"/>
          <ac:picMkLst>
            <pc:docMk/>
            <pc:sldMk cId="1491183126" sldId="320"/>
            <ac:picMk id="19" creationId="{EF760619-8A94-F4D9-6BF8-1F3D6E4A4751}"/>
          </ac:picMkLst>
        </pc:picChg>
        <pc:picChg chg="del">
          <ac:chgData name="Huyền Nguyễn" userId="596648814b0c80cd" providerId="LiveId" clId="{D7AEBE88-515C-4709-A09F-1922E9C77D92}" dt="2022-08-19T01:15:47.220" v="820" actId="478"/>
          <ac:picMkLst>
            <pc:docMk/>
            <pc:sldMk cId="1491183126" sldId="320"/>
            <ac:picMk id="1026" creationId="{71312542-2A2F-455B-82A8-45D7372FC849}"/>
          </ac:picMkLst>
        </pc:picChg>
      </pc:sldChg>
      <pc:sldChg chg="addSp delSp modSp add mod modTransition modAnim">
        <pc:chgData name="Huyền Nguyễn" userId="596648814b0c80cd" providerId="LiveId" clId="{D7AEBE88-515C-4709-A09F-1922E9C77D92}" dt="2022-08-19T03:08:18.971" v="1326"/>
        <pc:sldMkLst>
          <pc:docMk/>
          <pc:sldMk cId="510278807" sldId="321"/>
        </pc:sldMkLst>
        <pc:spChg chg="del mod">
          <ac:chgData name="Huyền Nguyễn" userId="596648814b0c80cd" providerId="LiveId" clId="{D7AEBE88-515C-4709-A09F-1922E9C77D92}" dt="2022-08-19T02:30:55.726" v="895"/>
          <ac:spMkLst>
            <pc:docMk/>
            <pc:sldMk cId="510278807" sldId="321"/>
            <ac:spMk id="3" creationId="{D9BFF5FC-9368-12E2-19A9-3778ED7B966B}"/>
          </ac:spMkLst>
        </pc:spChg>
        <pc:spChg chg="mod">
          <ac:chgData name="Huyền Nguyễn" userId="596648814b0c80cd" providerId="LiveId" clId="{D7AEBE88-515C-4709-A09F-1922E9C77D92}" dt="2022-08-19T02:31:19.883" v="899" actId="14100"/>
          <ac:spMkLst>
            <pc:docMk/>
            <pc:sldMk cId="510278807" sldId="321"/>
            <ac:spMk id="9" creationId="{00000000-0000-0000-0000-000000000000}"/>
          </ac:spMkLst>
        </pc:spChg>
        <pc:spChg chg="mod">
          <ac:chgData name="Huyền Nguyễn" userId="596648814b0c80cd" providerId="LiveId" clId="{D7AEBE88-515C-4709-A09F-1922E9C77D92}" dt="2022-08-19T02:32:13.791" v="909" actId="20577"/>
          <ac:spMkLst>
            <pc:docMk/>
            <pc:sldMk cId="510278807" sldId="321"/>
            <ac:spMk id="10" creationId="{35E99687-2DBB-A5FB-9D01-557CFED437AB}"/>
          </ac:spMkLst>
        </pc:spChg>
        <pc:spChg chg="mod">
          <ac:chgData name="Huyền Nguyễn" userId="596648814b0c80cd" providerId="LiveId" clId="{D7AEBE88-515C-4709-A09F-1922E9C77D92}" dt="2022-08-19T02:31:57.398" v="903" actId="207"/>
          <ac:spMkLst>
            <pc:docMk/>
            <pc:sldMk cId="510278807" sldId="321"/>
            <ac:spMk id="12" creationId="{00000000-0000-0000-0000-000000000000}"/>
          </ac:spMkLst>
        </pc:spChg>
        <pc:picChg chg="add mod">
          <ac:chgData name="Huyền Nguyễn" userId="596648814b0c80cd" providerId="LiveId" clId="{D7AEBE88-515C-4709-A09F-1922E9C77D92}" dt="2022-08-19T02:36:21.467" v="947" actId="14100"/>
          <ac:picMkLst>
            <pc:docMk/>
            <pc:sldMk cId="510278807" sldId="321"/>
            <ac:picMk id="4" creationId="{9D9214B5-36E7-382B-D4C0-AE838386E167}"/>
          </ac:picMkLst>
        </pc:picChg>
        <pc:picChg chg="del">
          <ac:chgData name="Huyền Nguyễn" userId="596648814b0c80cd" providerId="LiveId" clId="{D7AEBE88-515C-4709-A09F-1922E9C77D92}" dt="2022-08-19T02:36:05.209" v="942" actId="478"/>
          <ac:picMkLst>
            <pc:docMk/>
            <pc:sldMk cId="510278807" sldId="321"/>
            <ac:picMk id="5" creationId="{783804C5-7960-7B39-75F2-CE11333AF268}"/>
          </ac:picMkLst>
        </pc:picChg>
      </pc:sldChg>
      <pc:sldChg chg="add del">
        <pc:chgData name="Huyền Nguyễn" userId="596648814b0c80cd" providerId="LiveId" clId="{D7AEBE88-515C-4709-A09F-1922E9C77D92}" dt="2022-08-19T02:30:32.037" v="890" actId="2696"/>
        <pc:sldMkLst>
          <pc:docMk/>
          <pc:sldMk cId="3572174752" sldId="321"/>
        </pc:sldMkLst>
      </pc:sldChg>
      <pc:sldChg chg="addSp delSp modSp add mod modTransition delAnim modAnim">
        <pc:chgData name="Huyền Nguyễn" userId="596648814b0c80cd" providerId="LiveId" clId="{D7AEBE88-515C-4709-A09F-1922E9C77D92}" dt="2022-08-19T03:08:25.603" v="1327"/>
        <pc:sldMkLst>
          <pc:docMk/>
          <pc:sldMk cId="1892688862" sldId="322"/>
        </pc:sldMkLst>
        <pc:spChg chg="del mod">
          <ac:chgData name="Huyền Nguyễn" userId="596648814b0c80cd" providerId="LiveId" clId="{D7AEBE88-515C-4709-A09F-1922E9C77D92}" dt="2022-08-19T02:32:26.932" v="912"/>
          <ac:spMkLst>
            <pc:docMk/>
            <pc:sldMk cId="1892688862" sldId="322"/>
            <ac:spMk id="3" creationId="{D9BFF5FC-9368-12E2-19A9-3778ED7B966B}"/>
          </ac:spMkLst>
        </pc:spChg>
        <pc:spChg chg="add del mod">
          <ac:chgData name="Huyền Nguyễn" userId="596648814b0c80cd" providerId="LiveId" clId="{D7AEBE88-515C-4709-A09F-1922E9C77D92}" dt="2022-08-19T02:33:04.547" v="923"/>
          <ac:spMkLst>
            <pc:docMk/>
            <pc:sldMk cId="1892688862" sldId="322"/>
            <ac:spMk id="4" creationId="{22C43014-D77A-3178-4E63-72DCA1D1910E}"/>
          </ac:spMkLst>
        </pc:spChg>
        <pc:spChg chg="add mod">
          <ac:chgData name="Huyền Nguyễn" userId="596648814b0c80cd" providerId="LiveId" clId="{D7AEBE88-515C-4709-A09F-1922E9C77D92}" dt="2022-08-19T02:33:44.655" v="930" actId="1076"/>
          <ac:spMkLst>
            <pc:docMk/>
            <pc:sldMk cId="1892688862" sldId="322"/>
            <ac:spMk id="8" creationId="{09B1F128-A358-0C31-FB3B-FC9EB747CCC3}"/>
          </ac:spMkLst>
        </pc:spChg>
        <pc:spChg chg="del mod">
          <ac:chgData name="Huyền Nguyễn" userId="596648814b0c80cd" providerId="LiveId" clId="{D7AEBE88-515C-4709-A09F-1922E9C77D92}" dt="2022-08-19T02:32:57.517" v="920"/>
          <ac:spMkLst>
            <pc:docMk/>
            <pc:sldMk cId="1892688862" sldId="322"/>
            <ac:spMk id="10" creationId="{35E99687-2DBB-A5FB-9D01-557CFED437AB}"/>
          </ac:spMkLst>
        </pc:spChg>
        <pc:spChg chg="add mod">
          <ac:chgData name="Huyền Nguyễn" userId="596648814b0c80cd" providerId="LiveId" clId="{D7AEBE88-515C-4709-A09F-1922E9C77D92}" dt="2022-08-19T02:34:27.439" v="941" actId="14100"/>
          <ac:spMkLst>
            <pc:docMk/>
            <pc:sldMk cId="1892688862" sldId="322"/>
            <ac:spMk id="13" creationId="{2892814C-0582-D46B-B0D2-34282245D401}"/>
          </ac:spMkLst>
        </pc:spChg>
        <pc:picChg chg="del">
          <ac:chgData name="Huyền Nguyễn" userId="596648814b0c80cd" providerId="LiveId" clId="{D7AEBE88-515C-4709-A09F-1922E9C77D92}" dt="2022-08-19T02:36:24.980" v="948" actId="478"/>
          <ac:picMkLst>
            <pc:docMk/>
            <pc:sldMk cId="1892688862" sldId="322"/>
            <ac:picMk id="5" creationId="{783804C5-7960-7B39-75F2-CE11333AF268}"/>
          </ac:picMkLst>
        </pc:picChg>
        <pc:picChg chg="add mod">
          <ac:chgData name="Huyền Nguyễn" userId="596648814b0c80cd" providerId="LiveId" clId="{D7AEBE88-515C-4709-A09F-1922E9C77D92}" dt="2022-08-19T02:36:38.970" v="952" actId="1076"/>
          <ac:picMkLst>
            <pc:docMk/>
            <pc:sldMk cId="1892688862" sldId="322"/>
            <ac:picMk id="15" creationId="{740F7583-E19D-8744-E283-E7E2F0EA9C79}"/>
          </ac:picMkLst>
        </pc:picChg>
      </pc:sldChg>
      <pc:sldChg chg="addSp delSp modSp add mod delAnim modAnim">
        <pc:chgData name="Huyền Nguyễn" userId="596648814b0c80cd" providerId="LiveId" clId="{D7AEBE88-515C-4709-A09F-1922E9C77D92}" dt="2022-08-19T03:04:35.547" v="1309"/>
        <pc:sldMkLst>
          <pc:docMk/>
          <pc:sldMk cId="1362023561" sldId="323"/>
        </pc:sldMkLst>
        <pc:spChg chg="mod">
          <ac:chgData name="Huyền Nguyễn" userId="596648814b0c80cd" providerId="LiveId" clId="{D7AEBE88-515C-4709-A09F-1922E9C77D92}" dt="2022-08-19T03:01:14.155" v="1288" actId="1076"/>
          <ac:spMkLst>
            <pc:docMk/>
            <pc:sldMk cId="1362023561" sldId="323"/>
            <ac:spMk id="2" creationId="{00000000-0000-0000-0000-000000000000}"/>
          </ac:spMkLst>
        </pc:spChg>
        <pc:spChg chg="del">
          <ac:chgData name="Huyền Nguyễn" userId="596648814b0c80cd" providerId="LiveId" clId="{D7AEBE88-515C-4709-A09F-1922E9C77D92}" dt="2022-08-19T03:00:31.269" v="1274" actId="478"/>
          <ac:spMkLst>
            <pc:docMk/>
            <pc:sldMk cId="1362023561" sldId="323"/>
            <ac:spMk id="3" creationId="{00000000-0000-0000-0000-000000000000}"/>
          </ac:spMkLst>
        </pc:spChg>
        <pc:spChg chg="del">
          <ac:chgData name="Huyền Nguyễn" userId="596648814b0c80cd" providerId="LiveId" clId="{D7AEBE88-515C-4709-A09F-1922E9C77D92}" dt="2022-08-19T03:00:36.511" v="1278" actId="478"/>
          <ac:spMkLst>
            <pc:docMk/>
            <pc:sldMk cId="1362023561" sldId="323"/>
            <ac:spMk id="5" creationId="{0ABED157-F7DF-DA47-13E7-C6D70626DF3A}"/>
          </ac:spMkLst>
        </pc:spChg>
        <pc:spChg chg="del mod">
          <ac:chgData name="Huyền Nguyễn" userId="596648814b0c80cd" providerId="LiveId" clId="{D7AEBE88-515C-4709-A09F-1922E9C77D92}" dt="2022-08-19T03:00:34.198" v="1277" actId="478"/>
          <ac:spMkLst>
            <pc:docMk/>
            <pc:sldMk cId="1362023561" sldId="323"/>
            <ac:spMk id="7" creationId="{E1C62F38-FD0B-E651-414E-9C717D183CB1}"/>
          </ac:spMkLst>
        </pc:spChg>
        <pc:spChg chg="del">
          <ac:chgData name="Huyền Nguyễn" userId="596648814b0c80cd" providerId="LiveId" clId="{D7AEBE88-515C-4709-A09F-1922E9C77D92}" dt="2022-08-19T03:00:40.271" v="1282" actId="478"/>
          <ac:spMkLst>
            <pc:docMk/>
            <pc:sldMk cId="1362023561" sldId="323"/>
            <ac:spMk id="8" creationId="{9EE39C97-E45A-8ACF-B75C-7C3E54CB51CA}"/>
          </ac:spMkLst>
        </pc:spChg>
        <pc:spChg chg="del">
          <ac:chgData name="Huyền Nguyễn" userId="596648814b0c80cd" providerId="LiveId" clId="{D7AEBE88-515C-4709-A09F-1922E9C77D92}" dt="2022-08-19T03:00:32.680" v="1275" actId="478"/>
          <ac:spMkLst>
            <pc:docMk/>
            <pc:sldMk cId="1362023561" sldId="323"/>
            <ac:spMk id="10" creationId="{00000000-0000-0000-0000-000000000000}"/>
          </ac:spMkLst>
        </pc:spChg>
        <pc:picChg chg="add mod">
          <ac:chgData name="Huyền Nguyễn" userId="596648814b0c80cd" providerId="LiveId" clId="{D7AEBE88-515C-4709-A09F-1922E9C77D92}" dt="2022-08-19T03:03:38.638" v="1300" actId="1440"/>
          <ac:picMkLst>
            <pc:docMk/>
            <pc:sldMk cId="1362023561" sldId="323"/>
            <ac:picMk id="6" creationId="{5812771A-AFF9-2711-36FB-45D3F68D8445}"/>
          </ac:picMkLst>
        </pc:picChg>
        <pc:picChg chg="del">
          <ac:chgData name="Huyền Nguyễn" userId="596648814b0c80cd" providerId="LiveId" clId="{D7AEBE88-515C-4709-A09F-1922E9C77D92}" dt="2022-08-19T03:00:38.970" v="1281" actId="478"/>
          <ac:picMkLst>
            <pc:docMk/>
            <pc:sldMk cId="1362023561" sldId="323"/>
            <ac:picMk id="294" creationId="{00000000-0000-0000-0000-000000000000}"/>
          </ac:picMkLst>
        </pc:picChg>
        <pc:picChg chg="del">
          <ac:chgData name="Huyền Nguyễn" userId="596648814b0c80cd" providerId="LiveId" clId="{D7AEBE88-515C-4709-A09F-1922E9C77D92}" dt="2022-08-19T03:00:38.227" v="1280" actId="478"/>
          <ac:picMkLst>
            <pc:docMk/>
            <pc:sldMk cId="1362023561" sldId="323"/>
            <ac:picMk id="298" creationId="{00000000-0000-0000-0000-000000000000}"/>
          </ac:picMkLst>
        </pc:picChg>
      </pc:sldChg>
      <pc:sldMasterChg chg="del delSldLayout">
        <pc:chgData name="Huyền Nguyễn" userId="596648814b0c80cd" providerId="LiveId" clId="{D7AEBE88-515C-4709-A09F-1922E9C77D92}" dt="2022-08-19T03:13:28.146" v="1475" actId="47"/>
        <pc:sldMasterMkLst>
          <pc:docMk/>
          <pc:sldMasterMk cId="1644674240" sldId="2147483663"/>
        </pc:sldMasterMkLst>
        <pc:sldLayoutChg chg="del">
          <pc:chgData name="Huyền Nguyễn" userId="596648814b0c80cd" providerId="LiveId" clId="{D7AEBE88-515C-4709-A09F-1922E9C77D92}" dt="2022-08-19T03:13:28.146" v="1475" actId="47"/>
          <pc:sldLayoutMkLst>
            <pc:docMk/>
            <pc:sldMasterMk cId="1644674240" sldId="2147483663"/>
            <pc:sldLayoutMk cId="2827545977" sldId="2147483664"/>
          </pc:sldLayoutMkLst>
        </pc:sldLayoutChg>
        <pc:sldLayoutChg chg="del">
          <pc:chgData name="Huyền Nguyễn" userId="596648814b0c80cd" providerId="LiveId" clId="{D7AEBE88-515C-4709-A09F-1922E9C77D92}" dt="2022-08-19T03:13:28.146" v="1475" actId="47"/>
          <pc:sldLayoutMkLst>
            <pc:docMk/>
            <pc:sldMasterMk cId="1644674240" sldId="2147483663"/>
            <pc:sldLayoutMk cId="2045761374" sldId="2147483668"/>
          </pc:sldLayoutMkLst>
        </pc:sldLayoutChg>
      </pc:sldMasterChg>
      <pc:sldMasterChg chg="delSldLayout">
        <pc:chgData name="Huyền Nguyễn" userId="596648814b0c80cd" providerId="LiveId" clId="{D7AEBE88-515C-4709-A09F-1922E9C77D92}" dt="2022-08-19T03:13:35.441" v="1480" actId="47"/>
        <pc:sldMasterMkLst>
          <pc:docMk/>
          <pc:sldMasterMk cId="3689125808" sldId="2147483666"/>
        </pc:sldMasterMkLst>
        <pc:sldLayoutChg chg="del">
          <pc:chgData name="Huyền Nguyễn" userId="596648814b0c80cd" providerId="LiveId" clId="{D7AEBE88-515C-4709-A09F-1922E9C77D92}" dt="2022-08-19T03:13:35.441" v="1480" actId="47"/>
          <pc:sldLayoutMkLst>
            <pc:docMk/>
            <pc:sldMasterMk cId="3689125808" sldId="2147483666"/>
            <pc:sldLayoutMk cId="2334790381" sldId="2147483737"/>
          </pc:sldLayoutMkLst>
        </pc:sldLayoutChg>
      </pc:sldMasterChg>
      <pc:sldMasterChg chg="del delSldLayout">
        <pc:chgData name="Huyền Nguyễn" userId="596648814b0c80cd" providerId="LiveId" clId="{D7AEBE88-515C-4709-A09F-1922E9C77D92}" dt="2022-08-19T03:13:32.330" v="1477" actId="47"/>
        <pc:sldMasterMkLst>
          <pc:docMk/>
          <pc:sldMasterMk cId="3353623303" sldId="2147483687"/>
        </pc:sldMasterMkLst>
        <pc:sldLayoutChg chg="del">
          <pc:chgData name="Huyền Nguyễn" userId="596648814b0c80cd" providerId="LiveId" clId="{D7AEBE88-515C-4709-A09F-1922E9C77D92}" dt="2022-08-19T03:13:32.330" v="1477" actId="47"/>
          <pc:sldLayoutMkLst>
            <pc:docMk/>
            <pc:sldMasterMk cId="3353623303" sldId="2147483687"/>
            <pc:sldLayoutMk cId="4225540626" sldId="2147483688"/>
          </pc:sldLayoutMkLst>
        </pc:sldLayoutChg>
      </pc:sldMasterChg>
      <pc:sldMasterChg chg="del delSldLayout">
        <pc:chgData name="Huyền Nguyễn" userId="596648814b0c80cd" providerId="LiveId" clId="{D7AEBE88-515C-4709-A09F-1922E9C77D92}" dt="2022-08-19T03:13:34.239" v="1479" actId="47"/>
        <pc:sldMasterMkLst>
          <pc:docMk/>
          <pc:sldMasterMk cId="2881031624" sldId="2147483738"/>
        </pc:sldMasterMkLst>
        <pc:sldLayoutChg chg="del">
          <pc:chgData name="Huyền Nguyễn" userId="596648814b0c80cd" providerId="LiveId" clId="{D7AEBE88-515C-4709-A09F-1922E9C77D92}" dt="2022-08-19T03:13:34.239" v="1479" actId="47"/>
          <pc:sldLayoutMkLst>
            <pc:docMk/>
            <pc:sldMasterMk cId="2881031624" sldId="2147483738"/>
            <pc:sldLayoutMk cId="232628270" sldId="2147483739"/>
          </pc:sldLayoutMkLst>
        </pc:sldLayoutChg>
        <pc:sldLayoutChg chg="del">
          <pc:chgData name="Huyền Nguyễn" userId="596648814b0c80cd" providerId="LiveId" clId="{D7AEBE88-515C-4709-A09F-1922E9C77D92}" dt="2022-08-19T03:13:34.239" v="1479" actId="47"/>
          <pc:sldLayoutMkLst>
            <pc:docMk/>
            <pc:sldMasterMk cId="2881031624" sldId="2147483738"/>
            <pc:sldLayoutMk cId="1754622745" sldId="2147483740"/>
          </pc:sldLayoutMkLst>
        </pc:sldLayoutChg>
        <pc:sldLayoutChg chg="del">
          <pc:chgData name="Huyền Nguyễn" userId="596648814b0c80cd" providerId="LiveId" clId="{D7AEBE88-515C-4709-A09F-1922E9C77D92}" dt="2022-08-19T03:13:34.239" v="1479" actId="47"/>
          <pc:sldLayoutMkLst>
            <pc:docMk/>
            <pc:sldMasterMk cId="2881031624" sldId="2147483738"/>
            <pc:sldLayoutMk cId="3147995826" sldId="2147483741"/>
          </pc:sldLayoutMkLst>
        </pc:sldLayoutChg>
        <pc:sldLayoutChg chg="del">
          <pc:chgData name="Huyền Nguyễn" userId="596648814b0c80cd" providerId="LiveId" clId="{D7AEBE88-515C-4709-A09F-1922E9C77D92}" dt="2022-08-19T03:13:34.239" v="1479" actId="47"/>
          <pc:sldLayoutMkLst>
            <pc:docMk/>
            <pc:sldMasterMk cId="2881031624" sldId="2147483738"/>
            <pc:sldLayoutMk cId="3182516171" sldId="2147483742"/>
          </pc:sldLayoutMkLst>
        </pc:sldLayoutChg>
        <pc:sldLayoutChg chg="del">
          <pc:chgData name="Huyền Nguyễn" userId="596648814b0c80cd" providerId="LiveId" clId="{D7AEBE88-515C-4709-A09F-1922E9C77D92}" dt="2022-08-19T03:13:34.239" v="1479" actId="47"/>
          <pc:sldLayoutMkLst>
            <pc:docMk/>
            <pc:sldMasterMk cId="2881031624" sldId="2147483738"/>
            <pc:sldLayoutMk cId="342378140" sldId="2147483743"/>
          </pc:sldLayoutMkLst>
        </pc:sldLayoutChg>
        <pc:sldLayoutChg chg="del">
          <pc:chgData name="Huyền Nguyễn" userId="596648814b0c80cd" providerId="LiveId" clId="{D7AEBE88-515C-4709-A09F-1922E9C77D92}" dt="2022-08-19T03:13:34.239" v="1479" actId="47"/>
          <pc:sldLayoutMkLst>
            <pc:docMk/>
            <pc:sldMasterMk cId="2881031624" sldId="2147483738"/>
            <pc:sldLayoutMk cId="1990605377" sldId="2147483744"/>
          </pc:sldLayoutMkLst>
        </pc:sldLayoutChg>
        <pc:sldLayoutChg chg="del">
          <pc:chgData name="Huyền Nguyễn" userId="596648814b0c80cd" providerId="LiveId" clId="{D7AEBE88-515C-4709-A09F-1922E9C77D92}" dt="2022-08-19T03:13:34.239" v="1479" actId="47"/>
          <pc:sldLayoutMkLst>
            <pc:docMk/>
            <pc:sldMasterMk cId="2881031624" sldId="2147483738"/>
            <pc:sldLayoutMk cId="2426205707" sldId="2147483745"/>
          </pc:sldLayoutMkLst>
        </pc:sldLayoutChg>
        <pc:sldLayoutChg chg="del">
          <pc:chgData name="Huyền Nguyễn" userId="596648814b0c80cd" providerId="LiveId" clId="{D7AEBE88-515C-4709-A09F-1922E9C77D92}" dt="2022-08-19T03:13:34.239" v="1479" actId="47"/>
          <pc:sldLayoutMkLst>
            <pc:docMk/>
            <pc:sldMasterMk cId="2881031624" sldId="2147483738"/>
            <pc:sldLayoutMk cId="1253699180" sldId="2147483746"/>
          </pc:sldLayoutMkLst>
        </pc:sldLayoutChg>
        <pc:sldLayoutChg chg="del">
          <pc:chgData name="Huyền Nguyễn" userId="596648814b0c80cd" providerId="LiveId" clId="{D7AEBE88-515C-4709-A09F-1922E9C77D92}" dt="2022-08-19T03:13:34.239" v="1479" actId="47"/>
          <pc:sldLayoutMkLst>
            <pc:docMk/>
            <pc:sldMasterMk cId="2881031624" sldId="2147483738"/>
            <pc:sldLayoutMk cId="3247961595" sldId="2147483747"/>
          </pc:sldLayoutMkLst>
        </pc:sldLayoutChg>
        <pc:sldLayoutChg chg="del">
          <pc:chgData name="Huyền Nguyễn" userId="596648814b0c80cd" providerId="LiveId" clId="{D7AEBE88-515C-4709-A09F-1922E9C77D92}" dt="2022-08-19T03:13:34.239" v="1479" actId="47"/>
          <pc:sldLayoutMkLst>
            <pc:docMk/>
            <pc:sldMasterMk cId="2881031624" sldId="2147483738"/>
            <pc:sldLayoutMk cId="1790088764" sldId="2147483748"/>
          </pc:sldLayoutMkLst>
        </pc:sldLayoutChg>
        <pc:sldLayoutChg chg="del">
          <pc:chgData name="Huyền Nguyễn" userId="596648814b0c80cd" providerId="LiveId" clId="{D7AEBE88-515C-4709-A09F-1922E9C77D92}" dt="2022-08-19T03:13:34.239" v="1479" actId="47"/>
          <pc:sldLayoutMkLst>
            <pc:docMk/>
            <pc:sldMasterMk cId="2881031624" sldId="2147483738"/>
            <pc:sldLayoutMk cId="1582938869" sldId="214748374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430041-B993-4E72-9A67-BB557B1C987A}" type="datetimeFigureOut">
              <a:rPr lang="en-US" smtClean="0"/>
              <a:t>4/9/2023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E4B45C-0B7B-4122-A306-25C5D889944D}" type="slidenum">
              <a:rPr lang="en-US" smtClean="0"/>
              <a:t>‹#›</a:t>
            </a:fld>
            <a:endParaRPr lang="en-US"/>
          </a:p>
        </p:txBody>
      </p:sp>
    </p:spTree>
    <p:extLst>
      <p:ext uri="{BB962C8B-B14F-4D97-AF65-F5344CB8AC3E}">
        <p14:creationId xmlns:p14="http://schemas.microsoft.com/office/powerpoint/2010/main" val="1265189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1157A9-863C-4B47-83E4-B552BE5ACE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8506890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13</a:t>
            </a:fld>
            <a:endParaRPr lang="zh-CN" altLang="en-US"/>
          </a:p>
        </p:txBody>
      </p:sp>
    </p:spTree>
    <p:extLst>
      <p:ext uri="{BB962C8B-B14F-4D97-AF65-F5344CB8AC3E}">
        <p14:creationId xmlns:p14="http://schemas.microsoft.com/office/powerpoint/2010/main" val="42058752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A42D65-FE78-42EF-9ADC-1F067993D1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025240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16</a:t>
            </a:fld>
            <a:endParaRPr lang="zh-CN" altLang="en-US"/>
          </a:p>
        </p:txBody>
      </p:sp>
    </p:spTree>
    <p:extLst>
      <p:ext uri="{BB962C8B-B14F-4D97-AF65-F5344CB8AC3E}">
        <p14:creationId xmlns:p14="http://schemas.microsoft.com/office/powerpoint/2010/main" val="36611761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4C25CC-09EF-4EB7-A235-1C555322F0EF}" type="slidenum">
              <a:rPr lang="zh-CN" altLang="en-US" smtClean="0"/>
              <a:pPr/>
              <a:t>17</a:t>
            </a:fld>
            <a:endParaRPr lang="zh-CN" altLang="en-US"/>
          </a:p>
        </p:txBody>
      </p:sp>
    </p:spTree>
    <p:extLst>
      <p:ext uri="{BB962C8B-B14F-4D97-AF65-F5344CB8AC3E}">
        <p14:creationId xmlns:p14="http://schemas.microsoft.com/office/powerpoint/2010/main" val="1598420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35844"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fontAlgn="base">
              <a:spcBef>
                <a:spcPct val="0"/>
              </a:spcBef>
              <a:spcAft>
                <a:spcPct val="0"/>
              </a:spcAft>
            </a:pPr>
            <a:fld id="{D0757E7A-073E-45A9-9F5C-53D929F0C41B}" type="slidenum">
              <a:rPr lang="zh-CN" altLang="en-US" smtClean="0">
                <a:ea typeface="宋体" panose="02010600030101010101" pitchFamily="2" charset="-122"/>
              </a:rPr>
              <a:pPr fontAlgn="base">
                <a:spcBef>
                  <a:spcPct val="0"/>
                </a:spcBef>
                <a:spcAft>
                  <a:spcPct val="0"/>
                </a:spcAft>
              </a:pPr>
              <a:t>21</a:t>
            </a:fld>
            <a:endParaRPr lang="zh-CN" altLang="en-US">
              <a:ea typeface="宋体" panose="02010600030101010101" pitchFamily="2" charset="-122"/>
            </a:endParaRPr>
          </a:p>
        </p:txBody>
      </p:sp>
    </p:spTree>
    <p:extLst>
      <p:ext uri="{BB962C8B-B14F-4D97-AF65-F5344CB8AC3E}">
        <p14:creationId xmlns:p14="http://schemas.microsoft.com/office/powerpoint/2010/main" val="35928001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1157A9-863C-4B47-83E4-B552BE5ACE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355702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幻灯片图像占位符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614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fontAlgn="base">
              <a:spcBef>
                <a:spcPct val="0"/>
              </a:spcBef>
              <a:spcAft>
                <a:spcPct val="0"/>
              </a:spcAft>
            </a:pPr>
            <a:fld id="{79E4A90D-7B28-4AA6-8923-C7381C92F006}" type="slidenum">
              <a:rPr lang="zh-CN" altLang="en-US" smtClean="0">
                <a:solidFill>
                  <a:prstClr val="black"/>
                </a:solidFill>
                <a:ea typeface="宋体" panose="02010600030101010101" pitchFamily="2" charset="-122"/>
              </a:rPr>
              <a:pPr fontAlgn="base">
                <a:spcBef>
                  <a:spcPct val="0"/>
                </a:spcBef>
                <a:spcAft>
                  <a:spcPct val="0"/>
                </a:spcAft>
              </a:pPr>
              <a:t>3</a:t>
            </a:fld>
            <a:endParaRPr lang="zh-CN" altLang="en-US">
              <a:solidFill>
                <a:prstClr val="black"/>
              </a:solidFill>
              <a:ea typeface="宋体" panose="02010600030101010101" pitchFamily="2" charset="-122"/>
            </a:endParaRPr>
          </a:p>
        </p:txBody>
      </p:sp>
    </p:spTree>
    <p:extLst>
      <p:ext uri="{BB962C8B-B14F-4D97-AF65-F5344CB8AC3E}">
        <p14:creationId xmlns:p14="http://schemas.microsoft.com/office/powerpoint/2010/main" val="677676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7654975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4" name="灯片编号占位符 3"/>
          <p:cNvSpPr>
            <a:spLocks noGrp="1"/>
          </p:cNvSpPr>
          <p:nvPr>
            <p:ph type="sldNum" sz="quarter" idx="5"/>
          </p:nvPr>
        </p:nvSpPr>
        <p:spPr/>
        <p:txBody>
          <a:bodyPr/>
          <a:lstStyle/>
          <a:p>
            <a:pPr>
              <a:defRPr/>
            </a:pPr>
            <a:fld id="{46D85A74-7E5B-4459-B010-B0879ED1DE95}" type="slidenum">
              <a:rPr lang="zh-CN" altLang="en-US" smtClean="0">
                <a:solidFill>
                  <a:prstClr val="black"/>
                </a:solidFill>
              </a:rPr>
              <a:pPr>
                <a:defRPr/>
              </a:pPr>
              <a:t>5</a:t>
            </a:fld>
            <a:endParaRPr lang="zh-CN" altLang="en-US">
              <a:solidFill>
                <a:prstClr val="black"/>
              </a:solidFill>
            </a:endParaRPr>
          </a:p>
        </p:txBody>
      </p:sp>
    </p:spTree>
    <p:extLst>
      <p:ext uri="{BB962C8B-B14F-4D97-AF65-F5344CB8AC3E}">
        <p14:creationId xmlns:p14="http://schemas.microsoft.com/office/powerpoint/2010/main" val="40003618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D85A74-7E5B-4459-B010-B0879ED1DE9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45441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D85A74-7E5B-4459-B010-B0879ED1DE9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3952486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D85A74-7E5B-4459-B010-B0879ED1DE9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16152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11</a:t>
            </a:fld>
            <a:endParaRPr lang="zh-CN" altLang="en-US"/>
          </a:p>
        </p:txBody>
      </p:sp>
    </p:spTree>
    <p:extLst>
      <p:ext uri="{BB962C8B-B14F-4D97-AF65-F5344CB8AC3E}">
        <p14:creationId xmlns:p14="http://schemas.microsoft.com/office/powerpoint/2010/main" val="14212600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A42D65-FE78-42EF-9ADC-1F067993D1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9255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8388561"/>
      </p:ext>
    </p:extLst>
  </p:cSld>
  <p:clrMapOvr>
    <a:masterClrMapping/>
  </p:clrMapOvr>
  <p:transition spd="slow" advTm="5000"/>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179C4A9-7729-479B-B884-665E23FD6EC6}" type="datetimeFigureOut">
              <a:rPr lang="en-US" smtClean="0"/>
              <a:t>4/9/2023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FEBAA9-D420-4202-9EF9-BCD11390BD67}" type="slidenum">
              <a:rPr lang="en-US" smtClean="0"/>
              <a:t>‹#›</a:t>
            </a:fld>
            <a:endParaRPr lang="en-US"/>
          </a:p>
        </p:txBody>
      </p:sp>
    </p:spTree>
    <p:extLst>
      <p:ext uri="{BB962C8B-B14F-4D97-AF65-F5344CB8AC3E}">
        <p14:creationId xmlns:p14="http://schemas.microsoft.com/office/powerpoint/2010/main" val="22862479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79C4A9-7729-479B-B884-665E23FD6EC6}" type="datetimeFigureOut">
              <a:rPr lang="en-US" smtClean="0"/>
              <a:t>4/9/2023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7FEBAA9-D420-4202-9EF9-BCD11390BD67}" type="slidenum">
              <a:rPr lang="en-US" smtClean="0"/>
              <a:t>‹#›</a:t>
            </a:fld>
            <a:endParaRPr lang="en-US"/>
          </a:p>
        </p:txBody>
      </p:sp>
    </p:spTree>
    <p:extLst>
      <p:ext uri="{BB962C8B-B14F-4D97-AF65-F5344CB8AC3E}">
        <p14:creationId xmlns:p14="http://schemas.microsoft.com/office/powerpoint/2010/main" val="18162523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7179C4A9-7729-479B-B884-665E23FD6EC6}" type="datetimeFigureOut">
              <a:rPr lang="en-US" smtClean="0"/>
              <a:t>4/9/2023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FEBAA9-D420-4202-9EF9-BCD11390BD67}" type="slidenum">
              <a:rPr lang="en-US" smtClean="0"/>
              <a:t>‹#›</a:t>
            </a:fld>
            <a:endParaRPr lang="en-US"/>
          </a:p>
        </p:txBody>
      </p:sp>
    </p:spTree>
    <p:extLst>
      <p:ext uri="{BB962C8B-B14F-4D97-AF65-F5344CB8AC3E}">
        <p14:creationId xmlns:p14="http://schemas.microsoft.com/office/powerpoint/2010/main" val="11641977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7179C4A9-7729-479B-B884-665E23FD6EC6}" type="datetimeFigureOut">
              <a:rPr lang="en-US" smtClean="0"/>
              <a:t>4/9/2023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FEBAA9-D420-4202-9EF9-BCD11390BD67}" type="slidenum">
              <a:rPr lang="en-US" smtClean="0"/>
              <a:t>‹#›</a:t>
            </a:fld>
            <a:endParaRPr lang="en-US"/>
          </a:p>
        </p:txBody>
      </p:sp>
    </p:spTree>
    <p:extLst>
      <p:ext uri="{BB962C8B-B14F-4D97-AF65-F5344CB8AC3E}">
        <p14:creationId xmlns:p14="http://schemas.microsoft.com/office/powerpoint/2010/main" val="10943006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79C4A9-7729-479B-B884-665E23FD6EC6}" type="datetimeFigureOut">
              <a:rPr lang="en-US" smtClean="0"/>
              <a:t>4/9/2023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FEBAA9-D420-4202-9EF9-BCD11390BD67}" type="slidenum">
              <a:rPr lang="en-US" smtClean="0"/>
              <a:t>‹#›</a:t>
            </a:fld>
            <a:endParaRPr lang="en-US"/>
          </a:p>
        </p:txBody>
      </p:sp>
    </p:spTree>
    <p:extLst>
      <p:ext uri="{BB962C8B-B14F-4D97-AF65-F5344CB8AC3E}">
        <p14:creationId xmlns:p14="http://schemas.microsoft.com/office/powerpoint/2010/main" val="6611008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79C4A9-7729-479B-B884-665E23FD6EC6}" type="datetimeFigureOut">
              <a:rPr lang="en-US" smtClean="0"/>
              <a:t>4/9/2023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FEBAA9-D420-4202-9EF9-BCD11390BD67}" type="slidenum">
              <a:rPr lang="en-US" smtClean="0"/>
              <a:t>‹#›</a:t>
            </a:fld>
            <a:endParaRPr lang="en-US"/>
          </a:p>
        </p:txBody>
      </p:sp>
    </p:spTree>
    <p:extLst>
      <p:ext uri="{BB962C8B-B14F-4D97-AF65-F5344CB8AC3E}">
        <p14:creationId xmlns:p14="http://schemas.microsoft.com/office/powerpoint/2010/main" val="3775366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4625B-FD56-7D02-9916-FB1A18771E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B82A86-303E-F235-9604-D3B12F6573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11210A3-DD89-53A9-564C-0BD802E0644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3F6A83-D487-45C5-8251-BD8623D2877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3177BB9-F90E-DE6F-01D1-764D7740773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6754D68-268F-F6A9-9C6D-16B9CD2AA04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81714-329B-4B9C-A805-3941C0E8090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40200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DBB95-FB60-1094-EA36-6B5C5564BE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E6F01F-3587-51EF-E0CD-C171F43426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6B20C6-BDE5-4AB7-65D5-773F099D0BA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3F6A83-D487-45C5-8251-BD8623D2877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3786E16-7A6B-24BD-5B16-2C4D13BB0D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168ADBE-6BF4-07C3-DBA5-E91B4FC4F0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81714-329B-4B9C-A805-3941C0E8090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09552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293E4-68D9-257E-C297-BFA3F16302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5E2BCC5-38AA-2D43-4181-7A83416CF4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364838-4318-56FD-93EA-ABECAE4A51B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3F6A83-D487-45C5-8251-BD8623D2877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B09F876-AD4D-D380-CA0A-2D5186E4176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85DD5C7-381E-CA11-9269-63D4EAF7CFF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81714-329B-4B9C-A805-3941C0E8090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66713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1E49A-1CD1-11BA-C3F1-DB76271A8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A238EA-7019-4D17-ABE4-28B37F3B94F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AE1D0C-3311-A060-6F64-A39D3BD8027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E22D13-3656-27D3-8382-522EB8B9B10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3F6A83-D487-45C5-8251-BD8623D2877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BF5DD7F9-9ECE-3CAD-A6E5-CAE7C49BCE5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98975988-5906-285A-5495-328DF5955A3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81714-329B-4B9C-A805-3941C0E8090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4330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61DE164-66D3-4F7C-88F0-84BE7B3B853D}" type="datetimeFigureOut">
              <a:rPr lang="zh-CN" altLang="en-US" smtClean="0"/>
              <a:t>2023/4/9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3BAC090F-F03D-40EF-917C-2723D85D8041}" type="slidenum">
              <a:rPr lang="zh-CN" altLang="en-US" smtClean="0"/>
              <a:t>‹#›</a:t>
            </a:fld>
            <a:endParaRPr lang="zh-CN" altLang="en-US"/>
          </a:p>
        </p:txBody>
      </p:sp>
    </p:spTree>
    <p:extLst>
      <p:ext uri="{BB962C8B-B14F-4D97-AF65-F5344CB8AC3E}">
        <p14:creationId xmlns:p14="http://schemas.microsoft.com/office/powerpoint/2010/main" val="16669578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54561-A4AA-D389-FD08-1C4151B46F0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92F2A3E-2899-A46B-7904-ECAB2E2C82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261402-A1F6-DA00-416A-96914B7CD48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EF68B7-B863-763D-EFD9-D34637CC91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F1D7B9-833D-9E7E-49C3-B13B8A3687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8C5B2A-12E6-72D6-2BE1-C20BC603C5B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3F6A83-D487-45C5-8251-BD8623D2877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79ABC5E6-B619-544B-6E32-46F30F9DF73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862848FF-E618-A48B-9406-D4A3498BF0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81714-329B-4B9C-A805-3941C0E8090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08451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57DD4-68D3-0322-6ECC-E82632BF81A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BABC28-4314-A6C5-4B29-C9198F46CAA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3F6A83-D487-45C5-8251-BD8623D2877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C1B89FE5-F728-9DF4-B37D-A7A84487A32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D04C2BE8-6380-1960-64A3-02AE4523AEE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81714-329B-4B9C-A805-3941C0E8090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99624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30A297-5906-2E0C-D09A-BAE787C8E61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3F6A83-D487-45C5-8251-BD8623D2877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D9836533-574D-D1A6-393C-049382899D0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43284F9A-233B-71D4-F137-0D46D5D3E1B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81714-329B-4B9C-A805-3941C0E8090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62142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BAA0A-D645-EB72-6D8B-DEBA43C124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D3D090-4BC8-16F2-0FBB-178EEFDAD2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2A8A73E-F806-A7FB-84C4-FD46D1E846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AE15CD-5317-5D50-D0C8-3CAD24F8067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3F6A83-D487-45C5-8251-BD8623D2877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EE05F18A-CD3B-D5A0-C8C7-84E0ED7621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69ACAE2-BE07-AE7F-74CA-5ADE98887C2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81714-329B-4B9C-A805-3941C0E8090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2472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93FEE-6C3F-82A3-4394-5F90454303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04ED372-1E05-DBC2-629F-E500343B26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CFC66E2-824D-4A43-8358-33EF3D1FC4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9324C1-4FA5-0F41-632D-44A0563DE5F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3F6A83-D487-45C5-8251-BD8623D2877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A512DA9-EA87-5747-3434-03EE6187FDF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285DFA1B-50D2-AE55-72B0-DD03582FDEF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81714-329B-4B9C-A805-3941C0E8090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81505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DE0CE-A244-73A0-1827-F7DF65F243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AFA681-2280-A375-6991-AB2E4C04BE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2EB885-161D-8BC5-D9E8-635BFFD67C3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3F6A83-D487-45C5-8251-BD8623D2877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B0851D8-A889-2535-83B2-6DA5B0B101E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1F55749-EE40-CB1F-B9DC-5551441E0F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81714-329B-4B9C-A805-3941C0E8090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4858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931350-6D92-8A90-8EF2-6E033F3CCC0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9EB28CD-9FE9-471A-46F4-8D4C3B3782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67C181-CC7B-E987-9A20-AE6DEA5E26B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3F6A83-D487-45C5-8251-BD8623D2877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8D2E41A-7D4D-DD60-5BB9-5BFFF5BFD6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BF2B8C5-2B6E-366E-5990-874B1830A7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81714-329B-4B9C-A805-3941C0E8090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24178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1687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4625B-FD56-7D02-9916-FB1A18771E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B82A86-303E-F235-9604-D3B12F6573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11210A3-DD89-53A9-564C-0BD802E0644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3F6A83-D487-45C5-8251-BD8623D2877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3177BB9-F90E-DE6F-01D1-764D7740773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6754D68-268F-F6A9-9C6D-16B9CD2AA04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81714-329B-4B9C-A805-3941C0E8090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78113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DBB95-FB60-1094-EA36-6B5C5564BE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E6F01F-3587-51EF-E0CD-C171F43426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6B20C6-BDE5-4AB7-65D5-773F099D0BA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3F6A83-D487-45C5-8251-BD8623D2877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3786E16-7A6B-24BD-5B16-2C4D13BB0D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168ADBE-6BF4-07C3-DBA5-E91B4FC4F0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81714-329B-4B9C-A805-3941C0E8090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7747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79C4A9-7729-479B-B884-665E23FD6EC6}" type="datetimeFigureOut">
              <a:rPr lang="en-US" smtClean="0"/>
              <a:t>4/9/2023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7FEBAA9-D420-4202-9EF9-BCD11390BD67}" type="slidenum">
              <a:rPr lang="en-US" smtClean="0"/>
              <a:t>‹#›</a:t>
            </a:fld>
            <a:endParaRPr lang="en-US"/>
          </a:p>
        </p:txBody>
      </p:sp>
    </p:spTree>
    <p:extLst>
      <p:ext uri="{BB962C8B-B14F-4D97-AF65-F5344CB8AC3E}">
        <p14:creationId xmlns:p14="http://schemas.microsoft.com/office/powerpoint/2010/main" val="26653936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293E4-68D9-257E-C297-BFA3F16302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5E2BCC5-38AA-2D43-4181-7A83416CF4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364838-4318-56FD-93EA-ABECAE4A51B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3F6A83-D487-45C5-8251-BD8623D2877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B09F876-AD4D-D380-CA0A-2D5186E4176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85DD5C7-381E-CA11-9269-63D4EAF7CFF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81714-329B-4B9C-A805-3941C0E8090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74497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1E49A-1CD1-11BA-C3F1-DB76271A8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A238EA-7019-4D17-ABE4-28B37F3B94F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AE1D0C-3311-A060-6F64-A39D3BD8027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E22D13-3656-27D3-8382-522EB8B9B10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3F6A83-D487-45C5-8251-BD8623D2877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BF5DD7F9-9ECE-3CAD-A6E5-CAE7C49BCE5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98975988-5906-285A-5495-328DF5955A3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81714-329B-4B9C-A805-3941C0E8090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66815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54561-A4AA-D389-FD08-1C4151B46F0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92F2A3E-2899-A46B-7904-ECAB2E2C82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261402-A1F6-DA00-416A-96914B7CD48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EF68B7-B863-763D-EFD9-D34637CC91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F1D7B9-833D-9E7E-49C3-B13B8A3687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8C5B2A-12E6-72D6-2BE1-C20BC603C5B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3F6A83-D487-45C5-8251-BD8623D2877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79ABC5E6-B619-544B-6E32-46F30F9DF73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862848FF-E618-A48B-9406-D4A3498BF0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81714-329B-4B9C-A805-3941C0E8090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4792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57DD4-68D3-0322-6ECC-E82632BF81A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BABC28-4314-A6C5-4B29-C9198F46CAA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3F6A83-D487-45C5-8251-BD8623D2877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C1B89FE5-F728-9DF4-B37D-A7A84487A32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D04C2BE8-6380-1960-64A3-02AE4523AEE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81714-329B-4B9C-A805-3941C0E8090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55893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30A297-5906-2E0C-D09A-BAE787C8E61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3F6A83-D487-45C5-8251-BD8623D2877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D9836533-574D-D1A6-393C-049382899D0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43284F9A-233B-71D4-F137-0D46D5D3E1B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81714-329B-4B9C-A805-3941C0E8090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96923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BAA0A-D645-EB72-6D8B-DEBA43C124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D3D090-4BC8-16F2-0FBB-178EEFDAD2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2A8A73E-F806-A7FB-84C4-FD46D1E846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AE15CD-5317-5D50-D0C8-3CAD24F8067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3F6A83-D487-45C5-8251-BD8623D2877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EE05F18A-CD3B-D5A0-C8C7-84E0ED7621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69ACAE2-BE07-AE7F-74CA-5ADE98887C2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81714-329B-4B9C-A805-3941C0E8090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4267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93FEE-6C3F-82A3-4394-5F90454303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04ED372-1E05-DBC2-629F-E500343B26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CFC66E2-824D-4A43-8358-33EF3D1FC4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9324C1-4FA5-0F41-632D-44A0563DE5F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3F6A83-D487-45C5-8251-BD8623D2877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A512DA9-EA87-5747-3434-03EE6187FDF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285DFA1B-50D2-AE55-72B0-DD03582FDEF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81714-329B-4B9C-A805-3941C0E8090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10270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DE0CE-A244-73A0-1827-F7DF65F243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AFA681-2280-A375-6991-AB2E4C04BE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2EB885-161D-8BC5-D9E8-635BFFD67C3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3F6A83-D487-45C5-8251-BD8623D2877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B0851D8-A889-2535-83B2-6DA5B0B101E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1F55749-EE40-CB1F-B9DC-5551441E0F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81714-329B-4B9C-A805-3941C0E8090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35474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931350-6D92-8A90-8EF2-6E033F3CCC0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9EB28CD-9FE9-471A-46F4-8D4C3B3782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67C181-CC7B-E987-9A20-AE6DEA5E26B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3F6A83-D487-45C5-8251-BD8623D2877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8D2E41A-7D4D-DD60-5BB9-5BFFF5BFD6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BF2B8C5-2B6E-366E-5990-874B1830A7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81714-329B-4B9C-A805-3941C0E8090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80427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5069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4845014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179C4A9-7729-479B-B884-665E23FD6EC6}" type="datetimeFigureOut">
              <a:rPr lang="en-US" smtClean="0"/>
              <a:t>4/9/2023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FEBAA9-D420-4202-9EF9-BCD11390BD67}" type="slidenum">
              <a:rPr lang="en-US" smtClean="0"/>
              <a:t>‹#›</a:t>
            </a:fld>
            <a:endParaRPr lang="en-US"/>
          </a:p>
        </p:txBody>
      </p:sp>
    </p:spTree>
    <p:extLst>
      <p:ext uri="{BB962C8B-B14F-4D97-AF65-F5344CB8AC3E}">
        <p14:creationId xmlns:p14="http://schemas.microsoft.com/office/powerpoint/2010/main" val="3686942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79C4A9-7729-479B-B884-665E23FD6EC6}" type="datetimeFigureOut">
              <a:rPr lang="en-US" smtClean="0"/>
              <a:t>4/9/2023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FEBAA9-D420-4202-9EF9-BCD11390BD67}" type="slidenum">
              <a:rPr lang="en-US" smtClean="0"/>
              <a:t>‹#›</a:t>
            </a:fld>
            <a:endParaRPr lang="en-US"/>
          </a:p>
        </p:txBody>
      </p:sp>
    </p:spTree>
    <p:extLst>
      <p:ext uri="{BB962C8B-B14F-4D97-AF65-F5344CB8AC3E}">
        <p14:creationId xmlns:p14="http://schemas.microsoft.com/office/powerpoint/2010/main" val="12148953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179C4A9-7729-479B-B884-665E23FD6EC6}" type="datetimeFigureOut">
              <a:rPr lang="en-US" smtClean="0"/>
              <a:t>4/9/2023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FEBAA9-D420-4202-9EF9-BCD11390BD67}" type="slidenum">
              <a:rPr lang="en-US" smtClean="0"/>
              <a:t>‹#›</a:t>
            </a:fld>
            <a:endParaRPr lang="en-US"/>
          </a:p>
        </p:txBody>
      </p:sp>
    </p:spTree>
    <p:extLst>
      <p:ext uri="{BB962C8B-B14F-4D97-AF65-F5344CB8AC3E}">
        <p14:creationId xmlns:p14="http://schemas.microsoft.com/office/powerpoint/2010/main" val="36109987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179C4A9-7729-479B-B884-665E23FD6EC6}" type="datetimeFigureOut">
              <a:rPr lang="en-US" smtClean="0"/>
              <a:t>4/9/2023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FEBAA9-D420-4202-9EF9-BCD11390BD67}" type="slidenum">
              <a:rPr lang="en-US" smtClean="0"/>
              <a:t>‹#›</a:t>
            </a:fld>
            <a:endParaRPr lang="en-US"/>
          </a:p>
        </p:txBody>
      </p:sp>
    </p:spTree>
    <p:extLst>
      <p:ext uri="{BB962C8B-B14F-4D97-AF65-F5344CB8AC3E}">
        <p14:creationId xmlns:p14="http://schemas.microsoft.com/office/powerpoint/2010/main" val="3000253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179C4A9-7729-479B-B884-665E23FD6EC6}" type="datetimeFigureOut">
              <a:rPr lang="en-US" smtClean="0"/>
              <a:t>4/9/2023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7FEBAA9-D420-4202-9EF9-BCD11390BD67}" type="slidenum">
              <a:rPr lang="en-US" smtClean="0"/>
              <a:t>‹#›</a:t>
            </a:fld>
            <a:endParaRPr lang="en-US"/>
          </a:p>
        </p:txBody>
      </p:sp>
    </p:spTree>
    <p:extLst>
      <p:ext uri="{BB962C8B-B14F-4D97-AF65-F5344CB8AC3E}">
        <p14:creationId xmlns:p14="http://schemas.microsoft.com/office/powerpoint/2010/main" val="203051798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4.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BE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9641280"/>
      </p:ext>
    </p:extLst>
  </p:cSld>
  <p:clrMap bg1="lt1" tx1="dk1" bg2="lt2" tx2="dk2" accent1="accent1" accent2="accent2" accent3="accent3" accent4="accent4" accent5="accent5" accent6="accent6" hlink="hlink" folHlink="folHlink"/>
  <p:sldLayoutIdLst>
    <p:sldLayoutId id="2147483661" r:id="rId1"/>
    <p:sldLayoutId id="2147483665" r:id="rId2"/>
    <p:sldLayoutId id="2147483750" r:id="rId3"/>
  </p:sldLayoutIdLst>
  <p:transition spd="slow" advTm="500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2pPr>
      <a:lvl3pPr algn="l" rtl="0" eaLnBrk="0" fontAlgn="base" hangingPunct="0">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3pPr>
      <a:lvl4pPr algn="l" rtl="0" eaLnBrk="0" fontAlgn="base" hangingPunct="0">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4pPr>
      <a:lvl5pPr algn="l" rtl="0" eaLnBrk="0" fontAlgn="base" hangingPunct="0">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9125808"/>
      </p:ext>
    </p:extLst>
  </p:cSld>
  <p:clrMap bg1="lt1" tx1="dk1" bg2="lt2" tx2="dk2" accent1="accent1" accent2="accent2" accent3="accent3" accent4="accent4" accent5="accent5" accent6="accent6" hlink="hlink" folHlink="folHlink"/>
  <p:sldLayoutIdLst>
    <p:sldLayoutId id="2147483667" r:id="rId1"/>
  </p:sldLayoutIdLst>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CCFF">
            <a:alpha val="51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179C4A9-7729-479B-B884-665E23FD6EC6}" type="datetimeFigureOut">
              <a:rPr lang="en-US" smtClean="0"/>
              <a:t>4/9/2023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7FEBAA9-D420-4202-9EF9-BCD11390BD67}" type="slidenum">
              <a:rPr lang="en-US" smtClean="0"/>
              <a:t>‹#›</a:t>
            </a:fld>
            <a:endParaRPr lang="en-US"/>
          </a:p>
        </p:txBody>
      </p:sp>
    </p:spTree>
    <p:extLst>
      <p:ext uri="{BB962C8B-B14F-4D97-AF65-F5344CB8AC3E}">
        <p14:creationId xmlns:p14="http://schemas.microsoft.com/office/powerpoint/2010/main" val="3006008575"/>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B050">
            <a:alpha val="19000"/>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E4B1D5-B2AC-75D5-100A-D00768700E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CFD7979-55F8-3722-F38E-C0A2FBE779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F57C65-881F-1709-3568-975B909792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53F6A83-D487-45C5-8251-BD8623D2877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E81F6FA-7202-C11D-00F3-36D53D4968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3AC34F2-3419-99B0-B046-8F7DC1603F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081714-329B-4B9C-A805-3941C0E8090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4008558"/>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B050">
            <a:alpha val="19000"/>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E4B1D5-B2AC-75D5-100A-D00768700E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CFD7979-55F8-3722-F38E-C0A2FBE779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F57C65-881F-1709-3568-975B909792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53F6A83-D487-45C5-8251-BD8623D2877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E81F6FA-7202-C11D-00F3-36D53D4968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3AC34F2-3419-99B0-B046-8F7DC1603F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081714-329B-4B9C-A805-3941C0E8090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0674969"/>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2.emf"/></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30.sv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1.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花4"/>
          <p:cNvPicPr>
            <a:picLocks noChangeAspect="1"/>
          </p:cNvPicPr>
          <p:nvPr/>
        </p:nvPicPr>
        <p:blipFill>
          <a:blip r:embed="rId3"/>
          <a:stretch>
            <a:fillRect/>
          </a:stretch>
        </p:blipFill>
        <p:spPr>
          <a:xfrm flipV="1">
            <a:off x="8898890" y="-12065"/>
            <a:ext cx="3300730" cy="1676400"/>
          </a:xfrm>
          <a:prstGeom prst="rect">
            <a:avLst/>
          </a:prstGeom>
        </p:spPr>
      </p:pic>
      <p:pic>
        <p:nvPicPr>
          <p:cNvPr id="5" name="图片 4" descr="花5"/>
          <p:cNvPicPr>
            <a:picLocks noChangeAspect="1"/>
          </p:cNvPicPr>
          <p:nvPr/>
        </p:nvPicPr>
        <p:blipFill>
          <a:blip r:embed="rId4"/>
          <a:stretch>
            <a:fillRect/>
          </a:stretch>
        </p:blipFill>
        <p:spPr>
          <a:xfrm>
            <a:off x="-15240" y="5411470"/>
            <a:ext cx="3821430" cy="1457325"/>
          </a:xfrm>
          <a:prstGeom prst="rect">
            <a:avLst/>
          </a:prstGeom>
        </p:spPr>
      </p:pic>
      <p:grpSp>
        <p:nvGrpSpPr>
          <p:cNvPr id="12" name="组合 11"/>
          <p:cNvGrpSpPr/>
          <p:nvPr/>
        </p:nvGrpSpPr>
        <p:grpSpPr>
          <a:xfrm>
            <a:off x="944880" y="1837153"/>
            <a:ext cx="10322560" cy="3159462"/>
            <a:chOff x="5261" y="3406"/>
            <a:chExt cx="8762" cy="4035"/>
          </a:xfrm>
        </p:grpSpPr>
        <p:grpSp>
          <p:nvGrpSpPr>
            <p:cNvPr id="9" name="组合 8"/>
            <p:cNvGrpSpPr/>
            <p:nvPr/>
          </p:nvGrpSpPr>
          <p:grpSpPr>
            <a:xfrm>
              <a:off x="5261" y="3406"/>
              <a:ext cx="8762" cy="4035"/>
              <a:chOff x="5219" y="2121"/>
              <a:chExt cx="8762" cy="4035"/>
            </a:xfrm>
          </p:grpSpPr>
          <p:cxnSp>
            <p:nvCxnSpPr>
              <p:cNvPr id="2" name="直接连接符 1"/>
              <p:cNvCxnSpPr/>
              <p:nvPr/>
            </p:nvCxnSpPr>
            <p:spPr>
              <a:xfrm>
                <a:off x="5219" y="6131"/>
                <a:ext cx="8762" cy="10"/>
              </a:xfrm>
              <a:prstGeom prst="line">
                <a:avLst/>
              </a:prstGeom>
              <a:ln w="22225">
                <a:solidFill>
                  <a:srgbClr val="336601"/>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a:off x="5219" y="2121"/>
                <a:ext cx="0" cy="4035"/>
              </a:xfrm>
              <a:prstGeom prst="line">
                <a:avLst/>
              </a:prstGeom>
              <a:ln w="22225">
                <a:solidFill>
                  <a:srgbClr val="336601"/>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13966" y="2121"/>
                <a:ext cx="0" cy="4035"/>
              </a:xfrm>
              <a:prstGeom prst="line">
                <a:avLst/>
              </a:prstGeom>
              <a:ln w="22225">
                <a:solidFill>
                  <a:srgbClr val="336601"/>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5219" y="2124"/>
                <a:ext cx="2370" cy="12"/>
              </a:xfrm>
              <a:prstGeom prst="line">
                <a:avLst/>
              </a:prstGeom>
              <a:ln w="22225">
                <a:solidFill>
                  <a:srgbClr val="336601"/>
                </a:solidFill>
              </a:ln>
            </p:spPr>
            <p:style>
              <a:lnRef idx="1">
                <a:schemeClr val="accent1"/>
              </a:lnRef>
              <a:fillRef idx="0">
                <a:schemeClr val="accent1"/>
              </a:fillRef>
              <a:effectRef idx="0">
                <a:schemeClr val="accent1"/>
              </a:effectRef>
              <a:fontRef idx="minor">
                <a:schemeClr val="tx1"/>
              </a:fontRef>
            </p:style>
          </p:cxnSp>
        </p:grpSp>
        <p:cxnSp>
          <p:nvCxnSpPr>
            <p:cNvPr id="11" name="直接连接符 10"/>
            <p:cNvCxnSpPr/>
            <p:nvPr/>
          </p:nvCxnSpPr>
          <p:spPr>
            <a:xfrm>
              <a:off x="12672" y="3421"/>
              <a:ext cx="1336" cy="12"/>
            </a:xfrm>
            <a:prstGeom prst="line">
              <a:avLst/>
            </a:prstGeom>
            <a:ln w="22225">
              <a:solidFill>
                <a:srgbClr val="336601"/>
              </a:solidFill>
            </a:ln>
          </p:spPr>
          <p:style>
            <a:lnRef idx="1">
              <a:schemeClr val="accent1"/>
            </a:lnRef>
            <a:fillRef idx="0">
              <a:schemeClr val="accent1"/>
            </a:fillRef>
            <a:effectRef idx="0">
              <a:schemeClr val="accent1"/>
            </a:effectRef>
            <a:fontRef idx="minor">
              <a:schemeClr val="tx1"/>
            </a:fontRef>
          </p:style>
        </p:cxnSp>
      </p:grpSp>
      <p:pic>
        <p:nvPicPr>
          <p:cNvPr id="18" name="图片 17" descr="花"/>
          <p:cNvPicPr>
            <a:picLocks noChangeAspect="1"/>
          </p:cNvPicPr>
          <p:nvPr/>
        </p:nvPicPr>
        <p:blipFill>
          <a:blip r:embed="rId5"/>
          <a:stretch>
            <a:fillRect/>
          </a:stretch>
        </p:blipFill>
        <p:spPr>
          <a:xfrm>
            <a:off x="694594" y="4038292"/>
            <a:ext cx="1229995" cy="1103630"/>
          </a:xfrm>
          <a:prstGeom prst="rect">
            <a:avLst/>
          </a:prstGeom>
        </p:spPr>
      </p:pic>
      <p:pic>
        <p:nvPicPr>
          <p:cNvPr id="19" name="图片 18" descr="鸟"/>
          <p:cNvPicPr>
            <a:picLocks noChangeAspect="1"/>
          </p:cNvPicPr>
          <p:nvPr/>
        </p:nvPicPr>
        <p:blipFill>
          <a:blip r:embed="rId6"/>
          <a:stretch>
            <a:fillRect/>
          </a:stretch>
        </p:blipFill>
        <p:spPr>
          <a:xfrm>
            <a:off x="10064018" y="3942429"/>
            <a:ext cx="1481455" cy="1158177"/>
          </a:xfrm>
          <a:prstGeom prst="rect">
            <a:avLst/>
          </a:prstGeom>
        </p:spPr>
      </p:pic>
      <p:sp>
        <p:nvSpPr>
          <p:cNvPr id="22" name="文本框 21"/>
          <p:cNvSpPr txBox="1"/>
          <p:nvPr/>
        </p:nvSpPr>
        <p:spPr>
          <a:xfrm>
            <a:off x="1540262" y="2061658"/>
            <a:ext cx="9413802" cy="2501134"/>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4400" b="1" i="0" u="none" strike="noStrike" kern="1200" cap="none" spc="0" normalizeH="0" baseline="0" noProof="0" dirty="0" err="1">
                <a:ln w="0"/>
                <a:solidFill>
                  <a:srgbClr val="70AD47">
                    <a:lumMod val="75000"/>
                  </a:srgbClr>
                </a:solidFill>
                <a:effectLst>
                  <a:reflection blurRad="6350" stA="53000" endA="300" endPos="35500" dir="5400000" sy="-90000" algn="bl" rotWithShape="0"/>
                </a:effectLst>
                <a:uLnTx/>
                <a:uFillTx/>
                <a:latin typeface="Times New Roman" panose="02020603050405020304" pitchFamily="18" charset="0"/>
                <a:ea typeface="微软雅黑"/>
                <a:cs typeface="Times New Roman" panose="02020603050405020304" pitchFamily="18" charset="0"/>
              </a:rPr>
              <a:t>Tiết</a:t>
            </a:r>
            <a:r>
              <a:rPr kumimoji="0" lang="en-US" altLang="zh-CN" sz="4400" b="1" i="0" u="none" strike="noStrike" kern="1200" cap="none" spc="0" normalizeH="0" baseline="0" noProof="0" dirty="0">
                <a:ln w="0"/>
                <a:solidFill>
                  <a:srgbClr val="70AD47">
                    <a:lumMod val="75000"/>
                  </a:srgbClr>
                </a:solidFill>
                <a:effectLst>
                  <a:reflection blurRad="6350" stA="53000" endA="300" endPos="35500" dir="5400000" sy="-90000" algn="bl" rotWithShape="0"/>
                </a:effectLst>
                <a:uLnTx/>
                <a:uFillTx/>
                <a:latin typeface="Times New Roman" panose="02020603050405020304" pitchFamily="18" charset="0"/>
                <a:ea typeface="微软雅黑"/>
                <a:cs typeface="Times New Roman" panose="02020603050405020304" pitchFamily="18" charset="0"/>
              </a:rPr>
              <a:t> 28- </a:t>
            </a:r>
            <a:r>
              <a:rPr kumimoji="0" lang="en-US" altLang="zh-CN" sz="4400" b="1" i="0" u="none" strike="noStrike" kern="1200" cap="none" spc="0" normalizeH="0" baseline="0" noProof="0" dirty="0" err="1">
                <a:ln w="0"/>
                <a:solidFill>
                  <a:srgbClr val="70AD47">
                    <a:lumMod val="75000"/>
                  </a:srgbClr>
                </a:solidFill>
                <a:effectLst>
                  <a:reflection blurRad="6350" stA="53000" endA="300" endPos="35500" dir="5400000" sy="-90000" algn="bl" rotWithShape="0"/>
                </a:effectLst>
                <a:uLnTx/>
                <a:uFillTx/>
                <a:latin typeface="Times New Roman" panose="02020603050405020304" pitchFamily="18" charset="0"/>
                <a:ea typeface="微软雅黑"/>
                <a:cs typeface="Times New Roman" panose="02020603050405020304" pitchFamily="18" charset="0"/>
              </a:rPr>
              <a:t>Bài</a:t>
            </a:r>
            <a:r>
              <a:rPr kumimoji="0" lang="en-US" altLang="zh-CN" sz="4400" b="1" i="0" u="none" strike="noStrike" kern="1200" cap="none" spc="0" normalizeH="0" baseline="0" noProof="0" dirty="0">
                <a:ln w="0"/>
                <a:solidFill>
                  <a:srgbClr val="70AD47">
                    <a:lumMod val="75000"/>
                  </a:srgbClr>
                </a:solidFill>
                <a:effectLst>
                  <a:reflection blurRad="6350" stA="53000" endA="300" endPos="35500" dir="5400000" sy="-90000" algn="bl" rotWithShape="0"/>
                </a:effectLst>
                <a:uLnTx/>
                <a:uFillTx/>
                <a:latin typeface="Times New Roman" panose="02020603050405020304" pitchFamily="18" charset="0"/>
                <a:ea typeface="微软雅黑"/>
                <a:cs typeface="Times New Roman" panose="02020603050405020304" pitchFamily="18" charset="0"/>
              </a:rPr>
              <a:t> 9:</a:t>
            </a:r>
          </a:p>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4400" b="1" i="0" u="none" strike="noStrike" kern="1200" cap="none" spc="0" normalizeH="0" baseline="0" noProof="0" dirty="0">
                <a:ln w="0"/>
                <a:solidFill>
                  <a:srgbClr val="70AD47">
                    <a:lumMod val="75000"/>
                  </a:srgbClr>
                </a:solidFill>
                <a:effectLst>
                  <a:reflection blurRad="6350" stA="53000" endA="300" endPos="35500" dir="5400000" sy="-90000" algn="bl" rotWithShape="0"/>
                </a:effectLst>
                <a:uLnTx/>
                <a:uFillTx/>
                <a:latin typeface="Times New Roman" panose="02020603050405020304" pitchFamily="18" charset="0"/>
                <a:ea typeface="微软雅黑"/>
                <a:cs typeface="Times New Roman" panose="02020603050405020304" pitchFamily="18" charset="0"/>
              </a:rPr>
              <a:t>PHÒNG, CHỐNG TỆ NẠN XÃ HỘI</a:t>
            </a:r>
          </a:p>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3600" b="1" i="0" u="none" strike="noStrike" kern="1200" cap="none" spc="0" normalizeH="0" baseline="0" noProof="0" dirty="0">
                <a:ln w="0"/>
                <a:solidFill>
                  <a:srgbClr val="70AD47">
                    <a:lumMod val="75000"/>
                  </a:srgbClr>
                </a:solidFill>
                <a:effectLst>
                  <a:reflection blurRad="6350" stA="53000" endA="300" endPos="35500" dir="5400000" sy="-90000" algn="bl" rotWithShape="0"/>
                </a:effectLst>
                <a:uLnTx/>
                <a:uFillTx/>
                <a:latin typeface="Times New Roman" panose="02020603050405020304" pitchFamily="18" charset="0"/>
                <a:ea typeface="微软雅黑"/>
                <a:cs typeface="Times New Roman" panose="02020603050405020304" pitchFamily="18" charset="0"/>
              </a:rPr>
              <a:t>(</a:t>
            </a:r>
            <a:r>
              <a:rPr kumimoji="0" lang="en-US" altLang="zh-CN" sz="3600" b="1" i="0" u="none" strike="noStrike" kern="1200" cap="none" spc="0" normalizeH="0" baseline="0" noProof="0" dirty="0" err="1">
                <a:ln w="0"/>
                <a:solidFill>
                  <a:srgbClr val="70AD47">
                    <a:lumMod val="75000"/>
                  </a:srgbClr>
                </a:solidFill>
                <a:effectLst>
                  <a:reflection blurRad="6350" stA="53000" endA="300" endPos="35500" dir="5400000" sy="-90000" algn="bl" rotWithShape="0"/>
                </a:effectLst>
                <a:uLnTx/>
                <a:uFillTx/>
                <a:latin typeface="Times New Roman" panose="02020603050405020304" pitchFamily="18" charset="0"/>
                <a:ea typeface="微软雅黑"/>
                <a:cs typeface="Times New Roman" panose="02020603050405020304" pitchFamily="18" charset="0"/>
              </a:rPr>
              <a:t>Tiết</a:t>
            </a:r>
            <a:r>
              <a:rPr kumimoji="0" lang="en-US" altLang="zh-CN" sz="3600" b="1" i="0" u="none" strike="noStrike" kern="1200" cap="none" spc="0" normalizeH="0" baseline="0" noProof="0" dirty="0">
                <a:ln w="0"/>
                <a:solidFill>
                  <a:srgbClr val="70AD47">
                    <a:lumMod val="75000"/>
                  </a:srgbClr>
                </a:solidFill>
                <a:effectLst>
                  <a:reflection blurRad="6350" stA="53000" endA="300" endPos="35500" dir="5400000" sy="-90000" algn="bl" rotWithShape="0"/>
                </a:effectLst>
                <a:uLnTx/>
                <a:uFillTx/>
                <a:latin typeface="Times New Roman" panose="02020603050405020304" pitchFamily="18" charset="0"/>
                <a:ea typeface="微软雅黑"/>
                <a:cs typeface="Times New Roman" panose="02020603050405020304" pitchFamily="18" charset="0"/>
              </a:rPr>
              <a:t> 2)</a:t>
            </a:r>
            <a:endParaRPr kumimoji="0" lang="zh-CN" altLang="en-US" sz="3600" b="1" i="0" u="none" strike="noStrike" kern="1200" cap="none" spc="0" normalizeH="0" baseline="0" noProof="0" dirty="0">
              <a:ln w="0"/>
              <a:solidFill>
                <a:srgbClr val="70AD47">
                  <a:lumMod val="75000"/>
                </a:srgbClr>
              </a:solidFill>
              <a:effectLst>
                <a:reflection blurRad="6350" stA="53000" endA="300" endPos="35500" dir="5400000" sy="-90000" algn="bl" rotWithShape="0"/>
              </a:effectLst>
              <a:uLnTx/>
              <a:uFillTx/>
              <a:latin typeface="Times New Roman" panose="02020603050405020304" pitchFamily="18" charset="0"/>
              <a:ea typeface="微软雅黑"/>
              <a:cs typeface="Times New Roman" panose="02020603050405020304" pitchFamily="18" charset="0"/>
            </a:endParaRPr>
          </a:p>
        </p:txBody>
      </p:sp>
      <p:pic>
        <p:nvPicPr>
          <p:cNvPr id="24" name="图片 23" descr="花2"/>
          <p:cNvPicPr>
            <a:picLocks noChangeAspect="1"/>
          </p:cNvPicPr>
          <p:nvPr/>
        </p:nvPicPr>
        <p:blipFill>
          <a:blip r:embed="rId7"/>
          <a:stretch>
            <a:fillRect/>
          </a:stretch>
        </p:blipFill>
        <p:spPr>
          <a:xfrm>
            <a:off x="9157138" y="1249677"/>
            <a:ext cx="1037363" cy="1049987"/>
          </a:xfrm>
          <a:prstGeom prst="rect">
            <a:avLst/>
          </a:prstGeom>
        </p:spPr>
      </p:pic>
      <p:pic>
        <p:nvPicPr>
          <p:cNvPr id="20" name="图片 2" descr="蝴蝶"/>
          <p:cNvPicPr>
            <a:picLocks noChangeAspect="1"/>
          </p:cNvPicPr>
          <p:nvPr/>
        </p:nvPicPr>
        <p:blipFill>
          <a:blip r:embed="rId8"/>
          <a:stretch>
            <a:fillRect/>
          </a:stretch>
        </p:blipFill>
        <p:spPr>
          <a:xfrm rot="870393">
            <a:off x="2788754" y="1137924"/>
            <a:ext cx="1106688" cy="1076132"/>
          </a:xfrm>
          <a:prstGeom prst="rect">
            <a:avLst/>
          </a:prstGeom>
        </p:spPr>
      </p:pic>
    </p:spTree>
    <p:extLst>
      <p:ext uri="{BB962C8B-B14F-4D97-AF65-F5344CB8AC3E}">
        <p14:creationId xmlns:p14="http://schemas.microsoft.com/office/powerpoint/2010/main" val="105738985"/>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500"/>
                            </p:stCondLst>
                            <p:childTnLst>
                              <p:par>
                                <p:cTn id="16" presetID="17" presetClass="entr" presetSubtype="10"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strVal val="#ppt_h"/>
                                          </p:val>
                                        </p:tav>
                                        <p:tav tm="100000">
                                          <p:val>
                                            <p:strVal val="#ppt_h"/>
                                          </p:val>
                                        </p:tav>
                                      </p:tavLst>
                                    </p:anim>
                                  </p:childTnLst>
                                </p:cTn>
                              </p:par>
                            </p:childTnLst>
                          </p:cTn>
                        </p:par>
                        <p:par>
                          <p:cTn id="20" fill="hold">
                            <p:stCondLst>
                              <p:cond delay="1000"/>
                            </p:stCondLst>
                            <p:childTnLst>
                              <p:par>
                                <p:cTn id="21" presetID="53" presetClass="entr" presetSubtype="16"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500" fill="hold"/>
                                        <p:tgtEl>
                                          <p:spTgt spid="24"/>
                                        </p:tgtEl>
                                        <p:attrNameLst>
                                          <p:attrName>ppt_w</p:attrName>
                                        </p:attrNameLst>
                                      </p:cBhvr>
                                      <p:tavLst>
                                        <p:tav tm="0">
                                          <p:val>
                                            <p:fltVal val="0"/>
                                          </p:val>
                                        </p:tav>
                                        <p:tav tm="100000">
                                          <p:val>
                                            <p:strVal val="#ppt_w"/>
                                          </p:val>
                                        </p:tav>
                                      </p:tavLst>
                                    </p:anim>
                                    <p:anim calcmode="lin" valueType="num">
                                      <p:cBhvr>
                                        <p:cTn id="24" dur="500" fill="hold"/>
                                        <p:tgtEl>
                                          <p:spTgt spid="24"/>
                                        </p:tgtEl>
                                        <p:attrNameLst>
                                          <p:attrName>ppt_h</p:attrName>
                                        </p:attrNameLst>
                                      </p:cBhvr>
                                      <p:tavLst>
                                        <p:tav tm="0">
                                          <p:val>
                                            <p:fltVal val="0"/>
                                          </p:val>
                                        </p:tav>
                                        <p:tav tm="100000">
                                          <p:val>
                                            <p:strVal val="#ppt_h"/>
                                          </p:val>
                                        </p:tav>
                                      </p:tavLst>
                                    </p:anim>
                                    <p:animEffect transition="in" filter="fade">
                                      <p:cBhvr>
                                        <p:cTn id="25" dur="500"/>
                                        <p:tgtEl>
                                          <p:spTgt spid="24"/>
                                        </p:tgtEl>
                                      </p:cBhvr>
                                    </p:animEffect>
                                  </p:childTnLst>
                                </p:cTn>
                              </p:par>
                            </p:childTnLst>
                          </p:cTn>
                        </p:par>
                        <p:par>
                          <p:cTn id="26" fill="hold">
                            <p:stCondLst>
                              <p:cond delay="1500"/>
                            </p:stCondLst>
                            <p:childTnLst>
                              <p:par>
                                <p:cTn id="27" presetID="52" presetClass="entr" presetSubtype="0" fill="hold" grpId="0" nodeType="afterEffect">
                                  <p:stCondLst>
                                    <p:cond delay="0"/>
                                  </p:stCondLst>
                                  <p:childTnLst>
                                    <p:set>
                                      <p:cBhvr>
                                        <p:cTn id="28" dur="1" fill="hold">
                                          <p:stCondLst>
                                            <p:cond delay="0"/>
                                          </p:stCondLst>
                                        </p:cTn>
                                        <p:tgtEl>
                                          <p:spTgt spid="22"/>
                                        </p:tgtEl>
                                        <p:attrNameLst>
                                          <p:attrName>style.visibility</p:attrName>
                                        </p:attrNameLst>
                                      </p:cBhvr>
                                      <p:to>
                                        <p:strVal val="visible"/>
                                      </p:to>
                                    </p:set>
                                    <p:animScale>
                                      <p:cBhvr>
                                        <p:cTn id="29" dur="100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0" dur="1000" decel="50000" fill="hold">
                                          <p:stCondLst>
                                            <p:cond delay="0"/>
                                          </p:stCondLst>
                                        </p:cTn>
                                        <p:tgtEl>
                                          <p:spTgt spid="22"/>
                                        </p:tgtEl>
                                        <p:attrNameLst>
                                          <p:attrName>ppt_x</p:attrName>
                                          <p:attrName>ppt_y</p:attrName>
                                        </p:attrNameLst>
                                      </p:cBhvr>
                                    </p:animMotion>
                                    <p:animEffect transition="in" filter="fade">
                                      <p:cBhvr>
                                        <p:cTn id="31" dur="1000"/>
                                        <p:tgtEl>
                                          <p:spTgt spid="22"/>
                                        </p:tgtEl>
                                      </p:cBhvr>
                                    </p:animEffect>
                                  </p:childTnLst>
                                </p:cTn>
                              </p:par>
                            </p:childTnLst>
                          </p:cTn>
                        </p:par>
                        <p:par>
                          <p:cTn id="32" fill="hold">
                            <p:stCondLst>
                              <p:cond delay="2500"/>
                            </p:stCondLst>
                            <p:childTnLst>
                              <p:par>
                                <p:cTn id="33" presetID="53" presetClass="entr" presetSubtype="16"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500" fill="hold"/>
                                        <p:tgtEl>
                                          <p:spTgt spid="18"/>
                                        </p:tgtEl>
                                        <p:attrNameLst>
                                          <p:attrName>ppt_w</p:attrName>
                                        </p:attrNameLst>
                                      </p:cBhvr>
                                      <p:tavLst>
                                        <p:tav tm="0">
                                          <p:val>
                                            <p:fltVal val="0"/>
                                          </p:val>
                                        </p:tav>
                                        <p:tav tm="100000">
                                          <p:val>
                                            <p:strVal val="#ppt_w"/>
                                          </p:val>
                                        </p:tav>
                                      </p:tavLst>
                                    </p:anim>
                                    <p:anim calcmode="lin" valueType="num">
                                      <p:cBhvr>
                                        <p:cTn id="36" dur="500" fill="hold"/>
                                        <p:tgtEl>
                                          <p:spTgt spid="18"/>
                                        </p:tgtEl>
                                        <p:attrNameLst>
                                          <p:attrName>ppt_h</p:attrName>
                                        </p:attrNameLst>
                                      </p:cBhvr>
                                      <p:tavLst>
                                        <p:tav tm="0">
                                          <p:val>
                                            <p:fltVal val="0"/>
                                          </p:val>
                                        </p:tav>
                                        <p:tav tm="100000">
                                          <p:val>
                                            <p:strVal val="#ppt_h"/>
                                          </p:val>
                                        </p:tav>
                                      </p:tavLst>
                                    </p:anim>
                                    <p:animEffect transition="in" filter="fade">
                                      <p:cBhvr>
                                        <p:cTn id="37" dur="500"/>
                                        <p:tgtEl>
                                          <p:spTgt spid="18"/>
                                        </p:tgtEl>
                                      </p:cBhvr>
                                    </p:animEffect>
                                  </p:childTnLst>
                                </p:cTn>
                              </p:par>
                              <p:par>
                                <p:cTn id="38" presetID="53" presetClass="entr" presetSubtype="16" fill="hold" nodeType="with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p:cTn id="40" dur="500" fill="hold"/>
                                        <p:tgtEl>
                                          <p:spTgt spid="19"/>
                                        </p:tgtEl>
                                        <p:attrNameLst>
                                          <p:attrName>ppt_w</p:attrName>
                                        </p:attrNameLst>
                                      </p:cBhvr>
                                      <p:tavLst>
                                        <p:tav tm="0">
                                          <p:val>
                                            <p:fltVal val="0"/>
                                          </p:val>
                                        </p:tav>
                                        <p:tav tm="100000">
                                          <p:val>
                                            <p:strVal val="#ppt_w"/>
                                          </p:val>
                                        </p:tav>
                                      </p:tavLst>
                                    </p:anim>
                                    <p:anim calcmode="lin" valueType="num">
                                      <p:cBhvr>
                                        <p:cTn id="41" dur="500" fill="hold"/>
                                        <p:tgtEl>
                                          <p:spTgt spid="19"/>
                                        </p:tgtEl>
                                        <p:attrNameLst>
                                          <p:attrName>ppt_h</p:attrName>
                                        </p:attrNameLst>
                                      </p:cBhvr>
                                      <p:tavLst>
                                        <p:tav tm="0">
                                          <p:val>
                                            <p:fltVal val="0"/>
                                          </p:val>
                                        </p:tav>
                                        <p:tav tm="100000">
                                          <p:val>
                                            <p:strVal val="#ppt_h"/>
                                          </p:val>
                                        </p:tav>
                                      </p:tavLst>
                                    </p:anim>
                                    <p:animEffect transition="in" filter="fade">
                                      <p:cBhvr>
                                        <p:cTn id="42" dur="500"/>
                                        <p:tgtEl>
                                          <p:spTgt spid="19"/>
                                        </p:tgtEl>
                                      </p:cBhvr>
                                    </p:animEffect>
                                  </p:childTnLst>
                                </p:cTn>
                              </p:par>
                            </p:childTnLst>
                          </p:cTn>
                        </p:par>
                        <p:par>
                          <p:cTn id="43" fill="hold">
                            <p:stCondLst>
                              <p:cond delay="3000"/>
                            </p:stCondLst>
                            <p:childTnLst>
                              <p:par>
                                <p:cTn id="44" presetID="2" presetClass="entr" presetSubtype="8" fill="hold" nodeType="afterEffect">
                                  <p:stCondLst>
                                    <p:cond delay="0"/>
                                  </p:stCondLst>
                                  <p:childTnLst>
                                    <p:set>
                                      <p:cBhvr>
                                        <p:cTn id="45" dur="1" fill="hold">
                                          <p:stCondLst>
                                            <p:cond delay="0"/>
                                          </p:stCondLst>
                                        </p:cTn>
                                        <p:tgtEl>
                                          <p:spTgt spid="20"/>
                                        </p:tgtEl>
                                        <p:attrNameLst>
                                          <p:attrName>style.visibility</p:attrName>
                                        </p:attrNameLst>
                                      </p:cBhvr>
                                      <p:to>
                                        <p:strVal val="visible"/>
                                      </p:to>
                                    </p:set>
                                    <p:anim calcmode="lin" valueType="num">
                                      <p:cBhvr additive="base">
                                        <p:cTn id="46" dur="1000" fill="hold"/>
                                        <p:tgtEl>
                                          <p:spTgt spid="20"/>
                                        </p:tgtEl>
                                        <p:attrNameLst>
                                          <p:attrName>ppt_x</p:attrName>
                                        </p:attrNameLst>
                                      </p:cBhvr>
                                      <p:tavLst>
                                        <p:tav tm="0">
                                          <p:val>
                                            <p:strVal val="0-#ppt_w/2"/>
                                          </p:val>
                                        </p:tav>
                                        <p:tav tm="100000">
                                          <p:val>
                                            <p:strVal val="#ppt_x"/>
                                          </p:val>
                                        </p:tav>
                                      </p:tavLst>
                                    </p:anim>
                                    <p:anim calcmode="lin" valueType="num">
                                      <p:cBhvr additive="base">
                                        <p:cTn id="47" dur="10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id="{B685861E-AB71-837D-5998-42D2DB448491}"/>
              </a:ext>
            </a:extLst>
          </p:cNvPr>
          <p:cNvSpPr>
            <a:spLocks noGrp="1"/>
          </p:cNvSpPr>
          <p:nvPr>
            <p:ph idx="1"/>
          </p:nvPr>
        </p:nvSpPr>
        <p:spPr>
          <a:xfrm>
            <a:off x="964259" y="1948461"/>
            <a:ext cx="8984852" cy="3751389"/>
          </a:xfrm>
        </p:spPr>
        <p:txBody>
          <a:bodyPr>
            <a:noAutofit/>
          </a:bodyPr>
          <a:lstStyle/>
          <a:p>
            <a:pPr marL="0" indent="0">
              <a:lnSpc>
                <a:spcPct val="160000"/>
              </a:lnSpc>
              <a:buNone/>
            </a:pPr>
            <a:r>
              <a:rPr lang="en-US" dirty="0">
                <a:effectLst/>
                <a:latin typeface=".VnTime"/>
                <a:ea typeface="Times New Roman" panose="02020603050405020304" pitchFamily="18" charset="0"/>
                <a:cs typeface="Times New Roman" panose="02020603050405020304" pitchFamily="18" charset="0"/>
              </a:rPr>
              <a:t/>
            </a:r>
            <a:br>
              <a:rPr lang="en-US" dirty="0">
                <a:effectLst/>
                <a:latin typeface=".VnTime"/>
                <a:ea typeface="Times New Roman" panose="02020603050405020304" pitchFamily="18" charset="0"/>
                <a:cs typeface="Times New Roman" panose="02020603050405020304" pitchFamily="18" charset="0"/>
              </a:rPr>
            </a:br>
            <a:endParaRPr lang="en-US" dirty="0"/>
          </a:p>
        </p:txBody>
      </p:sp>
      <p:sp>
        <p:nvSpPr>
          <p:cNvPr id="9" name="TextBox 8">
            <a:extLst>
              <a:ext uri="{FF2B5EF4-FFF2-40B4-BE49-F238E27FC236}">
                <a16:creationId xmlns:a16="http://schemas.microsoft.com/office/drawing/2014/main" id="{1A9B7810-9AD4-4B57-A18E-3075814442D9}"/>
              </a:ext>
            </a:extLst>
          </p:cNvPr>
          <p:cNvSpPr txBox="1"/>
          <p:nvPr/>
        </p:nvSpPr>
        <p:spPr>
          <a:xfrm>
            <a:off x="3953957" y="1259160"/>
            <a:ext cx="4043632" cy="523220"/>
          </a:xfrm>
          <a:prstGeom prst="rect">
            <a:avLst/>
          </a:prstGeom>
          <a:solidFill>
            <a:srgbClr val="FFFF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Trò</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chơi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“TIẾP SỨC”.</a:t>
            </a:r>
          </a:p>
        </p:txBody>
      </p:sp>
      <p:sp>
        <p:nvSpPr>
          <p:cNvPr id="4" name="Rectangle 3"/>
          <p:cNvSpPr/>
          <p:nvPr/>
        </p:nvSpPr>
        <p:spPr>
          <a:xfrm>
            <a:off x="681125" y="2290380"/>
            <a:ext cx="8998583" cy="3664080"/>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1" u="sng"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Cách</a:t>
            </a:r>
            <a:r>
              <a:rPr kumimoji="0" lang="en-US" sz="2400" b="1" i="1" u="sng"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1" u="sng"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chơi</a:t>
            </a:r>
            <a:r>
              <a:rPr kumimoji="0" lang="en-US" sz="2400" b="1" i="1" u="sng"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400" b="1" i="1" u="sng"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Chọn</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2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đội</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( 3người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đội</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tham</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gia</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gian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45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giây</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Mỗi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cử</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lần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lượt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1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bảng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viết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đáp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mỗi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lần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bảng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chỉ</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được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viết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1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đáp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sau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đưa</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phấn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khác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viết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tiếp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cứ</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vậy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đến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giờ</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Sau</a:t>
            </a: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45 </a:t>
            </a:r>
            <a:r>
              <a:rPr kumimoji="0" lang="en-U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giây</a:t>
            </a: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đội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nào</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viết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nhiều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nhanh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đúng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nhất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sẽ</a:t>
            </a: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chiến</a:t>
            </a: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thắng</a:t>
            </a: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 name="Oval 33"/>
          <p:cNvSpPr>
            <a:spLocks noChangeArrowheads="1"/>
          </p:cNvSpPr>
          <p:nvPr/>
        </p:nvSpPr>
        <p:spPr bwMode="auto">
          <a:xfrm>
            <a:off x="9809018" y="4251814"/>
            <a:ext cx="2065573" cy="2065573"/>
          </a:xfrm>
          <a:prstGeom prst="ellipse">
            <a:avLst/>
          </a:prstGeom>
          <a:solidFill>
            <a:srgbClr val="FFFF99"/>
          </a:solidFill>
          <a:ln w="28575">
            <a:solidFill>
              <a:schemeClr val="tx1"/>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Calibri" panose="020F0502020204030204"/>
                <a:ea typeface="+mn-ea"/>
                <a:cs typeface="+mn-cs"/>
              </a:rPr>
              <a:t>End</a:t>
            </a:r>
          </a:p>
        </p:txBody>
      </p:sp>
      <p:sp>
        <p:nvSpPr>
          <p:cNvPr id="8" name="Oval 32"/>
          <p:cNvSpPr>
            <a:spLocks noChangeArrowheads="1"/>
          </p:cNvSpPr>
          <p:nvPr/>
        </p:nvSpPr>
        <p:spPr bwMode="auto">
          <a:xfrm>
            <a:off x="9809018" y="4251814"/>
            <a:ext cx="2065573" cy="2065573"/>
          </a:xfrm>
          <a:prstGeom prst="ellipse">
            <a:avLst/>
          </a:prstGeom>
          <a:solidFill>
            <a:srgbClr val="FFFF99"/>
          </a:solidFill>
          <a:ln w="28575">
            <a:solidFill>
              <a:schemeClr val="tx1"/>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a:ln>
                  <a:noFill/>
                </a:ln>
                <a:solidFill>
                  <a:prstClr val="black"/>
                </a:solidFill>
                <a:effectLst/>
                <a:uLnTx/>
                <a:uFillTx/>
                <a:latin typeface="Calibri" panose="020F0502020204030204"/>
                <a:ea typeface="+mn-ea"/>
                <a:cs typeface="+mn-cs"/>
              </a:rPr>
              <a:t>1</a:t>
            </a:r>
          </a:p>
        </p:txBody>
      </p:sp>
      <p:sp>
        <p:nvSpPr>
          <p:cNvPr id="10" name="Oval 31"/>
          <p:cNvSpPr>
            <a:spLocks noChangeArrowheads="1"/>
          </p:cNvSpPr>
          <p:nvPr/>
        </p:nvSpPr>
        <p:spPr bwMode="auto">
          <a:xfrm>
            <a:off x="9809018" y="4251814"/>
            <a:ext cx="2065573" cy="2065573"/>
          </a:xfrm>
          <a:prstGeom prst="ellipse">
            <a:avLst/>
          </a:prstGeom>
          <a:solidFill>
            <a:srgbClr val="FFFF99"/>
          </a:solidFill>
          <a:ln w="28575">
            <a:solidFill>
              <a:schemeClr val="tx1"/>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a:ln>
                  <a:noFill/>
                </a:ln>
                <a:solidFill>
                  <a:prstClr val="black"/>
                </a:solidFill>
                <a:effectLst/>
                <a:uLnTx/>
                <a:uFillTx/>
                <a:latin typeface="Calibri" panose="020F0502020204030204"/>
                <a:ea typeface="+mn-ea"/>
                <a:cs typeface="+mn-cs"/>
              </a:rPr>
              <a:t>2</a:t>
            </a:r>
          </a:p>
        </p:txBody>
      </p:sp>
      <p:sp>
        <p:nvSpPr>
          <p:cNvPr id="11" name="Oval 30"/>
          <p:cNvSpPr>
            <a:spLocks noChangeArrowheads="1"/>
          </p:cNvSpPr>
          <p:nvPr/>
        </p:nvSpPr>
        <p:spPr bwMode="auto">
          <a:xfrm>
            <a:off x="9809018" y="4251814"/>
            <a:ext cx="2065573" cy="2065573"/>
          </a:xfrm>
          <a:prstGeom prst="ellipse">
            <a:avLst/>
          </a:prstGeom>
          <a:solidFill>
            <a:srgbClr val="FFFF99"/>
          </a:solidFill>
          <a:ln w="28575">
            <a:solidFill>
              <a:schemeClr val="tx1"/>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a:ln>
                  <a:noFill/>
                </a:ln>
                <a:solidFill>
                  <a:prstClr val="black"/>
                </a:solidFill>
                <a:effectLst/>
                <a:uLnTx/>
                <a:uFillTx/>
                <a:latin typeface="Calibri" panose="020F0502020204030204"/>
                <a:ea typeface="+mn-ea"/>
                <a:cs typeface="+mn-cs"/>
              </a:rPr>
              <a:t>3</a:t>
            </a:r>
          </a:p>
        </p:txBody>
      </p:sp>
      <p:sp>
        <p:nvSpPr>
          <p:cNvPr id="12" name="Oval 29"/>
          <p:cNvSpPr>
            <a:spLocks noChangeArrowheads="1"/>
          </p:cNvSpPr>
          <p:nvPr/>
        </p:nvSpPr>
        <p:spPr bwMode="auto">
          <a:xfrm>
            <a:off x="9809018" y="4251814"/>
            <a:ext cx="2065573" cy="2065573"/>
          </a:xfrm>
          <a:prstGeom prst="ellipse">
            <a:avLst/>
          </a:prstGeom>
          <a:solidFill>
            <a:srgbClr val="FFFF99"/>
          </a:solidFill>
          <a:ln w="28575">
            <a:solidFill>
              <a:schemeClr val="tx1"/>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a:ln>
                  <a:noFill/>
                </a:ln>
                <a:solidFill>
                  <a:prstClr val="black"/>
                </a:solidFill>
                <a:effectLst/>
                <a:uLnTx/>
                <a:uFillTx/>
                <a:latin typeface="Calibri" panose="020F0502020204030204"/>
                <a:ea typeface="+mn-ea"/>
                <a:cs typeface="+mn-cs"/>
              </a:rPr>
              <a:t>4</a:t>
            </a:r>
          </a:p>
        </p:txBody>
      </p:sp>
      <p:sp>
        <p:nvSpPr>
          <p:cNvPr id="13" name="Oval 28"/>
          <p:cNvSpPr>
            <a:spLocks noChangeArrowheads="1"/>
          </p:cNvSpPr>
          <p:nvPr/>
        </p:nvSpPr>
        <p:spPr bwMode="auto">
          <a:xfrm>
            <a:off x="9809018" y="4251814"/>
            <a:ext cx="2065573" cy="2065573"/>
          </a:xfrm>
          <a:prstGeom prst="ellipse">
            <a:avLst/>
          </a:prstGeom>
          <a:solidFill>
            <a:srgbClr val="FFFF99"/>
          </a:solidFill>
          <a:ln w="28575">
            <a:solidFill>
              <a:schemeClr val="tx1"/>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a:ln>
                  <a:noFill/>
                </a:ln>
                <a:solidFill>
                  <a:prstClr val="black"/>
                </a:solidFill>
                <a:effectLst/>
                <a:uLnTx/>
                <a:uFillTx/>
                <a:latin typeface="Calibri" panose="020F0502020204030204"/>
                <a:ea typeface="+mn-ea"/>
                <a:cs typeface="+mn-cs"/>
              </a:rPr>
              <a:t>5</a:t>
            </a:r>
          </a:p>
        </p:txBody>
      </p:sp>
      <p:sp>
        <p:nvSpPr>
          <p:cNvPr id="14" name="Oval 27"/>
          <p:cNvSpPr>
            <a:spLocks noChangeArrowheads="1"/>
          </p:cNvSpPr>
          <p:nvPr/>
        </p:nvSpPr>
        <p:spPr bwMode="auto">
          <a:xfrm>
            <a:off x="9809018" y="4251814"/>
            <a:ext cx="2065573" cy="2065573"/>
          </a:xfrm>
          <a:prstGeom prst="ellipse">
            <a:avLst/>
          </a:prstGeom>
          <a:solidFill>
            <a:srgbClr val="FFFF99"/>
          </a:solidFill>
          <a:ln w="28575">
            <a:solidFill>
              <a:schemeClr val="tx1"/>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a:ln>
                  <a:noFill/>
                </a:ln>
                <a:solidFill>
                  <a:prstClr val="black"/>
                </a:solidFill>
                <a:effectLst/>
                <a:uLnTx/>
                <a:uFillTx/>
                <a:latin typeface="Calibri" panose="020F0502020204030204"/>
                <a:ea typeface="+mn-ea"/>
                <a:cs typeface="+mn-cs"/>
              </a:rPr>
              <a:t>6</a:t>
            </a:r>
          </a:p>
        </p:txBody>
      </p:sp>
      <p:sp>
        <p:nvSpPr>
          <p:cNvPr id="15" name="Oval 26"/>
          <p:cNvSpPr>
            <a:spLocks noChangeArrowheads="1"/>
          </p:cNvSpPr>
          <p:nvPr/>
        </p:nvSpPr>
        <p:spPr bwMode="auto">
          <a:xfrm>
            <a:off x="9809018" y="4251814"/>
            <a:ext cx="2065573" cy="2065573"/>
          </a:xfrm>
          <a:prstGeom prst="ellipse">
            <a:avLst/>
          </a:prstGeom>
          <a:solidFill>
            <a:srgbClr val="FFFF99"/>
          </a:solidFill>
          <a:ln w="28575">
            <a:solidFill>
              <a:schemeClr val="tx1"/>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a:ln>
                  <a:noFill/>
                </a:ln>
                <a:solidFill>
                  <a:prstClr val="black"/>
                </a:solidFill>
                <a:effectLst/>
                <a:uLnTx/>
                <a:uFillTx/>
                <a:latin typeface="Calibri" panose="020F0502020204030204"/>
                <a:ea typeface="+mn-ea"/>
                <a:cs typeface="+mn-cs"/>
              </a:rPr>
              <a:t>7</a:t>
            </a:r>
          </a:p>
        </p:txBody>
      </p:sp>
      <p:sp>
        <p:nvSpPr>
          <p:cNvPr id="16" name="Oval 25"/>
          <p:cNvSpPr>
            <a:spLocks noChangeArrowheads="1"/>
          </p:cNvSpPr>
          <p:nvPr/>
        </p:nvSpPr>
        <p:spPr bwMode="auto">
          <a:xfrm>
            <a:off x="9809018" y="4251814"/>
            <a:ext cx="2065573" cy="2065573"/>
          </a:xfrm>
          <a:prstGeom prst="ellipse">
            <a:avLst/>
          </a:prstGeom>
          <a:solidFill>
            <a:srgbClr val="FFFF99"/>
          </a:solidFill>
          <a:ln w="28575">
            <a:solidFill>
              <a:schemeClr val="tx1"/>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a:ln>
                  <a:noFill/>
                </a:ln>
                <a:solidFill>
                  <a:prstClr val="black"/>
                </a:solidFill>
                <a:effectLst/>
                <a:uLnTx/>
                <a:uFillTx/>
                <a:latin typeface="Calibri" panose="020F0502020204030204"/>
                <a:ea typeface="+mn-ea"/>
                <a:cs typeface="+mn-cs"/>
              </a:rPr>
              <a:t>8</a:t>
            </a:r>
          </a:p>
        </p:txBody>
      </p:sp>
      <p:sp>
        <p:nvSpPr>
          <p:cNvPr id="17" name="Oval 24"/>
          <p:cNvSpPr>
            <a:spLocks noChangeArrowheads="1"/>
          </p:cNvSpPr>
          <p:nvPr/>
        </p:nvSpPr>
        <p:spPr bwMode="auto">
          <a:xfrm>
            <a:off x="9809018" y="4251814"/>
            <a:ext cx="2065573" cy="2065573"/>
          </a:xfrm>
          <a:prstGeom prst="ellipse">
            <a:avLst/>
          </a:prstGeom>
          <a:solidFill>
            <a:srgbClr val="FFFF99"/>
          </a:solidFill>
          <a:ln w="28575">
            <a:solidFill>
              <a:schemeClr val="tx1"/>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a:ln>
                  <a:noFill/>
                </a:ln>
                <a:solidFill>
                  <a:prstClr val="black"/>
                </a:solidFill>
                <a:effectLst/>
                <a:uLnTx/>
                <a:uFillTx/>
                <a:latin typeface="Calibri" panose="020F0502020204030204"/>
                <a:ea typeface="+mn-ea"/>
                <a:cs typeface="+mn-cs"/>
              </a:rPr>
              <a:t>9</a:t>
            </a:r>
          </a:p>
        </p:txBody>
      </p:sp>
      <p:sp>
        <p:nvSpPr>
          <p:cNvPr id="18" name="Oval 23"/>
          <p:cNvSpPr>
            <a:spLocks noChangeArrowheads="1"/>
          </p:cNvSpPr>
          <p:nvPr/>
        </p:nvSpPr>
        <p:spPr bwMode="auto">
          <a:xfrm>
            <a:off x="9809018" y="4251814"/>
            <a:ext cx="2065573" cy="2065573"/>
          </a:xfrm>
          <a:prstGeom prst="ellipse">
            <a:avLst/>
          </a:prstGeom>
          <a:solidFill>
            <a:srgbClr val="FFFF99"/>
          </a:solidFill>
          <a:ln w="28575">
            <a:solidFill>
              <a:schemeClr val="tx1"/>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a:ln>
                  <a:noFill/>
                </a:ln>
                <a:solidFill>
                  <a:prstClr val="black"/>
                </a:solidFill>
                <a:effectLst/>
                <a:uLnTx/>
                <a:uFillTx/>
                <a:latin typeface="Calibri" panose="020F0502020204030204"/>
                <a:ea typeface="+mn-ea"/>
                <a:cs typeface="+mn-cs"/>
              </a:rPr>
              <a:t>10</a:t>
            </a:r>
          </a:p>
        </p:txBody>
      </p:sp>
      <p:sp>
        <p:nvSpPr>
          <p:cNvPr id="19" name="Oval 22"/>
          <p:cNvSpPr>
            <a:spLocks noChangeArrowheads="1"/>
          </p:cNvSpPr>
          <p:nvPr/>
        </p:nvSpPr>
        <p:spPr bwMode="auto">
          <a:xfrm>
            <a:off x="9809018" y="4251814"/>
            <a:ext cx="2065573" cy="2065573"/>
          </a:xfrm>
          <a:prstGeom prst="ellipse">
            <a:avLst/>
          </a:prstGeom>
          <a:solidFill>
            <a:srgbClr val="FFFF99"/>
          </a:solidFill>
          <a:ln w="28575">
            <a:solidFill>
              <a:schemeClr val="tx1"/>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a:ln>
                  <a:noFill/>
                </a:ln>
                <a:solidFill>
                  <a:prstClr val="black"/>
                </a:solidFill>
                <a:effectLst/>
                <a:uLnTx/>
                <a:uFillTx/>
                <a:latin typeface="Calibri" panose="020F0502020204030204"/>
                <a:ea typeface="+mn-ea"/>
                <a:cs typeface="+mn-cs"/>
              </a:rPr>
              <a:t>11</a:t>
            </a:r>
          </a:p>
        </p:txBody>
      </p:sp>
      <p:sp>
        <p:nvSpPr>
          <p:cNvPr id="20" name="Oval 21"/>
          <p:cNvSpPr>
            <a:spLocks noChangeArrowheads="1"/>
          </p:cNvSpPr>
          <p:nvPr/>
        </p:nvSpPr>
        <p:spPr bwMode="auto">
          <a:xfrm>
            <a:off x="9809018" y="4251814"/>
            <a:ext cx="2065573" cy="2065573"/>
          </a:xfrm>
          <a:prstGeom prst="ellipse">
            <a:avLst/>
          </a:prstGeom>
          <a:solidFill>
            <a:srgbClr val="FFFF99"/>
          </a:solidFill>
          <a:ln w="28575">
            <a:solidFill>
              <a:schemeClr val="tx1"/>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a:ln>
                  <a:noFill/>
                </a:ln>
                <a:solidFill>
                  <a:prstClr val="black"/>
                </a:solidFill>
                <a:effectLst/>
                <a:uLnTx/>
                <a:uFillTx/>
                <a:latin typeface="Calibri" panose="020F0502020204030204"/>
                <a:ea typeface="+mn-ea"/>
                <a:cs typeface="+mn-cs"/>
              </a:rPr>
              <a:t>12</a:t>
            </a:r>
          </a:p>
        </p:txBody>
      </p:sp>
      <p:sp>
        <p:nvSpPr>
          <p:cNvPr id="21" name="Oval 20"/>
          <p:cNvSpPr>
            <a:spLocks noChangeArrowheads="1"/>
          </p:cNvSpPr>
          <p:nvPr/>
        </p:nvSpPr>
        <p:spPr bwMode="auto">
          <a:xfrm>
            <a:off x="9809018" y="4251814"/>
            <a:ext cx="2065573" cy="2065573"/>
          </a:xfrm>
          <a:prstGeom prst="ellipse">
            <a:avLst/>
          </a:prstGeom>
          <a:solidFill>
            <a:srgbClr val="FFFF99"/>
          </a:solidFill>
          <a:ln w="28575">
            <a:solidFill>
              <a:schemeClr val="tx1"/>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a:ln>
                  <a:noFill/>
                </a:ln>
                <a:solidFill>
                  <a:prstClr val="black"/>
                </a:solidFill>
                <a:effectLst/>
                <a:uLnTx/>
                <a:uFillTx/>
                <a:latin typeface="Calibri" panose="020F0502020204030204"/>
                <a:ea typeface="+mn-ea"/>
                <a:cs typeface="+mn-cs"/>
              </a:rPr>
              <a:t>13</a:t>
            </a:r>
          </a:p>
        </p:txBody>
      </p:sp>
      <p:sp>
        <p:nvSpPr>
          <p:cNvPr id="22" name="Oval 19"/>
          <p:cNvSpPr>
            <a:spLocks noChangeArrowheads="1"/>
          </p:cNvSpPr>
          <p:nvPr/>
        </p:nvSpPr>
        <p:spPr bwMode="auto">
          <a:xfrm>
            <a:off x="9809018" y="4251814"/>
            <a:ext cx="2065573" cy="2065573"/>
          </a:xfrm>
          <a:prstGeom prst="ellipse">
            <a:avLst/>
          </a:prstGeom>
          <a:solidFill>
            <a:srgbClr val="FFFF99"/>
          </a:solidFill>
          <a:ln w="28575">
            <a:solidFill>
              <a:schemeClr val="tx1"/>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a:ln>
                  <a:noFill/>
                </a:ln>
                <a:solidFill>
                  <a:prstClr val="black"/>
                </a:solidFill>
                <a:effectLst/>
                <a:uLnTx/>
                <a:uFillTx/>
                <a:latin typeface="Calibri" panose="020F0502020204030204"/>
                <a:ea typeface="+mn-ea"/>
                <a:cs typeface="+mn-cs"/>
              </a:rPr>
              <a:t>14</a:t>
            </a:r>
          </a:p>
        </p:txBody>
      </p:sp>
      <p:sp>
        <p:nvSpPr>
          <p:cNvPr id="23" name="Oval 18"/>
          <p:cNvSpPr>
            <a:spLocks noChangeArrowheads="1"/>
          </p:cNvSpPr>
          <p:nvPr/>
        </p:nvSpPr>
        <p:spPr bwMode="auto">
          <a:xfrm>
            <a:off x="9809018" y="4251814"/>
            <a:ext cx="2065573" cy="2065573"/>
          </a:xfrm>
          <a:prstGeom prst="ellipse">
            <a:avLst/>
          </a:prstGeom>
          <a:solidFill>
            <a:srgbClr val="FFFF99"/>
          </a:solidFill>
          <a:ln w="28575">
            <a:solidFill>
              <a:schemeClr val="tx1"/>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a:ln>
                  <a:noFill/>
                </a:ln>
                <a:solidFill>
                  <a:prstClr val="black"/>
                </a:solidFill>
                <a:effectLst/>
                <a:uLnTx/>
                <a:uFillTx/>
                <a:latin typeface="Calibri" panose="020F0502020204030204"/>
                <a:ea typeface="+mn-ea"/>
                <a:cs typeface="+mn-cs"/>
              </a:rPr>
              <a:t>15</a:t>
            </a:r>
          </a:p>
        </p:txBody>
      </p:sp>
      <p:sp>
        <p:nvSpPr>
          <p:cNvPr id="24" name="Oval 17"/>
          <p:cNvSpPr>
            <a:spLocks noChangeArrowheads="1"/>
          </p:cNvSpPr>
          <p:nvPr/>
        </p:nvSpPr>
        <p:spPr bwMode="auto">
          <a:xfrm>
            <a:off x="9809018" y="4251814"/>
            <a:ext cx="2065573" cy="2065573"/>
          </a:xfrm>
          <a:prstGeom prst="ellipse">
            <a:avLst/>
          </a:prstGeom>
          <a:solidFill>
            <a:srgbClr val="FFFF99"/>
          </a:solidFill>
          <a:ln w="28575">
            <a:solidFill>
              <a:schemeClr val="tx1"/>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a:ln>
                  <a:noFill/>
                </a:ln>
                <a:solidFill>
                  <a:prstClr val="black"/>
                </a:solidFill>
                <a:effectLst/>
                <a:uLnTx/>
                <a:uFillTx/>
                <a:latin typeface="Calibri" panose="020F0502020204030204"/>
                <a:ea typeface="+mn-ea"/>
                <a:cs typeface="+mn-cs"/>
              </a:rPr>
              <a:t>16</a:t>
            </a:r>
          </a:p>
        </p:txBody>
      </p:sp>
      <p:sp>
        <p:nvSpPr>
          <p:cNvPr id="25" name="Oval 16"/>
          <p:cNvSpPr>
            <a:spLocks noChangeArrowheads="1"/>
          </p:cNvSpPr>
          <p:nvPr/>
        </p:nvSpPr>
        <p:spPr bwMode="auto">
          <a:xfrm>
            <a:off x="9809018" y="4251814"/>
            <a:ext cx="2065573" cy="2065573"/>
          </a:xfrm>
          <a:prstGeom prst="ellipse">
            <a:avLst/>
          </a:prstGeom>
          <a:solidFill>
            <a:srgbClr val="FFFF99"/>
          </a:solidFill>
          <a:ln w="28575">
            <a:solidFill>
              <a:schemeClr val="tx1"/>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a:ln>
                  <a:noFill/>
                </a:ln>
                <a:solidFill>
                  <a:prstClr val="black"/>
                </a:solidFill>
                <a:effectLst/>
                <a:uLnTx/>
                <a:uFillTx/>
                <a:latin typeface="Calibri" panose="020F0502020204030204"/>
                <a:ea typeface="+mn-ea"/>
                <a:cs typeface="+mn-cs"/>
              </a:rPr>
              <a:t>17</a:t>
            </a:r>
          </a:p>
        </p:txBody>
      </p:sp>
      <p:sp>
        <p:nvSpPr>
          <p:cNvPr id="26" name="Oval 15"/>
          <p:cNvSpPr>
            <a:spLocks noChangeArrowheads="1"/>
          </p:cNvSpPr>
          <p:nvPr/>
        </p:nvSpPr>
        <p:spPr bwMode="auto">
          <a:xfrm>
            <a:off x="9809018" y="4251814"/>
            <a:ext cx="2065573" cy="2065573"/>
          </a:xfrm>
          <a:prstGeom prst="ellipse">
            <a:avLst/>
          </a:prstGeom>
          <a:solidFill>
            <a:srgbClr val="FFFF99"/>
          </a:solidFill>
          <a:ln w="28575">
            <a:solidFill>
              <a:schemeClr val="tx1"/>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a:ln>
                  <a:noFill/>
                </a:ln>
                <a:solidFill>
                  <a:prstClr val="black"/>
                </a:solidFill>
                <a:effectLst/>
                <a:uLnTx/>
                <a:uFillTx/>
                <a:latin typeface="Calibri" panose="020F0502020204030204"/>
                <a:ea typeface="+mn-ea"/>
                <a:cs typeface="+mn-cs"/>
              </a:rPr>
              <a:t>18</a:t>
            </a:r>
          </a:p>
        </p:txBody>
      </p:sp>
      <p:sp>
        <p:nvSpPr>
          <p:cNvPr id="27" name="Oval 14"/>
          <p:cNvSpPr>
            <a:spLocks noChangeArrowheads="1"/>
          </p:cNvSpPr>
          <p:nvPr/>
        </p:nvSpPr>
        <p:spPr bwMode="auto">
          <a:xfrm>
            <a:off x="9809018" y="4251814"/>
            <a:ext cx="2065573" cy="2065573"/>
          </a:xfrm>
          <a:prstGeom prst="ellipse">
            <a:avLst/>
          </a:prstGeom>
          <a:solidFill>
            <a:srgbClr val="FFFF99"/>
          </a:solidFill>
          <a:ln w="28575">
            <a:solidFill>
              <a:schemeClr val="tx1"/>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a:ln>
                  <a:noFill/>
                </a:ln>
                <a:solidFill>
                  <a:prstClr val="black"/>
                </a:solidFill>
                <a:effectLst/>
                <a:uLnTx/>
                <a:uFillTx/>
                <a:latin typeface="Calibri" panose="020F0502020204030204"/>
                <a:ea typeface="+mn-ea"/>
                <a:cs typeface="+mn-cs"/>
              </a:rPr>
              <a:t>19</a:t>
            </a:r>
          </a:p>
        </p:txBody>
      </p:sp>
      <p:sp>
        <p:nvSpPr>
          <p:cNvPr id="28" name="Oval 13"/>
          <p:cNvSpPr>
            <a:spLocks noChangeArrowheads="1"/>
          </p:cNvSpPr>
          <p:nvPr/>
        </p:nvSpPr>
        <p:spPr bwMode="auto">
          <a:xfrm>
            <a:off x="9809018" y="4251814"/>
            <a:ext cx="2065573" cy="2065573"/>
          </a:xfrm>
          <a:prstGeom prst="ellipse">
            <a:avLst/>
          </a:prstGeom>
          <a:solidFill>
            <a:srgbClr val="FFFF99"/>
          </a:solidFill>
          <a:ln w="28575">
            <a:solidFill>
              <a:schemeClr val="tx1"/>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a:ln>
                  <a:noFill/>
                </a:ln>
                <a:solidFill>
                  <a:prstClr val="black"/>
                </a:solidFill>
                <a:effectLst/>
                <a:uLnTx/>
                <a:uFillTx/>
                <a:latin typeface="Calibri" panose="020F0502020204030204"/>
                <a:ea typeface="+mn-ea"/>
                <a:cs typeface="+mn-cs"/>
              </a:rPr>
              <a:t>20</a:t>
            </a:r>
          </a:p>
        </p:txBody>
      </p:sp>
      <p:sp>
        <p:nvSpPr>
          <p:cNvPr id="29" name="Oval 12"/>
          <p:cNvSpPr>
            <a:spLocks noChangeArrowheads="1"/>
          </p:cNvSpPr>
          <p:nvPr/>
        </p:nvSpPr>
        <p:spPr bwMode="auto">
          <a:xfrm>
            <a:off x="9809018" y="4251814"/>
            <a:ext cx="2065573" cy="2065573"/>
          </a:xfrm>
          <a:prstGeom prst="ellipse">
            <a:avLst/>
          </a:prstGeom>
          <a:solidFill>
            <a:srgbClr val="FFFF99"/>
          </a:solidFill>
          <a:ln w="28575">
            <a:solidFill>
              <a:schemeClr val="tx1"/>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a:ln>
                  <a:noFill/>
                </a:ln>
                <a:solidFill>
                  <a:prstClr val="black"/>
                </a:solidFill>
                <a:effectLst/>
                <a:uLnTx/>
                <a:uFillTx/>
                <a:latin typeface="Calibri" panose="020F0502020204030204"/>
                <a:ea typeface="+mn-ea"/>
                <a:cs typeface="+mn-cs"/>
              </a:rPr>
              <a:t>21</a:t>
            </a:r>
          </a:p>
        </p:txBody>
      </p:sp>
      <p:sp>
        <p:nvSpPr>
          <p:cNvPr id="30" name="Oval 11"/>
          <p:cNvSpPr>
            <a:spLocks noChangeArrowheads="1"/>
          </p:cNvSpPr>
          <p:nvPr/>
        </p:nvSpPr>
        <p:spPr bwMode="auto">
          <a:xfrm>
            <a:off x="9809018" y="4251814"/>
            <a:ext cx="2065573" cy="2065573"/>
          </a:xfrm>
          <a:prstGeom prst="ellipse">
            <a:avLst/>
          </a:prstGeom>
          <a:solidFill>
            <a:srgbClr val="FFFF99"/>
          </a:solidFill>
          <a:ln w="28575">
            <a:solidFill>
              <a:schemeClr val="tx1"/>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a:ln>
                  <a:noFill/>
                </a:ln>
                <a:solidFill>
                  <a:prstClr val="black"/>
                </a:solidFill>
                <a:effectLst/>
                <a:uLnTx/>
                <a:uFillTx/>
                <a:latin typeface="Calibri" panose="020F0502020204030204"/>
                <a:ea typeface="+mn-ea"/>
                <a:cs typeface="+mn-cs"/>
              </a:rPr>
              <a:t>22</a:t>
            </a:r>
          </a:p>
        </p:txBody>
      </p:sp>
      <p:sp>
        <p:nvSpPr>
          <p:cNvPr id="31" name="Oval 10"/>
          <p:cNvSpPr>
            <a:spLocks noChangeArrowheads="1"/>
          </p:cNvSpPr>
          <p:nvPr/>
        </p:nvSpPr>
        <p:spPr bwMode="auto">
          <a:xfrm>
            <a:off x="9809018" y="4251814"/>
            <a:ext cx="2065573" cy="2065573"/>
          </a:xfrm>
          <a:prstGeom prst="ellipse">
            <a:avLst/>
          </a:prstGeom>
          <a:solidFill>
            <a:srgbClr val="FFFF99"/>
          </a:solidFill>
          <a:ln w="28575">
            <a:solidFill>
              <a:schemeClr val="tx1"/>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a:ln>
                  <a:noFill/>
                </a:ln>
                <a:solidFill>
                  <a:prstClr val="black"/>
                </a:solidFill>
                <a:effectLst/>
                <a:uLnTx/>
                <a:uFillTx/>
                <a:latin typeface="Calibri" panose="020F0502020204030204"/>
                <a:ea typeface="+mn-ea"/>
                <a:cs typeface="+mn-cs"/>
              </a:rPr>
              <a:t>23</a:t>
            </a:r>
          </a:p>
        </p:txBody>
      </p:sp>
      <p:sp>
        <p:nvSpPr>
          <p:cNvPr id="32" name="Oval 9"/>
          <p:cNvSpPr>
            <a:spLocks noChangeArrowheads="1"/>
          </p:cNvSpPr>
          <p:nvPr/>
        </p:nvSpPr>
        <p:spPr bwMode="auto">
          <a:xfrm>
            <a:off x="9809018" y="4251814"/>
            <a:ext cx="2065573" cy="2065573"/>
          </a:xfrm>
          <a:prstGeom prst="ellipse">
            <a:avLst/>
          </a:prstGeom>
          <a:solidFill>
            <a:srgbClr val="FFFF99"/>
          </a:solidFill>
          <a:ln w="28575">
            <a:solidFill>
              <a:schemeClr val="tx1"/>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a:ln>
                  <a:noFill/>
                </a:ln>
                <a:solidFill>
                  <a:prstClr val="black"/>
                </a:solidFill>
                <a:effectLst/>
                <a:uLnTx/>
                <a:uFillTx/>
                <a:latin typeface="Calibri" panose="020F0502020204030204"/>
                <a:ea typeface="+mn-ea"/>
                <a:cs typeface="+mn-cs"/>
              </a:rPr>
              <a:t>24</a:t>
            </a:r>
          </a:p>
        </p:txBody>
      </p:sp>
      <p:sp>
        <p:nvSpPr>
          <p:cNvPr id="33" name="Oval 8"/>
          <p:cNvSpPr>
            <a:spLocks noChangeArrowheads="1"/>
          </p:cNvSpPr>
          <p:nvPr/>
        </p:nvSpPr>
        <p:spPr bwMode="auto">
          <a:xfrm>
            <a:off x="9809018" y="4251814"/>
            <a:ext cx="2065573" cy="2065573"/>
          </a:xfrm>
          <a:prstGeom prst="ellipse">
            <a:avLst/>
          </a:prstGeom>
          <a:solidFill>
            <a:srgbClr val="FFFF99"/>
          </a:solidFill>
          <a:ln w="28575">
            <a:solidFill>
              <a:schemeClr val="tx1"/>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a:ln>
                  <a:noFill/>
                </a:ln>
                <a:solidFill>
                  <a:prstClr val="black"/>
                </a:solidFill>
                <a:effectLst/>
                <a:uLnTx/>
                <a:uFillTx/>
                <a:latin typeface="Calibri" panose="020F0502020204030204"/>
                <a:ea typeface="+mn-ea"/>
                <a:cs typeface="+mn-cs"/>
              </a:rPr>
              <a:t>25</a:t>
            </a:r>
          </a:p>
        </p:txBody>
      </p:sp>
      <p:sp>
        <p:nvSpPr>
          <p:cNvPr id="34" name="Oval 7"/>
          <p:cNvSpPr>
            <a:spLocks noChangeArrowheads="1"/>
          </p:cNvSpPr>
          <p:nvPr/>
        </p:nvSpPr>
        <p:spPr bwMode="auto">
          <a:xfrm>
            <a:off x="9809018" y="4251814"/>
            <a:ext cx="2065573" cy="2065573"/>
          </a:xfrm>
          <a:prstGeom prst="ellipse">
            <a:avLst/>
          </a:prstGeom>
          <a:solidFill>
            <a:srgbClr val="FFFF99"/>
          </a:solidFill>
          <a:ln w="28575">
            <a:solidFill>
              <a:schemeClr val="tx1"/>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a:ln>
                  <a:noFill/>
                </a:ln>
                <a:solidFill>
                  <a:prstClr val="black"/>
                </a:solidFill>
                <a:effectLst/>
                <a:uLnTx/>
                <a:uFillTx/>
                <a:latin typeface="Calibri" panose="020F0502020204030204"/>
                <a:ea typeface="+mn-ea"/>
                <a:cs typeface="+mn-cs"/>
              </a:rPr>
              <a:t>26</a:t>
            </a:r>
          </a:p>
        </p:txBody>
      </p:sp>
      <p:sp>
        <p:nvSpPr>
          <p:cNvPr id="35" name="Oval 6"/>
          <p:cNvSpPr>
            <a:spLocks noChangeArrowheads="1"/>
          </p:cNvSpPr>
          <p:nvPr/>
        </p:nvSpPr>
        <p:spPr bwMode="auto">
          <a:xfrm>
            <a:off x="9809018" y="4251814"/>
            <a:ext cx="2065573" cy="2065573"/>
          </a:xfrm>
          <a:prstGeom prst="ellipse">
            <a:avLst/>
          </a:prstGeom>
          <a:solidFill>
            <a:srgbClr val="FFFF99"/>
          </a:solidFill>
          <a:ln w="28575">
            <a:solidFill>
              <a:schemeClr val="tx1"/>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a:ln>
                  <a:noFill/>
                </a:ln>
                <a:solidFill>
                  <a:prstClr val="black"/>
                </a:solidFill>
                <a:effectLst/>
                <a:uLnTx/>
                <a:uFillTx/>
                <a:latin typeface="Calibri" panose="020F0502020204030204"/>
                <a:ea typeface="+mn-ea"/>
                <a:cs typeface="+mn-cs"/>
              </a:rPr>
              <a:t>27</a:t>
            </a:r>
          </a:p>
        </p:txBody>
      </p:sp>
      <p:sp>
        <p:nvSpPr>
          <p:cNvPr id="36" name="Oval 5"/>
          <p:cNvSpPr>
            <a:spLocks noChangeArrowheads="1"/>
          </p:cNvSpPr>
          <p:nvPr/>
        </p:nvSpPr>
        <p:spPr bwMode="auto">
          <a:xfrm>
            <a:off x="9809018" y="4251814"/>
            <a:ext cx="2065573" cy="2065573"/>
          </a:xfrm>
          <a:prstGeom prst="ellipse">
            <a:avLst/>
          </a:prstGeom>
          <a:solidFill>
            <a:srgbClr val="FFFF99"/>
          </a:solidFill>
          <a:ln w="28575">
            <a:solidFill>
              <a:schemeClr val="tx1"/>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a:ln>
                  <a:noFill/>
                </a:ln>
                <a:solidFill>
                  <a:prstClr val="black"/>
                </a:solidFill>
                <a:effectLst/>
                <a:uLnTx/>
                <a:uFillTx/>
                <a:latin typeface="Calibri" panose="020F0502020204030204"/>
                <a:ea typeface="+mn-ea"/>
                <a:cs typeface="+mn-cs"/>
              </a:rPr>
              <a:t>28</a:t>
            </a:r>
          </a:p>
        </p:txBody>
      </p:sp>
      <p:sp>
        <p:nvSpPr>
          <p:cNvPr id="37" name="Oval 4"/>
          <p:cNvSpPr>
            <a:spLocks noChangeArrowheads="1"/>
          </p:cNvSpPr>
          <p:nvPr/>
        </p:nvSpPr>
        <p:spPr bwMode="auto">
          <a:xfrm>
            <a:off x="9809018" y="4251814"/>
            <a:ext cx="2065573" cy="2065573"/>
          </a:xfrm>
          <a:prstGeom prst="ellipse">
            <a:avLst/>
          </a:prstGeom>
          <a:solidFill>
            <a:srgbClr val="FFFF99"/>
          </a:solidFill>
          <a:ln w="28575">
            <a:solidFill>
              <a:schemeClr val="tx1"/>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a:ln>
                  <a:noFill/>
                </a:ln>
                <a:solidFill>
                  <a:prstClr val="black"/>
                </a:solidFill>
                <a:effectLst/>
                <a:uLnTx/>
                <a:uFillTx/>
                <a:latin typeface="Calibri" panose="020F0502020204030204"/>
                <a:ea typeface="+mn-ea"/>
                <a:cs typeface="+mn-cs"/>
              </a:rPr>
              <a:t>29</a:t>
            </a:r>
          </a:p>
        </p:txBody>
      </p:sp>
      <p:sp>
        <p:nvSpPr>
          <p:cNvPr id="38" name="Oval 3"/>
          <p:cNvSpPr>
            <a:spLocks noChangeArrowheads="1"/>
          </p:cNvSpPr>
          <p:nvPr/>
        </p:nvSpPr>
        <p:spPr bwMode="auto">
          <a:xfrm>
            <a:off x="9809018" y="4251814"/>
            <a:ext cx="2065573" cy="2065573"/>
          </a:xfrm>
          <a:prstGeom prst="ellipse">
            <a:avLst/>
          </a:prstGeom>
          <a:solidFill>
            <a:srgbClr val="FFFF99"/>
          </a:solidFill>
          <a:ln w="28575">
            <a:solidFill>
              <a:schemeClr val="tx1"/>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a:ln>
                  <a:noFill/>
                </a:ln>
                <a:solidFill>
                  <a:prstClr val="black"/>
                </a:solidFill>
                <a:effectLst/>
                <a:uLnTx/>
                <a:uFillTx/>
                <a:latin typeface="Calibri" panose="020F0502020204030204"/>
                <a:ea typeface="+mn-ea"/>
                <a:cs typeface="+mn-cs"/>
              </a:rPr>
              <a:t>30</a:t>
            </a:r>
          </a:p>
        </p:txBody>
      </p:sp>
      <p:sp>
        <p:nvSpPr>
          <p:cNvPr id="39" name="Oval 32"/>
          <p:cNvSpPr>
            <a:spLocks noChangeArrowheads="1"/>
          </p:cNvSpPr>
          <p:nvPr/>
        </p:nvSpPr>
        <p:spPr bwMode="auto">
          <a:xfrm>
            <a:off x="9809018" y="4251814"/>
            <a:ext cx="2065573" cy="2065573"/>
          </a:xfrm>
          <a:prstGeom prst="ellipse">
            <a:avLst/>
          </a:prstGeom>
          <a:solidFill>
            <a:srgbClr val="FFFF99"/>
          </a:solidFill>
          <a:ln w="28575">
            <a:solidFill>
              <a:schemeClr val="tx1"/>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Calibri" panose="020F0502020204030204"/>
                <a:ea typeface="+mn-ea"/>
                <a:cs typeface="+mn-cs"/>
              </a:rPr>
              <a:t>31</a:t>
            </a:r>
          </a:p>
        </p:txBody>
      </p:sp>
      <p:sp>
        <p:nvSpPr>
          <p:cNvPr id="40" name="Oval 31"/>
          <p:cNvSpPr>
            <a:spLocks noChangeArrowheads="1"/>
          </p:cNvSpPr>
          <p:nvPr/>
        </p:nvSpPr>
        <p:spPr bwMode="auto">
          <a:xfrm>
            <a:off x="9809018" y="4251814"/>
            <a:ext cx="2065573" cy="2065573"/>
          </a:xfrm>
          <a:prstGeom prst="ellipse">
            <a:avLst/>
          </a:prstGeom>
          <a:solidFill>
            <a:srgbClr val="FFFF99"/>
          </a:solidFill>
          <a:ln w="28575">
            <a:solidFill>
              <a:schemeClr val="tx1"/>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Calibri" panose="020F0502020204030204"/>
                <a:ea typeface="+mn-ea"/>
                <a:cs typeface="+mn-cs"/>
              </a:rPr>
              <a:t>32</a:t>
            </a:r>
          </a:p>
        </p:txBody>
      </p:sp>
      <p:sp>
        <p:nvSpPr>
          <p:cNvPr id="41" name="Oval 30"/>
          <p:cNvSpPr>
            <a:spLocks noChangeArrowheads="1"/>
          </p:cNvSpPr>
          <p:nvPr/>
        </p:nvSpPr>
        <p:spPr bwMode="auto">
          <a:xfrm>
            <a:off x="9809018" y="4251814"/>
            <a:ext cx="2065573" cy="2065573"/>
          </a:xfrm>
          <a:prstGeom prst="ellipse">
            <a:avLst/>
          </a:prstGeom>
          <a:solidFill>
            <a:srgbClr val="FFFF99"/>
          </a:solidFill>
          <a:ln w="28575">
            <a:solidFill>
              <a:schemeClr val="tx1"/>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Calibri" panose="020F0502020204030204"/>
                <a:ea typeface="+mn-ea"/>
                <a:cs typeface="+mn-cs"/>
              </a:rPr>
              <a:t>33</a:t>
            </a:r>
          </a:p>
        </p:txBody>
      </p:sp>
      <p:sp>
        <p:nvSpPr>
          <p:cNvPr id="42" name="Oval 29"/>
          <p:cNvSpPr>
            <a:spLocks noChangeArrowheads="1"/>
          </p:cNvSpPr>
          <p:nvPr/>
        </p:nvSpPr>
        <p:spPr bwMode="auto">
          <a:xfrm>
            <a:off x="9809018" y="4251814"/>
            <a:ext cx="2065573" cy="2065573"/>
          </a:xfrm>
          <a:prstGeom prst="ellipse">
            <a:avLst/>
          </a:prstGeom>
          <a:solidFill>
            <a:srgbClr val="FFFF99"/>
          </a:solidFill>
          <a:ln w="28575">
            <a:solidFill>
              <a:schemeClr val="tx1"/>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Calibri" panose="020F0502020204030204"/>
                <a:ea typeface="+mn-ea"/>
                <a:cs typeface="+mn-cs"/>
              </a:rPr>
              <a:t>34</a:t>
            </a:r>
          </a:p>
        </p:txBody>
      </p:sp>
      <p:sp>
        <p:nvSpPr>
          <p:cNvPr id="43" name="Oval 28"/>
          <p:cNvSpPr>
            <a:spLocks noChangeArrowheads="1"/>
          </p:cNvSpPr>
          <p:nvPr/>
        </p:nvSpPr>
        <p:spPr bwMode="auto">
          <a:xfrm>
            <a:off x="9809018" y="4251814"/>
            <a:ext cx="2065573" cy="2065573"/>
          </a:xfrm>
          <a:prstGeom prst="ellipse">
            <a:avLst/>
          </a:prstGeom>
          <a:solidFill>
            <a:srgbClr val="FFFF99"/>
          </a:solidFill>
          <a:ln w="28575">
            <a:solidFill>
              <a:schemeClr val="tx1"/>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Calibri" panose="020F0502020204030204"/>
                <a:ea typeface="+mn-ea"/>
                <a:cs typeface="+mn-cs"/>
              </a:rPr>
              <a:t>35</a:t>
            </a:r>
          </a:p>
        </p:txBody>
      </p:sp>
      <p:sp>
        <p:nvSpPr>
          <p:cNvPr id="44" name="Oval 27"/>
          <p:cNvSpPr>
            <a:spLocks noChangeArrowheads="1"/>
          </p:cNvSpPr>
          <p:nvPr/>
        </p:nvSpPr>
        <p:spPr bwMode="auto">
          <a:xfrm>
            <a:off x="9809018" y="4251814"/>
            <a:ext cx="2065573" cy="2065573"/>
          </a:xfrm>
          <a:prstGeom prst="ellipse">
            <a:avLst/>
          </a:prstGeom>
          <a:solidFill>
            <a:srgbClr val="FFFF99"/>
          </a:solidFill>
          <a:ln w="28575">
            <a:solidFill>
              <a:schemeClr val="tx1"/>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Calibri" panose="020F0502020204030204"/>
                <a:ea typeface="+mn-ea"/>
                <a:cs typeface="+mn-cs"/>
              </a:rPr>
              <a:t>36</a:t>
            </a:r>
          </a:p>
        </p:txBody>
      </p:sp>
      <p:sp>
        <p:nvSpPr>
          <p:cNvPr id="45" name="Oval 26"/>
          <p:cNvSpPr>
            <a:spLocks noChangeArrowheads="1"/>
          </p:cNvSpPr>
          <p:nvPr/>
        </p:nvSpPr>
        <p:spPr bwMode="auto">
          <a:xfrm>
            <a:off x="9809018" y="4251814"/>
            <a:ext cx="2065573" cy="2065573"/>
          </a:xfrm>
          <a:prstGeom prst="ellipse">
            <a:avLst/>
          </a:prstGeom>
          <a:solidFill>
            <a:srgbClr val="FFFF99"/>
          </a:solidFill>
          <a:ln w="28575">
            <a:solidFill>
              <a:schemeClr val="tx1"/>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Calibri" panose="020F0502020204030204"/>
                <a:ea typeface="+mn-ea"/>
                <a:cs typeface="+mn-cs"/>
              </a:rPr>
              <a:t>37</a:t>
            </a:r>
          </a:p>
        </p:txBody>
      </p:sp>
      <p:sp>
        <p:nvSpPr>
          <p:cNvPr id="46" name="Oval 25"/>
          <p:cNvSpPr>
            <a:spLocks noChangeArrowheads="1"/>
          </p:cNvSpPr>
          <p:nvPr/>
        </p:nvSpPr>
        <p:spPr bwMode="auto">
          <a:xfrm>
            <a:off x="9809018" y="4251814"/>
            <a:ext cx="2065573" cy="2065573"/>
          </a:xfrm>
          <a:prstGeom prst="ellipse">
            <a:avLst/>
          </a:prstGeom>
          <a:solidFill>
            <a:srgbClr val="FFFF99"/>
          </a:solidFill>
          <a:ln w="28575">
            <a:solidFill>
              <a:schemeClr val="tx1"/>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Calibri" panose="020F0502020204030204"/>
                <a:ea typeface="+mn-ea"/>
                <a:cs typeface="+mn-cs"/>
              </a:rPr>
              <a:t>38</a:t>
            </a:r>
          </a:p>
        </p:txBody>
      </p:sp>
      <p:sp>
        <p:nvSpPr>
          <p:cNvPr id="47" name="Oval 24"/>
          <p:cNvSpPr>
            <a:spLocks noChangeArrowheads="1"/>
          </p:cNvSpPr>
          <p:nvPr/>
        </p:nvSpPr>
        <p:spPr bwMode="auto">
          <a:xfrm>
            <a:off x="9809018" y="4251814"/>
            <a:ext cx="2065573" cy="2065573"/>
          </a:xfrm>
          <a:prstGeom prst="ellipse">
            <a:avLst/>
          </a:prstGeom>
          <a:solidFill>
            <a:srgbClr val="FFFF99"/>
          </a:solidFill>
          <a:ln w="28575">
            <a:solidFill>
              <a:schemeClr val="tx1"/>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Calibri" panose="020F0502020204030204"/>
                <a:ea typeface="+mn-ea"/>
                <a:cs typeface="+mn-cs"/>
              </a:rPr>
              <a:t>39</a:t>
            </a:r>
          </a:p>
        </p:txBody>
      </p:sp>
      <p:sp>
        <p:nvSpPr>
          <p:cNvPr id="48" name="Oval 23"/>
          <p:cNvSpPr>
            <a:spLocks noChangeArrowheads="1"/>
          </p:cNvSpPr>
          <p:nvPr/>
        </p:nvSpPr>
        <p:spPr bwMode="auto">
          <a:xfrm>
            <a:off x="9809018" y="4251814"/>
            <a:ext cx="2065573" cy="2065573"/>
          </a:xfrm>
          <a:prstGeom prst="ellipse">
            <a:avLst/>
          </a:prstGeom>
          <a:solidFill>
            <a:srgbClr val="FFFF99"/>
          </a:solidFill>
          <a:ln w="28575">
            <a:solidFill>
              <a:schemeClr val="tx1"/>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Calibri" panose="020F0502020204030204"/>
                <a:ea typeface="+mn-ea"/>
                <a:cs typeface="+mn-cs"/>
              </a:rPr>
              <a:t>40</a:t>
            </a:r>
          </a:p>
        </p:txBody>
      </p:sp>
      <p:sp>
        <p:nvSpPr>
          <p:cNvPr id="49" name="Oval 22"/>
          <p:cNvSpPr>
            <a:spLocks noChangeArrowheads="1"/>
          </p:cNvSpPr>
          <p:nvPr/>
        </p:nvSpPr>
        <p:spPr bwMode="auto">
          <a:xfrm>
            <a:off x="9809018" y="4251814"/>
            <a:ext cx="2065573" cy="2065573"/>
          </a:xfrm>
          <a:prstGeom prst="ellipse">
            <a:avLst/>
          </a:prstGeom>
          <a:solidFill>
            <a:srgbClr val="FFFF99"/>
          </a:solidFill>
          <a:ln w="28575">
            <a:solidFill>
              <a:schemeClr val="tx1"/>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Calibri" panose="020F0502020204030204"/>
                <a:ea typeface="+mn-ea"/>
                <a:cs typeface="+mn-cs"/>
              </a:rPr>
              <a:t>41</a:t>
            </a:r>
          </a:p>
        </p:txBody>
      </p:sp>
      <p:sp>
        <p:nvSpPr>
          <p:cNvPr id="50" name="Oval 21"/>
          <p:cNvSpPr>
            <a:spLocks noChangeArrowheads="1"/>
          </p:cNvSpPr>
          <p:nvPr/>
        </p:nvSpPr>
        <p:spPr bwMode="auto">
          <a:xfrm>
            <a:off x="9809018" y="4251814"/>
            <a:ext cx="2065573" cy="2065573"/>
          </a:xfrm>
          <a:prstGeom prst="ellipse">
            <a:avLst/>
          </a:prstGeom>
          <a:solidFill>
            <a:srgbClr val="FFFF99"/>
          </a:solidFill>
          <a:ln w="28575">
            <a:solidFill>
              <a:schemeClr val="tx1"/>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Calibri" panose="020F0502020204030204"/>
                <a:ea typeface="+mn-ea"/>
                <a:cs typeface="+mn-cs"/>
              </a:rPr>
              <a:t>42</a:t>
            </a:r>
          </a:p>
        </p:txBody>
      </p:sp>
      <p:sp>
        <p:nvSpPr>
          <p:cNvPr id="51" name="Oval 20"/>
          <p:cNvSpPr>
            <a:spLocks noChangeArrowheads="1"/>
          </p:cNvSpPr>
          <p:nvPr/>
        </p:nvSpPr>
        <p:spPr bwMode="auto">
          <a:xfrm>
            <a:off x="9809018" y="4251814"/>
            <a:ext cx="2065573" cy="2065573"/>
          </a:xfrm>
          <a:prstGeom prst="ellipse">
            <a:avLst/>
          </a:prstGeom>
          <a:solidFill>
            <a:srgbClr val="FFFF99"/>
          </a:solidFill>
          <a:ln w="28575">
            <a:solidFill>
              <a:schemeClr val="tx1"/>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Calibri" panose="020F0502020204030204"/>
                <a:ea typeface="+mn-ea"/>
                <a:cs typeface="+mn-cs"/>
              </a:rPr>
              <a:t>43</a:t>
            </a:r>
          </a:p>
        </p:txBody>
      </p:sp>
      <p:sp>
        <p:nvSpPr>
          <p:cNvPr id="52" name="Oval 19"/>
          <p:cNvSpPr>
            <a:spLocks noChangeArrowheads="1"/>
          </p:cNvSpPr>
          <p:nvPr/>
        </p:nvSpPr>
        <p:spPr bwMode="auto">
          <a:xfrm>
            <a:off x="9809018" y="4251814"/>
            <a:ext cx="2065573" cy="2065573"/>
          </a:xfrm>
          <a:prstGeom prst="ellipse">
            <a:avLst/>
          </a:prstGeom>
          <a:solidFill>
            <a:srgbClr val="FFFF99"/>
          </a:solidFill>
          <a:ln w="28575">
            <a:solidFill>
              <a:schemeClr val="tx1"/>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Calibri" panose="020F0502020204030204"/>
                <a:ea typeface="+mn-ea"/>
                <a:cs typeface="+mn-cs"/>
              </a:rPr>
              <a:t>44</a:t>
            </a:r>
          </a:p>
        </p:txBody>
      </p:sp>
      <p:sp>
        <p:nvSpPr>
          <p:cNvPr id="53" name="Oval 18"/>
          <p:cNvSpPr>
            <a:spLocks noChangeArrowheads="1"/>
          </p:cNvSpPr>
          <p:nvPr/>
        </p:nvSpPr>
        <p:spPr bwMode="auto">
          <a:xfrm>
            <a:off x="9809018" y="4251814"/>
            <a:ext cx="2065573" cy="2065573"/>
          </a:xfrm>
          <a:prstGeom prst="ellipse">
            <a:avLst/>
          </a:prstGeom>
          <a:solidFill>
            <a:srgbClr val="FFFF99"/>
          </a:solidFill>
          <a:ln w="28575">
            <a:solidFill>
              <a:schemeClr val="tx1"/>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Calibri" panose="020F0502020204030204"/>
                <a:ea typeface="+mn-ea"/>
                <a:cs typeface="+mn-cs"/>
              </a:rPr>
              <a:t>45</a:t>
            </a:r>
          </a:p>
        </p:txBody>
      </p:sp>
      <p:sp>
        <p:nvSpPr>
          <p:cNvPr id="54" name="TextBox 53"/>
          <p:cNvSpPr txBox="1"/>
          <p:nvPr/>
        </p:nvSpPr>
        <p:spPr>
          <a:xfrm>
            <a:off x="2081307" y="179958"/>
            <a:ext cx="6750755" cy="461665"/>
          </a:xfrm>
          <a:prstGeom prst="rect">
            <a:avLst/>
          </a:prstGeom>
          <a:noFill/>
        </p:spPr>
        <p:txBody>
          <a:bodyPr wrap="square" rtlCol="0">
            <a:spAutoFit/>
          </a:bodyPr>
          <a:lstStyle/>
          <a:p>
            <a:r>
              <a:rPr lang="en-US" sz="2400" dirty="0" err="1">
                <a:latin typeface="Times New Roman" panose="02020603050405020304" pitchFamily="18" charset="0"/>
                <a:ea typeface="Times New Roman" panose="02020603050405020304" pitchFamily="18" charset="0"/>
              </a:rPr>
              <a:t>N</a:t>
            </a:r>
            <a:r>
              <a:rPr lang="en-US" sz="2400" dirty="0" err="1">
                <a:effectLst/>
                <a:latin typeface="Times New Roman" panose="02020603050405020304" pitchFamily="18" charset="0"/>
                <a:ea typeface="Times New Roman" panose="02020603050405020304" pitchFamily="18" charset="0"/>
              </a:rPr>
              <a:t>guyên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nhân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khiến</a:t>
            </a:r>
            <a:r>
              <a:rPr lang="en-US" sz="2400" dirty="0">
                <a:effectLst/>
                <a:latin typeface="Times New Roman" panose="02020603050405020304" pitchFamily="18" charset="0"/>
                <a:ea typeface="Times New Roman" panose="02020603050405020304" pitchFamily="18" charset="0"/>
              </a:rPr>
              <a:t> con </a:t>
            </a:r>
            <a:r>
              <a:rPr lang="en-US" sz="2400" dirty="0" err="1">
                <a:effectLst/>
                <a:latin typeface="Times New Roman" panose="02020603050405020304" pitchFamily="18" charset="0"/>
                <a:ea typeface="Times New Roman" panose="02020603050405020304" pitchFamily="18" charset="0"/>
              </a:rPr>
              <a:t>người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vào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tệ</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nạn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xã</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hội</a:t>
            </a:r>
            <a:r>
              <a:rPr lang="en-US" sz="2400" dirty="0">
                <a:effectLst/>
                <a:latin typeface="Times New Roman" panose="02020603050405020304" pitchFamily="18" charset="0"/>
                <a:ea typeface="Times New Roman" panose="02020603050405020304" pitchFamily="18" charset="0"/>
              </a:rPr>
              <a:t>:</a:t>
            </a:r>
            <a:endParaRPr lang="en-US" sz="24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790338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3"/>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1000"/>
                                  </p:stCondLst>
                                  <p:childTnLst>
                                    <p:set>
                                      <p:cBhvr>
                                        <p:cTn id="6" dur="1" fill="hold">
                                          <p:stCondLst>
                                            <p:cond delay="0"/>
                                          </p:stCondLst>
                                        </p:cTn>
                                        <p:tgtEl>
                                          <p:spTgt spid="53"/>
                                        </p:tgtEl>
                                        <p:attrNameLst>
                                          <p:attrName>style.visibility</p:attrName>
                                        </p:attrNameLst>
                                      </p:cBhvr>
                                      <p:to>
                                        <p:strVal val="hidden"/>
                                      </p:to>
                                    </p:set>
                                  </p:childTnLst>
                                </p:cTn>
                              </p:par>
                            </p:childTnLst>
                          </p:cTn>
                        </p:par>
                        <p:par>
                          <p:cTn id="7" fill="hold">
                            <p:stCondLst>
                              <p:cond delay="1000"/>
                            </p:stCondLst>
                            <p:childTnLst>
                              <p:par>
                                <p:cTn id="8" presetID="1" presetClass="exit" presetSubtype="0" fill="hold" grpId="0" nodeType="afterEffect">
                                  <p:stCondLst>
                                    <p:cond delay="1000"/>
                                  </p:stCondLst>
                                  <p:childTnLst>
                                    <p:set>
                                      <p:cBhvr>
                                        <p:cTn id="9" dur="1" fill="hold">
                                          <p:stCondLst>
                                            <p:cond delay="0"/>
                                          </p:stCondLst>
                                        </p:cTn>
                                        <p:tgtEl>
                                          <p:spTgt spid="52"/>
                                        </p:tgtEl>
                                        <p:attrNameLst>
                                          <p:attrName>style.visibility</p:attrName>
                                        </p:attrNameLst>
                                      </p:cBhvr>
                                      <p:to>
                                        <p:strVal val="hidden"/>
                                      </p:to>
                                    </p:set>
                                  </p:childTnLst>
                                </p:cTn>
                              </p:par>
                            </p:childTnLst>
                          </p:cTn>
                        </p:par>
                        <p:par>
                          <p:cTn id="10" fill="hold">
                            <p:stCondLst>
                              <p:cond delay="2000"/>
                            </p:stCondLst>
                            <p:childTnLst>
                              <p:par>
                                <p:cTn id="11" presetID="1" presetClass="exit" presetSubtype="0" fill="hold" grpId="0" nodeType="afterEffect">
                                  <p:stCondLst>
                                    <p:cond delay="1000"/>
                                  </p:stCondLst>
                                  <p:childTnLst>
                                    <p:set>
                                      <p:cBhvr>
                                        <p:cTn id="12" dur="1" fill="hold">
                                          <p:stCondLst>
                                            <p:cond delay="0"/>
                                          </p:stCondLst>
                                        </p:cTn>
                                        <p:tgtEl>
                                          <p:spTgt spid="51"/>
                                        </p:tgtEl>
                                        <p:attrNameLst>
                                          <p:attrName>style.visibility</p:attrName>
                                        </p:attrNameLst>
                                      </p:cBhvr>
                                      <p:to>
                                        <p:strVal val="hidden"/>
                                      </p:to>
                                    </p:set>
                                  </p:childTnLst>
                                </p:cTn>
                              </p:par>
                            </p:childTnLst>
                          </p:cTn>
                        </p:par>
                        <p:par>
                          <p:cTn id="13" fill="hold">
                            <p:stCondLst>
                              <p:cond delay="3000"/>
                            </p:stCondLst>
                            <p:childTnLst>
                              <p:par>
                                <p:cTn id="14" presetID="1" presetClass="exit" presetSubtype="0" fill="hold" grpId="0" nodeType="afterEffect">
                                  <p:stCondLst>
                                    <p:cond delay="1000"/>
                                  </p:stCondLst>
                                  <p:childTnLst>
                                    <p:set>
                                      <p:cBhvr>
                                        <p:cTn id="15" dur="1" fill="hold">
                                          <p:stCondLst>
                                            <p:cond delay="0"/>
                                          </p:stCondLst>
                                        </p:cTn>
                                        <p:tgtEl>
                                          <p:spTgt spid="50"/>
                                        </p:tgtEl>
                                        <p:attrNameLst>
                                          <p:attrName>style.visibility</p:attrName>
                                        </p:attrNameLst>
                                      </p:cBhvr>
                                      <p:to>
                                        <p:strVal val="hidden"/>
                                      </p:to>
                                    </p:set>
                                  </p:childTnLst>
                                </p:cTn>
                              </p:par>
                            </p:childTnLst>
                          </p:cTn>
                        </p:par>
                        <p:par>
                          <p:cTn id="16" fill="hold">
                            <p:stCondLst>
                              <p:cond delay="4000"/>
                            </p:stCondLst>
                            <p:childTnLst>
                              <p:par>
                                <p:cTn id="17" presetID="1" presetClass="exit" presetSubtype="0" fill="hold" grpId="0" nodeType="afterEffect">
                                  <p:stCondLst>
                                    <p:cond delay="1000"/>
                                  </p:stCondLst>
                                  <p:childTnLst>
                                    <p:set>
                                      <p:cBhvr>
                                        <p:cTn id="18" dur="1" fill="hold">
                                          <p:stCondLst>
                                            <p:cond delay="0"/>
                                          </p:stCondLst>
                                        </p:cTn>
                                        <p:tgtEl>
                                          <p:spTgt spid="49"/>
                                        </p:tgtEl>
                                        <p:attrNameLst>
                                          <p:attrName>style.visibility</p:attrName>
                                        </p:attrNameLst>
                                      </p:cBhvr>
                                      <p:to>
                                        <p:strVal val="hidden"/>
                                      </p:to>
                                    </p:set>
                                  </p:childTnLst>
                                </p:cTn>
                              </p:par>
                            </p:childTnLst>
                          </p:cTn>
                        </p:par>
                        <p:par>
                          <p:cTn id="19" fill="hold">
                            <p:stCondLst>
                              <p:cond delay="5000"/>
                            </p:stCondLst>
                            <p:childTnLst>
                              <p:par>
                                <p:cTn id="20" presetID="1" presetClass="exit" presetSubtype="0" fill="hold" grpId="0" nodeType="afterEffect">
                                  <p:stCondLst>
                                    <p:cond delay="1000"/>
                                  </p:stCondLst>
                                  <p:childTnLst>
                                    <p:set>
                                      <p:cBhvr>
                                        <p:cTn id="21" dur="1" fill="hold">
                                          <p:stCondLst>
                                            <p:cond delay="0"/>
                                          </p:stCondLst>
                                        </p:cTn>
                                        <p:tgtEl>
                                          <p:spTgt spid="48"/>
                                        </p:tgtEl>
                                        <p:attrNameLst>
                                          <p:attrName>style.visibility</p:attrName>
                                        </p:attrNameLst>
                                      </p:cBhvr>
                                      <p:to>
                                        <p:strVal val="hidden"/>
                                      </p:to>
                                    </p:set>
                                  </p:childTnLst>
                                </p:cTn>
                              </p:par>
                            </p:childTnLst>
                          </p:cTn>
                        </p:par>
                        <p:par>
                          <p:cTn id="22" fill="hold">
                            <p:stCondLst>
                              <p:cond delay="6000"/>
                            </p:stCondLst>
                            <p:childTnLst>
                              <p:par>
                                <p:cTn id="23" presetID="1" presetClass="exit" presetSubtype="0" fill="hold" grpId="0" nodeType="afterEffect">
                                  <p:stCondLst>
                                    <p:cond delay="1000"/>
                                  </p:stCondLst>
                                  <p:childTnLst>
                                    <p:set>
                                      <p:cBhvr>
                                        <p:cTn id="24" dur="1" fill="hold">
                                          <p:stCondLst>
                                            <p:cond delay="0"/>
                                          </p:stCondLst>
                                        </p:cTn>
                                        <p:tgtEl>
                                          <p:spTgt spid="47"/>
                                        </p:tgtEl>
                                        <p:attrNameLst>
                                          <p:attrName>style.visibility</p:attrName>
                                        </p:attrNameLst>
                                      </p:cBhvr>
                                      <p:to>
                                        <p:strVal val="hidden"/>
                                      </p:to>
                                    </p:set>
                                  </p:childTnLst>
                                </p:cTn>
                              </p:par>
                            </p:childTnLst>
                          </p:cTn>
                        </p:par>
                        <p:par>
                          <p:cTn id="25" fill="hold">
                            <p:stCondLst>
                              <p:cond delay="7000"/>
                            </p:stCondLst>
                            <p:childTnLst>
                              <p:par>
                                <p:cTn id="26" presetID="1" presetClass="exit" presetSubtype="0" fill="hold" grpId="0" nodeType="afterEffect">
                                  <p:stCondLst>
                                    <p:cond delay="1000"/>
                                  </p:stCondLst>
                                  <p:childTnLst>
                                    <p:set>
                                      <p:cBhvr>
                                        <p:cTn id="27" dur="1" fill="hold">
                                          <p:stCondLst>
                                            <p:cond delay="0"/>
                                          </p:stCondLst>
                                        </p:cTn>
                                        <p:tgtEl>
                                          <p:spTgt spid="46"/>
                                        </p:tgtEl>
                                        <p:attrNameLst>
                                          <p:attrName>style.visibility</p:attrName>
                                        </p:attrNameLst>
                                      </p:cBhvr>
                                      <p:to>
                                        <p:strVal val="hidden"/>
                                      </p:to>
                                    </p:set>
                                  </p:childTnLst>
                                </p:cTn>
                              </p:par>
                            </p:childTnLst>
                          </p:cTn>
                        </p:par>
                        <p:par>
                          <p:cTn id="28" fill="hold">
                            <p:stCondLst>
                              <p:cond delay="8000"/>
                            </p:stCondLst>
                            <p:childTnLst>
                              <p:par>
                                <p:cTn id="29" presetID="1" presetClass="exit" presetSubtype="0" fill="hold" grpId="0" nodeType="afterEffect">
                                  <p:stCondLst>
                                    <p:cond delay="1000"/>
                                  </p:stCondLst>
                                  <p:childTnLst>
                                    <p:set>
                                      <p:cBhvr>
                                        <p:cTn id="30" dur="1" fill="hold">
                                          <p:stCondLst>
                                            <p:cond delay="0"/>
                                          </p:stCondLst>
                                        </p:cTn>
                                        <p:tgtEl>
                                          <p:spTgt spid="45"/>
                                        </p:tgtEl>
                                        <p:attrNameLst>
                                          <p:attrName>style.visibility</p:attrName>
                                        </p:attrNameLst>
                                      </p:cBhvr>
                                      <p:to>
                                        <p:strVal val="hidden"/>
                                      </p:to>
                                    </p:set>
                                  </p:childTnLst>
                                </p:cTn>
                              </p:par>
                            </p:childTnLst>
                          </p:cTn>
                        </p:par>
                        <p:par>
                          <p:cTn id="31" fill="hold">
                            <p:stCondLst>
                              <p:cond delay="9000"/>
                            </p:stCondLst>
                            <p:childTnLst>
                              <p:par>
                                <p:cTn id="32" presetID="1" presetClass="exit" presetSubtype="0" fill="hold" grpId="0" nodeType="afterEffect">
                                  <p:stCondLst>
                                    <p:cond delay="1000"/>
                                  </p:stCondLst>
                                  <p:childTnLst>
                                    <p:set>
                                      <p:cBhvr>
                                        <p:cTn id="33" dur="1" fill="hold">
                                          <p:stCondLst>
                                            <p:cond delay="0"/>
                                          </p:stCondLst>
                                        </p:cTn>
                                        <p:tgtEl>
                                          <p:spTgt spid="44"/>
                                        </p:tgtEl>
                                        <p:attrNameLst>
                                          <p:attrName>style.visibility</p:attrName>
                                        </p:attrNameLst>
                                      </p:cBhvr>
                                      <p:to>
                                        <p:strVal val="hidden"/>
                                      </p:to>
                                    </p:set>
                                  </p:childTnLst>
                                </p:cTn>
                              </p:par>
                            </p:childTnLst>
                          </p:cTn>
                        </p:par>
                        <p:par>
                          <p:cTn id="34" fill="hold">
                            <p:stCondLst>
                              <p:cond delay="10000"/>
                            </p:stCondLst>
                            <p:childTnLst>
                              <p:par>
                                <p:cTn id="35" presetID="1" presetClass="exit" presetSubtype="0" fill="hold" grpId="0" nodeType="afterEffect">
                                  <p:stCondLst>
                                    <p:cond delay="1000"/>
                                  </p:stCondLst>
                                  <p:childTnLst>
                                    <p:set>
                                      <p:cBhvr>
                                        <p:cTn id="36" dur="1" fill="hold">
                                          <p:stCondLst>
                                            <p:cond delay="0"/>
                                          </p:stCondLst>
                                        </p:cTn>
                                        <p:tgtEl>
                                          <p:spTgt spid="43"/>
                                        </p:tgtEl>
                                        <p:attrNameLst>
                                          <p:attrName>style.visibility</p:attrName>
                                        </p:attrNameLst>
                                      </p:cBhvr>
                                      <p:to>
                                        <p:strVal val="hidden"/>
                                      </p:to>
                                    </p:set>
                                  </p:childTnLst>
                                </p:cTn>
                              </p:par>
                            </p:childTnLst>
                          </p:cTn>
                        </p:par>
                        <p:par>
                          <p:cTn id="37" fill="hold">
                            <p:stCondLst>
                              <p:cond delay="11000"/>
                            </p:stCondLst>
                            <p:childTnLst>
                              <p:par>
                                <p:cTn id="38" presetID="1" presetClass="exit" presetSubtype="0" fill="hold" grpId="0" nodeType="afterEffect">
                                  <p:stCondLst>
                                    <p:cond delay="1000"/>
                                  </p:stCondLst>
                                  <p:childTnLst>
                                    <p:set>
                                      <p:cBhvr>
                                        <p:cTn id="39" dur="1" fill="hold">
                                          <p:stCondLst>
                                            <p:cond delay="0"/>
                                          </p:stCondLst>
                                        </p:cTn>
                                        <p:tgtEl>
                                          <p:spTgt spid="42"/>
                                        </p:tgtEl>
                                        <p:attrNameLst>
                                          <p:attrName>style.visibility</p:attrName>
                                        </p:attrNameLst>
                                      </p:cBhvr>
                                      <p:to>
                                        <p:strVal val="hidden"/>
                                      </p:to>
                                    </p:set>
                                  </p:childTnLst>
                                </p:cTn>
                              </p:par>
                            </p:childTnLst>
                          </p:cTn>
                        </p:par>
                        <p:par>
                          <p:cTn id="40" fill="hold">
                            <p:stCondLst>
                              <p:cond delay="12000"/>
                            </p:stCondLst>
                            <p:childTnLst>
                              <p:par>
                                <p:cTn id="41" presetID="1" presetClass="exit" presetSubtype="0" fill="hold" grpId="0" nodeType="afterEffect">
                                  <p:stCondLst>
                                    <p:cond delay="1000"/>
                                  </p:stCondLst>
                                  <p:childTnLst>
                                    <p:set>
                                      <p:cBhvr>
                                        <p:cTn id="42" dur="1" fill="hold">
                                          <p:stCondLst>
                                            <p:cond delay="0"/>
                                          </p:stCondLst>
                                        </p:cTn>
                                        <p:tgtEl>
                                          <p:spTgt spid="41"/>
                                        </p:tgtEl>
                                        <p:attrNameLst>
                                          <p:attrName>style.visibility</p:attrName>
                                        </p:attrNameLst>
                                      </p:cBhvr>
                                      <p:to>
                                        <p:strVal val="hidden"/>
                                      </p:to>
                                    </p:set>
                                  </p:childTnLst>
                                </p:cTn>
                              </p:par>
                            </p:childTnLst>
                          </p:cTn>
                        </p:par>
                        <p:par>
                          <p:cTn id="43" fill="hold">
                            <p:stCondLst>
                              <p:cond delay="13000"/>
                            </p:stCondLst>
                            <p:childTnLst>
                              <p:par>
                                <p:cTn id="44" presetID="1" presetClass="exit" presetSubtype="0" fill="hold" grpId="0" nodeType="afterEffect">
                                  <p:stCondLst>
                                    <p:cond delay="1000"/>
                                  </p:stCondLst>
                                  <p:childTnLst>
                                    <p:set>
                                      <p:cBhvr>
                                        <p:cTn id="45" dur="1" fill="hold">
                                          <p:stCondLst>
                                            <p:cond delay="0"/>
                                          </p:stCondLst>
                                        </p:cTn>
                                        <p:tgtEl>
                                          <p:spTgt spid="40"/>
                                        </p:tgtEl>
                                        <p:attrNameLst>
                                          <p:attrName>style.visibility</p:attrName>
                                        </p:attrNameLst>
                                      </p:cBhvr>
                                      <p:to>
                                        <p:strVal val="hidden"/>
                                      </p:to>
                                    </p:set>
                                  </p:childTnLst>
                                </p:cTn>
                              </p:par>
                            </p:childTnLst>
                          </p:cTn>
                        </p:par>
                        <p:par>
                          <p:cTn id="46" fill="hold">
                            <p:stCondLst>
                              <p:cond delay="14000"/>
                            </p:stCondLst>
                            <p:childTnLst>
                              <p:par>
                                <p:cTn id="47" presetID="1" presetClass="exit" presetSubtype="0" fill="hold" grpId="0" nodeType="afterEffect">
                                  <p:stCondLst>
                                    <p:cond delay="1000"/>
                                  </p:stCondLst>
                                  <p:childTnLst>
                                    <p:set>
                                      <p:cBhvr>
                                        <p:cTn id="48" dur="1" fill="hold">
                                          <p:stCondLst>
                                            <p:cond delay="0"/>
                                          </p:stCondLst>
                                        </p:cTn>
                                        <p:tgtEl>
                                          <p:spTgt spid="39"/>
                                        </p:tgtEl>
                                        <p:attrNameLst>
                                          <p:attrName>style.visibility</p:attrName>
                                        </p:attrNameLst>
                                      </p:cBhvr>
                                      <p:to>
                                        <p:strVal val="hidden"/>
                                      </p:to>
                                    </p:set>
                                  </p:childTnLst>
                                </p:cTn>
                              </p:par>
                            </p:childTnLst>
                          </p:cTn>
                        </p:par>
                        <p:par>
                          <p:cTn id="49" fill="hold">
                            <p:stCondLst>
                              <p:cond delay="15000"/>
                            </p:stCondLst>
                            <p:childTnLst>
                              <p:par>
                                <p:cTn id="50" presetID="1" presetClass="exit" presetSubtype="0" fill="hold" grpId="0" nodeType="afterEffect">
                                  <p:stCondLst>
                                    <p:cond delay="1000"/>
                                  </p:stCondLst>
                                  <p:childTnLst>
                                    <p:set>
                                      <p:cBhvr>
                                        <p:cTn id="51" dur="1" fill="hold">
                                          <p:stCondLst>
                                            <p:cond delay="0"/>
                                          </p:stCondLst>
                                        </p:cTn>
                                        <p:tgtEl>
                                          <p:spTgt spid="38"/>
                                        </p:tgtEl>
                                        <p:attrNameLst>
                                          <p:attrName>style.visibility</p:attrName>
                                        </p:attrNameLst>
                                      </p:cBhvr>
                                      <p:to>
                                        <p:strVal val="hidden"/>
                                      </p:to>
                                    </p:set>
                                  </p:childTnLst>
                                </p:cTn>
                              </p:par>
                            </p:childTnLst>
                          </p:cTn>
                        </p:par>
                        <p:par>
                          <p:cTn id="52" fill="hold">
                            <p:stCondLst>
                              <p:cond delay="16000"/>
                            </p:stCondLst>
                            <p:childTnLst>
                              <p:par>
                                <p:cTn id="53" presetID="1" presetClass="exit" presetSubtype="0" fill="hold" grpId="0" nodeType="afterEffect">
                                  <p:stCondLst>
                                    <p:cond delay="1000"/>
                                  </p:stCondLst>
                                  <p:childTnLst>
                                    <p:set>
                                      <p:cBhvr>
                                        <p:cTn id="54" dur="1" fill="hold">
                                          <p:stCondLst>
                                            <p:cond delay="0"/>
                                          </p:stCondLst>
                                        </p:cTn>
                                        <p:tgtEl>
                                          <p:spTgt spid="37"/>
                                        </p:tgtEl>
                                        <p:attrNameLst>
                                          <p:attrName>style.visibility</p:attrName>
                                        </p:attrNameLst>
                                      </p:cBhvr>
                                      <p:to>
                                        <p:strVal val="hidden"/>
                                      </p:to>
                                    </p:set>
                                  </p:childTnLst>
                                </p:cTn>
                              </p:par>
                            </p:childTnLst>
                          </p:cTn>
                        </p:par>
                        <p:par>
                          <p:cTn id="55" fill="hold">
                            <p:stCondLst>
                              <p:cond delay="17000"/>
                            </p:stCondLst>
                            <p:childTnLst>
                              <p:par>
                                <p:cTn id="56" presetID="1" presetClass="exit" presetSubtype="0" fill="hold" grpId="0" nodeType="afterEffect">
                                  <p:stCondLst>
                                    <p:cond delay="1000"/>
                                  </p:stCondLst>
                                  <p:childTnLst>
                                    <p:set>
                                      <p:cBhvr>
                                        <p:cTn id="57" dur="1" fill="hold">
                                          <p:stCondLst>
                                            <p:cond delay="0"/>
                                          </p:stCondLst>
                                        </p:cTn>
                                        <p:tgtEl>
                                          <p:spTgt spid="36"/>
                                        </p:tgtEl>
                                        <p:attrNameLst>
                                          <p:attrName>style.visibility</p:attrName>
                                        </p:attrNameLst>
                                      </p:cBhvr>
                                      <p:to>
                                        <p:strVal val="hidden"/>
                                      </p:to>
                                    </p:set>
                                  </p:childTnLst>
                                </p:cTn>
                              </p:par>
                            </p:childTnLst>
                          </p:cTn>
                        </p:par>
                        <p:par>
                          <p:cTn id="58" fill="hold">
                            <p:stCondLst>
                              <p:cond delay="18000"/>
                            </p:stCondLst>
                            <p:childTnLst>
                              <p:par>
                                <p:cTn id="59" presetID="1" presetClass="exit" presetSubtype="0" fill="hold" grpId="0" nodeType="afterEffect">
                                  <p:stCondLst>
                                    <p:cond delay="1000"/>
                                  </p:stCondLst>
                                  <p:childTnLst>
                                    <p:set>
                                      <p:cBhvr>
                                        <p:cTn id="60" dur="1" fill="hold">
                                          <p:stCondLst>
                                            <p:cond delay="0"/>
                                          </p:stCondLst>
                                        </p:cTn>
                                        <p:tgtEl>
                                          <p:spTgt spid="35"/>
                                        </p:tgtEl>
                                        <p:attrNameLst>
                                          <p:attrName>style.visibility</p:attrName>
                                        </p:attrNameLst>
                                      </p:cBhvr>
                                      <p:to>
                                        <p:strVal val="hidden"/>
                                      </p:to>
                                    </p:set>
                                  </p:childTnLst>
                                </p:cTn>
                              </p:par>
                            </p:childTnLst>
                          </p:cTn>
                        </p:par>
                        <p:par>
                          <p:cTn id="61" fill="hold">
                            <p:stCondLst>
                              <p:cond delay="19000"/>
                            </p:stCondLst>
                            <p:childTnLst>
                              <p:par>
                                <p:cTn id="62" presetID="1" presetClass="exit" presetSubtype="0" fill="hold" grpId="0" nodeType="afterEffect">
                                  <p:stCondLst>
                                    <p:cond delay="1000"/>
                                  </p:stCondLst>
                                  <p:childTnLst>
                                    <p:set>
                                      <p:cBhvr>
                                        <p:cTn id="63" dur="1" fill="hold">
                                          <p:stCondLst>
                                            <p:cond delay="0"/>
                                          </p:stCondLst>
                                        </p:cTn>
                                        <p:tgtEl>
                                          <p:spTgt spid="34"/>
                                        </p:tgtEl>
                                        <p:attrNameLst>
                                          <p:attrName>style.visibility</p:attrName>
                                        </p:attrNameLst>
                                      </p:cBhvr>
                                      <p:to>
                                        <p:strVal val="hidden"/>
                                      </p:to>
                                    </p:set>
                                  </p:childTnLst>
                                </p:cTn>
                              </p:par>
                            </p:childTnLst>
                          </p:cTn>
                        </p:par>
                        <p:par>
                          <p:cTn id="64" fill="hold">
                            <p:stCondLst>
                              <p:cond delay="20000"/>
                            </p:stCondLst>
                            <p:childTnLst>
                              <p:par>
                                <p:cTn id="65" presetID="1" presetClass="exit" presetSubtype="0" fill="hold" grpId="0" nodeType="afterEffect">
                                  <p:stCondLst>
                                    <p:cond delay="1000"/>
                                  </p:stCondLst>
                                  <p:childTnLst>
                                    <p:set>
                                      <p:cBhvr>
                                        <p:cTn id="66" dur="1" fill="hold">
                                          <p:stCondLst>
                                            <p:cond delay="0"/>
                                          </p:stCondLst>
                                        </p:cTn>
                                        <p:tgtEl>
                                          <p:spTgt spid="33"/>
                                        </p:tgtEl>
                                        <p:attrNameLst>
                                          <p:attrName>style.visibility</p:attrName>
                                        </p:attrNameLst>
                                      </p:cBhvr>
                                      <p:to>
                                        <p:strVal val="hidden"/>
                                      </p:to>
                                    </p:set>
                                  </p:childTnLst>
                                </p:cTn>
                              </p:par>
                            </p:childTnLst>
                          </p:cTn>
                        </p:par>
                        <p:par>
                          <p:cTn id="67" fill="hold">
                            <p:stCondLst>
                              <p:cond delay="21000"/>
                            </p:stCondLst>
                            <p:childTnLst>
                              <p:par>
                                <p:cTn id="68" presetID="1" presetClass="exit" presetSubtype="0" fill="hold" grpId="0" nodeType="afterEffect">
                                  <p:stCondLst>
                                    <p:cond delay="1000"/>
                                  </p:stCondLst>
                                  <p:childTnLst>
                                    <p:set>
                                      <p:cBhvr>
                                        <p:cTn id="69" dur="1" fill="hold">
                                          <p:stCondLst>
                                            <p:cond delay="0"/>
                                          </p:stCondLst>
                                        </p:cTn>
                                        <p:tgtEl>
                                          <p:spTgt spid="32"/>
                                        </p:tgtEl>
                                        <p:attrNameLst>
                                          <p:attrName>style.visibility</p:attrName>
                                        </p:attrNameLst>
                                      </p:cBhvr>
                                      <p:to>
                                        <p:strVal val="hidden"/>
                                      </p:to>
                                    </p:set>
                                  </p:childTnLst>
                                </p:cTn>
                              </p:par>
                            </p:childTnLst>
                          </p:cTn>
                        </p:par>
                        <p:par>
                          <p:cTn id="70" fill="hold">
                            <p:stCondLst>
                              <p:cond delay="22000"/>
                            </p:stCondLst>
                            <p:childTnLst>
                              <p:par>
                                <p:cTn id="71" presetID="1" presetClass="exit" presetSubtype="0" fill="hold" grpId="0" nodeType="afterEffect">
                                  <p:stCondLst>
                                    <p:cond delay="1000"/>
                                  </p:stCondLst>
                                  <p:childTnLst>
                                    <p:set>
                                      <p:cBhvr>
                                        <p:cTn id="72" dur="1" fill="hold">
                                          <p:stCondLst>
                                            <p:cond delay="0"/>
                                          </p:stCondLst>
                                        </p:cTn>
                                        <p:tgtEl>
                                          <p:spTgt spid="31"/>
                                        </p:tgtEl>
                                        <p:attrNameLst>
                                          <p:attrName>style.visibility</p:attrName>
                                        </p:attrNameLst>
                                      </p:cBhvr>
                                      <p:to>
                                        <p:strVal val="hidden"/>
                                      </p:to>
                                    </p:set>
                                  </p:childTnLst>
                                </p:cTn>
                              </p:par>
                            </p:childTnLst>
                          </p:cTn>
                        </p:par>
                        <p:par>
                          <p:cTn id="73" fill="hold">
                            <p:stCondLst>
                              <p:cond delay="23000"/>
                            </p:stCondLst>
                            <p:childTnLst>
                              <p:par>
                                <p:cTn id="74" presetID="1" presetClass="exit" presetSubtype="0" fill="hold" grpId="0" nodeType="afterEffect">
                                  <p:stCondLst>
                                    <p:cond delay="1000"/>
                                  </p:stCondLst>
                                  <p:childTnLst>
                                    <p:set>
                                      <p:cBhvr>
                                        <p:cTn id="75" dur="1" fill="hold">
                                          <p:stCondLst>
                                            <p:cond delay="0"/>
                                          </p:stCondLst>
                                        </p:cTn>
                                        <p:tgtEl>
                                          <p:spTgt spid="30"/>
                                        </p:tgtEl>
                                        <p:attrNameLst>
                                          <p:attrName>style.visibility</p:attrName>
                                        </p:attrNameLst>
                                      </p:cBhvr>
                                      <p:to>
                                        <p:strVal val="hidden"/>
                                      </p:to>
                                    </p:set>
                                  </p:childTnLst>
                                </p:cTn>
                              </p:par>
                            </p:childTnLst>
                          </p:cTn>
                        </p:par>
                        <p:par>
                          <p:cTn id="76" fill="hold">
                            <p:stCondLst>
                              <p:cond delay="24000"/>
                            </p:stCondLst>
                            <p:childTnLst>
                              <p:par>
                                <p:cTn id="77" presetID="1" presetClass="exit" presetSubtype="0" fill="hold" grpId="0" nodeType="afterEffect">
                                  <p:stCondLst>
                                    <p:cond delay="1000"/>
                                  </p:stCondLst>
                                  <p:childTnLst>
                                    <p:set>
                                      <p:cBhvr>
                                        <p:cTn id="78" dur="1" fill="hold">
                                          <p:stCondLst>
                                            <p:cond delay="0"/>
                                          </p:stCondLst>
                                        </p:cTn>
                                        <p:tgtEl>
                                          <p:spTgt spid="29"/>
                                        </p:tgtEl>
                                        <p:attrNameLst>
                                          <p:attrName>style.visibility</p:attrName>
                                        </p:attrNameLst>
                                      </p:cBhvr>
                                      <p:to>
                                        <p:strVal val="hidden"/>
                                      </p:to>
                                    </p:set>
                                  </p:childTnLst>
                                </p:cTn>
                              </p:par>
                            </p:childTnLst>
                          </p:cTn>
                        </p:par>
                        <p:par>
                          <p:cTn id="79" fill="hold">
                            <p:stCondLst>
                              <p:cond delay="25000"/>
                            </p:stCondLst>
                            <p:childTnLst>
                              <p:par>
                                <p:cTn id="80" presetID="1" presetClass="exit" presetSubtype="0" fill="hold" grpId="0" nodeType="afterEffect">
                                  <p:stCondLst>
                                    <p:cond delay="1000"/>
                                  </p:stCondLst>
                                  <p:childTnLst>
                                    <p:set>
                                      <p:cBhvr>
                                        <p:cTn id="81" dur="1" fill="hold">
                                          <p:stCondLst>
                                            <p:cond delay="0"/>
                                          </p:stCondLst>
                                        </p:cTn>
                                        <p:tgtEl>
                                          <p:spTgt spid="28"/>
                                        </p:tgtEl>
                                        <p:attrNameLst>
                                          <p:attrName>style.visibility</p:attrName>
                                        </p:attrNameLst>
                                      </p:cBhvr>
                                      <p:to>
                                        <p:strVal val="hidden"/>
                                      </p:to>
                                    </p:set>
                                  </p:childTnLst>
                                </p:cTn>
                              </p:par>
                            </p:childTnLst>
                          </p:cTn>
                        </p:par>
                        <p:par>
                          <p:cTn id="82" fill="hold">
                            <p:stCondLst>
                              <p:cond delay="26000"/>
                            </p:stCondLst>
                            <p:childTnLst>
                              <p:par>
                                <p:cTn id="83" presetID="1" presetClass="exit" presetSubtype="0" fill="hold" grpId="0" nodeType="afterEffect">
                                  <p:stCondLst>
                                    <p:cond delay="1000"/>
                                  </p:stCondLst>
                                  <p:childTnLst>
                                    <p:set>
                                      <p:cBhvr>
                                        <p:cTn id="84" dur="1" fill="hold">
                                          <p:stCondLst>
                                            <p:cond delay="0"/>
                                          </p:stCondLst>
                                        </p:cTn>
                                        <p:tgtEl>
                                          <p:spTgt spid="27"/>
                                        </p:tgtEl>
                                        <p:attrNameLst>
                                          <p:attrName>style.visibility</p:attrName>
                                        </p:attrNameLst>
                                      </p:cBhvr>
                                      <p:to>
                                        <p:strVal val="hidden"/>
                                      </p:to>
                                    </p:set>
                                  </p:childTnLst>
                                </p:cTn>
                              </p:par>
                            </p:childTnLst>
                          </p:cTn>
                        </p:par>
                        <p:par>
                          <p:cTn id="85" fill="hold">
                            <p:stCondLst>
                              <p:cond delay="27000"/>
                            </p:stCondLst>
                            <p:childTnLst>
                              <p:par>
                                <p:cTn id="86" presetID="1" presetClass="exit" presetSubtype="0" fill="hold" grpId="0" nodeType="afterEffect">
                                  <p:stCondLst>
                                    <p:cond delay="1000"/>
                                  </p:stCondLst>
                                  <p:childTnLst>
                                    <p:set>
                                      <p:cBhvr>
                                        <p:cTn id="87" dur="1" fill="hold">
                                          <p:stCondLst>
                                            <p:cond delay="0"/>
                                          </p:stCondLst>
                                        </p:cTn>
                                        <p:tgtEl>
                                          <p:spTgt spid="26"/>
                                        </p:tgtEl>
                                        <p:attrNameLst>
                                          <p:attrName>style.visibility</p:attrName>
                                        </p:attrNameLst>
                                      </p:cBhvr>
                                      <p:to>
                                        <p:strVal val="hidden"/>
                                      </p:to>
                                    </p:set>
                                  </p:childTnLst>
                                </p:cTn>
                              </p:par>
                            </p:childTnLst>
                          </p:cTn>
                        </p:par>
                        <p:par>
                          <p:cTn id="88" fill="hold">
                            <p:stCondLst>
                              <p:cond delay="28000"/>
                            </p:stCondLst>
                            <p:childTnLst>
                              <p:par>
                                <p:cTn id="89" presetID="1" presetClass="exit" presetSubtype="0" fill="hold" grpId="0" nodeType="afterEffect">
                                  <p:stCondLst>
                                    <p:cond delay="1000"/>
                                  </p:stCondLst>
                                  <p:childTnLst>
                                    <p:set>
                                      <p:cBhvr>
                                        <p:cTn id="90" dur="1" fill="hold">
                                          <p:stCondLst>
                                            <p:cond delay="0"/>
                                          </p:stCondLst>
                                        </p:cTn>
                                        <p:tgtEl>
                                          <p:spTgt spid="25"/>
                                        </p:tgtEl>
                                        <p:attrNameLst>
                                          <p:attrName>style.visibility</p:attrName>
                                        </p:attrNameLst>
                                      </p:cBhvr>
                                      <p:to>
                                        <p:strVal val="hidden"/>
                                      </p:to>
                                    </p:set>
                                  </p:childTnLst>
                                </p:cTn>
                              </p:par>
                            </p:childTnLst>
                          </p:cTn>
                        </p:par>
                        <p:par>
                          <p:cTn id="91" fill="hold">
                            <p:stCondLst>
                              <p:cond delay="29000"/>
                            </p:stCondLst>
                            <p:childTnLst>
                              <p:par>
                                <p:cTn id="92" presetID="1" presetClass="exit" presetSubtype="0" fill="hold" grpId="0" nodeType="afterEffect">
                                  <p:stCondLst>
                                    <p:cond delay="1000"/>
                                  </p:stCondLst>
                                  <p:childTnLst>
                                    <p:set>
                                      <p:cBhvr>
                                        <p:cTn id="93" dur="1" fill="hold">
                                          <p:stCondLst>
                                            <p:cond delay="0"/>
                                          </p:stCondLst>
                                        </p:cTn>
                                        <p:tgtEl>
                                          <p:spTgt spid="24"/>
                                        </p:tgtEl>
                                        <p:attrNameLst>
                                          <p:attrName>style.visibility</p:attrName>
                                        </p:attrNameLst>
                                      </p:cBhvr>
                                      <p:to>
                                        <p:strVal val="hidden"/>
                                      </p:to>
                                    </p:set>
                                  </p:childTnLst>
                                </p:cTn>
                              </p:par>
                            </p:childTnLst>
                          </p:cTn>
                        </p:par>
                        <p:par>
                          <p:cTn id="94" fill="hold">
                            <p:stCondLst>
                              <p:cond delay="30000"/>
                            </p:stCondLst>
                            <p:childTnLst>
                              <p:par>
                                <p:cTn id="95" presetID="1" presetClass="exit" presetSubtype="0" fill="hold" grpId="0" nodeType="afterEffect">
                                  <p:stCondLst>
                                    <p:cond delay="1000"/>
                                  </p:stCondLst>
                                  <p:childTnLst>
                                    <p:set>
                                      <p:cBhvr>
                                        <p:cTn id="96" dur="1" fill="hold">
                                          <p:stCondLst>
                                            <p:cond delay="0"/>
                                          </p:stCondLst>
                                        </p:cTn>
                                        <p:tgtEl>
                                          <p:spTgt spid="23"/>
                                        </p:tgtEl>
                                        <p:attrNameLst>
                                          <p:attrName>style.visibility</p:attrName>
                                        </p:attrNameLst>
                                      </p:cBhvr>
                                      <p:to>
                                        <p:strVal val="hidden"/>
                                      </p:to>
                                    </p:set>
                                  </p:childTnLst>
                                </p:cTn>
                              </p:par>
                            </p:childTnLst>
                          </p:cTn>
                        </p:par>
                        <p:par>
                          <p:cTn id="97" fill="hold">
                            <p:stCondLst>
                              <p:cond delay="31000"/>
                            </p:stCondLst>
                            <p:childTnLst>
                              <p:par>
                                <p:cTn id="98" presetID="1" presetClass="exit" presetSubtype="0" fill="hold" grpId="0" nodeType="afterEffect">
                                  <p:stCondLst>
                                    <p:cond delay="1000"/>
                                  </p:stCondLst>
                                  <p:childTnLst>
                                    <p:set>
                                      <p:cBhvr>
                                        <p:cTn id="99" dur="1" fill="hold">
                                          <p:stCondLst>
                                            <p:cond delay="0"/>
                                          </p:stCondLst>
                                        </p:cTn>
                                        <p:tgtEl>
                                          <p:spTgt spid="22"/>
                                        </p:tgtEl>
                                        <p:attrNameLst>
                                          <p:attrName>style.visibility</p:attrName>
                                        </p:attrNameLst>
                                      </p:cBhvr>
                                      <p:to>
                                        <p:strVal val="hidden"/>
                                      </p:to>
                                    </p:set>
                                  </p:childTnLst>
                                </p:cTn>
                              </p:par>
                            </p:childTnLst>
                          </p:cTn>
                        </p:par>
                        <p:par>
                          <p:cTn id="100" fill="hold">
                            <p:stCondLst>
                              <p:cond delay="32000"/>
                            </p:stCondLst>
                            <p:childTnLst>
                              <p:par>
                                <p:cTn id="101" presetID="1" presetClass="exit" presetSubtype="0" fill="hold" grpId="0" nodeType="afterEffect">
                                  <p:stCondLst>
                                    <p:cond delay="1000"/>
                                  </p:stCondLst>
                                  <p:childTnLst>
                                    <p:set>
                                      <p:cBhvr>
                                        <p:cTn id="102" dur="1" fill="hold">
                                          <p:stCondLst>
                                            <p:cond delay="0"/>
                                          </p:stCondLst>
                                        </p:cTn>
                                        <p:tgtEl>
                                          <p:spTgt spid="21"/>
                                        </p:tgtEl>
                                        <p:attrNameLst>
                                          <p:attrName>style.visibility</p:attrName>
                                        </p:attrNameLst>
                                      </p:cBhvr>
                                      <p:to>
                                        <p:strVal val="hidden"/>
                                      </p:to>
                                    </p:set>
                                  </p:childTnLst>
                                </p:cTn>
                              </p:par>
                            </p:childTnLst>
                          </p:cTn>
                        </p:par>
                        <p:par>
                          <p:cTn id="103" fill="hold">
                            <p:stCondLst>
                              <p:cond delay="33000"/>
                            </p:stCondLst>
                            <p:childTnLst>
                              <p:par>
                                <p:cTn id="104" presetID="1" presetClass="exit" presetSubtype="0" fill="hold" grpId="0" nodeType="afterEffect">
                                  <p:stCondLst>
                                    <p:cond delay="1000"/>
                                  </p:stCondLst>
                                  <p:childTnLst>
                                    <p:set>
                                      <p:cBhvr>
                                        <p:cTn id="105" dur="1" fill="hold">
                                          <p:stCondLst>
                                            <p:cond delay="0"/>
                                          </p:stCondLst>
                                        </p:cTn>
                                        <p:tgtEl>
                                          <p:spTgt spid="20"/>
                                        </p:tgtEl>
                                        <p:attrNameLst>
                                          <p:attrName>style.visibility</p:attrName>
                                        </p:attrNameLst>
                                      </p:cBhvr>
                                      <p:to>
                                        <p:strVal val="hidden"/>
                                      </p:to>
                                    </p:set>
                                  </p:childTnLst>
                                </p:cTn>
                              </p:par>
                            </p:childTnLst>
                          </p:cTn>
                        </p:par>
                        <p:par>
                          <p:cTn id="106" fill="hold">
                            <p:stCondLst>
                              <p:cond delay="34000"/>
                            </p:stCondLst>
                            <p:childTnLst>
                              <p:par>
                                <p:cTn id="107" presetID="1" presetClass="exit" presetSubtype="0" fill="hold" grpId="0" nodeType="afterEffect">
                                  <p:stCondLst>
                                    <p:cond delay="1000"/>
                                  </p:stCondLst>
                                  <p:childTnLst>
                                    <p:set>
                                      <p:cBhvr>
                                        <p:cTn id="108" dur="1" fill="hold">
                                          <p:stCondLst>
                                            <p:cond delay="0"/>
                                          </p:stCondLst>
                                        </p:cTn>
                                        <p:tgtEl>
                                          <p:spTgt spid="19"/>
                                        </p:tgtEl>
                                        <p:attrNameLst>
                                          <p:attrName>style.visibility</p:attrName>
                                        </p:attrNameLst>
                                      </p:cBhvr>
                                      <p:to>
                                        <p:strVal val="hidden"/>
                                      </p:to>
                                    </p:set>
                                  </p:childTnLst>
                                </p:cTn>
                              </p:par>
                            </p:childTnLst>
                          </p:cTn>
                        </p:par>
                        <p:par>
                          <p:cTn id="109" fill="hold">
                            <p:stCondLst>
                              <p:cond delay="35000"/>
                            </p:stCondLst>
                            <p:childTnLst>
                              <p:par>
                                <p:cTn id="110" presetID="1" presetClass="exit" presetSubtype="0" fill="hold" grpId="0" nodeType="afterEffect">
                                  <p:stCondLst>
                                    <p:cond delay="1000"/>
                                  </p:stCondLst>
                                  <p:childTnLst>
                                    <p:set>
                                      <p:cBhvr>
                                        <p:cTn id="111" dur="1" fill="hold">
                                          <p:stCondLst>
                                            <p:cond delay="0"/>
                                          </p:stCondLst>
                                        </p:cTn>
                                        <p:tgtEl>
                                          <p:spTgt spid="18"/>
                                        </p:tgtEl>
                                        <p:attrNameLst>
                                          <p:attrName>style.visibility</p:attrName>
                                        </p:attrNameLst>
                                      </p:cBhvr>
                                      <p:to>
                                        <p:strVal val="hidden"/>
                                      </p:to>
                                    </p:set>
                                  </p:childTnLst>
                                </p:cTn>
                              </p:par>
                            </p:childTnLst>
                          </p:cTn>
                        </p:par>
                        <p:par>
                          <p:cTn id="112" fill="hold">
                            <p:stCondLst>
                              <p:cond delay="36000"/>
                            </p:stCondLst>
                            <p:childTnLst>
                              <p:par>
                                <p:cTn id="113" presetID="1" presetClass="exit" presetSubtype="0" fill="hold" grpId="0" nodeType="afterEffect">
                                  <p:stCondLst>
                                    <p:cond delay="1000"/>
                                  </p:stCondLst>
                                  <p:childTnLst>
                                    <p:set>
                                      <p:cBhvr>
                                        <p:cTn id="114" dur="1" fill="hold">
                                          <p:stCondLst>
                                            <p:cond delay="0"/>
                                          </p:stCondLst>
                                        </p:cTn>
                                        <p:tgtEl>
                                          <p:spTgt spid="17"/>
                                        </p:tgtEl>
                                        <p:attrNameLst>
                                          <p:attrName>style.visibility</p:attrName>
                                        </p:attrNameLst>
                                      </p:cBhvr>
                                      <p:to>
                                        <p:strVal val="hidden"/>
                                      </p:to>
                                    </p:set>
                                  </p:childTnLst>
                                </p:cTn>
                              </p:par>
                            </p:childTnLst>
                          </p:cTn>
                        </p:par>
                        <p:par>
                          <p:cTn id="115" fill="hold">
                            <p:stCondLst>
                              <p:cond delay="37000"/>
                            </p:stCondLst>
                            <p:childTnLst>
                              <p:par>
                                <p:cTn id="116" presetID="1" presetClass="exit" presetSubtype="0" fill="hold" grpId="0" nodeType="afterEffect">
                                  <p:stCondLst>
                                    <p:cond delay="1000"/>
                                  </p:stCondLst>
                                  <p:childTnLst>
                                    <p:set>
                                      <p:cBhvr>
                                        <p:cTn id="117" dur="1" fill="hold">
                                          <p:stCondLst>
                                            <p:cond delay="0"/>
                                          </p:stCondLst>
                                        </p:cTn>
                                        <p:tgtEl>
                                          <p:spTgt spid="16"/>
                                        </p:tgtEl>
                                        <p:attrNameLst>
                                          <p:attrName>style.visibility</p:attrName>
                                        </p:attrNameLst>
                                      </p:cBhvr>
                                      <p:to>
                                        <p:strVal val="hidden"/>
                                      </p:to>
                                    </p:set>
                                  </p:childTnLst>
                                </p:cTn>
                              </p:par>
                            </p:childTnLst>
                          </p:cTn>
                        </p:par>
                        <p:par>
                          <p:cTn id="118" fill="hold">
                            <p:stCondLst>
                              <p:cond delay="38000"/>
                            </p:stCondLst>
                            <p:childTnLst>
                              <p:par>
                                <p:cTn id="119" presetID="1" presetClass="exit" presetSubtype="0" fill="hold" grpId="0" nodeType="afterEffect">
                                  <p:stCondLst>
                                    <p:cond delay="1000"/>
                                  </p:stCondLst>
                                  <p:childTnLst>
                                    <p:set>
                                      <p:cBhvr>
                                        <p:cTn id="120" dur="1" fill="hold">
                                          <p:stCondLst>
                                            <p:cond delay="0"/>
                                          </p:stCondLst>
                                        </p:cTn>
                                        <p:tgtEl>
                                          <p:spTgt spid="15"/>
                                        </p:tgtEl>
                                        <p:attrNameLst>
                                          <p:attrName>style.visibility</p:attrName>
                                        </p:attrNameLst>
                                      </p:cBhvr>
                                      <p:to>
                                        <p:strVal val="hidden"/>
                                      </p:to>
                                    </p:set>
                                  </p:childTnLst>
                                </p:cTn>
                              </p:par>
                            </p:childTnLst>
                          </p:cTn>
                        </p:par>
                        <p:par>
                          <p:cTn id="121" fill="hold">
                            <p:stCondLst>
                              <p:cond delay="39000"/>
                            </p:stCondLst>
                            <p:childTnLst>
                              <p:par>
                                <p:cTn id="122" presetID="1" presetClass="exit" presetSubtype="0" fill="hold" grpId="0" nodeType="afterEffect">
                                  <p:stCondLst>
                                    <p:cond delay="1000"/>
                                  </p:stCondLst>
                                  <p:childTnLst>
                                    <p:set>
                                      <p:cBhvr>
                                        <p:cTn id="123" dur="1" fill="hold">
                                          <p:stCondLst>
                                            <p:cond delay="0"/>
                                          </p:stCondLst>
                                        </p:cTn>
                                        <p:tgtEl>
                                          <p:spTgt spid="14"/>
                                        </p:tgtEl>
                                        <p:attrNameLst>
                                          <p:attrName>style.visibility</p:attrName>
                                        </p:attrNameLst>
                                      </p:cBhvr>
                                      <p:to>
                                        <p:strVal val="hidden"/>
                                      </p:to>
                                    </p:set>
                                  </p:childTnLst>
                                </p:cTn>
                              </p:par>
                            </p:childTnLst>
                          </p:cTn>
                        </p:par>
                        <p:par>
                          <p:cTn id="124" fill="hold">
                            <p:stCondLst>
                              <p:cond delay="40000"/>
                            </p:stCondLst>
                            <p:childTnLst>
                              <p:par>
                                <p:cTn id="125" presetID="1" presetClass="exit" presetSubtype="0" fill="hold" grpId="0" nodeType="afterEffect">
                                  <p:stCondLst>
                                    <p:cond delay="1000"/>
                                  </p:stCondLst>
                                  <p:childTnLst>
                                    <p:set>
                                      <p:cBhvr>
                                        <p:cTn id="126" dur="1" fill="hold">
                                          <p:stCondLst>
                                            <p:cond delay="0"/>
                                          </p:stCondLst>
                                        </p:cTn>
                                        <p:tgtEl>
                                          <p:spTgt spid="13"/>
                                        </p:tgtEl>
                                        <p:attrNameLst>
                                          <p:attrName>style.visibility</p:attrName>
                                        </p:attrNameLst>
                                      </p:cBhvr>
                                      <p:to>
                                        <p:strVal val="hidden"/>
                                      </p:to>
                                    </p:set>
                                  </p:childTnLst>
                                </p:cTn>
                              </p:par>
                            </p:childTnLst>
                          </p:cTn>
                        </p:par>
                        <p:par>
                          <p:cTn id="127" fill="hold">
                            <p:stCondLst>
                              <p:cond delay="41000"/>
                            </p:stCondLst>
                            <p:childTnLst>
                              <p:par>
                                <p:cTn id="128" presetID="1" presetClass="exit" presetSubtype="0" fill="hold" grpId="0" nodeType="afterEffect">
                                  <p:stCondLst>
                                    <p:cond delay="1000"/>
                                  </p:stCondLst>
                                  <p:childTnLst>
                                    <p:set>
                                      <p:cBhvr>
                                        <p:cTn id="129" dur="1" fill="hold">
                                          <p:stCondLst>
                                            <p:cond delay="0"/>
                                          </p:stCondLst>
                                        </p:cTn>
                                        <p:tgtEl>
                                          <p:spTgt spid="12"/>
                                        </p:tgtEl>
                                        <p:attrNameLst>
                                          <p:attrName>style.visibility</p:attrName>
                                        </p:attrNameLst>
                                      </p:cBhvr>
                                      <p:to>
                                        <p:strVal val="hidden"/>
                                      </p:to>
                                    </p:set>
                                  </p:childTnLst>
                                </p:cTn>
                              </p:par>
                            </p:childTnLst>
                          </p:cTn>
                        </p:par>
                        <p:par>
                          <p:cTn id="130" fill="hold">
                            <p:stCondLst>
                              <p:cond delay="42000"/>
                            </p:stCondLst>
                            <p:childTnLst>
                              <p:par>
                                <p:cTn id="131" presetID="1" presetClass="exit" presetSubtype="0" fill="hold" grpId="0" nodeType="afterEffect">
                                  <p:stCondLst>
                                    <p:cond delay="1000"/>
                                  </p:stCondLst>
                                  <p:childTnLst>
                                    <p:set>
                                      <p:cBhvr>
                                        <p:cTn id="132" dur="1" fill="hold">
                                          <p:stCondLst>
                                            <p:cond delay="0"/>
                                          </p:stCondLst>
                                        </p:cTn>
                                        <p:tgtEl>
                                          <p:spTgt spid="11"/>
                                        </p:tgtEl>
                                        <p:attrNameLst>
                                          <p:attrName>style.visibility</p:attrName>
                                        </p:attrNameLst>
                                      </p:cBhvr>
                                      <p:to>
                                        <p:strVal val="hidden"/>
                                      </p:to>
                                    </p:set>
                                  </p:childTnLst>
                                </p:cTn>
                              </p:par>
                            </p:childTnLst>
                          </p:cTn>
                        </p:par>
                        <p:par>
                          <p:cTn id="133" fill="hold">
                            <p:stCondLst>
                              <p:cond delay="43000"/>
                            </p:stCondLst>
                            <p:childTnLst>
                              <p:par>
                                <p:cTn id="134" presetID="1" presetClass="exit" presetSubtype="0" fill="hold" grpId="0" nodeType="afterEffect">
                                  <p:stCondLst>
                                    <p:cond delay="1000"/>
                                  </p:stCondLst>
                                  <p:childTnLst>
                                    <p:set>
                                      <p:cBhvr>
                                        <p:cTn id="135" dur="1" fill="hold">
                                          <p:stCondLst>
                                            <p:cond delay="0"/>
                                          </p:stCondLst>
                                        </p:cTn>
                                        <p:tgtEl>
                                          <p:spTgt spid="10"/>
                                        </p:tgtEl>
                                        <p:attrNameLst>
                                          <p:attrName>style.visibility</p:attrName>
                                        </p:attrNameLst>
                                      </p:cBhvr>
                                      <p:to>
                                        <p:strVal val="hidden"/>
                                      </p:to>
                                    </p:set>
                                  </p:childTnLst>
                                </p:cTn>
                              </p:par>
                            </p:childTnLst>
                          </p:cTn>
                        </p:par>
                        <p:par>
                          <p:cTn id="136" fill="hold">
                            <p:stCondLst>
                              <p:cond delay="44000"/>
                            </p:stCondLst>
                            <p:childTnLst>
                              <p:par>
                                <p:cTn id="137" presetID="1" presetClass="exit" presetSubtype="0" fill="hold" grpId="0" nodeType="afterEffect">
                                  <p:stCondLst>
                                    <p:cond delay="1000"/>
                                  </p:stCondLst>
                                  <p:childTnLst>
                                    <p:set>
                                      <p:cBhvr>
                                        <p:cTn id="138"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53"/>
                  </p:tgtEl>
                </p:cond>
              </p:nextCondLst>
            </p:seq>
          </p:childTnLst>
        </p:cTn>
      </p:par>
    </p:tnLst>
    <p:bldLst>
      <p:bldP spid="8"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550612" y="1789255"/>
            <a:ext cx="4702996" cy="4437488"/>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a:lnSpc>
                <a:spcPct val="107000"/>
              </a:lnSpc>
              <a:spcBef>
                <a:spcPts val="0"/>
              </a:spcBef>
              <a:spcAft>
                <a:spcPts val="0"/>
              </a:spcAft>
              <a:buSzPts val="1000"/>
              <a:tabLst>
                <a:tab pos="457200" algn="l"/>
              </a:tabLst>
            </a:pPr>
            <a:endParaRPr lang="en-US" sz="2000" dirty="0">
              <a:solidFill>
                <a:srgbClr val="7E56D2"/>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 name="Rectangle 13"/>
          <p:cNvSpPr/>
          <p:nvPr/>
        </p:nvSpPr>
        <p:spPr>
          <a:xfrm>
            <a:off x="6850154" y="1274416"/>
            <a:ext cx="4757287" cy="468376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i="1" dirty="0">
              <a:solidFill>
                <a:schemeClr val="tx1"/>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2334257" y="331019"/>
            <a:ext cx="6750755" cy="461665"/>
          </a:xfrm>
          <a:prstGeom prst="rect">
            <a:avLst/>
          </a:prstGeom>
          <a:noFill/>
        </p:spPr>
        <p:txBody>
          <a:bodyPr wrap="square" rtlCol="0">
            <a:spAutoFit/>
          </a:bodyPr>
          <a:lstStyle/>
          <a:p>
            <a:r>
              <a:rPr lang="en-US" sz="2400" dirty="0" err="1">
                <a:latin typeface="Times New Roman" panose="02020603050405020304" pitchFamily="18" charset="0"/>
                <a:ea typeface="Times New Roman" panose="02020603050405020304" pitchFamily="18" charset="0"/>
              </a:rPr>
              <a:t>N</a:t>
            </a:r>
            <a:r>
              <a:rPr lang="en-US" sz="2400" dirty="0" err="1">
                <a:effectLst/>
                <a:latin typeface="Times New Roman" panose="02020603050405020304" pitchFamily="18" charset="0"/>
                <a:ea typeface="Times New Roman" panose="02020603050405020304" pitchFamily="18" charset="0"/>
              </a:rPr>
              <a:t>guyên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nhân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khiến</a:t>
            </a:r>
            <a:r>
              <a:rPr lang="en-US" sz="2400" dirty="0">
                <a:effectLst/>
                <a:latin typeface="Times New Roman" panose="02020603050405020304" pitchFamily="18" charset="0"/>
                <a:ea typeface="Times New Roman" panose="02020603050405020304" pitchFamily="18" charset="0"/>
              </a:rPr>
              <a:t> con </a:t>
            </a:r>
            <a:r>
              <a:rPr lang="en-US" sz="2400" dirty="0" err="1">
                <a:effectLst/>
                <a:latin typeface="Times New Roman" panose="02020603050405020304" pitchFamily="18" charset="0"/>
                <a:ea typeface="Times New Roman" panose="02020603050405020304" pitchFamily="18" charset="0"/>
              </a:rPr>
              <a:t>người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vào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tệ</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nạn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xã</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hội</a:t>
            </a:r>
            <a:r>
              <a:rPr lang="en-US" sz="2400" dirty="0">
                <a:effectLst/>
                <a:latin typeface="Times New Roman" panose="02020603050405020304" pitchFamily="18" charset="0"/>
                <a:ea typeface="Times New Roman" panose="02020603050405020304" pitchFamily="18" charset="0"/>
              </a:rPr>
              <a:t>:</a:t>
            </a:r>
            <a:endParaRPr lang="en-US" sz="2400" b="1" i="1" dirty="0">
              <a:latin typeface="Times New Roman" panose="02020603050405020304" pitchFamily="18" charset="0"/>
              <a:cs typeface="Times New Roman" panose="02020603050405020304" pitchFamily="18" charset="0"/>
            </a:endParaRPr>
          </a:p>
        </p:txBody>
      </p:sp>
      <p:sp>
        <p:nvSpPr>
          <p:cNvPr id="3" name="Snip Diagonal Corner Rectangle 2"/>
          <p:cNvSpPr/>
          <p:nvPr/>
        </p:nvSpPr>
        <p:spPr>
          <a:xfrm rot="10800000">
            <a:off x="406685" y="1663265"/>
            <a:ext cx="5347513" cy="2889886"/>
          </a:xfrm>
          <a:prstGeom prst="snip2DiagRect">
            <a:avLst/>
          </a:prstGeom>
          <a:noFill/>
          <a:ln w="381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nip Diagonal Corner Rectangle 9"/>
          <p:cNvSpPr/>
          <p:nvPr/>
        </p:nvSpPr>
        <p:spPr>
          <a:xfrm rot="16200000">
            <a:off x="7529044" y="562911"/>
            <a:ext cx="3111936" cy="5312641"/>
          </a:xfrm>
          <a:prstGeom prst="snip2DiagRect">
            <a:avLst/>
          </a:prstGeom>
          <a:noFill/>
          <a:ln w="38100">
            <a:solidFill>
              <a:srgbClr val="FF00FF"/>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ABED157-F7DF-DA47-13E7-C6D70626DF3A}"/>
              </a:ext>
            </a:extLst>
          </p:cNvPr>
          <p:cNvSpPr txBox="1"/>
          <p:nvPr/>
        </p:nvSpPr>
        <p:spPr>
          <a:xfrm>
            <a:off x="923304" y="2069007"/>
            <a:ext cx="4330020" cy="1938992"/>
          </a:xfrm>
          <a:prstGeom prst="rect">
            <a:avLst/>
          </a:prstGeom>
          <a:noFill/>
        </p:spPr>
        <p:txBody>
          <a:bodyPr wrap="square">
            <a:spAutoFit/>
          </a:bodyPr>
          <a:lstStyle/>
          <a:p>
            <a:pPr algn="just"/>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Khách</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Do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bè</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xấu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rủ</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rê</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Cha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thiếu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nuông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chiều</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luật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kẽ</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hở</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E1C62F38-FD0B-E651-414E-9C717D183CB1}"/>
              </a:ext>
            </a:extLst>
          </p:cNvPr>
          <p:cNvSpPr txBox="1"/>
          <p:nvPr/>
        </p:nvSpPr>
        <p:spPr>
          <a:xfrm>
            <a:off x="6850154" y="1778727"/>
            <a:ext cx="5545046" cy="3046988"/>
          </a:xfrm>
          <a:prstGeom prst="rect">
            <a:avLst/>
          </a:prstGeom>
          <a:noFill/>
        </p:spPr>
        <p:txBody>
          <a:bodyPr wrap="square">
            <a:spAutoFit/>
          </a:bodyPr>
          <a:lstStyle/>
          <a:p>
            <a:pPr algn="just"/>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Lười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lao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lười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Thiếu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kĩ</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sống</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Ham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chơi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đua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đòi</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Tò</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mò</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muốn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thử</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lần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Do </a:t>
            </a:r>
            <a:r>
              <a:rPr lang="en-US" sz="24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lòng</a:t>
            </a:r>
            <a:r>
              <a:rPr lang="en-US" sz="24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tham</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4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Cố</a:t>
            </a:r>
            <a:r>
              <a:rPr lang="en-US" sz="24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vi </a:t>
            </a:r>
            <a:r>
              <a:rPr lang="en-US" sz="24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phạm</a:t>
            </a:r>
            <a:r>
              <a:rPr lang="en-US" sz="24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pháp</a:t>
            </a:r>
            <a:r>
              <a:rPr lang="en-US" sz="24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luật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thân</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9EE39C97-E45A-8ACF-B75C-7C3E54CB51CA}"/>
              </a:ext>
            </a:extLst>
          </p:cNvPr>
          <p:cNvSpPr txBox="1"/>
          <p:nvPr/>
        </p:nvSpPr>
        <p:spPr>
          <a:xfrm>
            <a:off x="406683" y="5164047"/>
            <a:ext cx="11571051" cy="1200329"/>
          </a:xfrm>
          <a:prstGeom prst="rect">
            <a:avLst/>
          </a:prstGeom>
          <a:noFill/>
        </p:spPr>
        <p:txBody>
          <a:bodyPr wrap="square" rtlCol="0">
            <a:spAutoFit/>
          </a:bodyPr>
          <a:lstStyle/>
          <a:p>
            <a:pPr algn="just"/>
            <a:r>
              <a:rPr lang="en-US" sz="24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=&gt; Nguyên</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nhân chính khiến con người sa vào tệ nạn xã </a:t>
            </a:r>
            <a:r>
              <a:rPr lang="en-US" sz="24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4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do </a:t>
            </a:r>
            <a:r>
              <a:rPr lang="en-US" sz="24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thiếu</a:t>
            </a:r>
            <a:r>
              <a:rPr lang="en-US" sz="24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24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thiếu</a:t>
            </a:r>
            <a:r>
              <a:rPr lang="en-US" sz="24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kĩ</a:t>
            </a:r>
            <a:r>
              <a:rPr lang="en-US" sz="24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4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4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do </a:t>
            </a:r>
            <a:r>
              <a:rPr lang="en-US" sz="24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lười</a:t>
            </a:r>
            <a:r>
              <a:rPr lang="en-US" sz="24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lao</a:t>
            </a:r>
            <a:r>
              <a:rPr lang="en-US" sz="24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ham </a:t>
            </a:r>
            <a:r>
              <a:rPr lang="en-US" sz="24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chơi</a:t>
            </a:r>
            <a:r>
              <a:rPr lang="en-US" sz="24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đua</a:t>
            </a:r>
            <a:r>
              <a:rPr lang="en-US" sz="24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đòi</a:t>
            </a:r>
            <a:r>
              <a:rPr lang="en-US" sz="24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24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hưởng</a:t>
            </a:r>
            <a:r>
              <a:rPr lang="en-US" sz="24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thụ</a:t>
            </a:r>
            <a:r>
              <a:rPr lang="en-US" sz="24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do </a:t>
            </a:r>
            <a:r>
              <a:rPr lang="en-US" sz="24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hưởng</a:t>
            </a:r>
            <a:r>
              <a:rPr lang="en-US" sz="24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môi</a:t>
            </a:r>
            <a:r>
              <a:rPr lang="en-US" sz="24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4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4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đình</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môi</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xã</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hội</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tiêu</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cực</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i="1" dirty="0">
              <a:solidFill>
                <a:srgbClr val="FF0000"/>
              </a:solidFill>
              <a:effectLst/>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09561283"/>
      </p:ext>
    </p:extLst>
  </p:cSld>
  <p:clrMapOvr>
    <a:masterClrMapping/>
  </p:clrMapOvr>
  <mc:AlternateContent xmlns:mc="http://schemas.openxmlformats.org/markup-compatibility/2006" xmlns:p14="http://schemas.microsoft.com/office/powerpoint/2010/main">
    <mc:Choice Requires="p14">
      <p:transition spd="slow" p14:dur="1250" advTm="0">
        <p14:switch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p:cTn id="7"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5">
                                            <p:txEl>
                                              <p:pRg st="1" end="1"/>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 calcmode="lin" valueType="num">
                                      <p:cBhvr>
                                        <p:cTn id="12"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13"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14" dur="500"/>
                                        <p:tgtEl>
                                          <p:spTgt spid="5">
                                            <p:txEl>
                                              <p:pRg st="2" end="2"/>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 calcmode="lin" valueType="num">
                                      <p:cBhvr>
                                        <p:cTn id="17"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19" dur="500"/>
                                        <p:tgtEl>
                                          <p:spTgt spid="5">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 calcmode="lin" valueType="num">
                                      <p:cBhvr>
                                        <p:cTn id="24" dur="1000" fill="hold"/>
                                        <p:tgtEl>
                                          <p:spTgt spid="7">
                                            <p:txEl>
                                              <p:pRg st="1" end="1"/>
                                            </p:txEl>
                                          </p:spTgt>
                                        </p:tgtEl>
                                        <p:attrNameLst>
                                          <p:attrName>ppt_w</p:attrName>
                                        </p:attrNameLst>
                                      </p:cBhvr>
                                      <p:tavLst>
                                        <p:tav tm="0">
                                          <p:val>
                                            <p:fltVal val="0"/>
                                          </p:val>
                                        </p:tav>
                                        <p:tav tm="100000">
                                          <p:val>
                                            <p:strVal val="#ppt_w"/>
                                          </p:val>
                                        </p:tav>
                                      </p:tavLst>
                                    </p:anim>
                                    <p:anim calcmode="lin" valueType="num">
                                      <p:cBhvr>
                                        <p:cTn id="25" dur="1000" fill="hold"/>
                                        <p:tgtEl>
                                          <p:spTgt spid="7">
                                            <p:txEl>
                                              <p:pRg st="1" end="1"/>
                                            </p:txEl>
                                          </p:spTgt>
                                        </p:tgtEl>
                                        <p:attrNameLst>
                                          <p:attrName>ppt_h</p:attrName>
                                        </p:attrNameLst>
                                      </p:cBhvr>
                                      <p:tavLst>
                                        <p:tav tm="0">
                                          <p:val>
                                            <p:fltVal val="0"/>
                                          </p:val>
                                        </p:tav>
                                        <p:tav tm="100000">
                                          <p:val>
                                            <p:strVal val="#ppt_h"/>
                                          </p:val>
                                        </p:tav>
                                      </p:tavLst>
                                    </p:anim>
                                    <p:anim calcmode="lin" valueType="num">
                                      <p:cBhvr>
                                        <p:cTn id="26" dur="1000" fill="hold"/>
                                        <p:tgtEl>
                                          <p:spTgt spid="7">
                                            <p:txEl>
                                              <p:pRg st="1" end="1"/>
                                            </p:txEl>
                                          </p:spTgt>
                                        </p:tgtEl>
                                        <p:attrNameLst>
                                          <p:attrName>style.rotation</p:attrName>
                                        </p:attrNameLst>
                                      </p:cBhvr>
                                      <p:tavLst>
                                        <p:tav tm="0">
                                          <p:val>
                                            <p:fltVal val="90"/>
                                          </p:val>
                                        </p:tav>
                                        <p:tav tm="100000">
                                          <p:val>
                                            <p:fltVal val="0"/>
                                          </p:val>
                                        </p:tav>
                                      </p:tavLst>
                                    </p:anim>
                                    <p:animEffect transition="in" filter="fade">
                                      <p:cBhvr>
                                        <p:cTn id="27" dur="1000"/>
                                        <p:tgtEl>
                                          <p:spTgt spid="7">
                                            <p:txEl>
                                              <p:pRg st="1" end="1"/>
                                            </p:txEl>
                                          </p:spTgt>
                                        </p:tgtEl>
                                      </p:cBhvr>
                                    </p:animEffect>
                                  </p:childTnLst>
                                </p:cTn>
                              </p:par>
                              <p:par>
                                <p:cTn id="28" presetID="31" presetClass="entr" presetSubtype="0" fill="hold" nodeType="withEffect">
                                  <p:stCondLst>
                                    <p:cond delay="0"/>
                                  </p:stCondLst>
                                  <p:childTnLst>
                                    <p:set>
                                      <p:cBhvr>
                                        <p:cTn id="29" dur="1" fill="hold">
                                          <p:stCondLst>
                                            <p:cond delay="0"/>
                                          </p:stCondLst>
                                        </p:cTn>
                                        <p:tgtEl>
                                          <p:spTgt spid="7">
                                            <p:txEl>
                                              <p:pRg st="2" end="2"/>
                                            </p:txEl>
                                          </p:spTgt>
                                        </p:tgtEl>
                                        <p:attrNameLst>
                                          <p:attrName>style.visibility</p:attrName>
                                        </p:attrNameLst>
                                      </p:cBhvr>
                                      <p:to>
                                        <p:strVal val="visible"/>
                                      </p:to>
                                    </p:set>
                                    <p:anim calcmode="lin" valueType="num">
                                      <p:cBhvr>
                                        <p:cTn id="30" dur="1000" fill="hold"/>
                                        <p:tgtEl>
                                          <p:spTgt spid="7">
                                            <p:txEl>
                                              <p:pRg st="2" end="2"/>
                                            </p:txEl>
                                          </p:spTgt>
                                        </p:tgtEl>
                                        <p:attrNameLst>
                                          <p:attrName>ppt_w</p:attrName>
                                        </p:attrNameLst>
                                      </p:cBhvr>
                                      <p:tavLst>
                                        <p:tav tm="0">
                                          <p:val>
                                            <p:fltVal val="0"/>
                                          </p:val>
                                        </p:tav>
                                        <p:tav tm="100000">
                                          <p:val>
                                            <p:strVal val="#ppt_w"/>
                                          </p:val>
                                        </p:tav>
                                      </p:tavLst>
                                    </p:anim>
                                    <p:anim calcmode="lin" valueType="num">
                                      <p:cBhvr>
                                        <p:cTn id="31" dur="1000" fill="hold"/>
                                        <p:tgtEl>
                                          <p:spTgt spid="7">
                                            <p:txEl>
                                              <p:pRg st="2" end="2"/>
                                            </p:txEl>
                                          </p:spTgt>
                                        </p:tgtEl>
                                        <p:attrNameLst>
                                          <p:attrName>ppt_h</p:attrName>
                                        </p:attrNameLst>
                                      </p:cBhvr>
                                      <p:tavLst>
                                        <p:tav tm="0">
                                          <p:val>
                                            <p:fltVal val="0"/>
                                          </p:val>
                                        </p:tav>
                                        <p:tav tm="100000">
                                          <p:val>
                                            <p:strVal val="#ppt_h"/>
                                          </p:val>
                                        </p:tav>
                                      </p:tavLst>
                                    </p:anim>
                                    <p:anim calcmode="lin" valueType="num">
                                      <p:cBhvr>
                                        <p:cTn id="32" dur="1000" fill="hold"/>
                                        <p:tgtEl>
                                          <p:spTgt spid="7">
                                            <p:txEl>
                                              <p:pRg st="2" end="2"/>
                                            </p:txEl>
                                          </p:spTgt>
                                        </p:tgtEl>
                                        <p:attrNameLst>
                                          <p:attrName>style.rotation</p:attrName>
                                        </p:attrNameLst>
                                      </p:cBhvr>
                                      <p:tavLst>
                                        <p:tav tm="0">
                                          <p:val>
                                            <p:fltVal val="90"/>
                                          </p:val>
                                        </p:tav>
                                        <p:tav tm="100000">
                                          <p:val>
                                            <p:fltVal val="0"/>
                                          </p:val>
                                        </p:tav>
                                      </p:tavLst>
                                    </p:anim>
                                    <p:animEffect transition="in" filter="fade">
                                      <p:cBhvr>
                                        <p:cTn id="33" dur="1000"/>
                                        <p:tgtEl>
                                          <p:spTgt spid="7">
                                            <p:txEl>
                                              <p:pRg st="2" end="2"/>
                                            </p:txEl>
                                          </p:spTgt>
                                        </p:tgtEl>
                                      </p:cBhvr>
                                    </p:animEffect>
                                  </p:childTnLst>
                                </p:cTn>
                              </p:par>
                              <p:par>
                                <p:cTn id="34" presetID="31" presetClass="entr" presetSubtype="0" fill="hold" nodeType="withEffect">
                                  <p:stCondLst>
                                    <p:cond delay="0"/>
                                  </p:stCondLst>
                                  <p:childTnLst>
                                    <p:set>
                                      <p:cBhvr>
                                        <p:cTn id="35" dur="1" fill="hold">
                                          <p:stCondLst>
                                            <p:cond delay="0"/>
                                          </p:stCondLst>
                                        </p:cTn>
                                        <p:tgtEl>
                                          <p:spTgt spid="7">
                                            <p:txEl>
                                              <p:pRg st="3" end="3"/>
                                            </p:txEl>
                                          </p:spTgt>
                                        </p:tgtEl>
                                        <p:attrNameLst>
                                          <p:attrName>style.visibility</p:attrName>
                                        </p:attrNameLst>
                                      </p:cBhvr>
                                      <p:to>
                                        <p:strVal val="visible"/>
                                      </p:to>
                                    </p:set>
                                    <p:anim calcmode="lin" valueType="num">
                                      <p:cBhvr>
                                        <p:cTn id="36" dur="1000" fill="hold"/>
                                        <p:tgtEl>
                                          <p:spTgt spid="7">
                                            <p:txEl>
                                              <p:pRg st="3" end="3"/>
                                            </p:txEl>
                                          </p:spTgt>
                                        </p:tgtEl>
                                        <p:attrNameLst>
                                          <p:attrName>ppt_w</p:attrName>
                                        </p:attrNameLst>
                                      </p:cBhvr>
                                      <p:tavLst>
                                        <p:tav tm="0">
                                          <p:val>
                                            <p:fltVal val="0"/>
                                          </p:val>
                                        </p:tav>
                                        <p:tav tm="100000">
                                          <p:val>
                                            <p:strVal val="#ppt_w"/>
                                          </p:val>
                                        </p:tav>
                                      </p:tavLst>
                                    </p:anim>
                                    <p:anim calcmode="lin" valueType="num">
                                      <p:cBhvr>
                                        <p:cTn id="37" dur="1000" fill="hold"/>
                                        <p:tgtEl>
                                          <p:spTgt spid="7">
                                            <p:txEl>
                                              <p:pRg st="3" end="3"/>
                                            </p:txEl>
                                          </p:spTgt>
                                        </p:tgtEl>
                                        <p:attrNameLst>
                                          <p:attrName>ppt_h</p:attrName>
                                        </p:attrNameLst>
                                      </p:cBhvr>
                                      <p:tavLst>
                                        <p:tav tm="0">
                                          <p:val>
                                            <p:fltVal val="0"/>
                                          </p:val>
                                        </p:tav>
                                        <p:tav tm="100000">
                                          <p:val>
                                            <p:strVal val="#ppt_h"/>
                                          </p:val>
                                        </p:tav>
                                      </p:tavLst>
                                    </p:anim>
                                    <p:anim calcmode="lin" valueType="num">
                                      <p:cBhvr>
                                        <p:cTn id="38" dur="1000" fill="hold"/>
                                        <p:tgtEl>
                                          <p:spTgt spid="7">
                                            <p:txEl>
                                              <p:pRg st="3" end="3"/>
                                            </p:txEl>
                                          </p:spTgt>
                                        </p:tgtEl>
                                        <p:attrNameLst>
                                          <p:attrName>style.rotation</p:attrName>
                                        </p:attrNameLst>
                                      </p:cBhvr>
                                      <p:tavLst>
                                        <p:tav tm="0">
                                          <p:val>
                                            <p:fltVal val="90"/>
                                          </p:val>
                                        </p:tav>
                                        <p:tav tm="100000">
                                          <p:val>
                                            <p:fltVal val="0"/>
                                          </p:val>
                                        </p:tav>
                                      </p:tavLst>
                                    </p:anim>
                                    <p:animEffect transition="in" filter="fade">
                                      <p:cBhvr>
                                        <p:cTn id="39" dur="1000"/>
                                        <p:tgtEl>
                                          <p:spTgt spid="7">
                                            <p:txEl>
                                              <p:pRg st="3" end="3"/>
                                            </p:txEl>
                                          </p:spTgt>
                                        </p:tgtEl>
                                      </p:cBhvr>
                                    </p:animEffect>
                                  </p:childTnLst>
                                </p:cTn>
                              </p:par>
                              <p:par>
                                <p:cTn id="40" presetID="31" presetClass="entr" presetSubtype="0" fill="hold" nodeType="withEffect">
                                  <p:stCondLst>
                                    <p:cond delay="0"/>
                                  </p:stCondLst>
                                  <p:childTnLst>
                                    <p:set>
                                      <p:cBhvr>
                                        <p:cTn id="41" dur="1" fill="hold">
                                          <p:stCondLst>
                                            <p:cond delay="0"/>
                                          </p:stCondLst>
                                        </p:cTn>
                                        <p:tgtEl>
                                          <p:spTgt spid="7">
                                            <p:txEl>
                                              <p:pRg st="4" end="4"/>
                                            </p:txEl>
                                          </p:spTgt>
                                        </p:tgtEl>
                                        <p:attrNameLst>
                                          <p:attrName>style.visibility</p:attrName>
                                        </p:attrNameLst>
                                      </p:cBhvr>
                                      <p:to>
                                        <p:strVal val="visible"/>
                                      </p:to>
                                    </p:set>
                                    <p:anim calcmode="lin" valueType="num">
                                      <p:cBhvr>
                                        <p:cTn id="42" dur="1000" fill="hold"/>
                                        <p:tgtEl>
                                          <p:spTgt spid="7">
                                            <p:txEl>
                                              <p:pRg st="4" end="4"/>
                                            </p:txEl>
                                          </p:spTgt>
                                        </p:tgtEl>
                                        <p:attrNameLst>
                                          <p:attrName>ppt_w</p:attrName>
                                        </p:attrNameLst>
                                      </p:cBhvr>
                                      <p:tavLst>
                                        <p:tav tm="0">
                                          <p:val>
                                            <p:fltVal val="0"/>
                                          </p:val>
                                        </p:tav>
                                        <p:tav tm="100000">
                                          <p:val>
                                            <p:strVal val="#ppt_w"/>
                                          </p:val>
                                        </p:tav>
                                      </p:tavLst>
                                    </p:anim>
                                    <p:anim calcmode="lin" valueType="num">
                                      <p:cBhvr>
                                        <p:cTn id="43" dur="1000" fill="hold"/>
                                        <p:tgtEl>
                                          <p:spTgt spid="7">
                                            <p:txEl>
                                              <p:pRg st="4" end="4"/>
                                            </p:txEl>
                                          </p:spTgt>
                                        </p:tgtEl>
                                        <p:attrNameLst>
                                          <p:attrName>ppt_h</p:attrName>
                                        </p:attrNameLst>
                                      </p:cBhvr>
                                      <p:tavLst>
                                        <p:tav tm="0">
                                          <p:val>
                                            <p:fltVal val="0"/>
                                          </p:val>
                                        </p:tav>
                                        <p:tav tm="100000">
                                          <p:val>
                                            <p:strVal val="#ppt_h"/>
                                          </p:val>
                                        </p:tav>
                                      </p:tavLst>
                                    </p:anim>
                                    <p:anim calcmode="lin" valueType="num">
                                      <p:cBhvr>
                                        <p:cTn id="44" dur="1000" fill="hold"/>
                                        <p:tgtEl>
                                          <p:spTgt spid="7">
                                            <p:txEl>
                                              <p:pRg st="4" end="4"/>
                                            </p:txEl>
                                          </p:spTgt>
                                        </p:tgtEl>
                                        <p:attrNameLst>
                                          <p:attrName>style.rotation</p:attrName>
                                        </p:attrNameLst>
                                      </p:cBhvr>
                                      <p:tavLst>
                                        <p:tav tm="0">
                                          <p:val>
                                            <p:fltVal val="90"/>
                                          </p:val>
                                        </p:tav>
                                        <p:tav tm="100000">
                                          <p:val>
                                            <p:fltVal val="0"/>
                                          </p:val>
                                        </p:tav>
                                      </p:tavLst>
                                    </p:anim>
                                    <p:animEffect transition="in" filter="fade">
                                      <p:cBhvr>
                                        <p:cTn id="45" dur="1000"/>
                                        <p:tgtEl>
                                          <p:spTgt spid="7">
                                            <p:txEl>
                                              <p:pRg st="4" end="4"/>
                                            </p:txEl>
                                          </p:spTgt>
                                        </p:tgtEl>
                                      </p:cBhvr>
                                    </p:animEffect>
                                  </p:childTnLst>
                                </p:cTn>
                              </p:par>
                              <p:par>
                                <p:cTn id="46" presetID="31" presetClass="entr" presetSubtype="0" fill="hold" nodeType="withEffect">
                                  <p:stCondLst>
                                    <p:cond delay="0"/>
                                  </p:stCondLst>
                                  <p:childTnLst>
                                    <p:set>
                                      <p:cBhvr>
                                        <p:cTn id="47" dur="1" fill="hold">
                                          <p:stCondLst>
                                            <p:cond delay="0"/>
                                          </p:stCondLst>
                                        </p:cTn>
                                        <p:tgtEl>
                                          <p:spTgt spid="7">
                                            <p:txEl>
                                              <p:pRg st="5" end="5"/>
                                            </p:txEl>
                                          </p:spTgt>
                                        </p:tgtEl>
                                        <p:attrNameLst>
                                          <p:attrName>style.visibility</p:attrName>
                                        </p:attrNameLst>
                                      </p:cBhvr>
                                      <p:to>
                                        <p:strVal val="visible"/>
                                      </p:to>
                                    </p:set>
                                    <p:anim calcmode="lin" valueType="num">
                                      <p:cBhvr>
                                        <p:cTn id="48" dur="1000" fill="hold"/>
                                        <p:tgtEl>
                                          <p:spTgt spid="7">
                                            <p:txEl>
                                              <p:pRg st="5" end="5"/>
                                            </p:txEl>
                                          </p:spTgt>
                                        </p:tgtEl>
                                        <p:attrNameLst>
                                          <p:attrName>ppt_w</p:attrName>
                                        </p:attrNameLst>
                                      </p:cBhvr>
                                      <p:tavLst>
                                        <p:tav tm="0">
                                          <p:val>
                                            <p:fltVal val="0"/>
                                          </p:val>
                                        </p:tav>
                                        <p:tav tm="100000">
                                          <p:val>
                                            <p:strVal val="#ppt_w"/>
                                          </p:val>
                                        </p:tav>
                                      </p:tavLst>
                                    </p:anim>
                                    <p:anim calcmode="lin" valueType="num">
                                      <p:cBhvr>
                                        <p:cTn id="49" dur="1000" fill="hold"/>
                                        <p:tgtEl>
                                          <p:spTgt spid="7">
                                            <p:txEl>
                                              <p:pRg st="5" end="5"/>
                                            </p:txEl>
                                          </p:spTgt>
                                        </p:tgtEl>
                                        <p:attrNameLst>
                                          <p:attrName>ppt_h</p:attrName>
                                        </p:attrNameLst>
                                      </p:cBhvr>
                                      <p:tavLst>
                                        <p:tav tm="0">
                                          <p:val>
                                            <p:fltVal val="0"/>
                                          </p:val>
                                        </p:tav>
                                        <p:tav tm="100000">
                                          <p:val>
                                            <p:strVal val="#ppt_h"/>
                                          </p:val>
                                        </p:tav>
                                      </p:tavLst>
                                    </p:anim>
                                    <p:anim calcmode="lin" valueType="num">
                                      <p:cBhvr>
                                        <p:cTn id="50" dur="1000" fill="hold"/>
                                        <p:tgtEl>
                                          <p:spTgt spid="7">
                                            <p:txEl>
                                              <p:pRg st="5" end="5"/>
                                            </p:txEl>
                                          </p:spTgt>
                                        </p:tgtEl>
                                        <p:attrNameLst>
                                          <p:attrName>style.rotation</p:attrName>
                                        </p:attrNameLst>
                                      </p:cBhvr>
                                      <p:tavLst>
                                        <p:tav tm="0">
                                          <p:val>
                                            <p:fltVal val="90"/>
                                          </p:val>
                                        </p:tav>
                                        <p:tav tm="100000">
                                          <p:val>
                                            <p:fltVal val="0"/>
                                          </p:val>
                                        </p:tav>
                                      </p:tavLst>
                                    </p:anim>
                                    <p:animEffect transition="in" filter="fade">
                                      <p:cBhvr>
                                        <p:cTn id="51" dur="1000"/>
                                        <p:tgtEl>
                                          <p:spTgt spid="7">
                                            <p:txEl>
                                              <p:pRg st="5" end="5"/>
                                            </p:txEl>
                                          </p:spTgt>
                                        </p:tgtEl>
                                      </p:cBhvr>
                                    </p:animEffect>
                                  </p:childTnLst>
                                </p:cTn>
                              </p:par>
                              <p:par>
                                <p:cTn id="52" presetID="31" presetClass="entr" presetSubtype="0" fill="hold" nodeType="withEffect">
                                  <p:stCondLst>
                                    <p:cond delay="0"/>
                                  </p:stCondLst>
                                  <p:childTnLst>
                                    <p:set>
                                      <p:cBhvr>
                                        <p:cTn id="53" dur="1" fill="hold">
                                          <p:stCondLst>
                                            <p:cond delay="0"/>
                                          </p:stCondLst>
                                        </p:cTn>
                                        <p:tgtEl>
                                          <p:spTgt spid="7">
                                            <p:txEl>
                                              <p:pRg st="6" end="6"/>
                                            </p:txEl>
                                          </p:spTgt>
                                        </p:tgtEl>
                                        <p:attrNameLst>
                                          <p:attrName>style.visibility</p:attrName>
                                        </p:attrNameLst>
                                      </p:cBhvr>
                                      <p:to>
                                        <p:strVal val="visible"/>
                                      </p:to>
                                    </p:set>
                                    <p:anim calcmode="lin" valueType="num">
                                      <p:cBhvr>
                                        <p:cTn id="54" dur="1000" fill="hold"/>
                                        <p:tgtEl>
                                          <p:spTgt spid="7">
                                            <p:txEl>
                                              <p:pRg st="6" end="6"/>
                                            </p:txEl>
                                          </p:spTgt>
                                        </p:tgtEl>
                                        <p:attrNameLst>
                                          <p:attrName>ppt_w</p:attrName>
                                        </p:attrNameLst>
                                      </p:cBhvr>
                                      <p:tavLst>
                                        <p:tav tm="0">
                                          <p:val>
                                            <p:fltVal val="0"/>
                                          </p:val>
                                        </p:tav>
                                        <p:tav tm="100000">
                                          <p:val>
                                            <p:strVal val="#ppt_w"/>
                                          </p:val>
                                        </p:tav>
                                      </p:tavLst>
                                    </p:anim>
                                    <p:anim calcmode="lin" valueType="num">
                                      <p:cBhvr>
                                        <p:cTn id="55" dur="1000" fill="hold"/>
                                        <p:tgtEl>
                                          <p:spTgt spid="7">
                                            <p:txEl>
                                              <p:pRg st="6" end="6"/>
                                            </p:txEl>
                                          </p:spTgt>
                                        </p:tgtEl>
                                        <p:attrNameLst>
                                          <p:attrName>ppt_h</p:attrName>
                                        </p:attrNameLst>
                                      </p:cBhvr>
                                      <p:tavLst>
                                        <p:tav tm="0">
                                          <p:val>
                                            <p:fltVal val="0"/>
                                          </p:val>
                                        </p:tav>
                                        <p:tav tm="100000">
                                          <p:val>
                                            <p:strVal val="#ppt_h"/>
                                          </p:val>
                                        </p:tav>
                                      </p:tavLst>
                                    </p:anim>
                                    <p:anim calcmode="lin" valueType="num">
                                      <p:cBhvr>
                                        <p:cTn id="56" dur="1000" fill="hold"/>
                                        <p:tgtEl>
                                          <p:spTgt spid="7">
                                            <p:txEl>
                                              <p:pRg st="6" end="6"/>
                                            </p:txEl>
                                          </p:spTgt>
                                        </p:tgtEl>
                                        <p:attrNameLst>
                                          <p:attrName>style.rotation</p:attrName>
                                        </p:attrNameLst>
                                      </p:cBhvr>
                                      <p:tavLst>
                                        <p:tav tm="0">
                                          <p:val>
                                            <p:fltVal val="90"/>
                                          </p:val>
                                        </p:tav>
                                        <p:tav tm="100000">
                                          <p:val>
                                            <p:fltVal val="0"/>
                                          </p:val>
                                        </p:tav>
                                      </p:tavLst>
                                    </p:anim>
                                    <p:animEffect transition="in" filter="fade">
                                      <p:cBhvr>
                                        <p:cTn id="57" dur="1000"/>
                                        <p:tgtEl>
                                          <p:spTgt spid="7">
                                            <p:txEl>
                                              <p:pRg st="6" end="6"/>
                                            </p:txEl>
                                          </p:spTgt>
                                        </p:tgtEl>
                                      </p:cBhvr>
                                    </p:animEffect>
                                  </p:childTnLst>
                                </p:cTn>
                              </p:par>
                              <p:par>
                                <p:cTn id="58" presetID="31" presetClass="entr" presetSubtype="0" fill="hold" nodeType="withEffect">
                                  <p:stCondLst>
                                    <p:cond delay="0"/>
                                  </p:stCondLst>
                                  <p:childTnLst>
                                    <p:set>
                                      <p:cBhvr>
                                        <p:cTn id="59" dur="1" fill="hold">
                                          <p:stCondLst>
                                            <p:cond delay="0"/>
                                          </p:stCondLst>
                                        </p:cTn>
                                        <p:tgtEl>
                                          <p:spTgt spid="7">
                                            <p:txEl>
                                              <p:pRg st="7" end="7"/>
                                            </p:txEl>
                                          </p:spTgt>
                                        </p:tgtEl>
                                        <p:attrNameLst>
                                          <p:attrName>style.visibility</p:attrName>
                                        </p:attrNameLst>
                                      </p:cBhvr>
                                      <p:to>
                                        <p:strVal val="visible"/>
                                      </p:to>
                                    </p:set>
                                    <p:anim calcmode="lin" valueType="num">
                                      <p:cBhvr>
                                        <p:cTn id="60" dur="1000" fill="hold"/>
                                        <p:tgtEl>
                                          <p:spTgt spid="7">
                                            <p:txEl>
                                              <p:pRg st="7" end="7"/>
                                            </p:txEl>
                                          </p:spTgt>
                                        </p:tgtEl>
                                        <p:attrNameLst>
                                          <p:attrName>ppt_w</p:attrName>
                                        </p:attrNameLst>
                                      </p:cBhvr>
                                      <p:tavLst>
                                        <p:tav tm="0">
                                          <p:val>
                                            <p:fltVal val="0"/>
                                          </p:val>
                                        </p:tav>
                                        <p:tav tm="100000">
                                          <p:val>
                                            <p:strVal val="#ppt_w"/>
                                          </p:val>
                                        </p:tav>
                                      </p:tavLst>
                                    </p:anim>
                                    <p:anim calcmode="lin" valueType="num">
                                      <p:cBhvr>
                                        <p:cTn id="61" dur="1000" fill="hold"/>
                                        <p:tgtEl>
                                          <p:spTgt spid="7">
                                            <p:txEl>
                                              <p:pRg st="7" end="7"/>
                                            </p:txEl>
                                          </p:spTgt>
                                        </p:tgtEl>
                                        <p:attrNameLst>
                                          <p:attrName>ppt_h</p:attrName>
                                        </p:attrNameLst>
                                      </p:cBhvr>
                                      <p:tavLst>
                                        <p:tav tm="0">
                                          <p:val>
                                            <p:fltVal val="0"/>
                                          </p:val>
                                        </p:tav>
                                        <p:tav tm="100000">
                                          <p:val>
                                            <p:strVal val="#ppt_h"/>
                                          </p:val>
                                        </p:tav>
                                      </p:tavLst>
                                    </p:anim>
                                    <p:anim calcmode="lin" valueType="num">
                                      <p:cBhvr>
                                        <p:cTn id="62" dur="1000" fill="hold"/>
                                        <p:tgtEl>
                                          <p:spTgt spid="7">
                                            <p:txEl>
                                              <p:pRg st="7" end="7"/>
                                            </p:txEl>
                                          </p:spTgt>
                                        </p:tgtEl>
                                        <p:attrNameLst>
                                          <p:attrName>style.rotation</p:attrName>
                                        </p:attrNameLst>
                                      </p:cBhvr>
                                      <p:tavLst>
                                        <p:tav tm="0">
                                          <p:val>
                                            <p:fltVal val="90"/>
                                          </p:val>
                                        </p:tav>
                                        <p:tav tm="100000">
                                          <p:val>
                                            <p:fltVal val="0"/>
                                          </p:val>
                                        </p:tav>
                                      </p:tavLst>
                                    </p:anim>
                                    <p:animEffect transition="in" filter="fade">
                                      <p:cBhvr>
                                        <p:cTn id="63" dur="1000"/>
                                        <p:tgtEl>
                                          <p:spTgt spid="7">
                                            <p:txEl>
                                              <p:pRg st="7" end="7"/>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8"/>
                                        </p:tgtEl>
                                        <p:attrNameLst>
                                          <p:attrName>style.visibility</p:attrName>
                                        </p:attrNameLst>
                                      </p:cBhvr>
                                      <p:to>
                                        <p:strVal val="visible"/>
                                      </p:to>
                                    </p:set>
                                    <p:anim calcmode="lin" valueType="num">
                                      <p:cBhvr>
                                        <p:cTn id="68" dur="500" fill="hold"/>
                                        <p:tgtEl>
                                          <p:spTgt spid="8"/>
                                        </p:tgtEl>
                                        <p:attrNameLst>
                                          <p:attrName>ppt_w</p:attrName>
                                        </p:attrNameLst>
                                      </p:cBhvr>
                                      <p:tavLst>
                                        <p:tav tm="0">
                                          <p:val>
                                            <p:fltVal val="0"/>
                                          </p:val>
                                        </p:tav>
                                        <p:tav tm="100000">
                                          <p:val>
                                            <p:strVal val="#ppt_w"/>
                                          </p:val>
                                        </p:tav>
                                      </p:tavLst>
                                    </p:anim>
                                    <p:anim calcmode="lin" valueType="num">
                                      <p:cBhvr>
                                        <p:cTn id="69" dur="500" fill="hold"/>
                                        <p:tgtEl>
                                          <p:spTgt spid="8"/>
                                        </p:tgtEl>
                                        <p:attrNameLst>
                                          <p:attrName>ppt_h</p:attrName>
                                        </p:attrNameLst>
                                      </p:cBhvr>
                                      <p:tavLst>
                                        <p:tav tm="0">
                                          <p:val>
                                            <p:fltVal val="0"/>
                                          </p:val>
                                        </p:tav>
                                        <p:tav tm="100000">
                                          <p:val>
                                            <p:strVal val="#ppt_h"/>
                                          </p:val>
                                        </p:tav>
                                      </p:tavLst>
                                    </p:anim>
                                    <p:animEffect transition="in" filter="fade">
                                      <p:cBhvr>
                                        <p:cTn id="7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95729" y="5215323"/>
            <a:ext cx="2387600" cy="1484415"/>
          </a:xfrm>
          <a:prstGeom prst="rect">
            <a:avLst/>
          </a:prstGeom>
        </p:spPr>
      </p:pic>
      <p:sp>
        <p:nvSpPr>
          <p:cNvPr id="26" name="矩形 1">
            <a:extLst>
              <a:ext uri="{FF2B5EF4-FFF2-40B4-BE49-F238E27FC236}">
                <a16:creationId xmlns:a16="http://schemas.microsoft.com/office/drawing/2014/main" id="{0B309EEC-607D-4A06-B024-8E190ED376AA}"/>
              </a:ext>
            </a:extLst>
          </p:cNvPr>
          <p:cNvSpPr/>
          <p:nvPr/>
        </p:nvSpPr>
        <p:spPr>
          <a:xfrm>
            <a:off x="208670" y="158261"/>
            <a:ext cx="11774659" cy="6541477"/>
          </a:xfrm>
          <a:prstGeom prst="rect">
            <a:avLst/>
          </a:prstGeom>
          <a:no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800" b="0" i="0" u="none" strike="noStrike" kern="1200" cap="none" spc="0" normalizeH="0" baseline="0" noProof="0" dirty="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3" name="TextBox 2">
            <a:extLst>
              <a:ext uri="{FF2B5EF4-FFF2-40B4-BE49-F238E27FC236}">
                <a16:creationId xmlns:a16="http://schemas.microsoft.com/office/drawing/2014/main" id="{3F35928A-057B-0D0D-79EE-4E57DA4269FC}"/>
              </a:ext>
            </a:extLst>
          </p:cNvPr>
          <p:cNvSpPr txBox="1"/>
          <p:nvPr/>
        </p:nvSpPr>
        <p:spPr>
          <a:xfrm>
            <a:off x="1703939" y="953274"/>
            <a:ext cx="9991311" cy="46166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endParaRPr kumimoji="0" lang="en-US" sz="2400" b="0" i="0" u="none" strike="noStrike" kern="1200" cap="none" spc="0" normalizeH="0" baseline="0" noProof="0" dirty="0">
              <a:ln>
                <a:noFill/>
              </a:ln>
              <a:solidFill>
                <a:prstClr val="black"/>
              </a:solidFill>
              <a:effectLst/>
              <a:uLnTx/>
              <a:uFillTx/>
              <a:latin typeface=".VnTime"/>
              <a:ea typeface="Times New Roman" panose="02020603050405020304" pitchFamily="18" charset="0"/>
              <a:cs typeface="Times New Roman" panose="02020603050405020304" pitchFamily="18" charset="0"/>
            </a:endParaRPr>
          </a:p>
        </p:txBody>
      </p:sp>
      <p:pic>
        <p:nvPicPr>
          <p:cNvPr id="19" name="Sinh hoạt chuyên đề về Ma túy, tác hại của ma túy và kỹ năng phòng chống tệ nạn ma túy học đường_Trim">
            <a:hlinkClick r:id="" action="ppaction://media"/>
            <a:extLst>
              <a:ext uri="{FF2B5EF4-FFF2-40B4-BE49-F238E27FC236}">
                <a16:creationId xmlns:a16="http://schemas.microsoft.com/office/drawing/2014/main" id="{EF760619-8A94-F4D9-6BF8-1F3D6E4A475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759311414"/>
      </p:ext>
    </p:extLst>
  </p:cSld>
  <p:clrMapOvr>
    <a:masterClrMapping/>
  </p:clrMapOvr>
  <mc:AlternateContent xmlns:mc="http://schemas.openxmlformats.org/markup-compatibility/2006" xmlns:p14="http://schemas.microsoft.com/office/powerpoint/2010/main">
    <mc:Choice Requires="p14">
      <p:transition spd="slow" p14:dur="800" advTm="0">
        <p14:flythrough/>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167"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9"/>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 13"/>
          <p:cNvGrpSpPr/>
          <p:nvPr/>
        </p:nvGrpSpPr>
        <p:grpSpPr>
          <a:xfrm>
            <a:off x="397565" y="420145"/>
            <a:ext cx="5466522" cy="1527924"/>
            <a:chOff x="1934287" y="1769633"/>
            <a:chExt cx="6141242" cy="1467617"/>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4287" y="1769633"/>
              <a:ext cx="1467617" cy="1467617"/>
            </a:xfrm>
            <a:prstGeom prst="rect">
              <a:avLst/>
            </a:prstGeom>
          </p:spPr>
        </p:pic>
        <p:sp>
          <p:nvSpPr>
            <p:cNvPr id="16" name="文本框 15"/>
            <p:cNvSpPr txBox="1"/>
            <p:nvPr/>
          </p:nvSpPr>
          <p:spPr>
            <a:xfrm>
              <a:off x="3651799" y="2095751"/>
              <a:ext cx="4423730" cy="646331"/>
            </a:xfrm>
            <a:prstGeom prst="rect">
              <a:avLst/>
            </a:prstGeom>
            <a:noFill/>
          </p:spPr>
          <p:txBody>
            <a:bodyPr wrap="square" rtlCol="0">
              <a:spAutoFit/>
            </a:bodyPr>
            <a:lstStyle/>
            <a:p>
              <a:endParaRPr kumimoji="1" lang="zh-CN" altLang="en-US" sz="36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26" name="矩形 1">
            <a:extLst>
              <a:ext uri="{FF2B5EF4-FFF2-40B4-BE49-F238E27FC236}">
                <a16:creationId xmlns:a16="http://schemas.microsoft.com/office/drawing/2014/main" id="{0B309EEC-607D-4A06-B024-8E190ED376AA}"/>
              </a:ext>
            </a:extLst>
          </p:cNvPr>
          <p:cNvSpPr/>
          <p:nvPr/>
        </p:nvSpPr>
        <p:spPr>
          <a:xfrm>
            <a:off x="208670" y="158261"/>
            <a:ext cx="11774659" cy="6541477"/>
          </a:xfrm>
          <a:prstGeom prst="rect">
            <a:avLst/>
          </a:prstGeom>
          <a:no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3F35928A-057B-0D0D-79EE-4E57DA4269FC}"/>
              </a:ext>
            </a:extLst>
          </p:cNvPr>
          <p:cNvSpPr txBox="1"/>
          <p:nvPr/>
        </p:nvSpPr>
        <p:spPr>
          <a:xfrm>
            <a:off x="1703939" y="953274"/>
            <a:ext cx="9991311" cy="461665"/>
          </a:xfrm>
          <a:prstGeom prst="rect">
            <a:avLst/>
          </a:prstGeom>
          <a:noFill/>
        </p:spPr>
        <p:txBody>
          <a:bodyPr wrap="square">
            <a:spAutoFit/>
          </a:bodyPr>
          <a:lstStyle/>
          <a:p>
            <a:pPr algn="just"/>
            <a:r>
              <a:rPr lang="en-US" sz="2400" dirty="0">
                <a:solidFill>
                  <a:srgbClr val="FF0000"/>
                </a:solidFill>
                <a:effectLst/>
                <a:latin typeface="Times New Roman" panose="02020603050405020304" pitchFamily="18" charset="0"/>
                <a:ea typeface="+mn-ea"/>
                <a:cs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thêm</a:t>
            </a:r>
            <a:r>
              <a:rPr lang="en-US"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hậu</a:t>
            </a:r>
            <a:r>
              <a:rPr lang="en-US"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tệ</a:t>
            </a:r>
            <a:r>
              <a:rPr lang="en-US"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nạn</a:t>
            </a:r>
            <a:r>
              <a:rPr lang="en-US"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gợi</a:t>
            </a:r>
            <a:r>
              <a:rPr lang="en-US"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4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en-US"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VnTime"/>
              <a:ea typeface="Times New Roman" panose="02020603050405020304" pitchFamily="18" charset="0"/>
              <a:cs typeface="Times New Roman" panose="02020603050405020304" pitchFamily="18" charset="0"/>
            </a:endParaRPr>
          </a:p>
        </p:txBody>
      </p:sp>
      <p:pic>
        <p:nvPicPr>
          <p:cNvPr id="1026" name="Picture 2">
            <a:extLst>
              <a:ext uri="{FF2B5EF4-FFF2-40B4-BE49-F238E27FC236}">
                <a16:creationId xmlns:a16="http://schemas.microsoft.com/office/drawing/2014/main" id="{71312542-2A2F-455B-82A8-45D7372FC8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3857" y="2209952"/>
            <a:ext cx="9991311" cy="2342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3845046"/>
      </p:ext>
    </p:extLst>
  </p:cSld>
  <p:clrMapOvr>
    <a:masterClrMapping/>
  </p:clrMapOvr>
  <mc:AlternateContent xmlns:mc="http://schemas.openxmlformats.org/markup-compatibility/2006" xmlns:p14="http://schemas.microsoft.com/office/powerpoint/2010/main">
    <mc:Choice Requires="p14">
      <p:transition spd="slow" p14:dur="800" advTm="0">
        <p14:flythrough/>
      </p:transition>
    </mc:Choice>
    <mc:Fallback xmlns="">
      <p:transition spd="slow" advTm="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 13"/>
          <p:cNvGrpSpPr/>
          <p:nvPr/>
        </p:nvGrpSpPr>
        <p:grpSpPr>
          <a:xfrm>
            <a:off x="496750" y="98240"/>
            <a:ext cx="5466522" cy="1527924"/>
            <a:chOff x="1934287" y="1769633"/>
            <a:chExt cx="6141242" cy="1467617"/>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4287" y="1769633"/>
              <a:ext cx="1467617" cy="1467617"/>
            </a:xfrm>
            <a:prstGeom prst="rect">
              <a:avLst/>
            </a:prstGeom>
          </p:spPr>
        </p:pic>
        <p:sp>
          <p:nvSpPr>
            <p:cNvPr id="16" name="文本框 15"/>
            <p:cNvSpPr txBox="1"/>
            <p:nvPr/>
          </p:nvSpPr>
          <p:spPr>
            <a:xfrm>
              <a:off x="3651799" y="2095751"/>
              <a:ext cx="442373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sz="3600" b="1" i="0" u="none" strike="noStrike" kern="1200" cap="none" spc="0" normalizeH="0" baseline="0" noProof="0" dirty="0">
                <a:ln>
                  <a:noFill/>
                </a:ln>
                <a:solidFill>
                  <a:srgbClr val="A1856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5" name="Group 4"/>
          <p:cNvGrpSpPr/>
          <p:nvPr/>
        </p:nvGrpSpPr>
        <p:grpSpPr>
          <a:xfrm>
            <a:off x="496750" y="0"/>
            <a:ext cx="11774659" cy="6605722"/>
            <a:chOff x="208670" y="158261"/>
            <a:chExt cx="11774659" cy="6605722"/>
          </a:xfrm>
        </p:grpSpPr>
        <p:sp>
          <p:nvSpPr>
            <p:cNvPr id="26" name="矩形 1">
              <a:extLst>
                <a:ext uri="{FF2B5EF4-FFF2-40B4-BE49-F238E27FC236}">
                  <a16:creationId xmlns:a16="http://schemas.microsoft.com/office/drawing/2014/main" id="{0B309EEC-607D-4A06-B024-8E190ED376AA}"/>
                </a:ext>
              </a:extLst>
            </p:cNvPr>
            <p:cNvSpPr/>
            <p:nvPr/>
          </p:nvSpPr>
          <p:spPr>
            <a:xfrm>
              <a:off x="208670" y="158261"/>
              <a:ext cx="11774659" cy="6541477"/>
            </a:xfrm>
            <a:prstGeom prst="rect">
              <a:avLst/>
            </a:prstGeom>
            <a:no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800" b="0" i="0" u="none" strike="noStrike" kern="1200" cap="none" spc="0" normalizeH="0" baseline="0" noProof="0" dirty="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3" name="TextBox 2">
              <a:extLst>
                <a:ext uri="{FF2B5EF4-FFF2-40B4-BE49-F238E27FC236}">
                  <a16:creationId xmlns:a16="http://schemas.microsoft.com/office/drawing/2014/main" id="{3F35928A-057B-0D0D-79EE-4E57DA4269FC}"/>
                </a:ext>
              </a:extLst>
            </p:cNvPr>
            <p:cNvSpPr txBox="1"/>
            <p:nvPr/>
          </p:nvSpPr>
          <p:spPr>
            <a:xfrm>
              <a:off x="1718756" y="437759"/>
              <a:ext cx="9991311" cy="46166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Kể</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thêm</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những</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hậu</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quả</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tệ</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nạn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xã</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hội</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mà</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biết</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theo</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gợi</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ý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dưới</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đây</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VnTime"/>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DB3B9A8C-7D82-3769-F938-F2F880817A6B}"/>
                </a:ext>
              </a:extLst>
            </p:cNvPr>
            <p:cNvPicPr>
              <a:picLocks noChangeAspect="1"/>
            </p:cNvPicPr>
            <p:nvPr/>
          </p:nvPicPr>
          <p:blipFill rotWithShape="1">
            <a:blip r:embed="rId4"/>
            <a:srcRect t="-746" r="32450"/>
            <a:stretch/>
          </p:blipFill>
          <p:spPr>
            <a:xfrm>
              <a:off x="1478611" y="1046404"/>
              <a:ext cx="9947564" cy="5717579"/>
            </a:xfrm>
            <a:prstGeom prst="rect">
              <a:avLst/>
            </a:prstGeom>
          </p:spPr>
        </p:pic>
      </p:grpSp>
      <p:sp>
        <p:nvSpPr>
          <p:cNvPr id="4" name="Rectangle 3"/>
          <p:cNvSpPr/>
          <p:nvPr/>
        </p:nvSpPr>
        <p:spPr>
          <a:xfrm>
            <a:off x="6562430" y="1892212"/>
            <a:ext cx="2275917" cy="137852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0" name="Rectangle 9"/>
          <p:cNvSpPr/>
          <p:nvPr/>
        </p:nvSpPr>
        <p:spPr>
          <a:xfrm>
            <a:off x="6437688" y="3342041"/>
            <a:ext cx="2400660" cy="1119124"/>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1" name="Rectangle 10"/>
          <p:cNvSpPr/>
          <p:nvPr/>
        </p:nvSpPr>
        <p:spPr>
          <a:xfrm>
            <a:off x="9143149" y="1898076"/>
            <a:ext cx="2429163" cy="1226129"/>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2" name="Rectangle 11"/>
          <p:cNvSpPr/>
          <p:nvPr/>
        </p:nvSpPr>
        <p:spPr>
          <a:xfrm>
            <a:off x="9143149" y="3372810"/>
            <a:ext cx="2429163" cy="1124614"/>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Rectangle 12"/>
          <p:cNvSpPr/>
          <p:nvPr/>
        </p:nvSpPr>
        <p:spPr>
          <a:xfrm>
            <a:off x="9110825" y="4599996"/>
            <a:ext cx="2429164" cy="1420019"/>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 name="Rectangle 8"/>
          <p:cNvSpPr/>
          <p:nvPr/>
        </p:nvSpPr>
        <p:spPr>
          <a:xfrm>
            <a:off x="3745772" y="3364753"/>
            <a:ext cx="2636556" cy="1096411"/>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7" name="Rectangle 16"/>
          <p:cNvSpPr/>
          <p:nvPr/>
        </p:nvSpPr>
        <p:spPr>
          <a:xfrm>
            <a:off x="6562430" y="4593800"/>
            <a:ext cx="2350661" cy="164074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8" name="Rectangle 17"/>
          <p:cNvSpPr/>
          <p:nvPr/>
        </p:nvSpPr>
        <p:spPr>
          <a:xfrm>
            <a:off x="3699592" y="4575327"/>
            <a:ext cx="2665104" cy="164074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9" name="Rectangle 18"/>
          <p:cNvSpPr/>
          <p:nvPr/>
        </p:nvSpPr>
        <p:spPr>
          <a:xfrm>
            <a:off x="3713866" y="1900552"/>
            <a:ext cx="2636556" cy="1096411"/>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692980410"/>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1" grpId="0" animBg="1"/>
      <p:bldP spid="12" grpId="0" animBg="1"/>
      <p:bldP spid="13" grpId="0" animBg="1"/>
      <p:bldP spid="9" grpId="0" animBg="1"/>
      <p:bldP spid="17" grpId="0" animBg="1"/>
      <p:bldP spid="18"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84300" y="2506662"/>
            <a:ext cx="10172700" cy="1548102"/>
          </a:xfrm>
        </p:spPr>
        <p:txBody>
          <a:bodyPr/>
          <a:lstStyle/>
          <a:p>
            <a:pPr marL="0" indent="0">
              <a:buNone/>
            </a:pPr>
            <a:r>
              <a:rPr lang="en-US" b="1" i="1" dirty="0">
                <a:solidFill>
                  <a:srgbClr val="FF0000"/>
                </a:solidFill>
                <a:latin typeface="Times New Roman" pitchFamily="18" charset="0"/>
                <a:cs typeface="Times New Roman" pitchFamily="18" charset="0"/>
              </a:rPr>
              <a:t>Tệ nạn xã hội gây ra những </a:t>
            </a:r>
            <a:r>
              <a:rPr lang="en-US" b="1" i="1" dirty="0" err="1">
                <a:solidFill>
                  <a:srgbClr val="FF0000"/>
                </a:solidFill>
                <a:latin typeface="Times New Roman" pitchFamily="18" charset="0"/>
                <a:cs typeface="Times New Roman" pitchFamily="18" charset="0"/>
              </a:rPr>
              <a:t>hậu</a:t>
            </a:r>
            <a:r>
              <a:rPr lang="en-US" b="1" i="1" dirty="0">
                <a:solidFill>
                  <a:srgbClr val="FF0000"/>
                </a:solidFill>
                <a:latin typeface="Times New Roman" pitchFamily="18" charset="0"/>
                <a:cs typeface="Times New Roman" pitchFamily="18" charset="0"/>
              </a:rPr>
              <a:t> </a:t>
            </a:r>
            <a:r>
              <a:rPr lang="en-US" b="1" i="1" dirty="0" err="1">
                <a:solidFill>
                  <a:srgbClr val="FF0000"/>
                </a:solidFill>
                <a:latin typeface="Times New Roman" pitchFamily="18" charset="0"/>
                <a:cs typeface="Times New Roman" pitchFamily="18" charset="0"/>
              </a:rPr>
              <a:t>quả</a:t>
            </a:r>
            <a:r>
              <a:rPr lang="en-US" b="1" i="1" dirty="0">
                <a:solidFill>
                  <a:srgbClr val="FF0000"/>
                </a:solidFill>
                <a:latin typeface="Times New Roman" pitchFamily="18" charset="0"/>
                <a:cs typeface="Times New Roman" pitchFamily="18" charset="0"/>
              </a:rPr>
              <a:t> </a:t>
            </a:r>
            <a:r>
              <a:rPr lang="en-US" b="1" i="1" dirty="0" err="1">
                <a:solidFill>
                  <a:srgbClr val="FF0000"/>
                </a:solidFill>
                <a:latin typeface="Times New Roman" pitchFamily="18" charset="0"/>
                <a:cs typeface="Times New Roman" pitchFamily="18" charset="0"/>
              </a:rPr>
              <a:t>tiêu</a:t>
            </a:r>
            <a:r>
              <a:rPr lang="en-US" b="1" i="1" dirty="0">
                <a:solidFill>
                  <a:srgbClr val="FF0000"/>
                </a:solidFill>
                <a:latin typeface="Times New Roman" pitchFamily="18" charset="0"/>
                <a:cs typeface="Times New Roman" pitchFamily="18" charset="0"/>
              </a:rPr>
              <a:t> </a:t>
            </a:r>
            <a:r>
              <a:rPr lang="en-US" b="1" i="1" dirty="0" err="1">
                <a:solidFill>
                  <a:srgbClr val="FF0000"/>
                </a:solidFill>
                <a:latin typeface="Times New Roman" pitchFamily="18" charset="0"/>
                <a:cs typeface="Times New Roman" pitchFamily="18" charset="0"/>
              </a:rPr>
              <a:t>cực</a:t>
            </a:r>
            <a:r>
              <a:rPr lang="en-US" b="1" i="1" dirty="0">
                <a:solidFill>
                  <a:srgbClr val="FF0000"/>
                </a:solidFill>
                <a:latin typeface="Times New Roman" pitchFamily="18" charset="0"/>
                <a:cs typeface="Times New Roman" pitchFamily="18" charset="0"/>
              </a:rPr>
              <a:t> </a:t>
            </a:r>
            <a:r>
              <a:rPr lang="en-US" b="1" i="1" dirty="0" err="1">
                <a:solidFill>
                  <a:srgbClr val="FF0000"/>
                </a:solidFill>
                <a:latin typeface="Times New Roman" pitchFamily="18" charset="0"/>
                <a:cs typeface="Times New Roman" pitchFamily="18" charset="0"/>
              </a:rPr>
              <a:t>về</a:t>
            </a:r>
            <a:r>
              <a:rPr lang="en-US" b="1" i="1" dirty="0">
                <a:solidFill>
                  <a:srgbClr val="FF0000"/>
                </a:solidFill>
                <a:latin typeface="Times New Roman" pitchFamily="18" charset="0"/>
                <a:cs typeface="Times New Roman" pitchFamily="18" charset="0"/>
              </a:rPr>
              <a:t> </a:t>
            </a:r>
            <a:r>
              <a:rPr lang="en-US" b="1" i="1" dirty="0" err="1">
                <a:solidFill>
                  <a:srgbClr val="FF0000"/>
                </a:solidFill>
                <a:latin typeface="Times New Roman" pitchFamily="18" charset="0"/>
                <a:cs typeface="Times New Roman" pitchFamily="18" charset="0"/>
              </a:rPr>
              <a:t>sức</a:t>
            </a:r>
            <a:r>
              <a:rPr lang="en-US" b="1" i="1" dirty="0">
                <a:solidFill>
                  <a:srgbClr val="FF0000"/>
                </a:solidFill>
                <a:latin typeface="Times New Roman" pitchFamily="18" charset="0"/>
                <a:cs typeface="Times New Roman" pitchFamily="18" charset="0"/>
              </a:rPr>
              <a:t> </a:t>
            </a:r>
            <a:r>
              <a:rPr lang="en-US" b="1" i="1" dirty="0" err="1">
                <a:solidFill>
                  <a:srgbClr val="FF0000"/>
                </a:solidFill>
                <a:latin typeface="Times New Roman" pitchFamily="18" charset="0"/>
                <a:cs typeface="Times New Roman" pitchFamily="18" charset="0"/>
              </a:rPr>
              <a:t>khỏe</a:t>
            </a:r>
            <a:r>
              <a:rPr lang="en-US" b="1" i="1" dirty="0">
                <a:solidFill>
                  <a:srgbClr val="FF0000"/>
                </a:solidFill>
                <a:latin typeface="Times New Roman" pitchFamily="18" charset="0"/>
                <a:cs typeface="Times New Roman" pitchFamily="18" charset="0"/>
              </a:rPr>
              <a:t>, </a:t>
            </a:r>
            <a:r>
              <a:rPr lang="en-US" b="1" i="1" dirty="0" err="1">
                <a:solidFill>
                  <a:srgbClr val="FF0000"/>
                </a:solidFill>
                <a:latin typeface="Times New Roman" pitchFamily="18" charset="0"/>
                <a:cs typeface="Times New Roman" pitchFamily="18" charset="0"/>
              </a:rPr>
              <a:t>tâm</a:t>
            </a:r>
            <a:r>
              <a:rPr lang="en-US" b="1" i="1" dirty="0">
                <a:solidFill>
                  <a:srgbClr val="FF0000"/>
                </a:solidFill>
                <a:latin typeface="Times New Roman" pitchFamily="18" charset="0"/>
                <a:cs typeface="Times New Roman" pitchFamily="18" charset="0"/>
              </a:rPr>
              <a:t> </a:t>
            </a:r>
            <a:r>
              <a:rPr lang="en-US" b="1" i="1" dirty="0" err="1">
                <a:solidFill>
                  <a:srgbClr val="FF0000"/>
                </a:solidFill>
                <a:latin typeface="Times New Roman" pitchFamily="18" charset="0"/>
                <a:cs typeface="Times New Roman" pitchFamily="18" charset="0"/>
              </a:rPr>
              <a:t>lí</a:t>
            </a:r>
            <a:r>
              <a:rPr lang="en-US" b="1" i="1" dirty="0">
                <a:solidFill>
                  <a:srgbClr val="FF0000"/>
                </a:solidFill>
                <a:latin typeface="Times New Roman" pitchFamily="18" charset="0"/>
                <a:cs typeface="Times New Roman" pitchFamily="18" charset="0"/>
              </a:rPr>
              <a:t>, </a:t>
            </a:r>
            <a:r>
              <a:rPr lang="en-US" b="1" i="1" dirty="0" err="1">
                <a:solidFill>
                  <a:srgbClr val="FF0000"/>
                </a:solidFill>
                <a:latin typeface="Times New Roman" pitchFamily="18" charset="0"/>
                <a:cs typeface="Times New Roman" pitchFamily="18" charset="0"/>
              </a:rPr>
              <a:t>tính</a:t>
            </a:r>
            <a:r>
              <a:rPr lang="en-US" b="1" i="1" dirty="0">
                <a:solidFill>
                  <a:srgbClr val="FF0000"/>
                </a:solidFill>
                <a:latin typeface="Times New Roman" pitchFamily="18" charset="0"/>
                <a:cs typeface="Times New Roman" pitchFamily="18" charset="0"/>
              </a:rPr>
              <a:t> </a:t>
            </a:r>
            <a:r>
              <a:rPr lang="en-US" b="1" i="1" dirty="0" err="1">
                <a:solidFill>
                  <a:srgbClr val="FF0000"/>
                </a:solidFill>
                <a:latin typeface="Times New Roman" pitchFamily="18" charset="0"/>
                <a:cs typeface="Times New Roman" pitchFamily="18" charset="0"/>
              </a:rPr>
              <a:t>mạng</a:t>
            </a:r>
            <a:r>
              <a:rPr lang="en-US" b="1" i="1" dirty="0">
                <a:solidFill>
                  <a:srgbClr val="FF0000"/>
                </a:solidFill>
                <a:latin typeface="Times New Roman" pitchFamily="18" charset="0"/>
                <a:cs typeface="Times New Roman" pitchFamily="18" charset="0"/>
              </a:rPr>
              <a:t>, </a:t>
            </a:r>
            <a:r>
              <a:rPr lang="en-US" b="1" i="1" dirty="0" err="1">
                <a:solidFill>
                  <a:srgbClr val="FF0000"/>
                </a:solidFill>
                <a:latin typeface="Times New Roman" pitchFamily="18" charset="0"/>
                <a:cs typeface="Times New Roman" pitchFamily="18" charset="0"/>
              </a:rPr>
              <a:t>kinh</a:t>
            </a:r>
            <a:r>
              <a:rPr lang="en-US" b="1" i="1" dirty="0">
                <a:solidFill>
                  <a:srgbClr val="FF0000"/>
                </a:solidFill>
                <a:latin typeface="Times New Roman" pitchFamily="18" charset="0"/>
                <a:cs typeface="Times New Roman" pitchFamily="18" charset="0"/>
              </a:rPr>
              <a:t> </a:t>
            </a:r>
            <a:r>
              <a:rPr lang="en-US" b="1" i="1" dirty="0" err="1">
                <a:solidFill>
                  <a:srgbClr val="FF0000"/>
                </a:solidFill>
                <a:latin typeface="Times New Roman" pitchFamily="18" charset="0"/>
                <a:cs typeface="Times New Roman" pitchFamily="18" charset="0"/>
              </a:rPr>
              <a:t>tế</a:t>
            </a:r>
            <a:r>
              <a:rPr lang="en-US" b="1" i="1" dirty="0">
                <a:solidFill>
                  <a:srgbClr val="FF0000"/>
                </a:solidFill>
                <a:latin typeface="Times New Roman" pitchFamily="18" charset="0"/>
                <a:cs typeface="Times New Roman" pitchFamily="18" charset="0"/>
              </a:rPr>
              <a:t> </a:t>
            </a:r>
            <a:r>
              <a:rPr lang="en-US" b="1" i="1" dirty="0" err="1">
                <a:solidFill>
                  <a:srgbClr val="FF0000"/>
                </a:solidFill>
                <a:latin typeface="Times New Roman" pitchFamily="18" charset="0"/>
                <a:cs typeface="Times New Roman" pitchFamily="18" charset="0"/>
              </a:rPr>
              <a:t>của</a:t>
            </a:r>
            <a:r>
              <a:rPr lang="en-US" b="1" i="1" dirty="0">
                <a:solidFill>
                  <a:srgbClr val="FF0000"/>
                </a:solidFill>
                <a:latin typeface="Times New Roman" pitchFamily="18" charset="0"/>
                <a:cs typeface="Times New Roman" pitchFamily="18" charset="0"/>
              </a:rPr>
              <a:t> </a:t>
            </a:r>
            <a:r>
              <a:rPr lang="en-US" b="1" i="1" dirty="0" err="1">
                <a:solidFill>
                  <a:srgbClr val="FF0000"/>
                </a:solidFill>
                <a:latin typeface="Times New Roman" pitchFamily="18" charset="0"/>
                <a:cs typeface="Times New Roman" pitchFamily="18" charset="0"/>
              </a:rPr>
              <a:t>bản</a:t>
            </a:r>
            <a:r>
              <a:rPr lang="en-US" b="1" i="1" dirty="0">
                <a:solidFill>
                  <a:srgbClr val="FF0000"/>
                </a:solidFill>
                <a:latin typeface="Times New Roman" pitchFamily="18" charset="0"/>
                <a:cs typeface="Times New Roman" pitchFamily="18" charset="0"/>
              </a:rPr>
              <a:t> </a:t>
            </a:r>
            <a:r>
              <a:rPr lang="en-US" b="1" i="1" dirty="0" err="1">
                <a:solidFill>
                  <a:srgbClr val="FF0000"/>
                </a:solidFill>
                <a:latin typeface="Times New Roman" pitchFamily="18" charset="0"/>
                <a:cs typeface="Times New Roman" pitchFamily="18" charset="0"/>
              </a:rPr>
              <a:t>thân</a:t>
            </a:r>
            <a:r>
              <a:rPr lang="en-US" b="1" i="1" dirty="0">
                <a:solidFill>
                  <a:srgbClr val="FF0000"/>
                </a:solidFill>
                <a:latin typeface="Times New Roman" pitchFamily="18" charset="0"/>
                <a:cs typeface="Times New Roman" pitchFamily="18" charset="0"/>
              </a:rPr>
              <a:t> </a:t>
            </a:r>
            <a:r>
              <a:rPr lang="en-US" b="1" i="1" dirty="0" err="1">
                <a:solidFill>
                  <a:srgbClr val="FF0000"/>
                </a:solidFill>
                <a:latin typeface="Times New Roman" pitchFamily="18" charset="0"/>
                <a:cs typeface="Times New Roman" pitchFamily="18" charset="0"/>
              </a:rPr>
              <a:t>và</a:t>
            </a:r>
            <a:r>
              <a:rPr lang="en-US" b="1" i="1" dirty="0">
                <a:solidFill>
                  <a:srgbClr val="FF0000"/>
                </a:solidFill>
                <a:latin typeface="Times New Roman" pitchFamily="18" charset="0"/>
                <a:cs typeface="Times New Roman" pitchFamily="18" charset="0"/>
              </a:rPr>
              <a:t> </a:t>
            </a:r>
            <a:r>
              <a:rPr lang="en-US" b="1" i="1" dirty="0" err="1">
                <a:solidFill>
                  <a:srgbClr val="FF0000"/>
                </a:solidFill>
                <a:latin typeface="Times New Roman" pitchFamily="18" charset="0"/>
                <a:cs typeface="Times New Roman" pitchFamily="18" charset="0"/>
              </a:rPr>
              <a:t>gia</a:t>
            </a:r>
            <a:r>
              <a:rPr lang="en-US" b="1" i="1" dirty="0">
                <a:solidFill>
                  <a:srgbClr val="FF0000"/>
                </a:solidFill>
                <a:latin typeface="Times New Roman" pitchFamily="18" charset="0"/>
                <a:cs typeface="Times New Roman" pitchFamily="18" charset="0"/>
              </a:rPr>
              <a:t> </a:t>
            </a:r>
            <a:r>
              <a:rPr lang="en-US" b="1" i="1" dirty="0" err="1">
                <a:solidFill>
                  <a:srgbClr val="FF0000"/>
                </a:solidFill>
                <a:latin typeface="Times New Roman" pitchFamily="18" charset="0"/>
                <a:cs typeface="Times New Roman" pitchFamily="18" charset="0"/>
              </a:rPr>
              <a:t>đình</a:t>
            </a:r>
            <a:r>
              <a:rPr lang="en-US" b="1" i="1" dirty="0">
                <a:solidFill>
                  <a:srgbClr val="FF0000"/>
                </a:solidFill>
                <a:latin typeface="Times New Roman" pitchFamily="18" charset="0"/>
                <a:cs typeface="Times New Roman" pitchFamily="18" charset="0"/>
              </a:rPr>
              <a:t>; </a:t>
            </a:r>
            <a:r>
              <a:rPr lang="en-US" b="1" i="1" dirty="0" err="1">
                <a:solidFill>
                  <a:srgbClr val="FF0000"/>
                </a:solidFill>
                <a:latin typeface="Times New Roman" pitchFamily="18" charset="0"/>
                <a:cs typeface="Times New Roman" pitchFamily="18" charset="0"/>
              </a:rPr>
              <a:t>gây</a:t>
            </a:r>
            <a:r>
              <a:rPr lang="en-US" b="1" i="1" dirty="0">
                <a:solidFill>
                  <a:srgbClr val="FF0000"/>
                </a:solidFill>
                <a:latin typeface="Times New Roman" pitchFamily="18" charset="0"/>
                <a:cs typeface="Times New Roman" pitchFamily="18" charset="0"/>
              </a:rPr>
              <a:t> </a:t>
            </a:r>
            <a:r>
              <a:rPr lang="en-US" b="1" i="1" dirty="0" err="1">
                <a:solidFill>
                  <a:srgbClr val="FF0000"/>
                </a:solidFill>
                <a:latin typeface="Times New Roman" pitchFamily="18" charset="0"/>
                <a:cs typeface="Times New Roman" pitchFamily="18" charset="0"/>
              </a:rPr>
              <a:t>rối</a:t>
            </a:r>
            <a:r>
              <a:rPr lang="en-US" b="1" i="1" dirty="0">
                <a:solidFill>
                  <a:srgbClr val="FF0000"/>
                </a:solidFill>
                <a:latin typeface="Times New Roman" pitchFamily="18" charset="0"/>
                <a:cs typeface="Times New Roman" pitchFamily="18" charset="0"/>
              </a:rPr>
              <a:t> </a:t>
            </a:r>
            <a:r>
              <a:rPr lang="en-US" b="1" i="1" dirty="0" err="1">
                <a:solidFill>
                  <a:srgbClr val="FF0000"/>
                </a:solidFill>
                <a:latin typeface="Times New Roman" pitchFamily="18" charset="0"/>
                <a:cs typeface="Times New Roman" pitchFamily="18" charset="0"/>
              </a:rPr>
              <a:t>loạn</a:t>
            </a:r>
            <a:r>
              <a:rPr lang="en-US" b="1" i="1" dirty="0">
                <a:solidFill>
                  <a:srgbClr val="FF0000"/>
                </a:solidFill>
                <a:latin typeface="Times New Roman" pitchFamily="18" charset="0"/>
                <a:cs typeface="Times New Roman" pitchFamily="18" charset="0"/>
              </a:rPr>
              <a:t> </a:t>
            </a:r>
            <a:r>
              <a:rPr lang="en-US" b="1" i="1" dirty="0" err="1">
                <a:solidFill>
                  <a:srgbClr val="FF0000"/>
                </a:solidFill>
                <a:latin typeface="Times New Roman" pitchFamily="18" charset="0"/>
                <a:cs typeface="Times New Roman" pitchFamily="18" charset="0"/>
              </a:rPr>
              <a:t>trật</a:t>
            </a:r>
            <a:r>
              <a:rPr lang="en-US" b="1" i="1" dirty="0">
                <a:solidFill>
                  <a:srgbClr val="FF0000"/>
                </a:solidFill>
                <a:latin typeface="Times New Roman" pitchFamily="18" charset="0"/>
                <a:cs typeface="Times New Roman" pitchFamily="18" charset="0"/>
              </a:rPr>
              <a:t> </a:t>
            </a:r>
            <a:r>
              <a:rPr lang="en-US" b="1" i="1" dirty="0" err="1">
                <a:solidFill>
                  <a:srgbClr val="FF0000"/>
                </a:solidFill>
                <a:latin typeface="Times New Roman" pitchFamily="18" charset="0"/>
                <a:cs typeface="Times New Roman" pitchFamily="18" charset="0"/>
              </a:rPr>
              <a:t>tự</a:t>
            </a:r>
            <a:r>
              <a:rPr lang="en-US" b="1" i="1" dirty="0">
                <a:solidFill>
                  <a:srgbClr val="FF0000"/>
                </a:solidFill>
                <a:latin typeface="Times New Roman" pitchFamily="18" charset="0"/>
                <a:cs typeface="Times New Roman" pitchFamily="18" charset="0"/>
              </a:rPr>
              <a:t> </a:t>
            </a:r>
            <a:r>
              <a:rPr lang="en-US" b="1" i="1" dirty="0" err="1">
                <a:solidFill>
                  <a:srgbClr val="FF0000"/>
                </a:solidFill>
                <a:latin typeface="Times New Roman" pitchFamily="18" charset="0"/>
                <a:cs typeface="Times New Roman" pitchFamily="18" charset="0"/>
              </a:rPr>
              <a:t>xã</a:t>
            </a:r>
            <a:r>
              <a:rPr lang="en-US" b="1" i="1" dirty="0">
                <a:solidFill>
                  <a:srgbClr val="FF0000"/>
                </a:solidFill>
                <a:latin typeface="Times New Roman" pitchFamily="18" charset="0"/>
                <a:cs typeface="Times New Roman" pitchFamily="18" charset="0"/>
              </a:rPr>
              <a:t> </a:t>
            </a:r>
            <a:r>
              <a:rPr lang="en-US" b="1" i="1" dirty="0" err="1">
                <a:solidFill>
                  <a:srgbClr val="FF0000"/>
                </a:solidFill>
                <a:latin typeface="Times New Roman" pitchFamily="18" charset="0"/>
                <a:cs typeface="Times New Roman" pitchFamily="18" charset="0"/>
              </a:rPr>
              <a:t>hội</a:t>
            </a:r>
            <a:r>
              <a:rPr lang="en-US" b="1" i="1" dirty="0">
                <a:solidFill>
                  <a:srgbClr val="FF0000"/>
                </a:solidFill>
                <a:latin typeface="Times New Roman" pitchFamily="18" charset="0"/>
                <a:cs typeface="Times New Roman" pitchFamily="18" charset="0"/>
              </a:rPr>
              <a:t>; </a:t>
            </a:r>
            <a:r>
              <a:rPr lang="en-US" b="1" i="1" dirty="0" err="1">
                <a:solidFill>
                  <a:srgbClr val="FF0000"/>
                </a:solidFill>
                <a:latin typeface="Times New Roman" pitchFamily="18" charset="0"/>
                <a:cs typeface="Times New Roman" pitchFamily="18" charset="0"/>
              </a:rPr>
              <a:t>cản</a:t>
            </a:r>
            <a:r>
              <a:rPr lang="en-US" b="1" i="1" dirty="0">
                <a:solidFill>
                  <a:srgbClr val="FF0000"/>
                </a:solidFill>
                <a:latin typeface="Times New Roman" pitchFamily="18" charset="0"/>
                <a:cs typeface="Times New Roman" pitchFamily="18" charset="0"/>
              </a:rPr>
              <a:t> </a:t>
            </a:r>
            <a:r>
              <a:rPr lang="en-US" b="1" i="1" dirty="0" err="1">
                <a:solidFill>
                  <a:srgbClr val="FF0000"/>
                </a:solidFill>
                <a:latin typeface="Times New Roman" pitchFamily="18" charset="0"/>
                <a:cs typeface="Times New Roman" pitchFamily="18" charset="0"/>
              </a:rPr>
              <a:t>trở</a:t>
            </a:r>
            <a:r>
              <a:rPr lang="en-US" b="1" i="1" dirty="0">
                <a:solidFill>
                  <a:srgbClr val="FF0000"/>
                </a:solidFill>
                <a:latin typeface="Times New Roman" pitchFamily="18" charset="0"/>
                <a:cs typeface="Times New Roman" pitchFamily="18" charset="0"/>
              </a:rPr>
              <a:t> </a:t>
            </a:r>
            <a:r>
              <a:rPr lang="en-US" b="1" i="1" dirty="0" err="1">
                <a:solidFill>
                  <a:srgbClr val="FF0000"/>
                </a:solidFill>
                <a:latin typeface="Times New Roman" pitchFamily="18" charset="0"/>
                <a:cs typeface="Times New Roman" pitchFamily="18" charset="0"/>
              </a:rPr>
              <a:t>sự</a:t>
            </a:r>
            <a:r>
              <a:rPr lang="en-US" b="1" i="1" dirty="0">
                <a:solidFill>
                  <a:srgbClr val="FF0000"/>
                </a:solidFill>
                <a:latin typeface="Times New Roman" pitchFamily="18" charset="0"/>
                <a:cs typeface="Times New Roman" pitchFamily="18" charset="0"/>
              </a:rPr>
              <a:t> </a:t>
            </a:r>
            <a:r>
              <a:rPr lang="en-US" b="1" i="1" dirty="0" err="1">
                <a:solidFill>
                  <a:srgbClr val="FF0000"/>
                </a:solidFill>
                <a:latin typeface="Times New Roman" pitchFamily="18" charset="0"/>
                <a:cs typeface="Times New Roman" pitchFamily="18" charset="0"/>
              </a:rPr>
              <a:t>phát</a:t>
            </a:r>
            <a:r>
              <a:rPr lang="en-US" b="1" i="1" dirty="0">
                <a:solidFill>
                  <a:srgbClr val="FF0000"/>
                </a:solidFill>
                <a:latin typeface="Times New Roman" pitchFamily="18" charset="0"/>
                <a:cs typeface="Times New Roman" pitchFamily="18" charset="0"/>
              </a:rPr>
              <a:t> </a:t>
            </a:r>
            <a:r>
              <a:rPr lang="en-US" b="1" i="1" dirty="0" err="1">
                <a:solidFill>
                  <a:srgbClr val="FF0000"/>
                </a:solidFill>
                <a:latin typeface="Times New Roman" pitchFamily="18" charset="0"/>
                <a:cs typeface="Times New Roman" pitchFamily="18" charset="0"/>
              </a:rPr>
              <a:t>triển</a:t>
            </a:r>
            <a:r>
              <a:rPr lang="en-US" b="1" i="1" dirty="0">
                <a:solidFill>
                  <a:srgbClr val="FF0000"/>
                </a:solidFill>
                <a:latin typeface="Times New Roman" pitchFamily="18" charset="0"/>
                <a:cs typeface="Times New Roman" pitchFamily="18" charset="0"/>
              </a:rPr>
              <a:t> </a:t>
            </a:r>
            <a:r>
              <a:rPr lang="en-US" b="1" i="1" dirty="0" err="1">
                <a:solidFill>
                  <a:srgbClr val="FF0000"/>
                </a:solidFill>
                <a:latin typeface="Times New Roman" pitchFamily="18" charset="0"/>
                <a:cs typeface="Times New Roman" pitchFamily="18" charset="0"/>
              </a:rPr>
              <a:t>của</a:t>
            </a:r>
            <a:r>
              <a:rPr lang="en-US" b="1" i="1" dirty="0">
                <a:solidFill>
                  <a:srgbClr val="FF0000"/>
                </a:solidFill>
                <a:latin typeface="Times New Roman" pitchFamily="18" charset="0"/>
                <a:cs typeface="Times New Roman" pitchFamily="18" charset="0"/>
              </a:rPr>
              <a:t> </a:t>
            </a:r>
            <a:r>
              <a:rPr lang="en-US" b="1" i="1" dirty="0" err="1">
                <a:solidFill>
                  <a:srgbClr val="FF0000"/>
                </a:solidFill>
                <a:latin typeface="Times New Roman" pitchFamily="18" charset="0"/>
                <a:cs typeface="Times New Roman" pitchFamily="18" charset="0"/>
              </a:rPr>
              <a:t>đất</a:t>
            </a:r>
            <a:r>
              <a:rPr lang="en-US" b="1" i="1" dirty="0">
                <a:solidFill>
                  <a:srgbClr val="FF0000"/>
                </a:solidFill>
                <a:latin typeface="Times New Roman" pitchFamily="18" charset="0"/>
                <a:cs typeface="Times New Roman" pitchFamily="18" charset="0"/>
              </a:rPr>
              <a:t> </a:t>
            </a:r>
            <a:r>
              <a:rPr lang="en-US" b="1" i="1" dirty="0" err="1">
                <a:solidFill>
                  <a:srgbClr val="FF0000"/>
                </a:solidFill>
                <a:latin typeface="Times New Roman" pitchFamily="18" charset="0"/>
                <a:cs typeface="Times New Roman" pitchFamily="18" charset="0"/>
              </a:rPr>
              <a:t>nước</a:t>
            </a:r>
            <a:r>
              <a:rPr lang="en-US" b="1" i="1" dirty="0">
                <a:solidFill>
                  <a:srgbClr val="FF0000"/>
                </a:solidFill>
                <a:latin typeface="Times New Roman" pitchFamily="18" charset="0"/>
                <a:cs typeface="Times New Roman" pitchFamily="18" charset="0"/>
              </a:rPr>
              <a:t>.</a:t>
            </a:r>
          </a:p>
        </p:txBody>
      </p:sp>
      <p:grpSp>
        <p:nvGrpSpPr>
          <p:cNvPr id="2" name="组 13">
            <a:extLst>
              <a:ext uri="{FF2B5EF4-FFF2-40B4-BE49-F238E27FC236}">
                <a16:creationId xmlns:a16="http://schemas.microsoft.com/office/drawing/2014/main" id="{04A81DBA-07EA-609D-9A3C-B1962842F5A6}"/>
              </a:ext>
            </a:extLst>
          </p:cNvPr>
          <p:cNvGrpSpPr/>
          <p:nvPr/>
        </p:nvGrpSpPr>
        <p:grpSpPr>
          <a:xfrm>
            <a:off x="209269" y="535813"/>
            <a:ext cx="5466522" cy="1527924"/>
            <a:chOff x="1934287" y="1769633"/>
            <a:chExt cx="6141242" cy="1467617"/>
          </a:xfrm>
        </p:grpSpPr>
        <p:pic>
          <p:nvPicPr>
            <p:cNvPr id="4" name="图片 14">
              <a:extLst>
                <a:ext uri="{FF2B5EF4-FFF2-40B4-BE49-F238E27FC236}">
                  <a16:creationId xmlns:a16="http://schemas.microsoft.com/office/drawing/2014/main" id="{7BB8926D-5106-D069-41EB-0378D163D6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34287" y="1769633"/>
              <a:ext cx="1467617" cy="1467617"/>
            </a:xfrm>
            <a:prstGeom prst="rect">
              <a:avLst/>
            </a:prstGeom>
          </p:spPr>
        </p:pic>
        <p:sp>
          <p:nvSpPr>
            <p:cNvPr id="5" name="文本框 15">
              <a:extLst>
                <a:ext uri="{FF2B5EF4-FFF2-40B4-BE49-F238E27FC236}">
                  <a16:creationId xmlns:a16="http://schemas.microsoft.com/office/drawing/2014/main" id="{DC3FC9E3-72C6-4C48-7A58-36EF157D8055}"/>
                </a:ext>
              </a:extLst>
            </p:cNvPr>
            <p:cNvSpPr txBox="1"/>
            <p:nvPr/>
          </p:nvSpPr>
          <p:spPr>
            <a:xfrm>
              <a:off x="3651799" y="2095751"/>
              <a:ext cx="442373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sz="3600" b="1" i="0" u="none" strike="noStrike" kern="1200" cap="none" spc="0" normalizeH="0" baseline="0" noProof="0" dirty="0">
                <a:ln>
                  <a:noFill/>
                </a:ln>
                <a:solidFill>
                  <a:srgbClr val="A1856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6" name="图片 21" descr="玫瑰">
            <a:extLst>
              <a:ext uri="{FF2B5EF4-FFF2-40B4-BE49-F238E27FC236}">
                <a16:creationId xmlns:a16="http://schemas.microsoft.com/office/drawing/2014/main" id="{61F2F841-6D3D-AC03-BF45-D29B405CC5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7500" y="5341938"/>
            <a:ext cx="1490662"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0435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90"/>
                                          </p:val>
                                        </p:tav>
                                        <p:tav tm="100000">
                                          <p:val>
                                            <p:fltVal val="0"/>
                                          </p:val>
                                        </p:tav>
                                      </p:tavLst>
                                    </p:anim>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408873" y="343467"/>
            <a:ext cx="10764079" cy="907749"/>
          </a:xfrm>
          <a:prstGeom prst="rect">
            <a:avLst/>
          </a:prstGeom>
          <a:noFill/>
        </p:spPr>
        <p:txBody>
          <a:bodyPr wrap="square" rtlCol="0">
            <a:spAutoFit/>
          </a:bodyPr>
          <a:lstStyle/>
          <a:p>
            <a:pPr marR="203200" algn="just">
              <a:lnSpc>
                <a:spcPct val="115000"/>
              </a:lnSpc>
            </a:pP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kiến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ý hay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kiến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sao</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latin typeface=".VnTime"/>
              <a:ea typeface="Times New Roman" panose="02020603050405020304" pitchFamily="18" charset="0"/>
              <a:cs typeface="Times New Roman" panose="02020603050405020304" pitchFamily="18" charset="0"/>
            </a:endParaRPr>
          </a:p>
        </p:txBody>
      </p:sp>
      <p:pic>
        <p:nvPicPr>
          <p:cNvPr id="4" name="图片 3" descr="蝴蝶2"/>
          <p:cNvPicPr>
            <a:picLocks noChangeAspect="1"/>
          </p:cNvPicPr>
          <p:nvPr/>
        </p:nvPicPr>
        <p:blipFill>
          <a:blip r:embed="rId3"/>
          <a:stretch>
            <a:fillRect/>
          </a:stretch>
        </p:blipFill>
        <p:spPr>
          <a:xfrm rot="21000000" flipH="1">
            <a:off x="107253" y="77816"/>
            <a:ext cx="1242254" cy="1124578"/>
          </a:xfrm>
          <a:prstGeom prst="rect">
            <a:avLst/>
          </a:prstGeom>
        </p:spPr>
      </p:pic>
      <p:sp>
        <p:nvSpPr>
          <p:cNvPr id="6" name="TextBox 5">
            <a:extLst>
              <a:ext uri="{FF2B5EF4-FFF2-40B4-BE49-F238E27FC236}">
                <a16:creationId xmlns:a16="http://schemas.microsoft.com/office/drawing/2014/main" id="{08FB59F0-E8BE-8CD4-DC86-C0EB46D9B247}"/>
              </a:ext>
            </a:extLst>
          </p:cNvPr>
          <p:cNvSpPr txBox="1"/>
          <p:nvPr/>
        </p:nvSpPr>
        <p:spPr>
          <a:xfrm>
            <a:off x="479900" y="1481803"/>
            <a:ext cx="9300203" cy="4730334"/>
          </a:xfrm>
          <a:prstGeom prst="rect">
            <a:avLst/>
          </a:prstGeom>
          <a:noFill/>
        </p:spPr>
        <p:txBody>
          <a:bodyPr wrap="square" rtlCol="0">
            <a:spAutoFit/>
          </a:bodyPr>
          <a:lstStyle/>
          <a:p>
            <a:pPr marL="342900" marR="203200" lvl="0" indent="-342900" algn="just">
              <a:lnSpc>
                <a:spcPct val="115000"/>
              </a:lnSpc>
              <a:buFont typeface="+mj-lt"/>
              <a:buAutoNum type="alphaLcPeriod"/>
            </a:pP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mới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vướng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tệ</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nạn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endPar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203200" lvl="0" indent="-342900" algn="just">
              <a:lnSpc>
                <a:spcPct val="115000"/>
              </a:lnSpc>
              <a:buFont typeface="+mj-lt"/>
              <a:buAutoNum type="alphaLcPeriod"/>
            </a:pPr>
            <a:endParaRPr lang="en-US" sz="2400" dirty="0">
              <a:effectLst/>
              <a:latin typeface=".VnTime"/>
              <a:ea typeface="Times New Roman" panose="02020603050405020304" pitchFamily="18" charset="0"/>
              <a:cs typeface="Times New Roman" panose="02020603050405020304" pitchFamily="18" charset="0"/>
            </a:endParaRPr>
          </a:p>
          <a:p>
            <a:pPr marL="342900" marR="203200" lvl="0" indent="-342900" algn="just">
              <a:lnSpc>
                <a:spcPct val="115000"/>
              </a:lnSpc>
              <a:buFont typeface="+mj-lt"/>
              <a:buAutoNum type="alphaLcPeriod"/>
            </a:pP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tiền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vui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gọi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tệ</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nạn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endPar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203200" lvl="0" indent="-342900" algn="just">
              <a:lnSpc>
                <a:spcPct val="115000"/>
              </a:lnSpc>
              <a:buFont typeface="+mj-lt"/>
              <a:buAutoNum type="alphaLcPeriod"/>
            </a:pPr>
            <a:endParaRPr lang="en-US" sz="2400" dirty="0">
              <a:effectLst/>
              <a:latin typeface=".VnTime"/>
              <a:ea typeface="Times New Roman" panose="02020603050405020304" pitchFamily="18" charset="0"/>
              <a:cs typeface="Times New Roman" panose="02020603050405020304" pitchFamily="18" charset="0"/>
            </a:endParaRPr>
          </a:p>
          <a:p>
            <a:pPr marL="342900" marR="203200" lvl="0" indent="-342900" algn="just">
              <a:lnSpc>
                <a:spcPct val="115000"/>
              </a:lnSpc>
              <a:buFont typeface="+mj-lt"/>
              <a:buAutoNum type="alphaLcPeriod"/>
            </a:pP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Hút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thuốc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lá</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lĩnh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sành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điệu</a:t>
            </a:r>
            <a:endPar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R="203200" lvl="0" algn="just">
              <a:lnSpc>
                <a:spcPct val="115000"/>
              </a:lnSpc>
            </a:pPr>
            <a:endParaRPr lang="en-US" sz="2400" dirty="0">
              <a:effectLst/>
              <a:latin typeface=".VnTime"/>
              <a:ea typeface="Times New Roman" panose="02020603050405020304" pitchFamily="18" charset="0"/>
              <a:cs typeface="Times New Roman" panose="02020603050405020304" pitchFamily="18" charset="0"/>
            </a:endParaRPr>
          </a:p>
          <a:p>
            <a:pPr marL="342900" marR="203200" lvl="0" indent="-342900" algn="just">
              <a:lnSpc>
                <a:spcPct val="115000"/>
              </a:lnSpc>
              <a:buFont typeface="+mj-lt"/>
              <a:buAutoNum type="alphaLcPeriod"/>
            </a:pP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Trò</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chơi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điện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tử</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gây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nghiện</a:t>
            </a:r>
            <a:endPar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203200" lvl="0" indent="-342900" algn="just">
              <a:lnSpc>
                <a:spcPct val="115000"/>
              </a:lnSpc>
              <a:buFont typeface="+mj-lt"/>
              <a:buAutoNum type="alphaLcPeriod"/>
            </a:pPr>
            <a:endParaRPr lang="en-US" sz="2400" dirty="0">
              <a:effectLst/>
              <a:latin typeface=".VnTime"/>
              <a:ea typeface="Times New Roman" panose="02020603050405020304" pitchFamily="18" charset="0"/>
              <a:cs typeface="Times New Roman" panose="02020603050405020304" pitchFamily="18" charset="0"/>
            </a:endParaRPr>
          </a:p>
          <a:p>
            <a:pPr marL="342900" marR="203200" lvl="0" indent="-342900" algn="just">
              <a:lnSpc>
                <a:spcPct val="115000"/>
              </a:lnSpc>
              <a:buFont typeface="+mj-lt"/>
              <a:buAutoNum type="alphaLcPeriod"/>
            </a:pP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Nếu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đủ</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lĩnh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ma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túy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lần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sao</a:t>
            </a:r>
            <a:endPar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203200" lvl="0" indent="-342900" algn="just">
              <a:lnSpc>
                <a:spcPct val="115000"/>
              </a:lnSpc>
              <a:buFont typeface="+mj-lt"/>
              <a:buAutoNum type="alphaLcPeriod"/>
            </a:pPr>
            <a:endParaRPr lang="en-US" sz="2400" dirty="0">
              <a:effectLst/>
              <a:latin typeface=".VnTime"/>
              <a:ea typeface="Times New Roman" panose="02020603050405020304" pitchFamily="18" charset="0"/>
              <a:cs typeface="Times New Roman" panose="02020603050405020304" pitchFamily="18" charset="0"/>
            </a:endParaRPr>
          </a:p>
          <a:p>
            <a:pPr marL="342900" marR="203200" lvl="0" indent="-342900" algn="just">
              <a:lnSpc>
                <a:spcPct val="115000"/>
              </a:lnSpc>
              <a:buFont typeface="+mj-lt"/>
              <a:buAutoNum type="alphaLcPeriod"/>
            </a:pP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bóng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xử</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phạt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quá</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nhỏ</a:t>
            </a:r>
            <a:endParaRPr lang="en-US" sz="2400" dirty="0">
              <a:effectLst/>
              <a:latin typeface=".VnTime"/>
              <a:ea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B314CA57-7B7A-A6AD-E189-AE5470896F21}"/>
              </a:ext>
            </a:extLst>
          </p:cNvPr>
          <p:cNvSpPr/>
          <p:nvPr/>
        </p:nvSpPr>
        <p:spPr>
          <a:xfrm>
            <a:off x="10114721" y="1530883"/>
            <a:ext cx="536712" cy="528687"/>
          </a:xfrm>
          <a:prstGeom prst="rect">
            <a:avLst/>
          </a:prstGeom>
          <a:noFill/>
          <a:ln w="2857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pic>
        <p:nvPicPr>
          <p:cNvPr id="11" name="Picture 10">
            <a:extLst>
              <a:ext uri="{FF2B5EF4-FFF2-40B4-BE49-F238E27FC236}">
                <a16:creationId xmlns:a16="http://schemas.microsoft.com/office/drawing/2014/main" id="{5969810A-66BC-F7E5-9C07-D9C61AD0D923}"/>
              </a:ext>
            </a:extLst>
          </p:cNvPr>
          <p:cNvPicPr>
            <a:picLocks noChangeAspect="1"/>
          </p:cNvPicPr>
          <p:nvPr/>
        </p:nvPicPr>
        <p:blipFill>
          <a:blip r:embed="rId4"/>
          <a:stretch>
            <a:fillRect/>
          </a:stretch>
        </p:blipFill>
        <p:spPr>
          <a:xfrm>
            <a:off x="10064579" y="5566406"/>
            <a:ext cx="566977" cy="554784"/>
          </a:xfrm>
          <a:prstGeom prst="rect">
            <a:avLst/>
          </a:prstGeom>
        </p:spPr>
      </p:pic>
      <p:sp>
        <p:nvSpPr>
          <p:cNvPr id="12" name="Rectangle 11">
            <a:extLst>
              <a:ext uri="{FF2B5EF4-FFF2-40B4-BE49-F238E27FC236}">
                <a16:creationId xmlns:a16="http://schemas.microsoft.com/office/drawing/2014/main" id="{B9AE10BE-A269-94C8-7F5F-631BE5E2965E}"/>
              </a:ext>
            </a:extLst>
          </p:cNvPr>
          <p:cNvSpPr/>
          <p:nvPr/>
        </p:nvSpPr>
        <p:spPr>
          <a:xfrm>
            <a:off x="10094844" y="2302912"/>
            <a:ext cx="536712" cy="528687"/>
          </a:xfrm>
          <a:prstGeom prst="rect">
            <a:avLst/>
          </a:prstGeom>
          <a:noFill/>
          <a:ln w="2857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13" name="Rectangle 12">
            <a:extLst>
              <a:ext uri="{FF2B5EF4-FFF2-40B4-BE49-F238E27FC236}">
                <a16:creationId xmlns:a16="http://schemas.microsoft.com/office/drawing/2014/main" id="{EF88DE37-4119-D3CE-198C-7F01E7C31E9D}"/>
              </a:ext>
            </a:extLst>
          </p:cNvPr>
          <p:cNvSpPr/>
          <p:nvPr/>
        </p:nvSpPr>
        <p:spPr>
          <a:xfrm>
            <a:off x="10058400" y="3846970"/>
            <a:ext cx="536712" cy="528687"/>
          </a:xfrm>
          <a:prstGeom prst="rect">
            <a:avLst/>
          </a:prstGeom>
          <a:noFill/>
          <a:ln w="2857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14" name="Rectangle 13">
            <a:extLst>
              <a:ext uri="{FF2B5EF4-FFF2-40B4-BE49-F238E27FC236}">
                <a16:creationId xmlns:a16="http://schemas.microsoft.com/office/drawing/2014/main" id="{3872FCFB-CDF7-1778-2385-B3AEA89412CD}"/>
              </a:ext>
            </a:extLst>
          </p:cNvPr>
          <p:cNvSpPr/>
          <p:nvPr/>
        </p:nvSpPr>
        <p:spPr>
          <a:xfrm>
            <a:off x="10094844" y="3074941"/>
            <a:ext cx="536712" cy="528687"/>
          </a:xfrm>
          <a:prstGeom prst="rect">
            <a:avLst/>
          </a:prstGeom>
          <a:noFill/>
          <a:ln w="2857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15" name="Rectangle 14">
            <a:extLst>
              <a:ext uri="{FF2B5EF4-FFF2-40B4-BE49-F238E27FC236}">
                <a16:creationId xmlns:a16="http://schemas.microsoft.com/office/drawing/2014/main" id="{51D0A9E7-15A8-FB14-9F0D-2F2626EEAC26}"/>
              </a:ext>
            </a:extLst>
          </p:cNvPr>
          <p:cNvSpPr/>
          <p:nvPr/>
        </p:nvSpPr>
        <p:spPr>
          <a:xfrm>
            <a:off x="10079711" y="4778011"/>
            <a:ext cx="536712" cy="528687"/>
          </a:xfrm>
          <a:prstGeom prst="rect">
            <a:avLst/>
          </a:prstGeom>
          <a:noFill/>
          <a:ln w="2857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16" name="TextBox 15">
            <a:extLst>
              <a:ext uri="{FF2B5EF4-FFF2-40B4-BE49-F238E27FC236}">
                <a16:creationId xmlns:a16="http://schemas.microsoft.com/office/drawing/2014/main" id="{DF327500-0749-B87A-763A-3C13661E3E1A}"/>
              </a:ext>
            </a:extLst>
          </p:cNvPr>
          <p:cNvSpPr txBox="1"/>
          <p:nvPr/>
        </p:nvSpPr>
        <p:spPr>
          <a:xfrm>
            <a:off x="10118035" y="1581076"/>
            <a:ext cx="533398" cy="523220"/>
          </a:xfrm>
          <a:prstGeom prst="rect">
            <a:avLst/>
          </a:prstGeom>
          <a:noFill/>
        </p:spPr>
        <p:txBody>
          <a:bodyPr wrap="square" rtlCol="0">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X</a:t>
            </a:r>
          </a:p>
        </p:txBody>
      </p:sp>
      <p:sp>
        <p:nvSpPr>
          <p:cNvPr id="17" name="TextBox 16">
            <a:extLst>
              <a:ext uri="{FF2B5EF4-FFF2-40B4-BE49-F238E27FC236}">
                <a16:creationId xmlns:a16="http://schemas.microsoft.com/office/drawing/2014/main" id="{F80D6F09-F5C5-2D15-AAA5-2BDD32F889CC}"/>
              </a:ext>
            </a:extLst>
          </p:cNvPr>
          <p:cNvSpPr txBox="1"/>
          <p:nvPr/>
        </p:nvSpPr>
        <p:spPr>
          <a:xfrm>
            <a:off x="10118035" y="2285542"/>
            <a:ext cx="533398" cy="523220"/>
          </a:xfrm>
          <a:prstGeom prst="rect">
            <a:avLst/>
          </a:prstGeom>
          <a:noFill/>
        </p:spPr>
        <p:txBody>
          <a:bodyPr wrap="square" rtlCol="0">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X</a:t>
            </a:r>
          </a:p>
        </p:txBody>
      </p:sp>
      <p:pic>
        <p:nvPicPr>
          <p:cNvPr id="19" name="Picture 18">
            <a:extLst>
              <a:ext uri="{FF2B5EF4-FFF2-40B4-BE49-F238E27FC236}">
                <a16:creationId xmlns:a16="http://schemas.microsoft.com/office/drawing/2014/main" id="{07CE9119-EECB-D5CD-0691-60EC5833AFED}"/>
              </a:ext>
            </a:extLst>
          </p:cNvPr>
          <p:cNvPicPr>
            <a:picLocks noChangeAspect="1"/>
          </p:cNvPicPr>
          <p:nvPr/>
        </p:nvPicPr>
        <p:blipFill>
          <a:blip r:embed="rId5"/>
          <a:stretch>
            <a:fillRect/>
          </a:stretch>
        </p:blipFill>
        <p:spPr>
          <a:xfrm>
            <a:off x="10058400" y="3097097"/>
            <a:ext cx="688908" cy="749873"/>
          </a:xfrm>
          <a:prstGeom prst="rect">
            <a:avLst/>
          </a:prstGeom>
        </p:spPr>
      </p:pic>
      <p:pic>
        <p:nvPicPr>
          <p:cNvPr id="31" name="Graphic 30" descr="Checkmark">
            <a:extLst>
              <a:ext uri="{FF2B5EF4-FFF2-40B4-BE49-F238E27FC236}">
                <a16:creationId xmlns:a16="http://schemas.microsoft.com/office/drawing/2014/main" id="{552B46C2-4B81-C731-00C1-724CB37B5B2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113288" y="3787291"/>
            <a:ext cx="457200" cy="631828"/>
          </a:xfrm>
          <a:prstGeom prst="rect">
            <a:avLst/>
          </a:prstGeom>
        </p:spPr>
      </p:pic>
      <p:sp>
        <p:nvSpPr>
          <p:cNvPr id="32" name="TextBox 31">
            <a:extLst>
              <a:ext uri="{FF2B5EF4-FFF2-40B4-BE49-F238E27FC236}">
                <a16:creationId xmlns:a16="http://schemas.microsoft.com/office/drawing/2014/main" id="{8EF38C02-3A9D-8081-9DC1-E8FA0894D53A}"/>
              </a:ext>
            </a:extLst>
          </p:cNvPr>
          <p:cNvSpPr txBox="1"/>
          <p:nvPr/>
        </p:nvSpPr>
        <p:spPr>
          <a:xfrm>
            <a:off x="10104579" y="4808732"/>
            <a:ext cx="511843" cy="523220"/>
          </a:xfrm>
          <a:prstGeom prst="rect">
            <a:avLst/>
          </a:prstGeom>
          <a:noFill/>
        </p:spPr>
        <p:txBody>
          <a:bodyPr wrap="square" rtlCol="0">
            <a:spAutoFit/>
          </a:bodyPr>
          <a:lstStyle/>
          <a:p>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X</a:t>
            </a:r>
            <a:endParaRPr lang="en-US" dirty="0"/>
          </a:p>
        </p:txBody>
      </p:sp>
      <p:sp>
        <p:nvSpPr>
          <p:cNvPr id="34" name="TextBox 33">
            <a:extLst>
              <a:ext uri="{FF2B5EF4-FFF2-40B4-BE49-F238E27FC236}">
                <a16:creationId xmlns:a16="http://schemas.microsoft.com/office/drawing/2014/main" id="{8E5810AE-55E2-20C2-955F-AB11D6FF5F86}"/>
              </a:ext>
            </a:extLst>
          </p:cNvPr>
          <p:cNvSpPr txBox="1"/>
          <p:nvPr/>
        </p:nvSpPr>
        <p:spPr>
          <a:xfrm>
            <a:off x="10079711" y="5566406"/>
            <a:ext cx="400050"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X</a:t>
            </a:r>
            <a:endParaRPr lang="en-US" dirty="0"/>
          </a:p>
        </p:txBody>
      </p:sp>
    </p:spTree>
    <p:extLst>
      <p:ext uri="{BB962C8B-B14F-4D97-AF65-F5344CB8AC3E}">
        <p14:creationId xmlns:p14="http://schemas.microsoft.com/office/powerpoint/2010/main" val="2308260265"/>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32" grpId="0"/>
      <p:bldP spid="3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下箭头 11"/>
          <p:cNvSpPr/>
          <p:nvPr/>
        </p:nvSpPr>
        <p:spPr>
          <a:xfrm rot="2761994">
            <a:off x="4375573" y="1688708"/>
            <a:ext cx="1538420" cy="2231779"/>
          </a:xfrm>
          <a:custGeom>
            <a:avLst/>
            <a:gdLst>
              <a:gd name="connsiteX0" fmla="*/ 0 w 720080"/>
              <a:gd name="connsiteY0" fmla="*/ 2808312 h 3168352"/>
              <a:gd name="connsiteX1" fmla="*/ 180020 w 720080"/>
              <a:gd name="connsiteY1" fmla="*/ 2808312 h 3168352"/>
              <a:gd name="connsiteX2" fmla="*/ 180020 w 720080"/>
              <a:gd name="connsiteY2" fmla="*/ 0 h 3168352"/>
              <a:gd name="connsiteX3" fmla="*/ 540060 w 720080"/>
              <a:gd name="connsiteY3" fmla="*/ 0 h 3168352"/>
              <a:gd name="connsiteX4" fmla="*/ 540060 w 720080"/>
              <a:gd name="connsiteY4" fmla="*/ 2808312 h 3168352"/>
              <a:gd name="connsiteX5" fmla="*/ 720080 w 720080"/>
              <a:gd name="connsiteY5" fmla="*/ 2808312 h 3168352"/>
              <a:gd name="connsiteX6" fmla="*/ 360040 w 720080"/>
              <a:gd name="connsiteY6" fmla="*/ 3168352 h 3168352"/>
              <a:gd name="connsiteX7" fmla="*/ 0 w 720080"/>
              <a:gd name="connsiteY7" fmla="*/ 2808312 h 3168352"/>
              <a:gd name="connsiteX0-1" fmla="*/ 0 w 720080"/>
              <a:gd name="connsiteY0-2" fmla="*/ 2808312 h 3168352"/>
              <a:gd name="connsiteX1-3" fmla="*/ 180020 w 720080"/>
              <a:gd name="connsiteY1-4" fmla="*/ 2808312 h 3168352"/>
              <a:gd name="connsiteX2-5" fmla="*/ 540060 w 720080"/>
              <a:gd name="connsiteY2-6" fmla="*/ 0 h 3168352"/>
              <a:gd name="connsiteX3-7" fmla="*/ 540060 w 720080"/>
              <a:gd name="connsiteY3-8" fmla="*/ 2808312 h 3168352"/>
              <a:gd name="connsiteX4-9" fmla="*/ 720080 w 720080"/>
              <a:gd name="connsiteY4-10" fmla="*/ 2808312 h 3168352"/>
              <a:gd name="connsiteX5-11" fmla="*/ 360040 w 720080"/>
              <a:gd name="connsiteY5-12" fmla="*/ 3168352 h 3168352"/>
              <a:gd name="connsiteX6-13" fmla="*/ 0 w 720080"/>
              <a:gd name="connsiteY6-14" fmla="*/ 2808312 h 3168352"/>
              <a:gd name="connsiteX0-15" fmla="*/ 0 w 720080"/>
              <a:gd name="connsiteY0-16" fmla="*/ 2808312 h 3168352"/>
              <a:gd name="connsiteX1-17" fmla="*/ 180020 w 720080"/>
              <a:gd name="connsiteY1-18" fmla="*/ 2808312 h 3168352"/>
              <a:gd name="connsiteX2-19" fmla="*/ 540060 w 720080"/>
              <a:gd name="connsiteY2-20" fmla="*/ 0 h 3168352"/>
              <a:gd name="connsiteX3-21" fmla="*/ 540060 w 720080"/>
              <a:gd name="connsiteY3-22" fmla="*/ 2808312 h 3168352"/>
              <a:gd name="connsiteX4-23" fmla="*/ 720080 w 720080"/>
              <a:gd name="connsiteY4-24" fmla="*/ 2808312 h 3168352"/>
              <a:gd name="connsiteX5-25" fmla="*/ 360040 w 720080"/>
              <a:gd name="connsiteY5-26" fmla="*/ 3168352 h 3168352"/>
              <a:gd name="connsiteX6-27" fmla="*/ 0 w 720080"/>
              <a:gd name="connsiteY6-28" fmla="*/ 2808312 h 3168352"/>
              <a:gd name="connsiteX0-29" fmla="*/ 0 w 720080"/>
              <a:gd name="connsiteY0-30" fmla="*/ 2808312 h 3168352"/>
              <a:gd name="connsiteX1-31" fmla="*/ 180020 w 720080"/>
              <a:gd name="connsiteY1-32" fmla="*/ 2808312 h 3168352"/>
              <a:gd name="connsiteX2-33" fmla="*/ 540060 w 720080"/>
              <a:gd name="connsiteY2-34" fmla="*/ 0 h 3168352"/>
              <a:gd name="connsiteX3-35" fmla="*/ 540060 w 720080"/>
              <a:gd name="connsiteY3-36" fmla="*/ 2808312 h 3168352"/>
              <a:gd name="connsiteX4-37" fmla="*/ 720080 w 720080"/>
              <a:gd name="connsiteY4-38" fmla="*/ 2808312 h 3168352"/>
              <a:gd name="connsiteX5-39" fmla="*/ 360040 w 720080"/>
              <a:gd name="connsiteY5-40" fmla="*/ 3168352 h 3168352"/>
              <a:gd name="connsiteX6-41" fmla="*/ 0 w 720080"/>
              <a:gd name="connsiteY6-42" fmla="*/ 2808312 h 3168352"/>
              <a:gd name="connsiteX0-43" fmla="*/ 0 w 720080"/>
              <a:gd name="connsiteY0-44" fmla="*/ 2808312 h 3168352"/>
              <a:gd name="connsiteX1-45" fmla="*/ 180020 w 720080"/>
              <a:gd name="connsiteY1-46" fmla="*/ 2808312 h 3168352"/>
              <a:gd name="connsiteX2-47" fmla="*/ 540060 w 720080"/>
              <a:gd name="connsiteY2-48" fmla="*/ 0 h 3168352"/>
              <a:gd name="connsiteX3-49" fmla="*/ 540060 w 720080"/>
              <a:gd name="connsiteY3-50" fmla="*/ 2808312 h 3168352"/>
              <a:gd name="connsiteX4-51" fmla="*/ 720080 w 720080"/>
              <a:gd name="connsiteY4-52" fmla="*/ 2808312 h 3168352"/>
              <a:gd name="connsiteX5-53" fmla="*/ 360040 w 720080"/>
              <a:gd name="connsiteY5-54" fmla="*/ 3168352 h 3168352"/>
              <a:gd name="connsiteX6-55" fmla="*/ 0 w 720080"/>
              <a:gd name="connsiteY6-56" fmla="*/ 2808312 h 3168352"/>
              <a:gd name="connsiteX0-57" fmla="*/ 0 w 720080"/>
              <a:gd name="connsiteY0-58" fmla="*/ 2808312 h 3168352"/>
              <a:gd name="connsiteX1-59" fmla="*/ 180020 w 720080"/>
              <a:gd name="connsiteY1-60" fmla="*/ 2808312 h 3168352"/>
              <a:gd name="connsiteX2-61" fmla="*/ 540060 w 720080"/>
              <a:gd name="connsiteY2-62" fmla="*/ 0 h 3168352"/>
              <a:gd name="connsiteX3-63" fmla="*/ 540060 w 720080"/>
              <a:gd name="connsiteY3-64" fmla="*/ 2808312 h 3168352"/>
              <a:gd name="connsiteX4-65" fmla="*/ 720080 w 720080"/>
              <a:gd name="connsiteY4-66" fmla="*/ 2808312 h 3168352"/>
              <a:gd name="connsiteX5-67" fmla="*/ 360040 w 720080"/>
              <a:gd name="connsiteY5-68" fmla="*/ 3168352 h 3168352"/>
              <a:gd name="connsiteX6-69" fmla="*/ 0 w 720080"/>
              <a:gd name="connsiteY6-70" fmla="*/ 2808312 h 3168352"/>
              <a:gd name="connsiteX0-71" fmla="*/ 0 w 720080"/>
              <a:gd name="connsiteY0-72" fmla="*/ 2808312 h 3168352"/>
              <a:gd name="connsiteX1-73" fmla="*/ 180020 w 720080"/>
              <a:gd name="connsiteY1-74" fmla="*/ 2808312 h 3168352"/>
              <a:gd name="connsiteX2-75" fmla="*/ 540060 w 720080"/>
              <a:gd name="connsiteY2-76" fmla="*/ 0 h 3168352"/>
              <a:gd name="connsiteX3-77" fmla="*/ 540060 w 720080"/>
              <a:gd name="connsiteY3-78" fmla="*/ 2808312 h 3168352"/>
              <a:gd name="connsiteX4-79" fmla="*/ 720080 w 720080"/>
              <a:gd name="connsiteY4-80" fmla="*/ 2808312 h 3168352"/>
              <a:gd name="connsiteX5-81" fmla="*/ 360040 w 720080"/>
              <a:gd name="connsiteY5-82" fmla="*/ 3168352 h 3168352"/>
              <a:gd name="connsiteX6-83" fmla="*/ 0 w 720080"/>
              <a:gd name="connsiteY6-84" fmla="*/ 2808312 h 3168352"/>
              <a:gd name="connsiteX0-85" fmla="*/ 0 w 720080"/>
              <a:gd name="connsiteY0-86" fmla="*/ 2808312 h 3168352"/>
              <a:gd name="connsiteX1-87" fmla="*/ 180020 w 720080"/>
              <a:gd name="connsiteY1-88" fmla="*/ 2808312 h 3168352"/>
              <a:gd name="connsiteX2-89" fmla="*/ 540060 w 720080"/>
              <a:gd name="connsiteY2-90" fmla="*/ 0 h 3168352"/>
              <a:gd name="connsiteX3-91" fmla="*/ 540060 w 720080"/>
              <a:gd name="connsiteY3-92" fmla="*/ 2808312 h 3168352"/>
              <a:gd name="connsiteX4-93" fmla="*/ 720080 w 720080"/>
              <a:gd name="connsiteY4-94" fmla="*/ 2808312 h 3168352"/>
              <a:gd name="connsiteX5-95" fmla="*/ 360040 w 720080"/>
              <a:gd name="connsiteY5-96" fmla="*/ 3168352 h 3168352"/>
              <a:gd name="connsiteX6-97" fmla="*/ 0 w 720080"/>
              <a:gd name="connsiteY6-98" fmla="*/ 2808312 h 3168352"/>
              <a:gd name="connsiteX0-99" fmla="*/ 0 w 720080"/>
              <a:gd name="connsiteY0-100" fmla="*/ 2808312 h 3168352"/>
              <a:gd name="connsiteX1-101" fmla="*/ 180020 w 720080"/>
              <a:gd name="connsiteY1-102" fmla="*/ 2808312 h 3168352"/>
              <a:gd name="connsiteX2-103" fmla="*/ 540060 w 720080"/>
              <a:gd name="connsiteY2-104" fmla="*/ 0 h 3168352"/>
              <a:gd name="connsiteX3-105" fmla="*/ 540060 w 720080"/>
              <a:gd name="connsiteY3-106" fmla="*/ 2808312 h 3168352"/>
              <a:gd name="connsiteX4-107" fmla="*/ 720080 w 720080"/>
              <a:gd name="connsiteY4-108" fmla="*/ 2808312 h 3168352"/>
              <a:gd name="connsiteX5-109" fmla="*/ 360040 w 720080"/>
              <a:gd name="connsiteY5-110" fmla="*/ 3168352 h 3168352"/>
              <a:gd name="connsiteX6-111" fmla="*/ 0 w 720080"/>
              <a:gd name="connsiteY6-112" fmla="*/ 2808312 h 3168352"/>
              <a:gd name="connsiteX0-113" fmla="*/ 0 w 752331"/>
              <a:gd name="connsiteY0-114" fmla="*/ 3085897 h 3445937"/>
              <a:gd name="connsiteX1-115" fmla="*/ 180020 w 752331"/>
              <a:gd name="connsiteY1-116" fmla="*/ 3085897 h 3445937"/>
              <a:gd name="connsiteX2-117" fmla="*/ 752331 w 752331"/>
              <a:gd name="connsiteY2-118" fmla="*/ 0 h 3445937"/>
              <a:gd name="connsiteX3-119" fmla="*/ 540060 w 752331"/>
              <a:gd name="connsiteY3-120" fmla="*/ 3085897 h 3445937"/>
              <a:gd name="connsiteX4-121" fmla="*/ 720080 w 752331"/>
              <a:gd name="connsiteY4-122" fmla="*/ 3085897 h 3445937"/>
              <a:gd name="connsiteX5-123" fmla="*/ 360040 w 752331"/>
              <a:gd name="connsiteY5-124" fmla="*/ 3445937 h 3445937"/>
              <a:gd name="connsiteX6-125" fmla="*/ 0 w 752331"/>
              <a:gd name="connsiteY6-126" fmla="*/ 3085897 h 3445937"/>
              <a:gd name="connsiteX0-127" fmla="*/ 0 w 752331"/>
              <a:gd name="connsiteY0-128" fmla="*/ 3085897 h 3445937"/>
              <a:gd name="connsiteX1-129" fmla="*/ 180020 w 752331"/>
              <a:gd name="connsiteY1-130" fmla="*/ 3085897 h 3445937"/>
              <a:gd name="connsiteX2-131" fmla="*/ 752331 w 752331"/>
              <a:gd name="connsiteY2-132" fmla="*/ 0 h 3445937"/>
              <a:gd name="connsiteX3-133" fmla="*/ 540060 w 752331"/>
              <a:gd name="connsiteY3-134" fmla="*/ 3085897 h 3445937"/>
              <a:gd name="connsiteX4-135" fmla="*/ 720080 w 752331"/>
              <a:gd name="connsiteY4-136" fmla="*/ 3085897 h 3445937"/>
              <a:gd name="connsiteX5-137" fmla="*/ 360040 w 752331"/>
              <a:gd name="connsiteY5-138" fmla="*/ 3445937 h 3445937"/>
              <a:gd name="connsiteX6-139" fmla="*/ 0 w 752331"/>
              <a:gd name="connsiteY6-140" fmla="*/ 3085897 h 3445937"/>
              <a:gd name="connsiteX0-141" fmla="*/ 0 w 752331"/>
              <a:gd name="connsiteY0-142" fmla="*/ 3085897 h 3445937"/>
              <a:gd name="connsiteX1-143" fmla="*/ 180020 w 752331"/>
              <a:gd name="connsiteY1-144" fmla="*/ 3085897 h 3445937"/>
              <a:gd name="connsiteX2-145" fmla="*/ 752331 w 752331"/>
              <a:gd name="connsiteY2-146" fmla="*/ 0 h 3445937"/>
              <a:gd name="connsiteX3-147" fmla="*/ 540060 w 752331"/>
              <a:gd name="connsiteY3-148" fmla="*/ 3085897 h 3445937"/>
              <a:gd name="connsiteX4-149" fmla="*/ 720080 w 752331"/>
              <a:gd name="connsiteY4-150" fmla="*/ 3085897 h 3445937"/>
              <a:gd name="connsiteX5-151" fmla="*/ 360040 w 752331"/>
              <a:gd name="connsiteY5-152" fmla="*/ 3445937 h 3445937"/>
              <a:gd name="connsiteX6-153" fmla="*/ 0 w 752331"/>
              <a:gd name="connsiteY6-154" fmla="*/ 3085897 h 3445937"/>
              <a:gd name="connsiteX0-155" fmla="*/ 0 w 1521214"/>
              <a:gd name="connsiteY0-156" fmla="*/ 2643005 h 3003045"/>
              <a:gd name="connsiteX1-157" fmla="*/ 180020 w 1521214"/>
              <a:gd name="connsiteY1-158" fmla="*/ 2643005 h 3003045"/>
              <a:gd name="connsiteX2-159" fmla="*/ 1521214 w 1521214"/>
              <a:gd name="connsiteY2-160" fmla="*/ 0 h 3003045"/>
              <a:gd name="connsiteX3-161" fmla="*/ 540060 w 1521214"/>
              <a:gd name="connsiteY3-162" fmla="*/ 2643005 h 3003045"/>
              <a:gd name="connsiteX4-163" fmla="*/ 720080 w 1521214"/>
              <a:gd name="connsiteY4-164" fmla="*/ 2643005 h 3003045"/>
              <a:gd name="connsiteX5-165" fmla="*/ 360040 w 1521214"/>
              <a:gd name="connsiteY5-166" fmla="*/ 3003045 h 3003045"/>
              <a:gd name="connsiteX6-167" fmla="*/ 0 w 1521214"/>
              <a:gd name="connsiteY6-168" fmla="*/ 2643005 h 3003045"/>
              <a:gd name="connsiteX0-169" fmla="*/ 0 w 1521214"/>
              <a:gd name="connsiteY0-170" fmla="*/ 2643005 h 3003045"/>
              <a:gd name="connsiteX1-171" fmla="*/ 180020 w 1521214"/>
              <a:gd name="connsiteY1-172" fmla="*/ 2643005 h 3003045"/>
              <a:gd name="connsiteX2-173" fmla="*/ 1521214 w 1521214"/>
              <a:gd name="connsiteY2-174" fmla="*/ 0 h 3003045"/>
              <a:gd name="connsiteX3-175" fmla="*/ 540060 w 1521214"/>
              <a:gd name="connsiteY3-176" fmla="*/ 2643005 h 3003045"/>
              <a:gd name="connsiteX4-177" fmla="*/ 720080 w 1521214"/>
              <a:gd name="connsiteY4-178" fmla="*/ 2643005 h 3003045"/>
              <a:gd name="connsiteX5-179" fmla="*/ 360040 w 1521214"/>
              <a:gd name="connsiteY5-180" fmla="*/ 3003045 h 3003045"/>
              <a:gd name="connsiteX6-181" fmla="*/ 0 w 1521214"/>
              <a:gd name="connsiteY6-182" fmla="*/ 2643005 h 3003045"/>
              <a:gd name="connsiteX0-183" fmla="*/ 0 w 1521214"/>
              <a:gd name="connsiteY0-184" fmla="*/ 2643005 h 3003045"/>
              <a:gd name="connsiteX1-185" fmla="*/ 180020 w 1521214"/>
              <a:gd name="connsiteY1-186" fmla="*/ 2643005 h 3003045"/>
              <a:gd name="connsiteX2-187" fmla="*/ 1521214 w 1521214"/>
              <a:gd name="connsiteY2-188" fmla="*/ 0 h 3003045"/>
              <a:gd name="connsiteX3-189" fmla="*/ 540060 w 1521214"/>
              <a:gd name="connsiteY3-190" fmla="*/ 2643005 h 3003045"/>
              <a:gd name="connsiteX4-191" fmla="*/ 720080 w 1521214"/>
              <a:gd name="connsiteY4-192" fmla="*/ 2643005 h 3003045"/>
              <a:gd name="connsiteX5-193" fmla="*/ 360040 w 1521214"/>
              <a:gd name="connsiteY5-194" fmla="*/ 3003045 h 3003045"/>
              <a:gd name="connsiteX6-195" fmla="*/ 0 w 1521214"/>
              <a:gd name="connsiteY6-196" fmla="*/ 2643005 h 3003045"/>
              <a:gd name="connsiteX0-197" fmla="*/ 0 w 1521214"/>
              <a:gd name="connsiteY0-198" fmla="*/ 2643005 h 3003045"/>
              <a:gd name="connsiteX1-199" fmla="*/ 180020 w 1521214"/>
              <a:gd name="connsiteY1-200" fmla="*/ 2643005 h 3003045"/>
              <a:gd name="connsiteX2-201" fmla="*/ 1521214 w 1521214"/>
              <a:gd name="connsiteY2-202" fmla="*/ 0 h 3003045"/>
              <a:gd name="connsiteX3-203" fmla="*/ 540060 w 1521214"/>
              <a:gd name="connsiteY3-204" fmla="*/ 2643005 h 3003045"/>
              <a:gd name="connsiteX4-205" fmla="*/ 720080 w 1521214"/>
              <a:gd name="connsiteY4-206" fmla="*/ 2643005 h 3003045"/>
              <a:gd name="connsiteX5-207" fmla="*/ 360040 w 1521214"/>
              <a:gd name="connsiteY5-208" fmla="*/ 3003045 h 3003045"/>
              <a:gd name="connsiteX6-209" fmla="*/ 0 w 1521214"/>
              <a:gd name="connsiteY6-210" fmla="*/ 2643005 h 3003045"/>
              <a:gd name="connsiteX0-211" fmla="*/ 0 w 1521214"/>
              <a:gd name="connsiteY0-212" fmla="*/ 2643005 h 3003045"/>
              <a:gd name="connsiteX1-213" fmla="*/ 180020 w 1521214"/>
              <a:gd name="connsiteY1-214" fmla="*/ 2643005 h 3003045"/>
              <a:gd name="connsiteX2-215" fmla="*/ 1521214 w 1521214"/>
              <a:gd name="connsiteY2-216" fmla="*/ 0 h 3003045"/>
              <a:gd name="connsiteX3-217" fmla="*/ 540060 w 1521214"/>
              <a:gd name="connsiteY3-218" fmla="*/ 2643005 h 3003045"/>
              <a:gd name="connsiteX4-219" fmla="*/ 720080 w 1521214"/>
              <a:gd name="connsiteY4-220" fmla="*/ 2643005 h 3003045"/>
              <a:gd name="connsiteX5-221" fmla="*/ 360040 w 1521214"/>
              <a:gd name="connsiteY5-222" fmla="*/ 3003045 h 3003045"/>
              <a:gd name="connsiteX6-223" fmla="*/ 0 w 1521214"/>
              <a:gd name="connsiteY6-224" fmla="*/ 2643005 h 3003045"/>
              <a:gd name="connsiteX0-225" fmla="*/ 0 w 1553538"/>
              <a:gd name="connsiteY0-226" fmla="*/ 2581732 h 2941772"/>
              <a:gd name="connsiteX1-227" fmla="*/ 180020 w 1553538"/>
              <a:gd name="connsiteY1-228" fmla="*/ 2581732 h 2941772"/>
              <a:gd name="connsiteX2-229" fmla="*/ 1553538 w 1553538"/>
              <a:gd name="connsiteY2-230" fmla="*/ 0 h 2941772"/>
              <a:gd name="connsiteX3-231" fmla="*/ 540060 w 1553538"/>
              <a:gd name="connsiteY3-232" fmla="*/ 2581732 h 2941772"/>
              <a:gd name="connsiteX4-233" fmla="*/ 720080 w 1553538"/>
              <a:gd name="connsiteY4-234" fmla="*/ 2581732 h 2941772"/>
              <a:gd name="connsiteX5-235" fmla="*/ 360040 w 1553538"/>
              <a:gd name="connsiteY5-236" fmla="*/ 2941772 h 2941772"/>
              <a:gd name="connsiteX6-237" fmla="*/ 0 w 1553538"/>
              <a:gd name="connsiteY6-238" fmla="*/ 2581732 h 2941772"/>
              <a:gd name="connsiteX0-239" fmla="*/ 0 w 1553538"/>
              <a:gd name="connsiteY0-240" fmla="*/ 2581732 h 2941772"/>
              <a:gd name="connsiteX1-241" fmla="*/ 180020 w 1553538"/>
              <a:gd name="connsiteY1-242" fmla="*/ 2581732 h 2941772"/>
              <a:gd name="connsiteX2-243" fmla="*/ 1553538 w 1553538"/>
              <a:gd name="connsiteY2-244" fmla="*/ 0 h 2941772"/>
              <a:gd name="connsiteX3-245" fmla="*/ 540060 w 1553538"/>
              <a:gd name="connsiteY3-246" fmla="*/ 2581732 h 2941772"/>
              <a:gd name="connsiteX4-247" fmla="*/ 720080 w 1553538"/>
              <a:gd name="connsiteY4-248" fmla="*/ 2581732 h 2941772"/>
              <a:gd name="connsiteX5-249" fmla="*/ 360040 w 1553538"/>
              <a:gd name="connsiteY5-250" fmla="*/ 2941772 h 2941772"/>
              <a:gd name="connsiteX6-251" fmla="*/ 0 w 1553538"/>
              <a:gd name="connsiteY6-252" fmla="*/ 2581732 h 2941772"/>
              <a:gd name="connsiteX0-253" fmla="*/ 0 w 1553538"/>
              <a:gd name="connsiteY0-254" fmla="*/ 2581732 h 2941772"/>
              <a:gd name="connsiteX1-255" fmla="*/ 180020 w 1553538"/>
              <a:gd name="connsiteY1-256" fmla="*/ 2581732 h 2941772"/>
              <a:gd name="connsiteX2-257" fmla="*/ 1553538 w 1553538"/>
              <a:gd name="connsiteY2-258" fmla="*/ 0 h 2941772"/>
              <a:gd name="connsiteX3-259" fmla="*/ 540060 w 1553538"/>
              <a:gd name="connsiteY3-260" fmla="*/ 2581732 h 2941772"/>
              <a:gd name="connsiteX4-261" fmla="*/ 720080 w 1553538"/>
              <a:gd name="connsiteY4-262" fmla="*/ 2581732 h 2941772"/>
              <a:gd name="connsiteX5-263" fmla="*/ 360040 w 1553538"/>
              <a:gd name="connsiteY5-264" fmla="*/ 2941772 h 2941772"/>
              <a:gd name="connsiteX6-265" fmla="*/ 0 w 1553538"/>
              <a:gd name="connsiteY6-266" fmla="*/ 2581732 h 2941772"/>
              <a:gd name="connsiteX0-267" fmla="*/ 0 w 1553538"/>
              <a:gd name="connsiteY0-268" fmla="*/ 2581732 h 2941772"/>
              <a:gd name="connsiteX1-269" fmla="*/ 180020 w 1553538"/>
              <a:gd name="connsiteY1-270" fmla="*/ 2581732 h 2941772"/>
              <a:gd name="connsiteX2-271" fmla="*/ 1553538 w 1553538"/>
              <a:gd name="connsiteY2-272" fmla="*/ 0 h 2941772"/>
              <a:gd name="connsiteX3-273" fmla="*/ 540060 w 1553538"/>
              <a:gd name="connsiteY3-274" fmla="*/ 2581732 h 2941772"/>
              <a:gd name="connsiteX4-275" fmla="*/ 720080 w 1553538"/>
              <a:gd name="connsiteY4-276" fmla="*/ 2581732 h 2941772"/>
              <a:gd name="connsiteX5-277" fmla="*/ 360040 w 1553538"/>
              <a:gd name="connsiteY5-278" fmla="*/ 2941772 h 2941772"/>
              <a:gd name="connsiteX6-279" fmla="*/ 0 w 1553538"/>
              <a:gd name="connsiteY6-280" fmla="*/ 2581732 h 294177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553538" h="2941772">
                <a:moveTo>
                  <a:pt x="0" y="2581732"/>
                </a:moveTo>
                <a:lnTo>
                  <a:pt x="180020" y="2581732"/>
                </a:lnTo>
                <a:cubicBezTo>
                  <a:pt x="22448" y="1449685"/>
                  <a:pt x="392875" y="355256"/>
                  <a:pt x="1553538" y="0"/>
                </a:cubicBezTo>
                <a:cubicBezTo>
                  <a:pt x="659395" y="472539"/>
                  <a:pt x="327789" y="1270071"/>
                  <a:pt x="540060" y="2581732"/>
                </a:cubicBezTo>
                <a:lnTo>
                  <a:pt x="720080" y="2581732"/>
                </a:lnTo>
                <a:lnTo>
                  <a:pt x="360040" y="2941772"/>
                </a:lnTo>
                <a:lnTo>
                  <a:pt x="0" y="2581732"/>
                </a:lnTo>
                <a:close/>
              </a:path>
            </a:pathLst>
          </a:custGeom>
          <a:solidFill>
            <a:schemeClr val="accent3"/>
          </a:solidFill>
          <a:ln w="15875">
            <a:gradFill>
              <a:gsLst>
                <a:gs pos="0">
                  <a:srgbClr val="F3F3F3"/>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400" dirty="0"/>
          </a:p>
        </p:txBody>
      </p:sp>
      <p:sp>
        <p:nvSpPr>
          <p:cNvPr id="15" name="下箭头 11"/>
          <p:cNvSpPr/>
          <p:nvPr/>
        </p:nvSpPr>
        <p:spPr>
          <a:xfrm rot="15242877">
            <a:off x="5045901" y="3040303"/>
            <a:ext cx="1045637" cy="2297425"/>
          </a:xfrm>
          <a:custGeom>
            <a:avLst/>
            <a:gdLst>
              <a:gd name="connsiteX0" fmla="*/ 0 w 720080"/>
              <a:gd name="connsiteY0" fmla="*/ 2808312 h 3168352"/>
              <a:gd name="connsiteX1" fmla="*/ 180020 w 720080"/>
              <a:gd name="connsiteY1" fmla="*/ 2808312 h 3168352"/>
              <a:gd name="connsiteX2" fmla="*/ 180020 w 720080"/>
              <a:gd name="connsiteY2" fmla="*/ 0 h 3168352"/>
              <a:gd name="connsiteX3" fmla="*/ 540060 w 720080"/>
              <a:gd name="connsiteY3" fmla="*/ 0 h 3168352"/>
              <a:gd name="connsiteX4" fmla="*/ 540060 w 720080"/>
              <a:gd name="connsiteY4" fmla="*/ 2808312 h 3168352"/>
              <a:gd name="connsiteX5" fmla="*/ 720080 w 720080"/>
              <a:gd name="connsiteY5" fmla="*/ 2808312 h 3168352"/>
              <a:gd name="connsiteX6" fmla="*/ 360040 w 720080"/>
              <a:gd name="connsiteY6" fmla="*/ 3168352 h 3168352"/>
              <a:gd name="connsiteX7" fmla="*/ 0 w 720080"/>
              <a:gd name="connsiteY7" fmla="*/ 2808312 h 3168352"/>
              <a:gd name="connsiteX0-1" fmla="*/ 0 w 720080"/>
              <a:gd name="connsiteY0-2" fmla="*/ 2808312 h 3168352"/>
              <a:gd name="connsiteX1-3" fmla="*/ 180020 w 720080"/>
              <a:gd name="connsiteY1-4" fmla="*/ 2808312 h 3168352"/>
              <a:gd name="connsiteX2-5" fmla="*/ 540060 w 720080"/>
              <a:gd name="connsiteY2-6" fmla="*/ 0 h 3168352"/>
              <a:gd name="connsiteX3-7" fmla="*/ 540060 w 720080"/>
              <a:gd name="connsiteY3-8" fmla="*/ 2808312 h 3168352"/>
              <a:gd name="connsiteX4-9" fmla="*/ 720080 w 720080"/>
              <a:gd name="connsiteY4-10" fmla="*/ 2808312 h 3168352"/>
              <a:gd name="connsiteX5-11" fmla="*/ 360040 w 720080"/>
              <a:gd name="connsiteY5-12" fmla="*/ 3168352 h 3168352"/>
              <a:gd name="connsiteX6-13" fmla="*/ 0 w 720080"/>
              <a:gd name="connsiteY6-14" fmla="*/ 2808312 h 3168352"/>
              <a:gd name="connsiteX0-15" fmla="*/ 0 w 720080"/>
              <a:gd name="connsiteY0-16" fmla="*/ 2808312 h 3168352"/>
              <a:gd name="connsiteX1-17" fmla="*/ 180020 w 720080"/>
              <a:gd name="connsiteY1-18" fmla="*/ 2808312 h 3168352"/>
              <a:gd name="connsiteX2-19" fmla="*/ 540060 w 720080"/>
              <a:gd name="connsiteY2-20" fmla="*/ 0 h 3168352"/>
              <a:gd name="connsiteX3-21" fmla="*/ 540060 w 720080"/>
              <a:gd name="connsiteY3-22" fmla="*/ 2808312 h 3168352"/>
              <a:gd name="connsiteX4-23" fmla="*/ 720080 w 720080"/>
              <a:gd name="connsiteY4-24" fmla="*/ 2808312 h 3168352"/>
              <a:gd name="connsiteX5-25" fmla="*/ 360040 w 720080"/>
              <a:gd name="connsiteY5-26" fmla="*/ 3168352 h 3168352"/>
              <a:gd name="connsiteX6-27" fmla="*/ 0 w 720080"/>
              <a:gd name="connsiteY6-28" fmla="*/ 2808312 h 3168352"/>
              <a:gd name="connsiteX0-29" fmla="*/ 0 w 720080"/>
              <a:gd name="connsiteY0-30" fmla="*/ 2808312 h 3168352"/>
              <a:gd name="connsiteX1-31" fmla="*/ 180020 w 720080"/>
              <a:gd name="connsiteY1-32" fmla="*/ 2808312 h 3168352"/>
              <a:gd name="connsiteX2-33" fmla="*/ 540060 w 720080"/>
              <a:gd name="connsiteY2-34" fmla="*/ 0 h 3168352"/>
              <a:gd name="connsiteX3-35" fmla="*/ 540060 w 720080"/>
              <a:gd name="connsiteY3-36" fmla="*/ 2808312 h 3168352"/>
              <a:gd name="connsiteX4-37" fmla="*/ 720080 w 720080"/>
              <a:gd name="connsiteY4-38" fmla="*/ 2808312 h 3168352"/>
              <a:gd name="connsiteX5-39" fmla="*/ 360040 w 720080"/>
              <a:gd name="connsiteY5-40" fmla="*/ 3168352 h 3168352"/>
              <a:gd name="connsiteX6-41" fmla="*/ 0 w 720080"/>
              <a:gd name="connsiteY6-42" fmla="*/ 2808312 h 3168352"/>
              <a:gd name="connsiteX0-43" fmla="*/ 0 w 720080"/>
              <a:gd name="connsiteY0-44" fmla="*/ 2808312 h 3168352"/>
              <a:gd name="connsiteX1-45" fmla="*/ 180020 w 720080"/>
              <a:gd name="connsiteY1-46" fmla="*/ 2808312 h 3168352"/>
              <a:gd name="connsiteX2-47" fmla="*/ 540060 w 720080"/>
              <a:gd name="connsiteY2-48" fmla="*/ 0 h 3168352"/>
              <a:gd name="connsiteX3-49" fmla="*/ 540060 w 720080"/>
              <a:gd name="connsiteY3-50" fmla="*/ 2808312 h 3168352"/>
              <a:gd name="connsiteX4-51" fmla="*/ 720080 w 720080"/>
              <a:gd name="connsiteY4-52" fmla="*/ 2808312 h 3168352"/>
              <a:gd name="connsiteX5-53" fmla="*/ 360040 w 720080"/>
              <a:gd name="connsiteY5-54" fmla="*/ 3168352 h 3168352"/>
              <a:gd name="connsiteX6-55" fmla="*/ 0 w 720080"/>
              <a:gd name="connsiteY6-56" fmla="*/ 2808312 h 3168352"/>
              <a:gd name="connsiteX0-57" fmla="*/ 0 w 720080"/>
              <a:gd name="connsiteY0-58" fmla="*/ 2808312 h 3168352"/>
              <a:gd name="connsiteX1-59" fmla="*/ 180020 w 720080"/>
              <a:gd name="connsiteY1-60" fmla="*/ 2808312 h 3168352"/>
              <a:gd name="connsiteX2-61" fmla="*/ 540060 w 720080"/>
              <a:gd name="connsiteY2-62" fmla="*/ 0 h 3168352"/>
              <a:gd name="connsiteX3-63" fmla="*/ 540060 w 720080"/>
              <a:gd name="connsiteY3-64" fmla="*/ 2808312 h 3168352"/>
              <a:gd name="connsiteX4-65" fmla="*/ 720080 w 720080"/>
              <a:gd name="connsiteY4-66" fmla="*/ 2808312 h 3168352"/>
              <a:gd name="connsiteX5-67" fmla="*/ 360040 w 720080"/>
              <a:gd name="connsiteY5-68" fmla="*/ 3168352 h 3168352"/>
              <a:gd name="connsiteX6-69" fmla="*/ 0 w 720080"/>
              <a:gd name="connsiteY6-70" fmla="*/ 2808312 h 3168352"/>
              <a:gd name="connsiteX0-71" fmla="*/ 0 w 720080"/>
              <a:gd name="connsiteY0-72" fmla="*/ 2808312 h 3168352"/>
              <a:gd name="connsiteX1-73" fmla="*/ 180020 w 720080"/>
              <a:gd name="connsiteY1-74" fmla="*/ 2808312 h 3168352"/>
              <a:gd name="connsiteX2-75" fmla="*/ 540060 w 720080"/>
              <a:gd name="connsiteY2-76" fmla="*/ 0 h 3168352"/>
              <a:gd name="connsiteX3-77" fmla="*/ 540060 w 720080"/>
              <a:gd name="connsiteY3-78" fmla="*/ 2808312 h 3168352"/>
              <a:gd name="connsiteX4-79" fmla="*/ 720080 w 720080"/>
              <a:gd name="connsiteY4-80" fmla="*/ 2808312 h 3168352"/>
              <a:gd name="connsiteX5-81" fmla="*/ 360040 w 720080"/>
              <a:gd name="connsiteY5-82" fmla="*/ 3168352 h 3168352"/>
              <a:gd name="connsiteX6-83" fmla="*/ 0 w 720080"/>
              <a:gd name="connsiteY6-84" fmla="*/ 2808312 h 3168352"/>
              <a:gd name="connsiteX0-85" fmla="*/ 0 w 720080"/>
              <a:gd name="connsiteY0-86" fmla="*/ 2808312 h 3168352"/>
              <a:gd name="connsiteX1-87" fmla="*/ 180020 w 720080"/>
              <a:gd name="connsiteY1-88" fmla="*/ 2808312 h 3168352"/>
              <a:gd name="connsiteX2-89" fmla="*/ 540060 w 720080"/>
              <a:gd name="connsiteY2-90" fmla="*/ 0 h 3168352"/>
              <a:gd name="connsiteX3-91" fmla="*/ 540060 w 720080"/>
              <a:gd name="connsiteY3-92" fmla="*/ 2808312 h 3168352"/>
              <a:gd name="connsiteX4-93" fmla="*/ 720080 w 720080"/>
              <a:gd name="connsiteY4-94" fmla="*/ 2808312 h 3168352"/>
              <a:gd name="connsiteX5-95" fmla="*/ 360040 w 720080"/>
              <a:gd name="connsiteY5-96" fmla="*/ 3168352 h 3168352"/>
              <a:gd name="connsiteX6-97" fmla="*/ 0 w 720080"/>
              <a:gd name="connsiteY6-98" fmla="*/ 2808312 h 3168352"/>
              <a:gd name="connsiteX0-99" fmla="*/ 0 w 720080"/>
              <a:gd name="connsiteY0-100" fmla="*/ 2808312 h 3168352"/>
              <a:gd name="connsiteX1-101" fmla="*/ 180020 w 720080"/>
              <a:gd name="connsiteY1-102" fmla="*/ 2808312 h 3168352"/>
              <a:gd name="connsiteX2-103" fmla="*/ 540060 w 720080"/>
              <a:gd name="connsiteY2-104" fmla="*/ 0 h 3168352"/>
              <a:gd name="connsiteX3-105" fmla="*/ 540060 w 720080"/>
              <a:gd name="connsiteY3-106" fmla="*/ 2808312 h 3168352"/>
              <a:gd name="connsiteX4-107" fmla="*/ 720080 w 720080"/>
              <a:gd name="connsiteY4-108" fmla="*/ 2808312 h 3168352"/>
              <a:gd name="connsiteX5-109" fmla="*/ 360040 w 720080"/>
              <a:gd name="connsiteY5-110" fmla="*/ 3168352 h 3168352"/>
              <a:gd name="connsiteX6-111" fmla="*/ 0 w 720080"/>
              <a:gd name="connsiteY6-112" fmla="*/ 2808312 h 3168352"/>
              <a:gd name="connsiteX0-113" fmla="*/ 0 w 752331"/>
              <a:gd name="connsiteY0-114" fmla="*/ 3085897 h 3445937"/>
              <a:gd name="connsiteX1-115" fmla="*/ 180020 w 752331"/>
              <a:gd name="connsiteY1-116" fmla="*/ 3085897 h 3445937"/>
              <a:gd name="connsiteX2-117" fmla="*/ 752331 w 752331"/>
              <a:gd name="connsiteY2-118" fmla="*/ 0 h 3445937"/>
              <a:gd name="connsiteX3-119" fmla="*/ 540060 w 752331"/>
              <a:gd name="connsiteY3-120" fmla="*/ 3085897 h 3445937"/>
              <a:gd name="connsiteX4-121" fmla="*/ 720080 w 752331"/>
              <a:gd name="connsiteY4-122" fmla="*/ 3085897 h 3445937"/>
              <a:gd name="connsiteX5-123" fmla="*/ 360040 w 752331"/>
              <a:gd name="connsiteY5-124" fmla="*/ 3445937 h 3445937"/>
              <a:gd name="connsiteX6-125" fmla="*/ 0 w 752331"/>
              <a:gd name="connsiteY6-126" fmla="*/ 3085897 h 3445937"/>
              <a:gd name="connsiteX0-127" fmla="*/ 0 w 752331"/>
              <a:gd name="connsiteY0-128" fmla="*/ 3085897 h 3445937"/>
              <a:gd name="connsiteX1-129" fmla="*/ 180020 w 752331"/>
              <a:gd name="connsiteY1-130" fmla="*/ 3085897 h 3445937"/>
              <a:gd name="connsiteX2-131" fmla="*/ 752331 w 752331"/>
              <a:gd name="connsiteY2-132" fmla="*/ 0 h 3445937"/>
              <a:gd name="connsiteX3-133" fmla="*/ 540060 w 752331"/>
              <a:gd name="connsiteY3-134" fmla="*/ 3085897 h 3445937"/>
              <a:gd name="connsiteX4-135" fmla="*/ 720080 w 752331"/>
              <a:gd name="connsiteY4-136" fmla="*/ 3085897 h 3445937"/>
              <a:gd name="connsiteX5-137" fmla="*/ 360040 w 752331"/>
              <a:gd name="connsiteY5-138" fmla="*/ 3445937 h 3445937"/>
              <a:gd name="connsiteX6-139" fmla="*/ 0 w 752331"/>
              <a:gd name="connsiteY6-140" fmla="*/ 3085897 h 3445937"/>
              <a:gd name="connsiteX0-141" fmla="*/ 0 w 752331"/>
              <a:gd name="connsiteY0-142" fmla="*/ 3085897 h 3445937"/>
              <a:gd name="connsiteX1-143" fmla="*/ 180020 w 752331"/>
              <a:gd name="connsiteY1-144" fmla="*/ 3085897 h 3445937"/>
              <a:gd name="connsiteX2-145" fmla="*/ 752331 w 752331"/>
              <a:gd name="connsiteY2-146" fmla="*/ 0 h 3445937"/>
              <a:gd name="connsiteX3-147" fmla="*/ 540060 w 752331"/>
              <a:gd name="connsiteY3-148" fmla="*/ 3085897 h 3445937"/>
              <a:gd name="connsiteX4-149" fmla="*/ 720080 w 752331"/>
              <a:gd name="connsiteY4-150" fmla="*/ 3085897 h 3445937"/>
              <a:gd name="connsiteX5-151" fmla="*/ 360040 w 752331"/>
              <a:gd name="connsiteY5-152" fmla="*/ 3445937 h 3445937"/>
              <a:gd name="connsiteX6-153" fmla="*/ 0 w 752331"/>
              <a:gd name="connsiteY6-154" fmla="*/ 3085897 h 3445937"/>
              <a:gd name="connsiteX0-155" fmla="*/ 0 w 1521214"/>
              <a:gd name="connsiteY0-156" fmla="*/ 2643005 h 3003045"/>
              <a:gd name="connsiteX1-157" fmla="*/ 180020 w 1521214"/>
              <a:gd name="connsiteY1-158" fmla="*/ 2643005 h 3003045"/>
              <a:gd name="connsiteX2-159" fmla="*/ 1521214 w 1521214"/>
              <a:gd name="connsiteY2-160" fmla="*/ 0 h 3003045"/>
              <a:gd name="connsiteX3-161" fmla="*/ 540060 w 1521214"/>
              <a:gd name="connsiteY3-162" fmla="*/ 2643005 h 3003045"/>
              <a:gd name="connsiteX4-163" fmla="*/ 720080 w 1521214"/>
              <a:gd name="connsiteY4-164" fmla="*/ 2643005 h 3003045"/>
              <a:gd name="connsiteX5-165" fmla="*/ 360040 w 1521214"/>
              <a:gd name="connsiteY5-166" fmla="*/ 3003045 h 3003045"/>
              <a:gd name="connsiteX6-167" fmla="*/ 0 w 1521214"/>
              <a:gd name="connsiteY6-168" fmla="*/ 2643005 h 3003045"/>
              <a:gd name="connsiteX0-169" fmla="*/ 0 w 1521214"/>
              <a:gd name="connsiteY0-170" fmla="*/ 2643005 h 3003045"/>
              <a:gd name="connsiteX1-171" fmla="*/ 180020 w 1521214"/>
              <a:gd name="connsiteY1-172" fmla="*/ 2643005 h 3003045"/>
              <a:gd name="connsiteX2-173" fmla="*/ 1521214 w 1521214"/>
              <a:gd name="connsiteY2-174" fmla="*/ 0 h 3003045"/>
              <a:gd name="connsiteX3-175" fmla="*/ 540060 w 1521214"/>
              <a:gd name="connsiteY3-176" fmla="*/ 2643005 h 3003045"/>
              <a:gd name="connsiteX4-177" fmla="*/ 720080 w 1521214"/>
              <a:gd name="connsiteY4-178" fmla="*/ 2643005 h 3003045"/>
              <a:gd name="connsiteX5-179" fmla="*/ 360040 w 1521214"/>
              <a:gd name="connsiteY5-180" fmla="*/ 3003045 h 3003045"/>
              <a:gd name="connsiteX6-181" fmla="*/ 0 w 1521214"/>
              <a:gd name="connsiteY6-182" fmla="*/ 2643005 h 3003045"/>
              <a:gd name="connsiteX0-183" fmla="*/ 0 w 1521214"/>
              <a:gd name="connsiteY0-184" fmla="*/ 2643005 h 3003045"/>
              <a:gd name="connsiteX1-185" fmla="*/ 180020 w 1521214"/>
              <a:gd name="connsiteY1-186" fmla="*/ 2643005 h 3003045"/>
              <a:gd name="connsiteX2-187" fmla="*/ 1521214 w 1521214"/>
              <a:gd name="connsiteY2-188" fmla="*/ 0 h 3003045"/>
              <a:gd name="connsiteX3-189" fmla="*/ 540060 w 1521214"/>
              <a:gd name="connsiteY3-190" fmla="*/ 2643005 h 3003045"/>
              <a:gd name="connsiteX4-191" fmla="*/ 720080 w 1521214"/>
              <a:gd name="connsiteY4-192" fmla="*/ 2643005 h 3003045"/>
              <a:gd name="connsiteX5-193" fmla="*/ 360040 w 1521214"/>
              <a:gd name="connsiteY5-194" fmla="*/ 3003045 h 3003045"/>
              <a:gd name="connsiteX6-195" fmla="*/ 0 w 1521214"/>
              <a:gd name="connsiteY6-196" fmla="*/ 2643005 h 3003045"/>
              <a:gd name="connsiteX0-197" fmla="*/ 0 w 1521214"/>
              <a:gd name="connsiteY0-198" fmla="*/ 2643005 h 3003045"/>
              <a:gd name="connsiteX1-199" fmla="*/ 180020 w 1521214"/>
              <a:gd name="connsiteY1-200" fmla="*/ 2643005 h 3003045"/>
              <a:gd name="connsiteX2-201" fmla="*/ 1521214 w 1521214"/>
              <a:gd name="connsiteY2-202" fmla="*/ 0 h 3003045"/>
              <a:gd name="connsiteX3-203" fmla="*/ 540060 w 1521214"/>
              <a:gd name="connsiteY3-204" fmla="*/ 2643005 h 3003045"/>
              <a:gd name="connsiteX4-205" fmla="*/ 720080 w 1521214"/>
              <a:gd name="connsiteY4-206" fmla="*/ 2643005 h 3003045"/>
              <a:gd name="connsiteX5-207" fmla="*/ 360040 w 1521214"/>
              <a:gd name="connsiteY5-208" fmla="*/ 3003045 h 3003045"/>
              <a:gd name="connsiteX6-209" fmla="*/ 0 w 1521214"/>
              <a:gd name="connsiteY6-210" fmla="*/ 2643005 h 3003045"/>
              <a:gd name="connsiteX0-211" fmla="*/ 0 w 1521214"/>
              <a:gd name="connsiteY0-212" fmla="*/ 2643005 h 3003045"/>
              <a:gd name="connsiteX1-213" fmla="*/ 180020 w 1521214"/>
              <a:gd name="connsiteY1-214" fmla="*/ 2643005 h 3003045"/>
              <a:gd name="connsiteX2-215" fmla="*/ 1521214 w 1521214"/>
              <a:gd name="connsiteY2-216" fmla="*/ 0 h 3003045"/>
              <a:gd name="connsiteX3-217" fmla="*/ 540060 w 1521214"/>
              <a:gd name="connsiteY3-218" fmla="*/ 2643005 h 3003045"/>
              <a:gd name="connsiteX4-219" fmla="*/ 720080 w 1521214"/>
              <a:gd name="connsiteY4-220" fmla="*/ 2643005 h 3003045"/>
              <a:gd name="connsiteX5-221" fmla="*/ 360040 w 1521214"/>
              <a:gd name="connsiteY5-222" fmla="*/ 3003045 h 3003045"/>
              <a:gd name="connsiteX6-223" fmla="*/ 0 w 1521214"/>
              <a:gd name="connsiteY6-224" fmla="*/ 2643005 h 3003045"/>
              <a:gd name="connsiteX0-225" fmla="*/ 0 w 1553538"/>
              <a:gd name="connsiteY0-226" fmla="*/ 2581732 h 2941772"/>
              <a:gd name="connsiteX1-227" fmla="*/ 180020 w 1553538"/>
              <a:gd name="connsiteY1-228" fmla="*/ 2581732 h 2941772"/>
              <a:gd name="connsiteX2-229" fmla="*/ 1553538 w 1553538"/>
              <a:gd name="connsiteY2-230" fmla="*/ 0 h 2941772"/>
              <a:gd name="connsiteX3-231" fmla="*/ 540060 w 1553538"/>
              <a:gd name="connsiteY3-232" fmla="*/ 2581732 h 2941772"/>
              <a:gd name="connsiteX4-233" fmla="*/ 720080 w 1553538"/>
              <a:gd name="connsiteY4-234" fmla="*/ 2581732 h 2941772"/>
              <a:gd name="connsiteX5-235" fmla="*/ 360040 w 1553538"/>
              <a:gd name="connsiteY5-236" fmla="*/ 2941772 h 2941772"/>
              <a:gd name="connsiteX6-237" fmla="*/ 0 w 1553538"/>
              <a:gd name="connsiteY6-238" fmla="*/ 2581732 h 2941772"/>
              <a:gd name="connsiteX0-239" fmla="*/ 0 w 1553538"/>
              <a:gd name="connsiteY0-240" fmla="*/ 2581732 h 2941772"/>
              <a:gd name="connsiteX1-241" fmla="*/ 180020 w 1553538"/>
              <a:gd name="connsiteY1-242" fmla="*/ 2581732 h 2941772"/>
              <a:gd name="connsiteX2-243" fmla="*/ 1553538 w 1553538"/>
              <a:gd name="connsiteY2-244" fmla="*/ 0 h 2941772"/>
              <a:gd name="connsiteX3-245" fmla="*/ 540060 w 1553538"/>
              <a:gd name="connsiteY3-246" fmla="*/ 2581732 h 2941772"/>
              <a:gd name="connsiteX4-247" fmla="*/ 720080 w 1553538"/>
              <a:gd name="connsiteY4-248" fmla="*/ 2581732 h 2941772"/>
              <a:gd name="connsiteX5-249" fmla="*/ 360040 w 1553538"/>
              <a:gd name="connsiteY5-250" fmla="*/ 2941772 h 2941772"/>
              <a:gd name="connsiteX6-251" fmla="*/ 0 w 1553538"/>
              <a:gd name="connsiteY6-252" fmla="*/ 2581732 h 2941772"/>
              <a:gd name="connsiteX0-253" fmla="*/ 0 w 1553538"/>
              <a:gd name="connsiteY0-254" fmla="*/ 2581732 h 2941772"/>
              <a:gd name="connsiteX1-255" fmla="*/ 180020 w 1553538"/>
              <a:gd name="connsiteY1-256" fmla="*/ 2581732 h 2941772"/>
              <a:gd name="connsiteX2-257" fmla="*/ 1553538 w 1553538"/>
              <a:gd name="connsiteY2-258" fmla="*/ 0 h 2941772"/>
              <a:gd name="connsiteX3-259" fmla="*/ 540060 w 1553538"/>
              <a:gd name="connsiteY3-260" fmla="*/ 2581732 h 2941772"/>
              <a:gd name="connsiteX4-261" fmla="*/ 720080 w 1553538"/>
              <a:gd name="connsiteY4-262" fmla="*/ 2581732 h 2941772"/>
              <a:gd name="connsiteX5-263" fmla="*/ 360040 w 1553538"/>
              <a:gd name="connsiteY5-264" fmla="*/ 2941772 h 2941772"/>
              <a:gd name="connsiteX6-265" fmla="*/ 0 w 1553538"/>
              <a:gd name="connsiteY6-266" fmla="*/ 2581732 h 2941772"/>
              <a:gd name="connsiteX0-267" fmla="*/ 0 w 1553538"/>
              <a:gd name="connsiteY0-268" fmla="*/ 2581732 h 2941772"/>
              <a:gd name="connsiteX1-269" fmla="*/ 180020 w 1553538"/>
              <a:gd name="connsiteY1-270" fmla="*/ 2581732 h 2941772"/>
              <a:gd name="connsiteX2-271" fmla="*/ 1553538 w 1553538"/>
              <a:gd name="connsiteY2-272" fmla="*/ 0 h 2941772"/>
              <a:gd name="connsiteX3-273" fmla="*/ 540060 w 1553538"/>
              <a:gd name="connsiteY3-274" fmla="*/ 2581732 h 2941772"/>
              <a:gd name="connsiteX4-275" fmla="*/ 720080 w 1553538"/>
              <a:gd name="connsiteY4-276" fmla="*/ 2581732 h 2941772"/>
              <a:gd name="connsiteX5-277" fmla="*/ 360040 w 1553538"/>
              <a:gd name="connsiteY5-278" fmla="*/ 2941772 h 2941772"/>
              <a:gd name="connsiteX6-279" fmla="*/ 0 w 1553538"/>
              <a:gd name="connsiteY6-280" fmla="*/ 2581732 h 294177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553538" h="2941772">
                <a:moveTo>
                  <a:pt x="0" y="2581732"/>
                </a:moveTo>
                <a:lnTo>
                  <a:pt x="180020" y="2581732"/>
                </a:lnTo>
                <a:cubicBezTo>
                  <a:pt x="22448" y="1449685"/>
                  <a:pt x="392875" y="355256"/>
                  <a:pt x="1553538" y="0"/>
                </a:cubicBezTo>
                <a:cubicBezTo>
                  <a:pt x="659395" y="472539"/>
                  <a:pt x="327789" y="1270071"/>
                  <a:pt x="540060" y="2581732"/>
                </a:cubicBezTo>
                <a:lnTo>
                  <a:pt x="720080" y="2581732"/>
                </a:lnTo>
                <a:lnTo>
                  <a:pt x="360040" y="2941772"/>
                </a:lnTo>
                <a:lnTo>
                  <a:pt x="0" y="2581732"/>
                </a:lnTo>
                <a:close/>
              </a:path>
            </a:pathLst>
          </a:custGeom>
          <a:solidFill>
            <a:schemeClr val="accent2"/>
          </a:solidFill>
          <a:ln w="15875">
            <a:gradFill>
              <a:gsLst>
                <a:gs pos="0">
                  <a:srgbClr val="F3F3F3"/>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400" dirty="0"/>
          </a:p>
        </p:txBody>
      </p:sp>
      <p:grpSp>
        <p:nvGrpSpPr>
          <p:cNvPr id="17" name="组合 16"/>
          <p:cNvGrpSpPr/>
          <p:nvPr/>
        </p:nvGrpSpPr>
        <p:grpSpPr>
          <a:xfrm>
            <a:off x="4672483" y="2481893"/>
            <a:ext cx="2020943" cy="1710365"/>
            <a:chOff x="8343900" y="254000"/>
            <a:chExt cx="3416300" cy="3416300"/>
          </a:xfrm>
        </p:grpSpPr>
        <p:sp>
          <p:nvSpPr>
            <p:cNvPr id="18" name="椭圆 17"/>
            <p:cNvSpPr/>
            <p:nvPr/>
          </p:nvSpPr>
          <p:spPr>
            <a:xfrm>
              <a:off x="8343900" y="254000"/>
              <a:ext cx="3416300" cy="3416300"/>
            </a:xfrm>
            <a:prstGeom prst="ellipse">
              <a:avLst/>
            </a:prstGeom>
            <a:gradFill flip="none" rotWithShape="1">
              <a:gsLst>
                <a:gs pos="0">
                  <a:schemeClr val="bg1"/>
                </a:gs>
                <a:gs pos="46000">
                  <a:schemeClr val="bg1"/>
                </a:gs>
                <a:gs pos="100000">
                  <a:schemeClr val="bg2">
                    <a:lumMod val="90000"/>
                  </a:schemeClr>
                </a:gs>
              </a:gsLst>
              <a:lin ang="2700000" scaled="1"/>
              <a:tileRect/>
            </a:gradFill>
            <a:ln>
              <a:noFill/>
            </a:ln>
            <a:effectLst>
              <a:outerShdw blurRad="1143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9" name="椭圆 18"/>
            <p:cNvSpPr/>
            <p:nvPr/>
          </p:nvSpPr>
          <p:spPr>
            <a:xfrm>
              <a:off x="8477523" y="338165"/>
              <a:ext cx="3149050" cy="3149051"/>
            </a:xfrm>
            <a:prstGeom prst="ellipse">
              <a:avLst/>
            </a:prstGeom>
            <a:gradFill flip="none" rotWithShape="1">
              <a:gsLst>
                <a:gs pos="0">
                  <a:schemeClr val="bg1"/>
                </a:gs>
                <a:gs pos="100000">
                  <a:schemeClr val="bg1">
                    <a:lumMod val="85000"/>
                  </a:schemeClr>
                </a:gs>
              </a:gsLst>
              <a:lin ang="13500000" scaled="1"/>
              <a:tileRect/>
            </a:gradFill>
            <a:ln>
              <a:gradFill flip="none" rotWithShape="1">
                <a:gsLst>
                  <a:gs pos="0">
                    <a:schemeClr val="bg1">
                      <a:lumMod val="95000"/>
                    </a:schemeClr>
                  </a:gs>
                  <a:gs pos="40000">
                    <a:schemeClr val="bg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grpSp>
      <p:sp>
        <p:nvSpPr>
          <p:cNvPr id="23" name="TextBox 6"/>
          <p:cNvSpPr txBox="1"/>
          <p:nvPr/>
        </p:nvSpPr>
        <p:spPr>
          <a:xfrm>
            <a:off x="4951056" y="2855418"/>
            <a:ext cx="1463794" cy="984885"/>
          </a:xfrm>
          <a:prstGeom prst="rect">
            <a:avLst/>
          </a:prstGeom>
          <a:noFill/>
        </p:spPr>
        <p:txBody>
          <a:bodyPr vert="horz" wrap="square" lIns="0" tIns="0" rIns="0" bIns="0" rtlCol="0" anchor="ctr">
            <a:spAutoFit/>
          </a:bodyPr>
          <a:lstStyle/>
          <a:p>
            <a:pPr algn="ctr"/>
            <a:r>
              <a:rPr lang="en-US" altLang="zh-CN" sz="3200" b="1" dirty="0" err="1">
                <a:solidFill>
                  <a:srgbClr val="FF0000"/>
                </a:solidFill>
                <a:latin typeface="Times New Roman" pitchFamily="18" charset="0"/>
                <a:ea typeface="微软雅黑" panose="020B0503020204020204" pitchFamily="34" charset="-122"/>
                <a:cs typeface="Times New Roman" pitchFamily="18" charset="0"/>
              </a:rPr>
              <a:t>Tệ</a:t>
            </a:r>
            <a:r>
              <a:rPr lang="en-US" altLang="zh-CN" sz="3200" b="1" dirty="0">
                <a:solidFill>
                  <a:srgbClr val="FF0000"/>
                </a:solidFill>
                <a:latin typeface="Times New Roman" pitchFamily="18" charset="0"/>
                <a:ea typeface="微软雅黑" panose="020B0503020204020204" pitchFamily="34" charset="-122"/>
                <a:cs typeface="Times New Roman" pitchFamily="18" charset="0"/>
              </a:rPr>
              <a:t> </a:t>
            </a:r>
            <a:r>
              <a:rPr lang="en-US" altLang="zh-CN" sz="3200" b="1" dirty="0" err="1">
                <a:solidFill>
                  <a:srgbClr val="FF0000"/>
                </a:solidFill>
                <a:latin typeface="Times New Roman" pitchFamily="18" charset="0"/>
                <a:ea typeface="微软雅黑" panose="020B0503020204020204" pitchFamily="34" charset="-122"/>
                <a:cs typeface="Times New Roman" pitchFamily="18" charset="0"/>
              </a:rPr>
              <a:t>nạn</a:t>
            </a:r>
            <a:r>
              <a:rPr lang="en-US" altLang="zh-CN" sz="3200" b="1" dirty="0">
                <a:solidFill>
                  <a:srgbClr val="FF0000"/>
                </a:solidFill>
                <a:latin typeface="Times New Roman" pitchFamily="18" charset="0"/>
                <a:ea typeface="微软雅黑" panose="020B0503020204020204" pitchFamily="34" charset="-122"/>
                <a:cs typeface="Times New Roman" pitchFamily="18" charset="0"/>
              </a:rPr>
              <a:t> </a:t>
            </a:r>
            <a:r>
              <a:rPr lang="en-US" altLang="zh-CN" sz="3200" b="1" dirty="0" err="1">
                <a:solidFill>
                  <a:srgbClr val="FF0000"/>
                </a:solidFill>
                <a:latin typeface="Times New Roman" pitchFamily="18" charset="0"/>
                <a:ea typeface="微软雅黑" panose="020B0503020204020204" pitchFamily="34" charset="-122"/>
                <a:cs typeface="Times New Roman" pitchFamily="18" charset="0"/>
              </a:rPr>
              <a:t>xã</a:t>
            </a:r>
            <a:r>
              <a:rPr lang="en-US" altLang="zh-CN" sz="3200" b="1" dirty="0">
                <a:solidFill>
                  <a:srgbClr val="FF0000"/>
                </a:solidFill>
                <a:latin typeface="Times New Roman" pitchFamily="18" charset="0"/>
                <a:ea typeface="微软雅黑" panose="020B0503020204020204" pitchFamily="34" charset="-122"/>
                <a:cs typeface="Times New Roman" pitchFamily="18" charset="0"/>
              </a:rPr>
              <a:t> </a:t>
            </a:r>
            <a:r>
              <a:rPr lang="en-US" altLang="zh-CN" sz="3200" b="1" dirty="0" err="1">
                <a:solidFill>
                  <a:srgbClr val="FF0000"/>
                </a:solidFill>
                <a:latin typeface="Times New Roman" pitchFamily="18" charset="0"/>
                <a:ea typeface="微软雅黑" panose="020B0503020204020204" pitchFamily="34" charset="-122"/>
                <a:cs typeface="Times New Roman" pitchFamily="18" charset="0"/>
              </a:rPr>
              <a:t>hội</a:t>
            </a:r>
            <a:endParaRPr lang="zh-CN" altLang="en-US" sz="3200" b="1" dirty="0">
              <a:solidFill>
                <a:srgbClr val="FF0000"/>
              </a:solidFill>
              <a:latin typeface="Times New Roman" pitchFamily="18" charset="0"/>
              <a:ea typeface="微软雅黑" panose="020B0503020204020204" pitchFamily="34" charset="-122"/>
              <a:cs typeface="Times New Roman" pitchFamily="18" charset="0"/>
            </a:endParaRPr>
          </a:p>
        </p:txBody>
      </p:sp>
      <p:sp>
        <p:nvSpPr>
          <p:cNvPr id="35" name="TextBox 34"/>
          <p:cNvSpPr txBox="1"/>
          <p:nvPr/>
        </p:nvSpPr>
        <p:spPr>
          <a:xfrm>
            <a:off x="2214097" y="40872"/>
            <a:ext cx="11536727" cy="666786"/>
          </a:xfrm>
          <a:prstGeom prst="rect">
            <a:avLst/>
          </a:prstGeom>
          <a:noFill/>
        </p:spPr>
        <p:txBody>
          <a:bodyPr wrap="square" rtlCol="0">
            <a:spAutoFit/>
          </a:bodyPr>
          <a:lstStyle/>
          <a:p>
            <a:r>
              <a:rPr lang="en-US" sz="3733" b="1" dirty="0" err="1">
                <a:solidFill>
                  <a:srgbClr val="FF5050"/>
                </a:solidFill>
                <a:latin typeface="Times New Roman" panose="02020603050405020304" pitchFamily="18" charset="0"/>
                <a:cs typeface="Times New Roman" panose="02020603050405020304" pitchFamily="18" charset="0"/>
              </a:rPr>
              <a:t>Nguyên</a:t>
            </a:r>
            <a:r>
              <a:rPr lang="en-US" sz="3733" b="1" dirty="0">
                <a:solidFill>
                  <a:srgbClr val="FF5050"/>
                </a:solidFill>
                <a:latin typeface="Times New Roman" panose="02020603050405020304" pitchFamily="18" charset="0"/>
                <a:cs typeface="Times New Roman" panose="02020603050405020304" pitchFamily="18" charset="0"/>
              </a:rPr>
              <a:t> </a:t>
            </a:r>
            <a:r>
              <a:rPr lang="en-US" sz="3733" b="1" dirty="0" err="1">
                <a:solidFill>
                  <a:srgbClr val="FF5050"/>
                </a:solidFill>
                <a:latin typeface="Times New Roman" panose="02020603050405020304" pitchFamily="18" charset="0"/>
                <a:cs typeface="Times New Roman" panose="02020603050405020304" pitchFamily="18" charset="0"/>
              </a:rPr>
              <a:t>nhân</a:t>
            </a:r>
            <a:r>
              <a:rPr lang="en-US" sz="3733" b="1" dirty="0">
                <a:solidFill>
                  <a:srgbClr val="FF5050"/>
                </a:solidFill>
                <a:latin typeface="Times New Roman" panose="02020603050405020304" pitchFamily="18" charset="0"/>
                <a:cs typeface="Times New Roman" panose="02020603050405020304" pitchFamily="18" charset="0"/>
              </a:rPr>
              <a:t>, </a:t>
            </a:r>
            <a:r>
              <a:rPr lang="en-US" sz="3733" b="1" dirty="0" err="1">
                <a:solidFill>
                  <a:srgbClr val="FF5050"/>
                </a:solidFill>
                <a:latin typeface="Times New Roman" panose="02020603050405020304" pitchFamily="18" charset="0"/>
                <a:cs typeface="Times New Roman" panose="02020603050405020304" pitchFamily="18" charset="0"/>
              </a:rPr>
              <a:t>hậu</a:t>
            </a:r>
            <a:r>
              <a:rPr lang="en-US" sz="3733" b="1" dirty="0">
                <a:solidFill>
                  <a:srgbClr val="FF5050"/>
                </a:solidFill>
                <a:latin typeface="Times New Roman" panose="02020603050405020304" pitchFamily="18" charset="0"/>
                <a:cs typeface="Times New Roman" panose="02020603050405020304" pitchFamily="18" charset="0"/>
              </a:rPr>
              <a:t> </a:t>
            </a:r>
            <a:r>
              <a:rPr lang="en-US" sz="3733" b="1" dirty="0" err="1">
                <a:solidFill>
                  <a:srgbClr val="FF5050"/>
                </a:solidFill>
                <a:latin typeface="Times New Roman" panose="02020603050405020304" pitchFamily="18" charset="0"/>
                <a:cs typeface="Times New Roman" panose="02020603050405020304" pitchFamily="18" charset="0"/>
              </a:rPr>
              <a:t>quả</a:t>
            </a:r>
            <a:r>
              <a:rPr lang="en-US" sz="3733" b="1" dirty="0">
                <a:solidFill>
                  <a:srgbClr val="FF5050"/>
                </a:solidFill>
                <a:latin typeface="Times New Roman" panose="02020603050405020304" pitchFamily="18" charset="0"/>
                <a:cs typeface="Times New Roman" panose="02020603050405020304" pitchFamily="18" charset="0"/>
              </a:rPr>
              <a:t> </a:t>
            </a:r>
            <a:r>
              <a:rPr lang="en-US" sz="3733" b="1" dirty="0" err="1">
                <a:solidFill>
                  <a:srgbClr val="FF5050"/>
                </a:solidFill>
                <a:latin typeface="Times New Roman" panose="02020603050405020304" pitchFamily="18" charset="0"/>
                <a:cs typeface="Times New Roman" panose="02020603050405020304" pitchFamily="18" charset="0"/>
              </a:rPr>
              <a:t>của</a:t>
            </a:r>
            <a:r>
              <a:rPr lang="en-US" sz="3733" b="1" dirty="0">
                <a:solidFill>
                  <a:srgbClr val="FF5050"/>
                </a:solidFill>
                <a:latin typeface="Times New Roman" panose="02020603050405020304" pitchFamily="18" charset="0"/>
                <a:cs typeface="Times New Roman" panose="02020603050405020304" pitchFamily="18" charset="0"/>
              </a:rPr>
              <a:t> </a:t>
            </a:r>
            <a:r>
              <a:rPr lang="en-US" sz="3733" b="1" dirty="0" err="1">
                <a:solidFill>
                  <a:srgbClr val="FF5050"/>
                </a:solidFill>
                <a:latin typeface="Times New Roman" panose="02020603050405020304" pitchFamily="18" charset="0"/>
                <a:cs typeface="Times New Roman" panose="02020603050405020304" pitchFamily="18" charset="0"/>
              </a:rPr>
              <a:t>tệ</a:t>
            </a:r>
            <a:r>
              <a:rPr lang="en-US" sz="3733" b="1" dirty="0">
                <a:solidFill>
                  <a:srgbClr val="FF5050"/>
                </a:solidFill>
                <a:latin typeface="Times New Roman" panose="02020603050405020304" pitchFamily="18" charset="0"/>
                <a:cs typeface="Times New Roman" panose="02020603050405020304" pitchFamily="18" charset="0"/>
              </a:rPr>
              <a:t> </a:t>
            </a:r>
            <a:r>
              <a:rPr lang="en-US" sz="3733" b="1" dirty="0" err="1">
                <a:solidFill>
                  <a:srgbClr val="FF5050"/>
                </a:solidFill>
                <a:latin typeface="Times New Roman" panose="02020603050405020304" pitchFamily="18" charset="0"/>
                <a:cs typeface="Times New Roman" panose="02020603050405020304" pitchFamily="18" charset="0"/>
              </a:rPr>
              <a:t>nạn</a:t>
            </a:r>
            <a:r>
              <a:rPr lang="en-US" sz="3733" b="1" dirty="0">
                <a:solidFill>
                  <a:srgbClr val="FF5050"/>
                </a:solidFill>
                <a:latin typeface="Times New Roman" panose="02020603050405020304" pitchFamily="18" charset="0"/>
                <a:cs typeface="Times New Roman" panose="02020603050405020304" pitchFamily="18" charset="0"/>
              </a:rPr>
              <a:t> </a:t>
            </a:r>
            <a:r>
              <a:rPr lang="en-US" sz="3733" b="1" dirty="0" err="1">
                <a:solidFill>
                  <a:srgbClr val="FF5050"/>
                </a:solidFill>
                <a:latin typeface="Times New Roman" panose="02020603050405020304" pitchFamily="18" charset="0"/>
                <a:cs typeface="Times New Roman" panose="02020603050405020304" pitchFamily="18" charset="0"/>
              </a:rPr>
              <a:t>xã</a:t>
            </a:r>
            <a:r>
              <a:rPr lang="en-US" sz="3733" b="1" dirty="0">
                <a:solidFill>
                  <a:srgbClr val="FF5050"/>
                </a:solidFill>
                <a:latin typeface="Times New Roman" panose="02020603050405020304" pitchFamily="18" charset="0"/>
                <a:cs typeface="Times New Roman" panose="02020603050405020304" pitchFamily="18" charset="0"/>
              </a:rPr>
              <a:t> </a:t>
            </a:r>
            <a:r>
              <a:rPr lang="en-US" sz="3733" b="1" dirty="0" err="1">
                <a:solidFill>
                  <a:srgbClr val="FF5050"/>
                </a:solidFill>
                <a:latin typeface="Times New Roman" panose="02020603050405020304" pitchFamily="18" charset="0"/>
                <a:cs typeface="Times New Roman" panose="02020603050405020304" pitchFamily="18" charset="0"/>
              </a:rPr>
              <a:t>hội</a:t>
            </a:r>
            <a:endParaRPr lang="en-US" sz="3733" b="1" dirty="0">
              <a:solidFill>
                <a:srgbClr val="FF5050"/>
              </a:solidFill>
              <a:latin typeface="Times New Roman" panose="02020603050405020304" pitchFamily="18" charset="0"/>
              <a:cs typeface="Times New Roman" panose="02020603050405020304" pitchFamily="18" charset="0"/>
            </a:endParaRPr>
          </a:p>
        </p:txBody>
      </p:sp>
      <p:sp>
        <p:nvSpPr>
          <p:cNvPr id="2" name="TextBox 1"/>
          <p:cNvSpPr txBox="1"/>
          <p:nvPr/>
        </p:nvSpPr>
        <p:spPr>
          <a:xfrm rot="20311946">
            <a:off x="3604095" y="1805258"/>
            <a:ext cx="2820361" cy="461665"/>
          </a:xfrm>
          <a:prstGeom prst="rect">
            <a:avLst/>
          </a:prstGeom>
          <a:noFill/>
        </p:spPr>
        <p:txBody>
          <a:bodyPr wrap="square" rtlCol="0">
            <a:spAutoFit/>
          </a:bodyPr>
          <a:lstStyle/>
          <a:p>
            <a:r>
              <a:rPr lang="en-US" sz="2400" b="1" dirty="0" err="1">
                <a:solidFill>
                  <a:schemeClr val="accent3">
                    <a:lumMod val="50000"/>
                  </a:schemeClr>
                </a:solidFill>
                <a:latin typeface="Times New Roman" pitchFamily="18" charset="0"/>
                <a:cs typeface="Times New Roman" pitchFamily="18" charset="0"/>
              </a:rPr>
              <a:t>Nguyên</a:t>
            </a:r>
            <a:r>
              <a:rPr lang="en-US" sz="2400" b="1" dirty="0">
                <a:solidFill>
                  <a:schemeClr val="accent3">
                    <a:lumMod val="50000"/>
                  </a:schemeClr>
                </a:solidFill>
                <a:latin typeface="Times New Roman" pitchFamily="18" charset="0"/>
                <a:cs typeface="Times New Roman" pitchFamily="18" charset="0"/>
              </a:rPr>
              <a:t> </a:t>
            </a:r>
            <a:r>
              <a:rPr lang="en-US" sz="2400" b="1" dirty="0" err="1">
                <a:solidFill>
                  <a:schemeClr val="accent3">
                    <a:lumMod val="50000"/>
                  </a:schemeClr>
                </a:solidFill>
                <a:latin typeface="Times New Roman" pitchFamily="18" charset="0"/>
                <a:cs typeface="Times New Roman" pitchFamily="18" charset="0"/>
              </a:rPr>
              <a:t>nhân</a:t>
            </a:r>
            <a:endParaRPr lang="en-US" sz="2400" b="1" dirty="0">
              <a:solidFill>
                <a:schemeClr val="accent3">
                  <a:lumMod val="50000"/>
                </a:schemeClr>
              </a:solidFill>
              <a:latin typeface="Times New Roman" pitchFamily="18" charset="0"/>
              <a:cs typeface="Times New Roman" pitchFamily="18" charset="0"/>
            </a:endParaRPr>
          </a:p>
        </p:txBody>
      </p:sp>
      <p:sp>
        <p:nvSpPr>
          <p:cNvPr id="37" name="TextBox 36"/>
          <p:cNvSpPr txBox="1"/>
          <p:nvPr/>
        </p:nvSpPr>
        <p:spPr>
          <a:xfrm rot="21205220">
            <a:off x="5025938" y="4477519"/>
            <a:ext cx="2939753" cy="461665"/>
          </a:xfrm>
          <a:prstGeom prst="rect">
            <a:avLst/>
          </a:prstGeom>
          <a:noFill/>
        </p:spPr>
        <p:txBody>
          <a:bodyPr wrap="square" rtlCol="0">
            <a:spAutoFit/>
          </a:bodyPr>
          <a:lstStyle/>
          <a:p>
            <a:r>
              <a:rPr lang="en-US" sz="2400" b="1" dirty="0" err="1">
                <a:latin typeface="Times New Roman" pitchFamily="18" charset="0"/>
                <a:cs typeface="Times New Roman" pitchFamily="18" charset="0"/>
              </a:rPr>
              <a:t>Hậu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quả</a:t>
            </a:r>
            <a:endParaRPr lang="en-US" sz="2400" b="1" dirty="0">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id="{1B47B8C2-9193-9560-32BB-B263D1FA3726}"/>
              </a:ext>
            </a:extLst>
          </p:cNvPr>
          <p:cNvSpPr txBox="1"/>
          <p:nvPr/>
        </p:nvSpPr>
        <p:spPr>
          <a:xfrm>
            <a:off x="318913" y="1077770"/>
            <a:ext cx="4043363" cy="5170646"/>
          </a:xfrm>
          <a:prstGeom prst="rect">
            <a:avLst/>
          </a:prstGeom>
          <a:noFill/>
        </p:spPr>
        <p:txBody>
          <a:bodyPr wrap="square">
            <a:spAutoFit/>
          </a:bodyPr>
          <a:lstStyle/>
          <a:p>
            <a:pPr algn="just"/>
            <a:r>
              <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ea typeface="Times New Roman" panose="02020603050405020304" pitchFamily="18" charset="0"/>
                <a:cs typeface="Times New Roman" panose="02020603050405020304" pitchFamily="18" charset="0"/>
              </a:rPr>
              <a:t>Khách</a:t>
            </a:r>
            <a:r>
              <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a:effectLst/>
              <a:latin typeface=".VnTime"/>
              <a:ea typeface="Times New Roman" panose="02020603050405020304" pitchFamily="18" charset="0"/>
              <a:cs typeface="Times New Roman" panose="02020603050405020304" pitchFamily="18" charset="0"/>
            </a:endParaRPr>
          </a:p>
          <a:p>
            <a:pPr algn="just"/>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-Do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bè</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xấu</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rủ</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rê</a:t>
            </a:r>
            <a:endParaRPr lang="en-US" sz="2200" dirty="0">
              <a:effectLst/>
              <a:latin typeface=".VnTime"/>
              <a:ea typeface="Times New Roman" panose="02020603050405020304" pitchFamily="18" charset="0"/>
              <a:cs typeface="Times New Roman" panose="02020603050405020304" pitchFamily="18" charset="0"/>
            </a:endParaRPr>
          </a:p>
          <a:p>
            <a:pPr algn="just"/>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Cha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thiếu</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nuông</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chiều</a:t>
            </a:r>
            <a:endParaRPr lang="en-US" sz="2200" dirty="0">
              <a:effectLst/>
              <a:latin typeface=".VnTime"/>
              <a:ea typeface="Times New Roman" panose="02020603050405020304" pitchFamily="18" charset="0"/>
              <a:cs typeface="Times New Roman" panose="02020603050405020304" pitchFamily="18" charset="0"/>
            </a:endParaRPr>
          </a:p>
          <a:p>
            <a:pPr algn="just"/>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luật</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kẽ</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hở</a:t>
            </a:r>
            <a:endParaRPr lang="en-US" sz="2200" dirty="0">
              <a:effectLst/>
              <a:latin typeface=".VnTime"/>
              <a:ea typeface="Times New Roman" panose="02020603050405020304" pitchFamily="18" charset="0"/>
              <a:cs typeface="Times New Roman" panose="02020603050405020304" pitchFamily="18" charset="0"/>
            </a:endParaRPr>
          </a:p>
          <a:p>
            <a:pPr algn="just"/>
            <a:r>
              <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a:effectLst/>
              <a:latin typeface=".VnTime"/>
              <a:ea typeface="Times New Roman" panose="02020603050405020304" pitchFamily="18" charset="0"/>
              <a:cs typeface="Times New Roman" panose="02020603050405020304" pitchFamily="18" charset="0"/>
            </a:endParaRPr>
          </a:p>
          <a:p>
            <a:pPr algn="just"/>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Lười</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lao</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lười</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a:effectLst/>
              <a:latin typeface=".VnTime"/>
              <a:ea typeface="Times New Roman" panose="02020603050405020304" pitchFamily="18" charset="0"/>
              <a:cs typeface="Times New Roman" panose="02020603050405020304" pitchFamily="18" charset="0"/>
            </a:endParaRPr>
          </a:p>
          <a:p>
            <a:pPr algn="just"/>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Thiếu</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kĩ</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sống</a:t>
            </a:r>
            <a:endParaRPr lang="en-US" sz="2200" dirty="0">
              <a:effectLst/>
              <a:latin typeface=".VnTime"/>
              <a:ea typeface="Times New Roman" panose="02020603050405020304" pitchFamily="18" charset="0"/>
              <a:cs typeface="Times New Roman" panose="02020603050405020304" pitchFamily="18" charset="0"/>
            </a:endParaRPr>
          </a:p>
          <a:p>
            <a:pPr algn="just"/>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Ham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chơi</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đua</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đòi</a:t>
            </a:r>
            <a:endParaRPr lang="en-US" sz="2200" dirty="0">
              <a:effectLst/>
              <a:latin typeface=".VnTime"/>
              <a:ea typeface="Times New Roman" panose="02020603050405020304" pitchFamily="18" charset="0"/>
              <a:cs typeface="Times New Roman" panose="02020603050405020304" pitchFamily="18" charset="0"/>
            </a:endParaRPr>
          </a:p>
          <a:p>
            <a:pPr algn="just"/>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Tò</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mò</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muốn</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thử</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lần</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endParaRPr lang="en-US" sz="2200" dirty="0">
              <a:effectLst/>
              <a:latin typeface=".VnTime"/>
              <a:ea typeface="Times New Roman" panose="02020603050405020304" pitchFamily="18" charset="0"/>
              <a:cs typeface="Times New Roman" panose="02020603050405020304" pitchFamily="18" charset="0"/>
            </a:endParaRPr>
          </a:p>
          <a:p>
            <a:pPr algn="just"/>
            <a:r>
              <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Do </a:t>
            </a:r>
            <a:r>
              <a:rPr lang="en-US" sz="22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lòng</a:t>
            </a:r>
            <a:r>
              <a:rPr lang="en-US" sz="22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tham</a:t>
            </a:r>
            <a:endParaRPr lang="en-US" sz="2200" dirty="0">
              <a:effectLst/>
              <a:latin typeface=".VnTime"/>
              <a:ea typeface="Times New Roman" panose="02020603050405020304" pitchFamily="18" charset="0"/>
              <a:cs typeface="Times New Roman" panose="02020603050405020304" pitchFamily="18" charset="0"/>
            </a:endParaRPr>
          </a:p>
          <a:p>
            <a:pPr algn="just"/>
            <a:r>
              <a:rPr lang="en-US" sz="22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Cố</a:t>
            </a:r>
            <a:r>
              <a:rPr lang="en-US" sz="22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2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vi </a:t>
            </a:r>
            <a:r>
              <a:rPr lang="en-US" sz="22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phạm</a:t>
            </a:r>
            <a:r>
              <a:rPr lang="en-US" sz="22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pháp</a:t>
            </a:r>
            <a:r>
              <a:rPr lang="en-US" sz="22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luật</a:t>
            </a:r>
            <a:endParaRPr lang="en-US" sz="2200" dirty="0">
              <a:effectLst/>
              <a:latin typeface=".VnTime"/>
              <a:ea typeface="Times New Roman" panose="02020603050405020304" pitchFamily="18" charset="0"/>
              <a:cs typeface="Times New Roman" panose="02020603050405020304" pitchFamily="18" charset="0"/>
            </a:endParaRPr>
          </a:p>
          <a:p>
            <a:pPr algn="just"/>
            <a:r>
              <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thân</a:t>
            </a:r>
            <a:endParaRPr lang="en-US" sz="2200" dirty="0">
              <a:effectLst/>
              <a:latin typeface=".VnTime"/>
              <a:ea typeface="Times New Roman" panose="02020603050405020304" pitchFamily="18" charset="0"/>
              <a:cs typeface="Times New Roman" panose="02020603050405020304" pitchFamily="18" charset="0"/>
            </a:endParaRPr>
          </a:p>
          <a:p>
            <a:pPr algn="just"/>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200" dirty="0">
              <a:effectLst/>
              <a:latin typeface=".VnTime"/>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4ECBF74-EA84-55B4-5BB1-6E6B2D92C7D1}"/>
              </a:ext>
            </a:extLst>
          </p:cNvPr>
          <p:cNvSpPr txBox="1"/>
          <p:nvPr/>
        </p:nvSpPr>
        <p:spPr>
          <a:xfrm>
            <a:off x="6610631" y="877953"/>
            <a:ext cx="5443681" cy="5924699"/>
          </a:xfrm>
          <a:prstGeom prst="rect">
            <a:avLst/>
          </a:prstGeom>
          <a:noFill/>
        </p:spPr>
        <p:txBody>
          <a:bodyPr wrap="square">
            <a:spAutoFit/>
          </a:bodyPr>
          <a:lstStyle/>
          <a:p>
            <a:pPr algn="just">
              <a:spcAft>
                <a:spcPts val="600"/>
              </a:spcAft>
            </a:pPr>
            <a:r>
              <a:rPr lang="en-US"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200" dirty="0">
              <a:effectLst/>
              <a:latin typeface=".VnTime"/>
              <a:ea typeface="Times New Roman" panose="02020603050405020304" pitchFamily="18" charset="0"/>
              <a:cs typeface="Times New Roman" panose="02020603050405020304" pitchFamily="18" charset="0"/>
            </a:endParaRPr>
          </a:p>
          <a:p>
            <a:pPr algn="just"/>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tệ</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nạn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gây</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tổn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nghiêm</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sức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khỏe</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gây</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bệnh</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hô</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hấp</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tim</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mạch</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thần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kinh</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200" dirty="0">
              <a:effectLst/>
              <a:latin typeface=".VnTime"/>
              <a:ea typeface="Times New Roman" panose="02020603050405020304" pitchFamily="18" charset="0"/>
              <a:cs typeface="Times New Roman" panose="02020603050405020304" pitchFamily="18" charset="0"/>
            </a:endParaRPr>
          </a:p>
          <a:p>
            <a:pPr algn="just"/>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rối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loạn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vi,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rơi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lối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buông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thả</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dễ</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vi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phạm</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luật</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phạm</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tội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a:effectLst/>
              <a:latin typeface=".VnTime"/>
              <a:ea typeface="Times New Roman" panose="02020603050405020304" pitchFamily="18" charset="0"/>
              <a:cs typeface="Times New Roman" panose="02020603050405020304" pitchFamily="18" charset="0"/>
            </a:endParaRPr>
          </a:p>
          <a:p>
            <a:pPr algn="just"/>
            <a:r>
              <a:rPr lang="en-US"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đình</a:t>
            </a:r>
            <a:r>
              <a:rPr lang="en-US"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đình</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tệ</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nạn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khủng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hoảng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thần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a:effectLst/>
              <a:latin typeface=".VnTime"/>
              <a:ea typeface="Times New Roman" panose="02020603050405020304" pitchFamily="18" charset="0"/>
              <a:cs typeface="Times New Roman" panose="02020603050405020304" pitchFamily="18" charset="0"/>
            </a:endParaRPr>
          </a:p>
          <a:p>
            <a:pPr algn="just"/>
            <a:r>
              <a:rPr lang="en-US"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a:effectLst/>
              <a:latin typeface=".VnTime"/>
              <a:ea typeface="Times New Roman" panose="02020603050405020304" pitchFamily="18" charset="0"/>
              <a:cs typeface="Times New Roman" panose="02020603050405020304" pitchFamily="18" charset="0"/>
            </a:endParaRPr>
          </a:p>
          <a:p>
            <a:pPr algn="just"/>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Gây</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bức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bất</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bình</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dư</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hưởng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tới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trật</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an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toàn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a:effectLst/>
              <a:latin typeface=".VnTime"/>
              <a:ea typeface="Times New Roman" panose="02020603050405020304" pitchFamily="18" charset="0"/>
              <a:cs typeface="Times New Roman" panose="02020603050405020304" pitchFamily="18" charset="0"/>
            </a:endParaRPr>
          </a:p>
          <a:p>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Gây</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tâm</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lý</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hoang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mang</a:t>
            </a:r>
            <a:r>
              <a:rPr lang="en-US" sz="2200" dirty="0">
                <a:solidFill>
                  <a:srgbClr val="000000"/>
                </a:solidFill>
                <a:effectLst/>
                <a:latin typeface="Times New Roman" panose="02020603050405020304" pitchFamily="18" charset="0"/>
                <a:ea typeface="Times New Roman" panose="02020603050405020304" pitchFamily="18" charset="0"/>
              </a:rPr>
              <a:t>, lo </a:t>
            </a:r>
            <a:r>
              <a:rPr lang="en-US" sz="2200" dirty="0" err="1">
                <a:solidFill>
                  <a:srgbClr val="000000"/>
                </a:solidFill>
                <a:effectLst/>
                <a:latin typeface="Times New Roman" panose="02020603050405020304" pitchFamily="18" charset="0"/>
                <a:ea typeface="Times New Roman" panose="02020603050405020304" pitchFamily="18" charset="0"/>
              </a:rPr>
              <a:t>lắng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sợ</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hãi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cho</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những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người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dân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lương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thiện</a:t>
            </a:r>
            <a:r>
              <a:rPr lang="en-US" sz="2200" dirty="0">
                <a:solidFill>
                  <a:srgbClr val="000000"/>
                </a:solidFill>
                <a:effectLst/>
                <a:latin typeface="Times New Roman" panose="02020603050405020304" pitchFamily="18" charset="0"/>
                <a:ea typeface="Times New Roman" panose="02020603050405020304" pitchFamily="18" charset="0"/>
              </a:rPr>
              <a:t>.</a:t>
            </a:r>
            <a:endParaRPr lang="en-US" sz="2200" dirty="0"/>
          </a:p>
        </p:txBody>
      </p:sp>
    </p:spTree>
    <p:extLst>
      <p:ext uri="{BB962C8B-B14F-4D97-AF65-F5344CB8AC3E}">
        <p14:creationId xmlns:p14="http://schemas.microsoft.com/office/powerpoint/2010/main" val="1436331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heel(1)">
                                      <p:cBhvr>
                                        <p:cTn id="20" dur="2000"/>
                                        <p:tgtEl>
                                          <p:spTgt spid="15"/>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wheel(1)">
                                      <p:cBhvr>
                                        <p:cTn id="23" dur="2000"/>
                                        <p:tgtEl>
                                          <p:spTgt spid="3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2" grpId="0"/>
      <p:bldP spid="37" grpId="0"/>
      <p:bldP spid="7"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92857" y="12700"/>
            <a:ext cx="2116501" cy="1020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9" descr="1"/>
          <p:cNvPicPr>
            <a:picLocks noChangeAspect="1"/>
          </p:cNvPicPr>
          <p:nvPr/>
        </p:nvPicPr>
        <p:blipFill>
          <a:blip r:embed="rId3"/>
          <a:stretch>
            <a:fillRect/>
          </a:stretch>
        </p:blipFill>
        <p:spPr>
          <a:xfrm flipV="1">
            <a:off x="0" y="5651937"/>
            <a:ext cx="1471368" cy="1184787"/>
          </a:xfrm>
          <a:prstGeom prst="rect">
            <a:avLst/>
          </a:prstGeom>
        </p:spPr>
      </p:pic>
      <p:sp>
        <p:nvSpPr>
          <p:cNvPr id="3" name="TextBox 2">
            <a:extLst>
              <a:ext uri="{FF2B5EF4-FFF2-40B4-BE49-F238E27FC236}">
                <a16:creationId xmlns:a16="http://schemas.microsoft.com/office/drawing/2014/main" id="{AB6E7658-D1DD-42D7-AE8A-3A8602743BDC}"/>
              </a:ext>
            </a:extLst>
          </p:cNvPr>
          <p:cNvSpPr txBox="1"/>
          <p:nvPr/>
        </p:nvSpPr>
        <p:spPr>
          <a:xfrm>
            <a:off x="914400" y="1172817"/>
            <a:ext cx="10854525" cy="489364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微软雅黑"/>
                <a:cs typeface="Times New Roman" panose="02020603050405020304" pitchFamily="18" charset="0"/>
              </a:rPr>
              <a:t>Bài</a:t>
            </a:r>
            <a:r>
              <a:rPr kumimoji="0" 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微软雅黑"/>
                <a:cs typeface="Times New Roman" panose="02020603050405020304" pitchFamily="18" charset="0"/>
              </a:rPr>
              <a:t>tập</a:t>
            </a:r>
            <a:r>
              <a:rPr kumimoji="0" 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微软雅黑"/>
                <a:cs typeface="Times New Roman" panose="02020603050405020304" pitchFamily="18" charset="0"/>
              </a:rPr>
              <a:t> 1: </a:t>
            </a:r>
            <a:r>
              <a:rPr kumimoji="0" lang="vi-VN" sz="2400" b="0" i="0" u="none" strike="noStrike" kern="1200" cap="none" spc="0" normalizeH="0" baseline="0" noProof="0" dirty="0">
                <a:ln>
                  <a:noFill/>
                </a:ln>
                <a:solidFill>
                  <a:srgbClr val="333333"/>
                </a:solidFill>
                <a:effectLst/>
                <a:uLnTx/>
                <a:uFillTx/>
                <a:latin typeface="Times New Roman" panose="02020603050405020304" pitchFamily="18" charset="0"/>
                <a:ea typeface="微软雅黑"/>
                <a:cs typeface="Times New Roman" panose="02020603050405020304" pitchFamily="18" charset="0"/>
              </a:rPr>
              <a:t>Em đồng tình hay không đồng tình với ý kiến nào dưới đây? Vì sao?</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333333"/>
                </a:solidFill>
                <a:effectLst/>
                <a:uLnTx/>
                <a:uFillTx/>
                <a:latin typeface="Times New Roman" panose="02020603050405020304" pitchFamily="18" charset="0"/>
                <a:ea typeface="微软雅黑"/>
                <a:cs typeface="Times New Roman" panose="02020603050405020304" pitchFamily="18" charset="0"/>
              </a:rPr>
              <a:t>a) Những người mắc tệ nạn xã hội đều là người xấu</a:t>
            </a:r>
            <a:r>
              <a:rPr kumimoji="0" lang="vi-VN" sz="2400" b="0" i="0" u="none" strike="noStrike" kern="1200" cap="none" spc="0" normalizeH="0" baseline="0" noProof="0" dirty="0" smtClean="0">
                <a:ln>
                  <a:noFill/>
                </a:ln>
                <a:solidFill>
                  <a:srgbClr val="333333"/>
                </a:solidFill>
                <a:effectLst/>
                <a:uLnTx/>
                <a:uFillTx/>
                <a:latin typeface="Times New Roman" panose="02020603050405020304" pitchFamily="18" charset="0"/>
                <a:ea typeface="微软雅黑"/>
                <a:cs typeface="Times New Roman" panose="02020603050405020304" pitchFamily="18" charset="0"/>
              </a:rPr>
              <a:t>.</a:t>
            </a:r>
            <a:r>
              <a:rPr kumimoji="0" lang="en-US" sz="2400" b="0" i="0" u="none" strike="noStrike" kern="1200" cap="none" spc="0" normalizeH="0" baseline="0" noProof="0" dirty="0" smtClean="0">
                <a:ln>
                  <a:noFill/>
                </a:ln>
                <a:solidFill>
                  <a:srgbClr val="333333"/>
                </a:solidFill>
                <a:effectLst/>
                <a:uLnTx/>
                <a:uFillTx/>
                <a:latin typeface="Times New Roman" panose="02020603050405020304" pitchFamily="18" charset="0"/>
                <a:ea typeface="微软雅黑"/>
                <a:cs typeface="Times New Roman" panose="02020603050405020304" pitchFamily="18" charset="0"/>
              </a:rPr>
              <a:t>     </a:t>
            </a:r>
            <a:endParaRPr kumimoji="0" lang="vi-VN" sz="2400" b="0" i="0" u="none" strike="noStrike" kern="1200" cap="none" spc="0" normalizeH="0" baseline="0" noProof="0" dirty="0">
              <a:ln>
                <a:noFill/>
              </a:ln>
              <a:solidFill>
                <a:srgbClr val="333333"/>
              </a:solidFill>
              <a:effectLst/>
              <a:uLnTx/>
              <a:uFillTx/>
              <a:latin typeface="Times New Roman" panose="02020603050405020304" pitchFamily="18" charset="0"/>
              <a:ea typeface="微软雅黑"/>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333333"/>
                </a:solidFill>
                <a:effectLst/>
                <a:uLnTx/>
                <a:uFillTx/>
                <a:latin typeface="Times New Roman" panose="02020603050405020304" pitchFamily="18" charset="0"/>
                <a:ea typeface="微软雅黑"/>
                <a:cs typeface="Times New Roman" panose="02020603050405020304" pitchFamily="18" charset="0"/>
              </a:rPr>
              <a:t>b) Trẻ em mắc vào tệ nạn xã hội sẽ ảnh hưởng không tốt đến tương lai của bản thân.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333333"/>
                </a:solidFill>
                <a:effectLst/>
                <a:uLnTx/>
                <a:uFillTx/>
                <a:latin typeface="Times New Roman" panose="02020603050405020304" pitchFamily="18" charset="0"/>
                <a:ea typeface="微软雅黑"/>
                <a:cs typeface="Times New Roman" panose="02020603050405020304" pitchFamily="18" charset="0"/>
              </a:rPr>
              <a:t>c) Phòng, chống tệ nạn xã hội là trách nhiệm của riêng cơ quan công an.</a:t>
            </a:r>
            <a:endParaRPr kumimoji="0" 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微软雅黑"/>
              <a:cs typeface="Times New Roman" panose="02020603050405020304" pitchFamily="18" charset="0"/>
            </a:endParaRPr>
          </a:p>
          <a:p>
            <a:pPr>
              <a:lnSpc>
                <a:spcPct val="150000"/>
              </a:lnSpc>
            </a:pPr>
            <a:r>
              <a:rPr lang="en-US" sz="2400" dirty="0">
                <a:solidFill>
                  <a:srgbClr val="333333"/>
                </a:solidFill>
                <a:latin typeface="Times New Roman" panose="02020603050405020304" pitchFamily="18" charset="0"/>
                <a:cs typeface="Times New Roman" panose="02020603050405020304" pitchFamily="18" charset="0"/>
              </a:rPr>
              <a:t>d</a:t>
            </a:r>
            <a:r>
              <a:rPr lang="vi-VN" sz="2400" dirty="0">
                <a:solidFill>
                  <a:srgbClr val="333333"/>
                </a:solidFill>
                <a:latin typeface="Times New Roman" panose="02020603050405020304" pitchFamily="18" charset="0"/>
                <a:cs typeface="Times New Roman" panose="02020603050405020304" pitchFamily="18" charset="0"/>
              </a:rPr>
              <a:t>) L rủ các bạn trong lớp cả cược bóng đá, ai thua thì sẽ phải bỏ tiền mua đồ ăn sáng cho những người thắng.</a:t>
            </a:r>
          </a:p>
          <a:p>
            <a:pPr>
              <a:lnSpc>
                <a:spcPct val="150000"/>
              </a:lnSpc>
            </a:pPr>
            <a:r>
              <a:rPr lang="en-US" sz="2400" dirty="0">
                <a:solidFill>
                  <a:srgbClr val="333333"/>
                </a:solidFill>
                <a:latin typeface="Times New Roman" panose="02020603050405020304" pitchFamily="18" charset="0"/>
                <a:cs typeface="Times New Roman" panose="02020603050405020304" pitchFamily="18" charset="0"/>
              </a:rPr>
              <a:t>e</a:t>
            </a:r>
            <a:r>
              <a:rPr lang="vi-VN" sz="2400" dirty="0">
                <a:solidFill>
                  <a:srgbClr val="333333"/>
                </a:solidFill>
                <a:latin typeface="Times New Roman" panose="02020603050405020304" pitchFamily="18" charset="0"/>
                <a:cs typeface="Times New Roman" panose="02020603050405020304" pitchFamily="18" charset="0"/>
              </a:rPr>
              <a:t>) Bà N dùng bánh kẹo để dụ dỗ trẻ em vận chuyển ma túy hộ mình.</a:t>
            </a:r>
          </a:p>
          <a:p>
            <a:pPr>
              <a:lnSpc>
                <a:spcPct val="150000"/>
              </a:lnSpc>
            </a:pPr>
            <a:r>
              <a:rPr lang="en-US" sz="2400" dirty="0">
                <a:solidFill>
                  <a:srgbClr val="333333"/>
                </a:solidFill>
                <a:latin typeface="Times New Roman" panose="02020603050405020304" pitchFamily="18" charset="0"/>
                <a:cs typeface="Times New Roman" panose="02020603050405020304" pitchFamily="18" charset="0"/>
              </a:rPr>
              <a:t>f</a:t>
            </a:r>
            <a:r>
              <a:rPr lang="vi-VN" sz="2400" dirty="0">
                <a:solidFill>
                  <a:srgbClr val="333333"/>
                </a:solidFill>
                <a:latin typeface="Times New Roman" panose="02020603050405020304" pitchFamily="18" charset="0"/>
                <a:cs typeface="Times New Roman" panose="02020603050405020304" pitchFamily="18" charset="0"/>
              </a:rPr>
              <a:t>) H kiên quyết từ chối khi được các bạn cùng lớp rủ đi xem bói.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rgbClr val="333333"/>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2633322276"/>
      </p:ext>
    </p:extLst>
  </p:cSld>
  <p:clrMapOvr>
    <a:masterClrMapping/>
  </p:clrMapOvr>
  <p:transition spd="slow" advTm="5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3">
                                            <p:txEl>
                                              <p:pRg st="1" end="1"/>
                                            </p:txEl>
                                          </p:spTgt>
                                        </p:tgtEl>
                                        <p:attrNameLst>
                                          <p:attrName>style.color</p:attrName>
                                        </p:attrNameLst>
                                      </p:cBhvr>
                                      <p:to>
                                        <a:srgbClr val="00B050"/>
                                      </p:to>
                                    </p:animClr>
                                    <p:animClr clrSpc="rgb" dir="cw">
                                      <p:cBhvr>
                                        <p:cTn id="7" dur="500" fill="hold"/>
                                        <p:tgtEl>
                                          <p:spTgt spid="3">
                                            <p:txEl>
                                              <p:pRg st="1" end="1"/>
                                            </p:txEl>
                                          </p:spTgt>
                                        </p:tgtEl>
                                        <p:attrNameLst>
                                          <p:attrName>fillcolor</p:attrName>
                                        </p:attrNameLst>
                                      </p:cBhvr>
                                      <p:to>
                                        <a:srgbClr val="00B050"/>
                                      </p:to>
                                    </p:animClr>
                                    <p:set>
                                      <p:cBhvr>
                                        <p:cTn id="8" dur="500" fill="hold"/>
                                        <p:tgtEl>
                                          <p:spTgt spid="3">
                                            <p:txEl>
                                              <p:pRg st="1" end="1"/>
                                            </p:txEl>
                                          </p:spTgt>
                                        </p:tgtEl>
                                        <p:attrNameLst>
                                          <p:attrName>fill.type</p:attrName>
                                        </p:attrNameLst>
                                      </p:cBhvr>
                                      <p:to>
                                        <p:strVal val="solid"/>
                                      </p:to>
                                    </p:set>
                                    <p:set>
                                      <p:cBhvr>
                                        <p:cTn id="9" dur="500" fill="hold"/>
                                        <p:tgtEl>
                                          <p:spTgt spid="3">
                                            <p:txEl>
                                              <p:pRg st="1" end="1"/>
                                            </p:txEl>
                                          </p:spTgt>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19" presetClass="emph" presetSubtype="0" fill="hold" nodeType="clickEffect">
                                  <p:stCondLst>
                                    <p:cond delay="0"/>
                                  </p:stCondLst>
                                  <p:childTnLst>
                                    <p:animClr clrSpc="rgb" dir="cw">
                                      <p:cBhvr override="childStyle">
                                        <p:cTn id="13" dur="500" fill="hold"/>
                                        <p:tgtEl>
                                          <p:spTgt spid="3">
                                            <p:txEl>
                                              <p:pRg st="3" end="3"/>
                                            </p:txEl>
                                          </p:spTgt>
                                        </p:tgtEl>
                                        <p:attrNameLst>
                                          <p:attrName>style.color</p:attrName>
                                        </p:attrNameLst>
                                      </p:cBhvr>
                                      <p:to>
                                        <a:srgbClr val="00B050"/>
                                      </p:to>
                                    </p:animClr>
                                    <p:animClr clrSpc="rgb" dir="cw">
                                      <p:cBhvr>
                                        <p:cTn id="14" dur="500" fill="hold"/>
                                        <p:tgtEl>
                                          <p:spTgt spid="3">
                                            <p:txEl>
                                              <p:pRg st="3" end="3"/>
                                            </p:txEl>
                                          </p:spTgt>
                                        </p:tgtEl>
                                        <p:attrNameLst>
                                          <p:attrName>fillcolor</p:attrName>
                                        </p:attrNameLst>
                                      </p:cBhvr>
                                      <p:to>
                                        <a:srgbClr val="00B050"/>
                                      </p:to>
                                    </p:animClr>
                                    <p:set>
                                      <p:cBhvr>
                                        <p:cTn id="15" dur="500" fill="hold"/>
                                        <p:tgtEl>
                                          <p:spTgt spid="3">
                                            <p:txEl>
                                              <p:pRg st="3" end="3"/>
                                            </p:txEl>
                                          </p:spTgt>
                                        </p:tgtEl>
                                        <p:attrNameLst>
                                          <p:attrName>fill.type</p:attrName>
                                        </p:attrNameLst>
                                      </p:cBhvr>
                                      <p:to>
                                        <p:strVal val="solid"/>
                                      </p:to>
                                    </p:set>
                                    <p:set>
                                      <p:cBhvr>
                                        <p:cTn id="16" dur="500" fill="hold"/>
                                        <p:tgtEl>
                                          <p:spTgt spid="3">
                                            <p:txEl>
                                              <p:pRg st="3" end="3"/>
                                            </p:txEl>
                                          </p:spTgt>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9" presetClass="emph" presetSubtype="0" fill="hold" nodeType="clickEffect">
                                  <p:stCondLst>
                                    <p:cond delay="0"/>
                                  </p:stCondLst>
                                  <p:childTnLst>
                                    <p:animClr clrSpc="rgb" dir="cw">
                                      <p:cBhvr override="childStyle">
                                        <p:cTn id="20" dur="500" fill="hold"/>
                                        <p:tgtEl>
                                          <p:spTgt spid="3">
                                            <p:txEl>
                                              <p:pRg st="6" end="6"/>
                                            </p:txEl>
                                          </p:spTgt>
                                        </p:tgtEl>
                                        <p:attrNameLst>
                                          <p:attrName>style.color</p:attrName>
                                        </p:attrNameLst>
                                      </p:cBhvr>
                                      <p:to>
                                        <a:srgbClr val="3EEA52"/>
                                      </p:to>
                                    </p:animClr>
                                    <p:animClr clrSpc="rgb" dir="cw">
                                      <p:cBhvr>
                                        <p:cTn id="21" dur="500" fill="hold"/>
                                        <p:tgtEl>
                                          <p:spTgt spid="3">
                                            <p:txEl>
                                              <p:pRg st="6" end="6"/>
                                            </p:txEl>
                                          </p:spTgt>
                                        </p:tgtEl>
                                        <p:attrNameLst>
                                          <p:attrName>fillcolor</p:attrName>
                                        </p:attrNameLst>
                                      </p:cBhvr>
                                      <p:to>
                                        <a:srgbClr val="3EEA52"/>
                                      </p:to>
                                    </p:animClr>
                                    <p:set>
                                      <p:cBhvr>
                                        <p:cTn id="22" dur="500" fill="hold"/>
                                        <p:tgtEl>
                                          <p:spTgt spid="3">
                                            <p:txEl>
                                              <p:pRg st="6" end="6"/>
                                            </p:txEl>
                                          </p:spTgt>
                                        </p:tgtEl>
                                        <p:attrNameLst>
                                          <p:attrName>fill.type</p:attrName>
                                        </p:attrNameLst>
                                      </p:cBhvr>
                                      <p:to>
                                        <p:strVal val="solid"/>
                                      </p:to>
                                    </p:set>
                                    <p:set>
                                      <p:cBhvr>
                                        <p:cTn id="23" dur="500" fill="hold"/>
                                        <p:tgtEl>
                                          <p:spTgt spid="3">
                                            <p:txEl>
                                              <p:pRg st="6" end="6"/>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11"/>
          <p:cNvSpPr/>
          <p:nvPr/>
        </p:nvSpPr>
        <p:spPr>
          <a:xfrm>
            <a:off x="0" y="213949"/>
            <a:ext cx="12192000" cy="2451543"/>
          </a:xfrm>
          <a:prstGeom prst="rect">
            <a:avLst/>
          </a:prstGeom>
          <a:solidFill>
            <a:schemeClr val="accent5">
              <a:lumMod val="7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1349" dirty="0">
              <a:solidFill>
                <a:prstClr val="white"/>
              </a:solidFill>
              <a:latin typeface="微软雅黑" panose="020B0503020204020204" pitchFamily="34" charset="-122"/>
              <a:ea typeface="宋体" panose="02010600030101010101" pitchFamily="2" charset="-122"/>
            </a:endParaRPr>
          </a:p>
        </p:txBody>
      </p:sp>
      <p:sp>
        <p:nvSpPr>
          <p:cNvPr id="24" name="Rectangle 23"/>
          <p:cNvSpPr/>
          <p:nvPr/>
        </p:nvSpPr>
        <p:spPr>
          <a:xfrm>
            <a:off x="268171" y="506357"/>
            <a:ext cx="3011415" cy="1569660"/>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algn="ctr">
              <a:defRPr/>
            </a:pPr>
            <a:r>
              <a:rPr lang="vi-VN" sz="2400" dirty="0">
                <a:solidFill>
                  <a:srgbClr val="333333"/>
                </a:solidFill>
                <a:latin typeface="Times New Roman" panose="02020603050405020304" pitchFamily="18" charset="0"/>
                <a:ea typeface="微软雅黑"/>
                <a:cs typeface="Times New Roman" panose="02020603050405020304" pitchFamily="18" charset="0"/>
              </a:rPr>
              <a:t>Những người mắc tệ nạn xã hội đều là người xấu.</a:t>
            </a:r>
            <a:endParaRPr lang="en-US" sz="2400" dirty="0">
              <a:solidFill>
                <a:srgbClr val="333333"/>
              </a:solidFill>
              <a:latin typeface="Times New Roman" panose="02020603050405020304" pitchFamily="18" charset="0"/>
              <a:ea typeface="微软雅黑"/>
              <a:cs typeface="Times New Roman" panose="02020603050405020304" pitchFamily="18" charset="0"/>
            </a:endParaRPr>
          </a:p>
          <a:p>
            <a:pPr lvl="0" algn="ctr">
              <a:defRPr/>
            </a:pPr>
            <a:endParaRPr lang="en-US" sz="2400" dirty="0">
              <a:solidFill>
                <a:srgbClr val="333333"/>
              </a:solidFill>
              <a:latin typeface="Times New Roman" panose="02020603050405020304" pitchFamily="18" charset="0"/>
              <a:ea typeface="微软雅黑"/>
              <a:cs typeface="Times New Roman" panose="02020603050405020304" pitchFamily="18" charset="0"/>
            </a:endParaRPr>
          </a:p>
        </p:txBody>
      </p:sp>
      <p:sp>
        <p:nvSpPr>
          <p:cNvPr id="25" name="Rectangle 24"/>
          <p:cNvSpPr/>
          <p:nvPr/>
        </p:nvSpPr>
        <p:spPr>
          <a:xfrm>
            <a:off x="4184689" y="541454"/>
            <a:ext cx="3180194" cy="1569660"/>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defTabSz="1219170">
              <a:defRPr/>
            </a:pPr>
            <a:r>
              <a:rPr lang="vi-VN" sz="2400" dirty="0">
                <a:solidFill>
                  <a:srgbClr val="333333"/>
                </a:solidFill>
                <a:latin typeface="Times New Roman" panose="02020603050405020304" pitchFamily="18" charset="0"/>
                <a:ea typeface="微软雅黑"/>
                <a:cs typeface="Times New Roman" panose="02020603050405020304" pitchFamily="18" charset="0"/>
              </a:rPr>
              <a:t>Trẻ em mắc vào tệ nạn xã hội sẽ ảnh hưởng không tốt đến tương lai của bản thân.</a:t>
            </a:r>
            <a:endParaRPr lang="en-US" sz="2667" b="1" dirty="0">
              <a:solidFill>
                <a:prstClr val="black"/>
              </a:solidFill>
              <a:latin typeface="Times New Roman" pitchFamily="18" charset="0"/>
              <a:cs typeface="Times New Roman" pitchFamily="18" charset="0"/>
            </a:endParaRPr>
          </a:p>
        </p:txBody>
      </p:sp>
      <p:sp>
        <p:nvSpPr>
          <p:cNvPr id="26" name="Rectangle 25"/>
          <p:cNvSpPr/>
          <p:nvPr/>
        </p:nvSpPr>
        <p:spPr>
          <a:xfrm>
            <a:off x="8311150" y="527522"/>
            <a:ext cx="3266308" cy="1569660"/>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algn="ctr">
              <a:defRPr/>
            </a:pPr>
            <a:r>
              <a:rPr lang="vi-VN" sz="2400" dirty="0">
                <a:solidFill>
                  <a:srgbClr val="333333"/>
                </a:solidFill>
                <a:latin typeface="Times New Roman" panose="02020603050405020304" pitchFamily="18" charset="0"/>
                <a:ea typeface="微软雅黑"/>
                <a:cs typeface="Times New Roman" panose="02020603050405020304" pitchFamily="18" charset="0"/>
              </a:rPr>
              <a:t>Phòng, chống tệ nạn xã hội là trách nhiệm của riêng cơ quan công an.</a:t>
            </a:r>
            <a:endParaRPr lang="en-US" sz="2400" dirty="0">
              <a:solidFill>
                <a:srgbClr val="333333"/>
              </a:solidFill>
              <a:latin typeface="Times New Roman" panose="02020603050405020304" pitchFamily="18" charset="0"/>
              <a:ea typeface="微软雅黑"/>
              <a:cs typeface="Times New Roman" panose="02020603050405020304" pitchFamily="18" charset="0"/>
            </a:endParaRPr>
          </a:p>
          <a:p>
            <a:pPr lvl="0" algn="ctr">
              <a:defRPr/>
            </a:pPr>
            <a:endParaRPr lang="en-US" sz="2400" dirty="0">
              <a:solidFill>
                <a:srgbClr val="333333"/>
              </a:solidFill>
              <a:latin typeface="Times New Roman" panose="02020603050405020304" pitchFamily="18" charset="0"/>
              <a:ea typeface="微软雅黑"/>
              <a:cs typeface="Times New Roman" panose="02020603050405020304" pitchFamily="18" charset="0"/>
            </a:endParaRPr>
          </a:p>
        </p:txBody>
      </p:sp>
      <p:sp>
        <p:nvSpPr>
          <p:cNvPr id="28" name="Rectangle 27"/>
          <p:cNvSpPr/>
          <p:nvPr/>
        </p:nvSpPr>
        <p:spPr>
          <a:xfrm>
            <a:off x="268171" y="3067630"/>
            <a:ext cx="3011415" cy="341632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defTabSz="1219170"/>
            <a:r>
              <a:rPr lang="vi-VN" sz="2400" dirty="0">
                <a:solidFill>
                  <a:prstClr val="black"/>
                </a:solidFill>
                <a:latin typeface="Times New Roman" panose="02020603050405020304" pitchFamily="18" charset="0"/>
                <a:ea typeface="微软雅黑"/>
                <a:cs typeface="Times New Roman" panose="02020603050405020304" pitchFamily="18" charset="0"/>
              </a:rPr>
              <a:t>Không đồng tình. Bởi vì có những người mắc phải tệ nạn xã hội là do bị dụ dỗ, lôi kéo, do hoàn cảnh bắt buộc.</a:t>
            </a:r>
            <a:endParaRPr lang="en-US" sz="2400" dirty="0">
              <a:solidFill>
                <a:prstClr val="black"/>
              </a:solidFill>
              <a:latin typeface="Times New Roman" panose="02020603050405020304" pitchFamily="18" charset="0"/>
              <a:ea typeface="微软雅黑"/>
              <a:cs typeface="Times New Roman" panose="02020603050405020304" pitchFamily="18" charset="0"/>
            </a:endParaRPr>
          </a:p>
          <a:p>
            <a:pPr algn="ctr" defTabSz="1219170"/>
            <a:endParaRPr lang="en-US" sz="2400" b="1" i="1" dirty="0">
              <a:solidFill>
                <a:prstClr val="black"/>
              </a:solidFill>
              <a:latin typeface="Times New Roman" panose="02020603050405020304" pitchFamily="18" charset="0"/>
              <a:ea typeface="微软雅黑"/>
              <a:cs typeface="Times New Roman" panose="02020603050405020304" pitchFamily="18" charset="0"/>
            </a:endParaRPr>
          </a:p>
          <a:p>
            <a:pPr algn="ctr" defTabSz="1219170"/>
            <a:endParaRPr lang="en-US" sz="2400" b="1" i="1" dirty="0">
              <a:solidFill>
                <a:prstClr val="black"/>
              </a:solidFill>
              <a:latin typeface="Times New Roman" panose="02020603050405020304" pitchFamily="18" charset="0"/>
              <a:ea typeface="微软雅黑"/>
              <a:cs typeface="Times New Roman" panose="02020603050405020304" pitchFamily="18" charset="0"/>
            </a:endParaRPr>
          </a:p>
          <a:p>
            <a:pPr algn="ctr" defTabSz="1219170"/>
            <a:endParaRPr lang="en-US" sz="2400" b="1" i="1" dirty="0">
              <a:solidFill>
                <a:prstClr val="black"/>
              </a:solidFill>
              <a:latin typeface="Times New Roman" panose="02020603050405020304" pitchFamily="18" charset="0"/>
              <a:ea typeface="微软雅黑"/>
              <a:cs typeface="Times New Roman" panose="02020603050405020304" pitchFamily="18" charset="0"/>
            </a:endParaRPr>
          </a:p>
          <a:p>
            <a:pPr algn="ctr" defTabSz="1219170"/>
            <a:endParaRPr lang="en-US" sz="2400" b="1" i="1" dirty="0">
              <a:solidFill>
                <a:prstClr val="black"/>
              </a:solidFill>
              <a:latin typeface="Times New Roman" panose="02020603050405020304" pitchFamily="18" charset="0"/>
              <a:ea typeface="微软雅黑"/>
              <a:cs typeface="Times New Roman" panose="02020603050405020304" pitchFamily="18" charset="0"/>
            </a:endParaRPr>
          </a:p>
        </p:txBody>
      </p:sp>
      <p:sp>
        <p:nvSpPr>
          <p:cNvPr id="29" name="Rectangle 28"/>
          <p:cNvSpPr/>
          <p:nvPr/>
        </p:nvSpPr>
        <p:spPr>
          <a:xfrm>
            <a:off x="4184689" y="2958743"/>
            <a:ext cx="3194602" cy="3416320"/>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defTabSz="1219170">
              <a:defRPr/>
            </a:pPr>
            <a:r>
              <a:rPr lang="vi-VN" sz="2400" dirty="0">
                <a:solidFill>
                  <a:prstClr val="black"/>
                </a:solidFill>
                <a:latin typeface="Times New Roman" panose="02020603050405020304" pitchFamily="18" charset="0"/>
                <a:ea typeface="微软雅黑"/>
                <a:cs typeface="Times New Roman" panose="02020603050405020304" pitchFamily="18" charset="0"/>
              </a:rPr>
              <a:t>Đồng tình. Bởi vì hậu quả mà tệ nạn xã hội đem lại rất nghiêm trọng. Đặc biệt là đối với trẻ em nếu như không kịp thời ngăn chặn hành vi tệ nạn xã hội sẽ ảnh hưởng xấu đến thể chất, tinh thần.</a:t>
            </a:r>
            <a:endParaRPr lang="en-US" sz="2400" dirty="0">
              <a:solidFill>
                <a:prstClr val="black"/>
              </a:solidFill>
              <a:latin typeface="Times New Roman" panose="02020603050405020304" pitchFamily="18" charset="0"/>
              <a:ea typeface="微软雅黑"/>
              <a:cs typeface="Times New Roman" panose="02020603050405020304" pitchFamily="18" charset="0"/>
            </a:endParaRPr>
          </a:p>
        </p:txBody>
      </p:sp>
      <p:sp>
        <p:nvSpPr>
          <p:cNvPr id="30" name="Rectangle 29"/>
          <p:cNvSpPr/>
          <p:nvPr/>
        </p:nvSpPr>
        <p:spPr>
          <a:xfrm>
            <a:off x="8297774" y="3098241"/>
            <a:ext cx="3279684" cy="341632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defTabSz="914377"/>
            <a:r>
              <a:rPr lang="vi-VN" sz="2400" dirty="0">
                <a:solidFill>
                  <a:prstClr val="black"/>
                </a:solidFill>
                <a:latin typeface="Times New Roman" panose="02020603050405020304" pitchFamily="18" charset="0"/>
                <a:ea typeface="微软雅黑"/>
                <a:cs typeface="Times New Roman" panose="02020603050405020304" pitchFamily="18" charset="0"/>
              </a:rPr>
              <a:t>Không đồng tình. Tất cả mọi người đều phải có trách nhiệm phòng, chống tệ nạn xã hội, bao gồm cả học sinh, gia đình, nhà trường, xã hội.</a:t>
            </a:r>
            <a:endParaRPr lang="en-US" sz="2400" dirty="0">
              <a:solidFill>
                <a:prstClr val="black"/>
              </a:solidFill>
              <a:latin typeface="Times New Roman" panose="02020603050405020304" pitchFamily="18" charset="0"/>
              <a:ea typeface="微软雅黑"/>
              <a:cs typeface="Times New Roman" panose="02020603050405020304" pitchFamily="18" charset="0"/>
            </a:endParaRPr>
          </a:p>
          <a:p>
            <a:pPr algn="ctr" defTabSz="914377"/>
            <a:endParaRPr lang="en-US" sz="2400" b="1" i="1" dirty="0">
              <a:solidFill>
                <a:prstClr val="black"/>
              </a:solidFill>
              <a:latin typeface="Times New Roman" panose="02020603050405020304" pitchFamily="18" charset="0"/>
              <a:ea typeface="微软雅黑"/>
              <a:cs typeface="Times New Roman" panose="02020603050405020304" pitchFamily="18" charset="0"/>
            </a:endParaRPr>
          </a:p>
          <a:p>
            <a:pPr algn="ctr" defTabSz="914377"/>
            <a:endParaRPr lang="en-US" sz="2400" b="1" i="1" dirty="0">
              <a:solidFill>
                <a:prstClr val="black"/>
              </a:solidFill>
              <a:latin typeface="Times New Roman" panose="02020603050405020304" pitchFamily="18" charset="0"/>
              <a:ea typeface="微软雅黑"/>
              <a:cs typeface="Times New Roman" panose="02020603050405020304" pitchFamily="18" charset="0"/>
            </a:endParaRPr>
          </a:p>
          <a:p>
            <a:pPr algn="ctr" defTabSz="914377"/>
            <a:endParaRPr lang="en-US" sz="2400" b="1" i="1" dirty="0">
              <a:solidFill>
                <a:prstClr val="black"/>
              </a:solidFill>
              <a:latin typeface="Times New Roman" panose="02020603050405020304" pitchFamily="18" charset="0"/>
              <a:ea typeface="微软雅黑"/>
              <a:cs typeface="Times New Roman" panose="02020603050405020304" pitchFamily="18" charset="0"/>
            </a:endParaRPr>
          </a:p>
        </p:txBody>
      </p:sp>
      <p:sp>
        <p:nvSpPr>
          <p:cNvPr id="32" name="Down Arrow 31"/>
          <p:cNvSpPr/>
          <p:nvPr/>
        </p:nvSpPr>
        <p:spPr>
          <a:xfrm>
            <a:off x="1411023" y="2368425"/>
            <a:ext cx="443768" cy="555559"/>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3" name="Down Arrow 32"/>
          <p:cNvSpPr/>
          <p:nvPr/>
        </p:nvSpPr>
        <p:spPr>
          <a:xfrm>
            <a:off x="5631416" y="2403184"/>
            <a:ext cx="443768" cy="555559"/>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4" name="Down Arrow 33"/>
          <p:cNvSpPr/>
          <p:nvPr/>
        </p:nvSpPr>
        <p:spPr>
          <a:xfrm>
            <a:off x="9879904" y="2410755"/>
            <a:ext cx="443768" cy="555559"/>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219170"/>
            <a:endParaRPr lang="en-US" sz="2400">
              <a:solidFill>
                <a:prstClr val="white"/>
              </a:solidFill>
              <a:latin typeface="Calibri"/>
            </a:endParaRPr>
          </a:p>
        </p:txBody>
      </p:sp>
    </p:spTree>
    <p:extLst>
      <p:ext uri="{BB962C8B-B14F-4D97-AF65-F5344CB8AC3E}">
        <p14:creationId xmlns:p14="http://schemas.microsoft.com/office/powerpoint/2010/main" val="127934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down)">
                                      <p:cBhvr>
                                        <p:cTn id="24" dur="500"/>
                                        <p:tgtEl>
                                          <p:spTgt spid="25"/>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down)">
                                      <p:cBhvr>
                                        <p:cTn id="27" dur="500"/>
                                        <p:tgtEl>
                                          <p:spTgt spid="33"/>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down)">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down)">
                                      <p:cBhvr>
                                        <p:cTn id="35" dur="500"/>
                                        <p:tgtEl>
                                          <p:spTgt spid="26"/>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wipe(down)">
                                      <p:cBhvr>
                                        <p:cTn id="38" dur="500"/>
                                        <p:tgtEl>
                                          <p:spTgt spid="34"/>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wipe(down)">
                                      <p:cBhvr>
                                        <p:cTn id="4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8" grpId="0" animBg="1"/>
      <p:bldP spid="29" grpId="0" animBg="1"/>
      <p:bldP spid="30" grpId="0" animBg="1"/>
      <p:bldP spid="32" grpId="0" animBg="1"/>
      <p:bldP spid="33" grpId="0" animBg="1"/>
      <p:bldP spid="3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8FCDCCA8-2B57-76EA-0909-3FA3E9EE6965}"/>
              </a:ext>
            </a:extLst>
          </p:cNvPr>
          <p:cNvSpPr/>
          <p:nvPr/>
        </p:nvSpPr>
        <p:spPr>
          <a:xfrm>
            <a:off x="425990" y="1056334"/>
            <a:ext cx="1170531" cy="1672187"/>
          </a:xfrm>
          <a:custGeom>
            <a:avLst/>
            <a:gdLst>
              <a:gd name="connsiteX0" fmla="*/ 0 w 1672187"/>
              <a:gd name="connsiteY0" fmla="*/ 0 h 1170531"/>
              <a:gd name="connsiteX1" fmla="*/ 1086922 w 1672187"/>
              <a:gd name="connsiteY1" fmla="*/ 0 h 1170531"/>
              <a:gd name="connsiteX2" fmla="*/ 1672187 w 1672187"/>
              <a:gd name="connsiteY2" fmla="*/ 585266 h 1170531"/>
              <a:gd name="connsiteX3" fmla="*/ 1086922 w 1672187"/>
              <a:gd name="connsiteY3" fmla="*/ 1170531 h 1170531"/>
              <a:gd name="connsiteX4" fmla="*/ 0 w 1672187"/>
              <a:gd name="connsiteY4" fmla="*/ 1170531 h 1170531"/>
              <a:gd name="connsiteX5" fmla="*/ 585266 w 1672187"/>
              <a:gd name="connsiteY5" fmla="*/ 585266 h 1170531"/>
              <a:gd name="connsiteX6" fmla="*/ 0 w 1672187"/>
              <a:gd name="connsiteY6" fmla="*/ 0 h 117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2187" h="1170531">
                <a:moveTo>
                  <a:pt x="1672187" y="0"/>
                </a:moveTo>
                <a:lnTo>
                  <a:pt x="1672187" y="760845"/>
                </a:lnTo>
                <a:lnTo>
                  <a:pt x="836093" y="1170531"/>
                </a:lnTo>
                <a:lnTo>
                  <a:pt x="0" y="760845"/>
                </a:lnTo>
                <a:lnTo>
                  <a:pt x="0" y="0"/>
                </a:lnTo>
                <a:lnTo>
                  <a:pt x="836093" y="409686"/>
                </a:lnTo>
                <a:lnTo>
                  <a:pt x="1672187"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781" tIns="603046" rIns="17779" bIns="603045"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Tiết</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1</a:t>
            </a:r>
          </a:p>
        </p:txBody>
      </p:sp>
      <p:sp>
        <p:nvSpPr>
          <p:cNvPr id="12" name="Freeform: Shape 11">
            <a:extLst>
              <a:ext uri="{FF2B5EF4-FFF2-40B4-BE49-F238E27FC236}">
                <a16:creationId xmlns:a16="http://schemas.microsoft.com/office/drawing/2014/main" id="{54714930-C9AF-DFC5-B583-D4F923898E4F}"/>
              </a:ext>
            </a:extLst>
          </p:cNvPr>
          <p:cNvSpPr/>
          <p:nvPr/>
        </p:nvSpPr>
        <p:spPr>
          <a:xfrm>
            <a:off x="1556384" y="1056334"/>
            <a:ext cx="10213084" cy="1112584"/>
          </a:xfrm>
          <a:custGeom>
            <a:avLst/>
            <a:gdLst>
              <a:gd name="connsiteX0" fmla="*/ 185434 w 1112584"/>
              <a:gd name="connsiteY0" fmla="*/ 0 h 10213084"/>
              <a:gd name="connsiteX1" fmla="*/ 927150 w 1112584"/>
              <a:gd name="connsiteY1" fmla="*/ 0 h 10213084"/>
              <a:gd name="connsiteX2" fmla="*/ 1112584 w 1112584"/>
              <a:gd name="connsiteY2" fmla="*/ 185434 h 10213084"/>
              <a:gd name="connsiteX3" fmla="*/ 1112584 w 1112584"/>
              <a:gd name="connsiteY3" fmla="*/ 10213084 h 10213084"/>
              <a:gd name="connsiteX4" fmla="*/ 1112584 w 1112584"/>
              <a:gd name="connsiteY4" fmla="*/ 10213084 h 10213084"/>
              <a:gd name="connsiteX5" fmla="*/ 0 w 1112584"/>
              <a:gd name="connsiteY5" fmla="*/ 10213084 h 10213084"/>
              <a:gd name="connsiteX6" fmla="*/ 0 w 1112584"/>
              <a:gd name="connsiteY6" fmla="*/ 10213084 h 10213084"/>
              <a:gd name="connsiteX7" fmla="*/ 0 w 1112584"/>
              <a:gd name="connsiteY7" fmla="*/ 185434 h 10213084"/>
              <a:gd name="connsiteX8" fmla="*/ 185434 w 1112584"/>
              <a:gd name="connsiteY8" fmla="*/ 0 h 10213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2584" h="10213084">
                <a:moveTo>
                  <a:pt x="1112584" y="1702214"/>
                </a:moveTo>
                <a:lnTo>
                  <a:pt x="1112584" y="8510870"/>
                </a:lnTo>
                <a:cubicBezTo>
                  <a:pt x="1112584" y="9450971"/>
                  <a:pt x="1103540" y="10213079"/>
                  <a:pt x="1092383" y="10213079"/>
                </a:cubicBezTo>
                <a:lnTo>
                  <a:pt x="0" y="10213079"/>
                </a:lnTo>
                <a:lnTo>
                  <a:pt x="0" y="10213079"/>
                </a:lnTo>
                <a:lnTo>
                  <a:pt x="0" y="5"/>
                </a:lnTo>
                <a:lnTo>
                  <a:pt x="0" y="5"/>
                </a:lnTo>
                <a:lnTo>
                  <a:pt x="1092383" y="5"/>
                </a:lnTo>
                <a:cubicBezTo>
                  <a:pt x="1103540" y="5"/>
                  <a:pt x="1112584" y="762113"/>
                  <a:pt x="1112584" y="1702214"/>
                </a:cubicBezTo>
                <a:close/>
              </a:path>
            </a:pathLst>
          </a:custGeom>
          <a:solidFill>
            <a:srgbClr val="FFFF00">
              <a:alpha val="90000"/>
            </a:srgb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99136" tIns="72092" rIns="72092" bIns="72092" numCol="1" spcCol="1270" anchor="ctr" anchorCtr="0">
            <a:noAutofit/>
          </a:bodyPr>
          <a:lstStyle/>
          <a:p>
            <a:pPr marL="285750" marR="0" lvl="1" indent="-285750" algn="l" defTabSz="1244600" rtl="0" eaLnBrk="1" fontAlgn="auto" latinLnBrk="0" hangingPunct="1">
              <a:lnSpc>
                <a:spcPct val="90000"/>
              </a:lnSpc>
              <a:spcBef>
                <a:spcPct val="0"/>
              </a:spcBef>
              <a:spcAft>
                <a:spcPct val="15000"/>
              </a:spcAft>
              <a:buClrTx/>
              <a:buSzTx/>
              <a:buFontTx/>
              <a:buChar char="•"/>
              <a:tabLst/>
              <a:defRPr/>
            </a:pP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Nêu</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được</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vi-VN"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khái</a:t>
            </a:r>
            <a:r>
              <a:rPr kumimoji="0" lang="vi-VN"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vi-VN"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niệm</a:t>
            </a:r>
            <a:r>
              <a:rPr kumimoji="0" lang="vi-VN"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và</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các</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loại</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tệ</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nạn</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xã</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hội</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phổ</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biến</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a:t>
            </a:r>
          </a:p>
        </p:txBody>
      </p:sp>
      <p:sp>
        <p:nvSpPr>
          <p:cNvPr id="13" name="Freeform: Shape 12">
            <a:extLst>
              <a:ext uri="{FF2B5EF4-FFF2-40B4-BE49-F238E27FC236}">
                <a16:creationId xmlns:a16="http://schemas.microsoft.com/office/drawing/2014/main" id="{5BCDF7A4-150D-A143-86DD-CE28FCF1AB60}"/>
              </a:ext>
            </a:extLst>
          </p:cNvPr>
          <p:cNvSpPr/>
          <p:nvPr/>
        </p:nvSpPr>
        <p:spPr>
          <a:xfrm>
            <a:off x="456108" y="2286451"/>
            <a:ext cx="1170531" cy="1672187"/>
          </a:xfrm>
          <a:custGeom>
            <a:avLst/>
            <a:gdLst>
              <a:gd name="connsiteX0" fmla="*/ 0 w 1672187"/>
              <a:gd name="connsiteY0" fmla="*/ 0 h 1170531"/>
              <a:gd name="connsiteX1" fmla="*/ 1086922 w 1672187"/>
              <a:gd name="connsiteY1" fmla="*/ 0 h 1170531"/>
              <a:gd name="connsiteX2" fmla="*/ 1672187 w 1672187"/>
              <a:gd name="connsiteY2" fmla="*/ 585266 h 1170531"/>
              <a:gd name="connsiteX3" fmla="*/ 1086922 w 1672187"/>
              <a:gd name="connsiteY3" fmla="*/ 1170531 h 1170531"/>
              <a:gd name="connsiteX4" fmla="*/ 0 w 1672187"/>
              <a:gd name="connsiteY4" fmla="*/ 1170531 h 1170531"/>
              <a:gd name="connsiteX5" fmla="*/ 585266 w 1672187"/>
              <a:gd name="connsiteY5" fmla="*/ 585266 h 1170531"/>
              <a:gd name="connsiteX6" fmla="*/ 0 w 1672187"/>
              <a:gd name="connsiteY6" fmla="*/ 0 h 117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2187" h="1170531">
                <a:moveTo>
                  <a:pt x="1672187" y="0"/>
                </a:moveTo>
                <a:lnTo>
                  <a:pt x="1672187" y="760845"/>
                </a:lnTo>
                <a:lnTo>
                  <a:pt x="836093" y="1170531"/>
                </a:lnTo>
                <a:lnTo>
                  <a:pt x="0" y="760845"/>
                </a:lnTo>
                <a:lnTo>
                  <a:pt x="0" y="0"/>
                </a:lnTo>
                <a:lnTo>
                  <a:pt x="836093" y="409686"/>
                </a:lnTo>
                <a:lnTo>
                  <a:pt x="1672187"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781" tIns="603046" rIns="17779" bIns="603045"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Tiết</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2</a:t>
            </a:r>
          </a:p>
        </p:txBody>
      </p:sp>
      <p:sp>
        <p:nvSpPr>
          <p:cNvPr id="14" name="Freeform: Shape 13">
            <a:extLst>
              <a:ext uri="{FF2B5EF4-FFF2-40B4-BE49-F238E27FC236}">
                <a16:creationId xmlns:a16="http://schemas.microsoft.com/office/drawing/2014/main" id="{12D02941-6ED1-2AE0-648D-8B261089F42D}"/>
              </a:ext>
            </a:extLst>
          </p:cNvPr>
          <p:cNvSpPr/>
          <p:nvPr/>
        </p:nvSpPr>
        <p:spPr>
          <a:xfrm>
            <a:off x="1596521" y="2292780"/>
            <a:ext cx="10213084" cy="1086922"/>
          </a:xfrm>
          <a:custGeom>
            <a:avLst/>
            <a:gdLst>
              <a:gd name="connsiteX0" fmla="*/ 181157 w 1086922"/>
              <a:gd name="connsiteY0" fmla="*/ 0 h 10213084"/>
              <a:gd name="connsiteX1" fmla="*/ 905765 w 1086922"/>
              <a:gd name="connsiteY1" fmla="*/ 0 h 10213084"/>
              <a:gd name="connsiteX2" fmla="*/ 1086922 w 1086922"/>
              <a:gd name="connsiteY2" fmla="*/ 181157 h 10213084"/>
              <a:gd name="connsiteX3" fmla="*/ 1086922 w 1086922"/>
              <a:gd name="connsiteY3" fmla="*/ 10213084 h 10213084"/>
              <a:gd name="connsiteX4" fmla="*/ 1086922 w 1086922"/>
              <a:gd name="connsiteY4" fmla="*/ 10213084 h 10213084"/>
              <a:gd name="connsiteX5" fmla="*/ 0 w 1086922"/>
              <a:gd name="connsiteY5" fmla="*/ 10213084 h 10213084"/>
              <a:gd name="connsiteX6" fmla="*/ 0 w 1086922"/>
              <a:gd name="connsiteY6" fmla="*/ 10213084 h 10213084"/>
              <a:gd name="connsiteX7" fmla="*/ 0 w 1086922"/>
              <a:gd name="connsiteY7" fmla="*/ 181157 h 10213084"/>
              <a:gd name="connsiteX8" fmla="*/ 181157 w 1086922"/>
              <a:gd name="connsiteY8" fmla="*/ 0 h 10213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6922" h="10213084">
                <a:moveTo>
                  <a:pt x="1086922" y="1702215"/>
                </a:moveTo>
                <a:lnTo>
                  <a:pt x="1086922" y="8510869"/>
                </a:lnTo>
                <a:cubicBezTo>
                  <a:pt x="1086922" y="9450971"/>
                  <a:pt x="1078290" y="10213079"/>
                  <a:pt x="1067642" y="10213079"/>
                </a:cubicBezTo>
                <a:lnTo>
                  <a:pt x="0" y="10213079"/>
                </a:lnTo>
                <a:lnTo>
                  <a:pt x="0" y="10213079"/>
                </a:lnTo>
                <a:lnTo>
                  <a:pt x="0" y="5"/>
                </a:lnTo>
                <a:lnTo>
                  <a:pt x="0" y="5"/>
                </a:lnTo>
                <a:lnTo>
                  <a:pt x="1067642" y="5"/>
                </a:lnTo>
                <a:cubicBezTo>
                  <a:pt x="1078290" y="5"/>
                  <a:pt x="1086922" y="762113"/>
                  <a:pt x="1086922" y="1702215"/>
                </a:cubicBezTo>
                <a:close/>
              </a:path>
            </a:pathLst>
          </a:custGeom>
          <a:solidFill>
            <a:srgbClr val="92D050">
              <a:alpha val="90000"/>
            </a:srgb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99137" tIns="70838" rIns="70838" bIns="70840" numCol="1" spcCol="1270" anchor="ctr" anchorCtr="0">
            <a:noAutofit/>
          </a:bodyPr>
          <a:lstStyle/>
          <a:p>
            <a:pPr marL="285750" marR="0" lvl="1" indent="-285750" algn="l" defTabSz="1244600" rtl="0" eaLnBrk="1" fontAlgn="auto" latinLnBrk="0" hangingPunct="1">
              <a:lnSpc>
                <a:spcPct val="90000"/>
              </a:lnSpc>
              <a:spcBef>
                <a:spcPct val="0"/>
              </a:spcBef>
              <a:spcAft>
                <a:spcPct val="15000"/>
              </a:spcAft>
              <a:buClrTx/>
              <a:buSzTx/>
              <a:buFontTx/>
              <a:buChar char="•"/>
              <a:tabLst/>
              <a:defRPr/>
            </a:pP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Nguyên</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nhân</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và</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hậu</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quả</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của</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tệ</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nạn</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xã</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hội</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a:t>
            </a:r>
          </a:p>
        </p:txBody>
      </p:sp>
      <p:sp>
        <p:nvSpPr>
          <p:cNvPr id="15" name="Freeform: Shape 14">
            <a:extLst>
              <a:ext uri="{FF2B5EF4-FFF2-40B4-BE49-F238E27FC236}">
                <a16:creationId xmlns:a16="http://schemas.microsoft.com/office/drawing/2014/main" id="{11E19F2E-F1A6-721D-B527-2153AA8AEC1E}"/>
              </a:ext>
            </a:extLst>
          </p:cNvPr>
          <p:cNvSpPr/>
          <p:nvPr/>
        </p:nvSpPr>
        <p:spPr>
          <a:xfrm>
            <a:off x="425990" y="3604501"/>
            <a:ext cx="1170531" cy="1672187"/>
          </a:xfrm>
          <a:custGeom>
            <a:avLst/>
            <a:gdLst>
              <a:gd name="connsiteX0" fmla="*/ 0 w 1672187"/>
              <a:gd name="connsiteY0" fmla="*/ 0 h 1170531"/>
              <a:gd name="connsiteX1" fmla="*/ 1086922 w 1672187"/>
              <a:gd name="connsiteY1" fmla="*/ 0 h 1170531"/>
              <a:gd name="connsiteX2" fmla="*/ 1672187 w 1672187"/>
              <a:gd name="connsiteY2" fmla="*/ 585266 h 1170531"/>
              <a:gd name="connsiteX3" fmla="*/ 1086922 w 1672187"/>
              <a:gd name="connsiteY3" fmla="*/ 1170531 h 1170531"/>
              <a:gd name="connsiteX4" fmla="*/ 0 w 1672187"/>
              <a:gd name="connsiteY4" fmla="*/ 1170531 h 1170531"/>
              <a:gd name="connsiteX5" fmla="*/ 585266 w 1672187"/>
              <a:gd name="connsiteY5" fmla="*/ 585266 h 1170531"/>
              <a:gd name="connsiteX6" fmla="*/ 0 w 1672187"/>
              <a:gd name="connsiteY6" fmla="*/ 0 h 117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2187" h="1170531">
                <a:moveTo>
                  <a:pt x="1672187" y="0"/>
                </a:moveTo>
                <a:lnTo>
                  <a:pt x="1672187" y="760845"/>
                </a:lnTo>
                <a:lnTo>
                  <a:pt x="836093" y="1170531"/>
                </a:lnTo>
                <a:lnTo>
                  <a:pt x="0" y="760845"/>
                </a:lnTo>
                <a:lnTo>
                  <a:pt x="0" y="0"/>
                </a:lnTo>
                <a:lnTo>
                  <a:pt x="836093" y="409686"/>
                </a:lnTo>
                <a:lnTo>
                  <a:pt x="1672187"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781" tIns="603046" rIns="17779" bIns="603045"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Tiết</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3</a:t>
            </a:r>
          </a:p>
        </p:txBody>
      </p:sp>
      <p:sp>
        <p:nvSpPr>
          <p:cNvPr id="16" name="Freeform: Shape 15">
            <a:extLst>
              <a:ext uri="{FF2B5EF4-FFF2-40B4-BE49-F238E27FC236}">
                <a16:creationId xmlns:a16="http://schemas.microsoft.com/office/drawing/2014/main" id="{2CF088CA-029C-1DE7-48CC-D20673E11814}"/>
              </a:ext>
            </a:extLst>
          </p:cNvPr>
          <p:cNvSpPr/>
          <p:nvPr/>
        </p:nvSpPr>
        <p:spPr>
          <a:xfrm>
            <a:off x="1596521" y="3574387"/>
            <a:ext cx="10213084" cy="1086923"/>
          </a:xfrm>
          <a:custGeom>
            <a:avLst/>
            <a:gdLst>
              <a:gd name="connsiteX0" fmla="*/ 181157 w 1086922"/>
              <a:gd name="connsiteY0" fmla="*/ 0 h 10213084"/>
              <a:gd name="connsiteX1" fmla="*/ 905765 w 1086922"/>
              <a:gd name="connsiteY1" fmla="*/ 0 h 10213084"/>
              <a:gd name="connsiteX2" fmla="*/ 1086922 w 1086922"/>
              <a:gd name="connsiteY2" fmla="*/ 181157 h 10213084"/>
              <a:gd name="connsiteX3" fmla="*/ 1086922 w 1086922"/>
              <a:gd name="connsiteY3" fmla="*/ 10213084 h 10213084"/>
              <a:gd name="connsiteX4" fmla="*/ 1086922 w 1086922"/>
              <a:gd name="connsiteY4" fmla="*/ 10213084 h 10213084"/>
              <a:gd name="connsiteX5" fmla="*/ 0 w 1086922"/>
              <a:gd name="connsiteY5" fmla="*/ 10213084 h 10213084"/>
              <a:gd name="connsiteX6" fmla="*/ 0 w 1086922"/>
              <a:gd name="connsiteY6" fmla="*/ 10213084 h 10213084"/>
              <a:gd name="connsiteX7" fmla="*/ 0 w 1086922"/>
              <a:gd name="connsiteY7" fmla="*/ 181157 h 10213084"/>
              <a:gd name="connsiteX8" fmla="*/ 181157 w 1086922"/>
              <a:gd name="connsiteY8" fmla="*/ 0 h 10213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6922" h="10213084">
                <a:moveTo>
                  <a:pt x="1086922" y="1702215"/>
                </a:moveTo>
                <a:lnTo>
                  <a:pt x="1086922" y="8510869"/>
                </a:lnTo>
                <a:cubicBezTo>
                  <a:pt x="1086922" y="9450971"/>
                  <a:pt x="1078290" y="10213079"/>
                  <a:pt x="1067642" y="10213079"/>
                </a:cubicBezTo>
                <a:lnTo>
                  <a:pt x="0" y="10213079"/>
                </a:lnTo>
                <a:lnTo>
                  <a:pt x="0" y="10213079"/>
                </a:lnTo>
                <a:lnTo>
                  <a:pt x="0" y="5"/>
                </a:lnTo>
                <a:lnTo>
                  <a:pt x="0" y="5"/>
                </a:lnTo>
                <a:lnTo>
                  <a:pt x="1067642" y="5"/>
                </a:lnTo>
                <a:cubicBezTo>
                  <a:pt x="1078290" y="5"/>
                  <a:pt x="1086922" y="762113"/>
                  <a:pt x="1086922" y="1702215"/>
                </a:cubicBezTo>
                <a:close/>
              </a:path>
            </a:pathLst>
          </a:custGeom>
          <a:solidFill>
            <a:srgbClr val="00B0F0">
              <a:alpha val="90000"/>
            </a:srgb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99137" tIns="70838" rIns="70838" bIns="70841" numCol="1" spcCol="1270" anchor="ctr" anchorCtr="0">
            <a:noAutofit/>
          </a:bodyPr>
          <a:lstStyle/>
          <a:p>
            <a:pPr marL="285750" marR="0" lvl="1" indent="-285750" algn="l" defTabSz="1244600" rtl="0" eaLnBrk="1" fontAlgn="auto" latinLnBrk="0" hangingPunct="1">
              <a:lnSpc>
                <a:spcPct val="90000"/>
              </a:lnSpc>
              <a:spcBef>
                <a:spcPct val="0"/>
              </a:spcBef>
              <a:spcAft>
                <a:spcPct val="15000"/>
              </a:spcAft>
              <a:buClrTx/>
              <a:buSzTx/>
              <a:buFontTx/>
              <a:buChar char="•"/>
              <a:tabLst/>
              <a:defRPr/>
            </a:pP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Quy</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định</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cơ</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bản</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của</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pháp</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luật</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về</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phòng</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chống</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tệ</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nạn</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xã</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hội</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a:t>
            </a:r>
          </a:p>
        </p:txBody>
      </p:sp>
      <p:grpSp>
        <p:nvGrpSpPr>
          <p:cNvPr id="5" name="Group 4">
            <a:extLst>
              <a:ext uri="{FF2B5EF4-FFF2-40B4-BE49-F238E27FC236}">
                <a16:creationId xmlns:a16="http://schemas.microsoft.com/office/drawing/2014/main" id="{8E6ECF63-C072-9F15-544A-047D089B9F46}"/>
              </a:ext>
            </a:extLst>
          </p:cNvPr>
          <p:cNvGrpSpPr/>
          <p:nvPr/>
        </p:nvGrpSpPr>
        <p:grpSpPr>
          <a:xfrm>
            <a:off x="425990" y="4894490"/>
            <a:ext cx="1252330" cy="1798973"/>
            <a:chOff x="1" y="3402472"/>
            <a:chExt cx="1319322" cy="1884746"/>
          </a:xfrm>
        </p:grpSpPr>
        <p:sp>
          <p:nvSpPr>
            <p:cNvPr id="6" name="Arrow: Chevron 5">
              <a:extLst>
                <a:ext uri="{FF2B5EF4-FFF2-40B4-BE49-F238E27FC236}">
                  <a16:creationId xmlns:a16="http://schemas.microsoft.com/office/drawing/2014/main" id="{2FFE8880-5BAB-B3C4-2E73-22B895DEA855}"/>
                </a:ext>
              </a:extLst>
            </p:cNvPr>
            <p:cNvSpPr/>
            <p:nvPr/>
          </p:nvSpPr>
          <p:spPr>
            <a:xfrm rot="5400000">
              <a:off x="-282711" y="3685184"/>
              <a:ext cx="1884746" cy="1319322"/>
            </a:xfrm>
            <a:prstGeom prst="chevron">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Arrow: Chevron 4">
              <a:extLst>
                <a:ext uri="{FF2B5EF4-FFF2-40B4-BE49-F238E27FC236}">
                  <a16:creationId xmlns:a16="http://schemas.microsoft.com/office/drawing/2014/main" id="{29F1DD57-0D8A-B5A3-8DE2-97318BE87A3D}"/>
                </a:ext>
              </a:extLst>
            </p:cNvPr>
            <p:cNvSpPr txBox="1"/>
            <p:nvPr/>
          </p:nvSpPr>
          <p:spPr>
            <a:xfrm>
              <a:off x="1" y="4062133"/>
              <a:ext cx="1319322" cy="5654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Tiết</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4</a:t>
              </a:r>
            </a:p>
          </p:txBody>
        </p:sp>
      </p:grpSp>
      <p:grpSp>
        <p:nvGrpSpPr>
          <p:cNvPr id="8" name="Group 7">
            <a:extLst>
              <a:ext uri="{FF2B5EF4-FFF2-40B4-BE49-F238E27FC236}">
                <a16:creationId xmlns:a16="http://schemas.microsoft.com/office/drawing/2014/main" id="{3E1017CB-BDEC-76E9-AC7E-B3085F48DB85}"/>
              </a:ext>
            </a:extLst>
          </p:cNvPr>
          <p:cNvGrpSpPr/>
          <p:nvPr/>
        </p:nvGrpSpPr>
        <p:grpSpPr>
          <a:xfrm>
            <a:off x="1678320" y="4894490"/>
            <a:ext cx="10131286" cy="1086922"/>
            <a:chOff x="1170531" y="2518053"/>
            <a:chExt cx="10213084" cy="1086922"/>
          </a:xfrm>
        </p:grpSpPr>
        <p:sp>
          <p:nvSpPr>
            <p:cNvPr id="9" name="Rectangle: Top Corners Rounded 8">
              <a:extLst>
                <a:ext uri="{FF2B5EF4-FFF2-40B4-BE49-F238E27FC236}">
                  <a16:creationId xmlns:a16="http://schemas.microsoft.com/office/drawing/2014/main" id="{D72BC536-686A-9FE4-35F6-19742B7C12A2}"/>
                </a:ext>
              </a:extLst>
            </p:cNvPr>
            <p:cNvSpPr/>
            <p:nvPr/>
          </p:nvSpPr>
          <p:spPr>
            <a:xfrm rot="5400000">
              <a:off x="5733612" y="-2045028"/>
              <a:ext cx="1086922" cy="10213084"/>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 name="Rectangle: Top Corners Rounded 4">
              <a:extLst>
                <a:ext uri="{FF2B5EF4-FFF2-40B4-BE49-F238E27FC236}">
                  <a16:creationId xmlns:a16="http://schemas.microsoft.com/office/drawing/2014/main" id="{5468D1DD-494C-C46F-B51D-3E8F1DD913CE}"/>
                </a:ext>
              </a:extLst>
            </p:cNvPr>
            <p:cNvSpPr txBox="1"/>
            <p:nvPr/>
          </p:nvSpPr>
          <p:spPr>
            <a:xfrm>
              <a:off x="1170532" y="2571111"/>
              <a:ext cx="10160025" cy="980804"/>
            </a:xfrm>
            <a:prstGeom prst="rect">
              <a:avLst/>
            </a:prstGeom>
            <a:solidFill>
              <a:srgbClr val="FF66FF"/>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9136" tIns="17780" rIns="17780" bIns="17780" numCol="1" spcCol="1270" anchor="ctr" anchorCtr="0">
              <a:noAutofit/>
            </a:bodyPr>
            <a:lstStyle/>
            <a:p>
              <a:pPr marL="457200" marR="0" lvl="0" indent="-45720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Trách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nhiệm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a:t>
              </a:r>
              <a:r>
                <a:rPr kumimoji="0" lang="vi-VN"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ủa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học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sinh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việc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phòng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chống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tệ</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nạn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xã</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hội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hueOff val="0"/>
                    <a:satOff val="0"/>
                    <a:lumOff val="0"/>
                    <a:alphaOff val="0"/>
                  </a:prstClr>
                </a:solidFill>
                <a:effectLst/>
                <a:uLnTx/>
                <a:uFillTx/>
                <a:latin typeface=".VnTime"/>
                <a:ea typeface="Times New Roman" panose="02020603050405020304" pitchFamily="18" charset="0"/>
                <a:cs typeface="Times New Roman" panose="02020603050405020304" pitchFamily="18" charset="0"/>
              </a:endParaRPr>
            </a:p>
          </p:txBody>
        </p:sp>
      </p:grpSp>
      <p:sp>
        <p:nvSpPr>
          <p:cNvPr id="17" name="TextBox 16"/>
          <p:cNvSpPr txBox="1"/>
          <p:nvPr/>
        </p:nvSpPr>
        <p:spPr>
          <a:xfrm>
            <a:off x="1999716" y="230738"/>
            <a:ext cx="745024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TIẾT 27  - BÀI 9 – PHÒNG CHỐNG TỆ NẠN XÃ HỘI  ( TIẾT 1)</a:t>
            </a:r>
            <a:endPar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041253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11"/>
          <p:cNvSpPr/>
          <p:nvPr/>
        </p:nvSpPr>
        <p:spPr>
          <a:xfrm>
            <a:off x="0" y="213949"/>
            <a:ext cx="12192000" cy="2451543"/>
          </a:xfrm>
          <a:prstGeom prst="rect">
            <a:avLst/>
          </a:prstGeom>
          <a:solidFill>
            <a:schemeClr val="accent5">
              <a:lumMod val="7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dirty="0">
              <a:solidFill>
                <a:prstClr val="white"/>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4" name="Rectangle 23"/>
          <p:cNvSpPr/>
          <p:nvPr/>
        </p:nvSpPr>
        <p:spPr>
          <a:xfrm>
            <a:off x="268171" y="506357"/>
            <a:ext cx="3011415" cy="1938992"/>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a:defRPr/>
            </a:pPr>
            <a:r>
              <a:rPr lang="vi-VN" sz="2400">
                <a:solidFill>
                  <a:srgbClr val="333333"/>
                </a:solidFill>
                <a:latin typeface="Times New Roman" panose="02020603050405020304" pitchFamily="18" charset="0"/>
                <a:ea typeface="微软雅黑"/>
                <a:cs typeface="Times New Roman" panose="02020603050405020304" pitchFamily="18" charset="0"/>
              </a:rPr>
              <a:t>L rủ các bạn trong lớp cả cược bóng đá, ai thua thì sẽ phải bỏ tiền mua đồ ăn sáng cho những người thắng.</a:t>
            </a:r>
            <a:endParaRPr lang="vi-VN" sz="2400" dirty="0">
              <a:solidFill>
                <a:srgbClr val="333333"/>
              </a:solidFill>
              <a:latin typeface="Times New Roman" panose="02020603050405020304" pitchFamily="18" charset="0"/>
              <a:ea typeface="微软雅黑"/>
              <a:cs typeface="Times New Roman" panose="02020603050405020304" pitchFamily="18" charset="0"/>
            </a:endParaRPr>
          </a:p>
        </p:txBody>
      </p:sp>
      <p:sp>
        <p:nvSpPr>
          <p:cNvPr id="25" name="Rectangle 24"/>
          <p:cNvSpPr/>
          <p:nvPr/>
        </p:nvSpPr>
        <p:spPr>
          <a:xfrm>
            <a:off x="4184689" y="541454"/>
            <a:ext cx="3180194" cy="1938992"/>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defTabSz="1219170">
              <a:defRPr/>
            </a:pPr>
            <a:r>
              <a:rPr lang="en-US" sz="2400" dirty="0" err="1">
                <a:solidFill>
                  <a:srgbClr val="333333"/>
                </a:solidFill>
                <a:latin typeface="Times New Roman" panose="02020603050405020304" pitchFamily="18" charset="0"/>
                <a:cs typeface="Times New Roman" panose="02020603050405020304" pitchFamily="18" charset="0"/>
              </a:rPr>
              <a:t>Bà</a:t>
            </a:r>
            <a:r>
              <a:rPr lang="en-US" sz="2400" dirty="0">
                <a:solidFill>
                  <a:srgbClr val="333333"/>
                </a:solidFill>
                <a:latin typeface="Times New Roman" panose="02020603050405020304" pitchFamily="18" charset="0"/>
                <a:cs typeface="Times New Roman" panose="02020603050405020304" pitchFamily="18" charset="0"/>
              </a:rPr>
              <a:t> N </a:t>
            </a:r>
            <a:r>
              <a:rPr lang="en-US" sz="2400" dirty="0" err="1">
                <a:solidFill>
                  <a:srgbClr val="333333"/>
                </a:solidFill>
                <a:latin typeface="Times New Roman" panose="02020603050405020304" pitchFamily="18" charset="0"/>
                <a:cs typeface="Times New Roman" panose="02020603050405020304" pitchFamily="18" charset="0"/>
              </a:rPr>
              <a:t>dùng</a:t>
            </a:r>
            <a:r>
              <a:rPr lang="en-US" sz="2400" dirty="0">
                <a:solidFill>
                  <a:srgbClr val="333333"/>
                </a:solidFill>
                <a:latin typeface="Times New Roman" panose="02020603050405020304" pitchFamily="18" charset="0"/>
                <a:cs typeface="Times New Roman" panose="02020603050405020304" pitchFamily="18" charset="0"/>
              </a:rPr>
              <a:t> bánh </a:t>
            </a:r>
            <a:r>
              <a:rPr lang="en-US" sz="2400" dirty="0" err="1">
                <a:solidFill>
                  <a:srgbClr val="333333"/>
                </a:solidFill>
                <a:latin typeface="Times New Roman" panose="02020603050405020304" pitchFamily="18" charset="0"/>
                <a:cs typeface="Times New Roman" panose="02020603050405020304" pitchFamily="18" charset="0"/>
              </a:rPr>
              <a:t>kẹo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để</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dụ</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dỗ</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trẻ</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em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vận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chuyển</a:t>
            </a:r>
            <a:r>
              <a:rPr lang="en-US" sz="2400" dirty="0">
                <a:solidFill>
                  <a:srgbClr val="333333"/>
                </a:solidFill>
                <a:latin typeface="Times New Roman" panose="02020603050405020304" pitchFamily="18" charset="0"/>
                <a:cs typeface="Times New Roman" panose="02020603050405020304" pitchFamily="18" charset="0"/>
              </a:rPr>
              <a:t> ma </a:t>
            </a:r>
            <a:r>
              <a:rPr lang="en-US" sz="2400" dirty="0" err="1">
                <a:solidFill>
                  <a:srgbClr val="333333"/>
                </a:solidFill>
                <a:latin typeface="Times New Roman" panose="02020603050405020304" pitchFamily="18" charset="0"/>
                <a:cs typeface="Times New Roman" panose="02020603050405020304" pitchFamily="18" charset="0"/>
              </a:rPr>
              <a:t>túy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hộ</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mình</a:t>
            </a:r>
            <a:r>
              <a:rPr lang="en-US" sz="2400" dirty="0">
                <a:solidFill>
                  <a:srgbClr val="333333"/>
                </a:solidFill>
                <a:latin typeface="Times New Roman" panose="02020603050405020304" pitchFamily="18" charset="0"/>
                <a:cs typeface="Times New Roman" panose="02020603050405020304" pitchFamily="18" charset="0"/>
              </a:rPr>
              <a:t>.</a:t>
            </a:r>
          </a:p>
          <a:p>
            <a:pPr algn="ctr" defTabSz="1219170">
              <a:defRPr/>
            </a:pPr>
            <a:endParaRPr lang="en-US" sz="2400" b="1" dirty="0">
              <a:solidFill>
                <a:srgbClr val="333333"/>
              </a:solidFill>
              <a:latin typeface="Times New Roman" panose="02020603050405020304" pitchFamily="18" charset="0"/>
              <a:cs typeface="Times New Roman" panose="02020603050405020304" pitchFamily="18" charset="0"/>
            </a:endParaRPr>
          </a:p>
          <a:p>
            <a:pPr algn="ctr" defTabSz="1219170">
              <a:defRPr/>
            </a:pPr>
            <a:endParaRPr lang="en-US" sz="2400" b="1" dirty="0">
              <a:solidFill>
                <a:prstClr val="black"/>
              </a:solidFill>
              <a:latin typeface="Times New Roman" pitchFamily="18" charset="0"/>
              <a:cs typeface="Times New Roman" pitchFamily="18" charset="0"/>
            </a:endParaRPr>
          </a:p>
        </p:txBody>
      </p:sp>
      <p:sp>
        <p:nvSpPr>
          <p:cNvPr id="26" name="Rectangle 25"/>
          <p:cNvSpPr/>
          <p:nvPr/>
        </p:nvSpPr>
        <p:spPr>
          <a:xfrm>
            <a:off x="8311150" y="527522"/>
            <a:ext cx="3266308" cy="1938992"/>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algn="ctr">
              <a:defRPr/>
            </a:pPr>
            <a:r>
              <a:rPr lang="vi-VN" sz="2400" dirty="0">
                <a:solidFill>
                  <a:srgbClr val="333333"/>
                </a:solidFill>
                <a:latin typeface="Times New Roman" panose="02020603050405020304" pitchFamily="18" charset="0"/>
                <a:cs typeface="Times New Roman" panose="02020603050405020304" pitchFamily="18" charset="0"/>
              </a:rPr>
              <a:t>H kiên quyết từ chối khi được các bạn cùng lớp rủ đi xem bói.</a:t>
            </a:r>
            <a:endParaRPr lang="en-US" sz="2400" dirty="0">
              <a:solidFill>
                <a:srgbClr val="333333"/>
              </a:solidFill>
              <a:latin typeface="Times New Roman" panose="02020603050405020304" pitchFamily="18" charset="0"/>
              <a:cs typeface="Times New Roman" panose="02020603050405020304" pitchFamily="18" charset="0"/>
            </a:endParaRPr>
          </a:p>
          <a:p>
            <a:pPr lvl="0" algn="ctr">
              <a:defRPr/>
            </a:pPr>
            <a:endParaRPr lang="en-US" sz="2400" dirty="0">
              <a:solidFill>
                <a:srgbClr val="333333"/>
              </a:solidFill>
              <a:latin typeface="Times New Roman" panose="02020603050405020304" pitchFamily="18" charset="0"/>
              <a:ea typeface="微软雅黑"/>
              <a:cs typeface="Times New Roman" panose="02020603050405020304" pitchFamily="18" charset="0"/>
            </a:endParaRPr>
          </a:p>
          <a:p>
            <a:pPr lvl="0" algn="ctr">
              <a:defRPr/>
            </a:pPr>
            <a:endParaRPr lang="en-US" sz="2400" dirty="0">
              <a:solidFill>
                <a:srgbClr val="333333"/>
              </a:solidFill>
              <a:latin typeface="Times New Roman" panose="02020603050405020304" pitchFamily="18" charset="0"/>
              <a:ea typeface="微软雅黑"/>
              <a:cs typeface="Times New Roman" panose="02020603050405020304" pitchFamily="18" charset="0"/>
            </a:endParaRPr>
          </a:p>
        </p:txBody>
      </p:sp>
      <p:sp>
        <p:nvSpPr>
          <p:cNvPr id="28" name="Rectangle 27"/>
          <p:cNvSpPr/>
          <p:nvPr/>
        </p:nvSpPr>
        <p:spPr>
          <a:xfrm>
            <a:off x="268171" y="3067630"/>
            <a:ext cx="3011415" cy="230832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algn="ctr" defTabSz="1219170">
              <a:defRPr/>
            </a:pPr>
            <a:r>
              <a:rPr lang="vi-VN" sz="2400" dirty="0">
                <a:solidFill>
                  <a:srgbClr val="333333"/>
                </a:solidFill>
                <a:latin typeface="Times New Roman" panose="02020603050405020304" pitchFamily="18" charset="0"/>
                <a:cs typeface="Times New Roman" panose="02020603050405020304" pitchFamily="18" charset="0"/>
              </a:rPr>
              <a:t>Không đồng tình. Hành vi của L là đang cổ xúy cho tệ nạn cờ bạc, đem lại ảnh hưởng xấu cho môi trường học đường.</a:t>
            </a:r>
            <a:endParaRPr lang="en-US" sz="2400" dirty="0">
              <a:solidFill>
                <a:srgbClr val="333333"/>
              </a:solidFill>
              <a:latin typeface="Times New Roman" panose="02020603050405020304" pitchFamily="18" charset="0"/>
              <a:cs typeface="Times New Roman" panose="02020603050405020304" pitchFamily="18" charset="0"/>
            </a:endParaRPr>
          </a:p>
        </p:txBody>
      </p:sp>
      <p:sp>
        <p:nvSpPr>
          <p:cNvPr id="29" name="Rectangle 28"/>
          <p:cNvSpPr/>
          <p:nvPr/>
        </p:nvSpPr>
        <p:spPr>
          <a:xfrm>
            <a:off x="4170281" y="3098241"/>
            <a:ext cx="3194602" cy="2308324"/>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defTabSz="1219170">
              <a:defRPr/>
            </a:pPr>
            <a:r>
              <a:rPr lang="en-US" sz="2400" dirty="0" err="1">
                <a:solidFill>
                  <a:srgbClr val="333333"/>
                </a:solidFill>
                <a:latin typeface="Times New Roman" panose="02020603050405020304" pitchFamily="18" charset="0"/>
                <a:cs typeface="Times New Roman" panose="02020603050405020304" pitchFamily="18" charset="0"/>
              </a:rPr>
              <a:t>Không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đồng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tình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Bởi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bà</a:t>
            </a:r>
            <a:r>
              <a:rPr lang="en-US" sz="2400" dirty="0">
                <a:solidFill>
                  <a:srgbClr val="333333"/>
                </a:solidFill>
                <a:latin typeface="Times New Roman" panose="02020603050405020304" pitchFamily="18" charset="0"/>
                <a:cs typeface="Times New Roman" panose="02020603050405020304" pitchFamily="18" charset="0"/>
              </a:rPr>
              <a:t> N </a:t>
            </a:r>
            <a:r>
              <a:rPr lang="en-US" sz="2400" dirty="0" err="1">
                <a:solidFill>
                  <a:srgbClr val="333333"/>
                </a:solidFill>
                <a:latin typeface="Times New Roman" panose="02020603050405020304" pitchFamily="18" charset="0"/>
                <a:cs typeface="Times New Roman" panose="02020603050405020304" pitchFamily="18" charset="0"/>
              </a:rPr>
              <a:t>đang</a:t>
            </a:r>
            <a:r>
              <a:rPr lang="en-US" sz="2400" dirty="0">
                <a:solidFill>
                  <a:srgbClr val="333333"/>
                </a:solidFill>
                <a:latin typeface="Times New Roman" panose="02020603050405020304" pitchFamily="18" charset="0"/>
                <a:cs typeface="Times New Roman" panose="02020603050405020304" pitchFamily="18" charset="0"/>
              </a:rPr>
              <a:t> vi </a:t>
            </a:r>
            <a:r>
              <a:rPr lang="en-US" sz="2400" dirty="0" err="1">
                <a:solidFill>
                  <a:srgbClr val="333333"/>
                </a:solidFill>
                <a:latin typeface="Times New Roman" panose="02020603050405020304" pitchFamily="18" charset="0"/>
                <a:cs typeface="Times New Roman" panose="02020603050405020304" pitchFamily="18" charset="0"/>
              </a:rPr>
              <a:t>phạm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quy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định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của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pháp</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luật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về</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việc</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buôn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bán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vận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chuyển</a:t>
            </a:r>
            <a:r>
              <a:rPr lang="en-US" sz="2400" dirty="0">
                <a:solidFill>
                  <a:srgbClr val="333333"/>
                </a:solidFill>
                <a:latin typeface="Times New Roman" panose="02020603050405020304" pitchFamily="18" charset="0"/>
                <a:cs typeface="Times New Roman" panose="02020603050405020304" pitchFamily="18" charset="0"/>
              </a:rPr>
              <a:t> ma </a:t>
            </a:r>
            <a:r>
              <a:rPr lang="en-US" sz="2400" dirty="0" err="1">
                <a:solidFill>
                  <a:srgbClr val="333333"/>
                </a:solidFill>
                <a:latin typeface="Times New Roman" panose="02020603050405020304" pitchFamily="18" charset="0"/>
                <a:cs typeface="Times New Roman" panose="02020603050405020304" pitchFamily="18" charset="0"/>
              </a:rPr>
              <a:t>túy</a:t>
            </a:r>
            <a:r>
              <a:rPr lang="en-US" sz="2400" dirty="0">
                <a:solidFill>
                  <a:srgbClr val="333333"/>
                </a:solidFill>
                <a:latin typeface="Times New Roman" panose="02020603050405020304" pitchFamily="18" charset="0"/>
                <a:cs typeface="Times New Roman" panose="02020603050405020304" pitchFamily="18" charset="0"/>
              </a:rPr>
              <a:t>.</a:t>
            </a:r>
          </a:p>
          <a:p>
            <a:pPr algn="ctr" defTabSz="1219170">
              <a:defRPr/>
            </a:pPr>
            <a:endParaRPr lang="en-US" sz="2400" dirty="0">
              <a:solidFill>
                <a:prstClr val="black"/>
              </a:solidFill>
              <a:latin typeface="Times New Roman" panose="02020603050405020304" pitchFamily="18" charset="0"/>
              <a:ea typeface="微软雅黑"/>
              <a:cs typeface="Times New Roman" panose="02020603050405020304" pitchFamily="18" charset="0"/>
            </a:endParaRPr>
          </a:p>
        </p:txBody>
      </p:sp>
      <p:sp>
        <p:nvSpPr>
          <p:cNvPr id="30" name="Rectangle 29"/>
          <p:cNvSpPr/>
          <p:nvPr/>
        </p:nvSpPr>
        <p:spPr>
          <a:xfrm>
            <a:off x="8297774" y="3098241"/>
            <a:ext cx="3279684" cy="2308324"/>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defTabSz="914377"/>
            <a:r>
              <a:rPr lang="en-US" sz="2400" dirty="0" err="1">
                <a:solidFill>
                  <a:srgbClr val="333333"/>
                </a:solidFill>
                <a:latin typeface="Times New Roman" panose="02020603050405020304" pitchFamily="18" charset="0"/>
                <a:cs typeface="Times New Roman" panose="02020603050405020304" pitchFamily="18" charset="0"/>
              </a:rPr>
              <a:t>Đồng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tình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Bởi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không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tham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gia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tệ</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nạn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mê</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tín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dị</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đoan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là</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hành</a:t>
            </a:r>
            <a:r>
              <a:rPr lang="en-US" sz="2400" dirty="0">
                <a:solidFill>
                  <a:srgbClr val="333333"/>
                </a:solidFill>
                <a:latin typeface="Times New Roman" panose="02020603050405020304" pitchFamily="18" charset="0"/>
                <a:cs typeface="Times New Roman" panose="02020603050405020304" pitchFamily="18" charset="0"/>
              </a:rPr>
              <a:t> vi </a:t>
            </a:r>
            <a:r>
              <a:rPr lang="en-US" sz="2400" dirty="0" err="1">
                <a:solidFill>
                  <a:srgbClr val="333333"/>
                </a:solidFill>
                <a:latin typeface="Times New Roman" panose="02020603050405020304" pitchFamily="18" charset="0"/>
                <a:cs typeface="Times New Roman" panose="02020603050405020304" pitchFamily="18" charset="0"/>
              </a:rPr>
              <a:t>đúng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đắn</a:t>
            </a:r>
            <a:r>
              <a:rPr lang="en-US" sz="2400" dirty="0">
                <a:solidFill>
                  <a:srgbClr val="333333"/>
                </a:solidFill>
                <a:latin typeface="Times New Roman" panose="02020603050405020304" pitchFamily="18" charset="0"/>
                <a:cs typeface="Times New Roman" panose="02020603050405020304" pitchFamily="18" charset="0"/>
              </a:rPr>
              <a:t>.</a:t>
            </a:r>
          </a:p>
          <a:p>
            <a:pPr algn="ctr" defTabSz="914377"/>
            <a:endParaRPr lang="en-US" sz="2400" b="1" i="1" dirty="0">
              <a:solidFill>
                <a:srgbClr val="333333"/>
              </a:solidFill>
              <a:latin typeface="Times New Roman" panose="02020603050405020304" pitchFamily="18" charset="0"/>
              <a:ea typeface="微软雅黑"/>
              <a:cs typeface="Times New Roman" panose="02020603050405020304" pitchFamily="18" charset="0"/>
            </a:endParaRPr>
          </a:p>
          <a:p>
            <a:pPr algn="ctr" defTabSz="914377"/>
            <a:endParaRPr lang="en-US" sz="2400" b="1" i="1" dirty="0">
              <a:solidFill>
                <a:prstClr val="black"/>
              </a:solidFill>
              <a:latin typeface="Times New Roman" panose="02020603050405020304" pitchFamily="18" charset="0"/>
              <a:ea typeface="微软雅黑"/>
              <a:cs typeface="Times New Roman" panose="02020603050405020304" pitchFamily="18" charset="0"/>
            </a:endParaRPr>
          </a:p>
        </p:txBody>
      </p:sp>
      <p:sp>
        <p:nvSpPr>
          <p:cNvPr id="32" name="Down Arrow 31"/>
          <p:cNvSpPr/>
          <p:nvPr/>
        </p:nvSpPr>
        <p:spPr>
          <a:xfrm>
            <a:off x="1382928" y="2459977"/>
            <a:ext cx="443768" cy="555559"/>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en-US" sz="2400">
              <a:solidFill>
                <a:prstClr val="white"/>
              </a:solidFill>
              <a:latin typeface="Times New Roman" panose="02020603050405020304" pitchFamily="18" charset="0"/>
              <a:cs typeface="Times New Roman" panose="02020603050405020304" pitchFamily="18" charset="0"/>
            </a:endParaRPr>
          </a:p>
        </p:txBody>
      </p:sp>
      <p:sp>
        <p:nvSpPr>
          <p:cNvPr id="33" name="Down Arrow 32"/>
          <p:cNvSpPr/>
          <p:nvPr/>
        </p:nvSpPr>
        <p:spPr>
          <a:xfrm>
            <a:off x="5610690" y="2504722"/>
            <a:ext cx="443768" cy="555559"/>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endParaRPr lang="en-US" sz="2400">
              <a:solidFill>
                <a:prstClr val="white"/>
              </a:solidFill>
              <a:latin typeface="Times New Roman" panose="02020603050405020304" pitchFamily="18" charset="0"/>
              <a:cs typeface="Times New Roman" panose="02020603050405020304" pitchFamily="18" charset="0"/>
            </a:endParaRPr>
          </a:p>
        </p:txBody>
      </p:sp>
      <p:sp>
        <p:nvSpPr>
          <p:cNvPr id="34" name="Down Arrow 33"/>
          <p:cNvSpPr/>
          <p:nvPr/>
        </p:nvSpPr>
        <p:spPr>
          <a:xfrm>
            <a:off x="9838452" y="2509245"/>
            <a:ext cx="443768" cy="555559"/>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219170"/>
            <a:endParaRPr lang="en-US" sz="240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780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down)">
                                      <p:cBhvr>
                                        <p:cTn id="24" dur="500"/>
                                        <p:tgtEl>
                                          <p:spTgt spid="25"/>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down)">
                                      <p:cBhvr>
                                        <p:cTn id="27" dur="500"/>
                                        <p:tgtEl>
                                          <p:spTgt spid="33"/>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down)">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down)">
                                      <p:cBhvr>
                                        <p:cTn id="35" dur="500"/>
                                        <p:tgtEl>
                                          <p:spTgt spid="26"/>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wipe(down)">
                                      <p:cBhvr>
                                        <p:cTn id="38" dur="500"/>
                                        <p:tgtEl>
                                          <p:spTgt spid="34"/>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wipe(down)">
                                      <p:cBhvr>
                                        <p:cTn id="4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8" grpId="0" animBg="1"/>
      <p:bldP spid="29" grpId="0" animBg="1"/>
      <p:bldP spid="30" grpId="0" animBg="1"/>
      <p:bldP spid="32" grpId="0" animBg="1"/>
      <p:bldP spid="33" grpId="0" animBg="1"/>
      <p:bldP spid="3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descr="玫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338"/>
            <a:ext cx="1490662"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 Diagonal Corner Rectangle 2"/>
          <p:cNvSpPr/>
          <p:nvPr/>
        </p:nvSpPr>
        <p:spPr>
          <a:xfrm rot="10800000">
            <a:off x="1166406" y="598536"/>
            <a:ext cx="9577070" cy="5140325"/>
          </a:xfrm>
          <a:prstGeom prst="round2DiagRect">
            <a:avLst/>
          </a:prstGeom>
          <a:no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9" descr="左下"/>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919870"/>
            <a:ext cx="1522996" cy="1938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10" descr="右上"/>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56296" y="33338"/>
            <a:ext cx="2035703" cy="1169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E1A97C6-A90A-3143-B70C-B7F0BEE0C161}"/>
              </a:ext>
            </a:extLst>
          </p:cNvPr>
          <p:cNvSpPr txBox="1"/>
          <p:nvPr/>
        </p:nvSpPr>
        <p:spPr>
          <a:xfrm>
            <a:off x="1490662" y="1902432"/>
            <a:ext cx="8994189" cy="2034660"/>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HƯỚNG DẪN VỀ NHÀ</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Hoàn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thiện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dự</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án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hiểu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tiếp</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nội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dung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phần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khám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phá</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mục</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2): </a:t>
            </a: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Quy</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định</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cơ</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pháp</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luật</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phòng</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chống</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tệ</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nạn</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xã</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hội</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0571002"/>
      </p:ext>
    </p:extLst>
  </p:cSld>
  <p:clrMapOvr>
    <a:masterClrMapping/>
  </p:clrMapOvr>
  <mc:AlternateContent xmlns:mc="http://schemas.openxmlformats.org/markup-compatibility/2006" xmlns:p14="http://schemas.microsoft.com/office/powerpoint/2010/main">
    <mc:Choice Requires="p14">
      <p:transition spd="slow" p14:dur="1500" advTm="5000">
        <p:split orient="vert"/>
      </p:transition>
    </mc:Choice>
    <mc:Fallback xmlns="">
      <p:transition spd="slow" advTm="5000">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 calcmode="lin" valueType="num">
                                      <p:cBhvr>
                                        <p:cTn id="9" dur="500" fill="hold"/>
                                        <p:tgtEl>
                                          <p:spTgt spid="22"/>
                                        </p:tgtEl>
                                        <p:attrNameLst>
                                          <p:attrName>style.rotation</p:attrName>
                                        </p:attrNameLst>
                                      </p:cBhvr>
                                      <p:tavLst>
                                        <p:tav tm="0">
                                          <p:val>
                                            <p:fltVal val="90"/>
                                          </p:val>
                                        </p:tav>
                                        <p:tav tm="100000">
                                          <p:val>
                                            <p:fltVal val="0"/>
                                          </p:val>
                                        </p:tav>
                                      </p:tavLst>
                                    </p:anim>
                                    <p:animEffect transition="in" filter="fade">
                                      <p:cBhvr>
                                        <p:cTn id="10" dur="500"/>
                                        <p:tgtEl>
                                          <p:spTgt spid="22"/>
                                        </p:tgtEl>
                                      </p:cBhvr>
                                    </p:animEffect>
                                  </p:childTnLst>
                                </p:cTn>
                              </p:par>
                            </p:childTnLst>
                          </p:cTn>
                        </p:par>
                        <p:par>
                          <p:cTn id="11" fill="hold">
                            <p:stCondLst>
                              <p:cond delay="500"/>
                            </p:stCondLst>
                            <p:childTnLst>
                              <p:par>
                                <p:cTn id="12" presetID="18" presetClass="entr" presetSubtype="3"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strips(upRight)">
                                      <p:cBhvr>
                                        <p:cTn id="14" dur="1000"/>
                                        <p:tgtEl>
                                          <p:spTgt spid="7"/>
                                        </p:tgtEl>
                                      </p:cBhvr>
                                    </p:animEffect>
                                  </p:childTnLst>
                                </p:cTn>
                              </p:par>
                              <p:par>
                                <p:cTn id="15" presetID="18" presetClass="entr" presetSubtype="12"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strips(downLeft)">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边框"/>
          <p:cNvPicPr>
            <a:picLocks noChangeAspect="1"/>
          </p:cNvPicPr>
          <p:nvPr/>
        </p:nvPicPr>
        <p:blipFill>
          <a:blip r:embed="rId3"/>
          <a:stretch>
            <a:fillRect/>
          </a:stretch>
        </p:blipFill>
        <p:spPr>
          <a:xfrm>
            <a:off x="219225" y="979345"/>
            <a:ext cx="4512536" cy="4118454"/>
          </a:xfrm>
          <a:prstGeom prst="rect">
            <a:avLst/>
          </a:prstGeom>
        </p:spPr>
      </p:pic>
      <p:sp>
        <p:nvSpPr>
          <p:cNvPr id="4" name="文本框 3"/>
          <p:cNvSpPr txBox="1"/>
          <p:nvPr/>
        </p:nvSpPr>
        <p:spPr>
          <a:xfrm>
            <a:off x="809586" y="2222769"/>
            <a:ext cx="313943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336601"/>
                </a:solidFill>
                <a:effectLst/>
                <a:uLnTx/>
                <a:uFillTx/>
                <a:latin typeface="Times New Roman" panose="02020603050405020304" pitchFamily="18" charset="0"/>
                <a:ea typeface="微软雅黑"/>
                <a:cs typeface="Times New Roman" panose="02020603050405020304" pitchFamily="18" charset="0"/>
              </a:rPr>
              <a:t>BÀI TẬP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336601"/>
                </a:solidFill>
                <a:effectLst/>
                <a:uLnTx/>
                <a:uFillTx/>
                <a:latin typeface="Times New Roman" panose="02020603050405020304" pitchFamily="18" charset="0"/>
                <a:ea typeface="微软雅黑"/>
                <a:cs typeface="Times New Roman" panose="02020603050405020304" pitchFamily="18" charset="0"/>
              </a:rPr>
              <a:t>VẬN </a:t>
            </a:r>
            <a:r>
              <a:rPr kumimoji="0" lang="en-US" altLang="zh-CN" sz="3200" b="1" i="0" u="none" strike="noStrike" kern="1200" cap="none" spc="0" normalizeH="0" baseline="0" noProof="0" dirty="0" smtClean="0">
                <a:ln>
                  <a:noFill/>
                </a:ln>
                <a:solidFill>
                  <a:srgbClr val="336601"/>
                </a:solidFill>
                <a:effectLst/>
                <a:uLnTx/>
                <a:uFillTx/>
                <a:latin typeface="Times New Roman" panose="02020603050405020304" pitchFamily="18" charset="0"/>
                <a:ea typeface="微软雅黑"/>
                <a:cs typeface="Times New Roman" panose="02020603050405020304" pitchFamily="18" charset="0"/>
              </a:rPr>
              <a:t>DỤNG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1" u="none" strike="noStrike" kern="1200" cap="none" spc="0" normalizeH="0" baseline="0" noProof="0" dirty="0" smtClean="0">
                <a:ln>
                  <a:noFill/>
                </a:ln>
                <a:solidFill>
                  <a:srgbClr val="336601"/>
                </a:solidFill>
                <a:effectLst/>
                <a:uLnTx/>
                <a:uFillTx/>
                <a:latin typeface="Times New Roman" panose="02020603050405020304" pitchFamily="18" charset="0"/>
                <a:ea typeface="微软雅黑"/>
                <a:cs typeface="Times New Roman" panose="02020603050405020304" pitchFamily="18" charset="0"/>
              </a:rPr>
              <a:t>(PHT)</a:t>
            </a:r>
            <a:endParaRPr kumimoji="0" lang="en-US" altLang="zh-CN" sz="3200" b="1" i="1" u="none" strike="noStrike" kern="1200" cap="none" spc="0" normalizeH="0" baseline="0" noProof="0" dirty="0">
              <a:ln>
                <a:noFill/>
              </a:ln>
              <a:solidFill>
                <a:srgbClr val="336601"/>
              </a:solidFill>
              <a:effectLst/>
              <a:uLnTx/>
              <a:uFillTx/>
              <a:latin typeface="Times New Roman" panose="02020603050405020304" pitchFamily="18" charset="0"/>
              <a:ea typeface="微软雅黑"/>
              <a:cs typeface="Times New Roman" panose="02020603050405020304" pitchFamily="18" charset="0"/>
            </a:endParaRPr>
          </a:p>
        </p:txBody>
      </p:sp>
      <p:sp>
        <p:nvSpPr>
          <p:cNvPr id="19" name="文本框 18"/>
          <p:cNvSpPr txBox="1"/>
          <p:nvPr/>
        </p:nvSpPr>
        <p:spPr>
          <a:xfrm>
            <a:off x="4841091" y="2372331"/>
            <a:ext cx="6750637" cy="1366528"/>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Mỗi</a:t>
            </a:r>
            <a:r>
              <a:rPr kumimoji="0" lang="en-US" sz="24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tổ</a:t>
            </a:r>
            <a:r>
              <a:rPr kumimoji="0" lang="en-US" sz="24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sẽ</a:t>
            </a:r>
            <a:r>
              <a:rPr kumimoji="0" lang="en-US" sz="24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24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nhà</a:t>
            </a:r>
            <a:r>
              <a:rPr kumimoji="0" lang="en-US" sz="24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dàn</a:t>
            </a:r>
            <a:r>
              <a:rPr kumimoji="0" lang="en-US" sz="24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dựng</a:t>
            </a:r>
            <a:r>
              <a:rPr kumimoji="0" lang="en-US" sz="24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4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tiểu</a:t>
            </a:r>
            <a:r>
              <a:rPr kumimoji="0" lang="en-US" sz="2400" b="0"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phẩm</a:t>
            </a:r>
            <a:r>
              <a:rPr kumimoji="0" lang="en-US" sz="2400" b="0" i="0" u="none" strike="noStrike" kern="1200" cap="none" spc="0" normalizeH="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400" b="0" i="0" u="none" strike="noStrike" kern="120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Yêu</a:t>
            </a: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cầu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nhóm</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tự</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chọn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huống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đóng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vai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chủ</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đề</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Phòng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chống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tệ</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nạn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xã</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hội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400" b="0" i="0" u="none" strike="noStrike" kern="1200" cap="none" spc="0" normalizeH="0" baseline="0" noProof="0" dirty="0">
              <a:ln>
                <a:noFill/>
              </a:ln>
              <a:solidFill>
                <a:prstClr val="black"/>
              </a:solidFill>
              <a:effectLst/>
              <a:uLnTx/>
              <a:uFillTx/>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8351313"/>
      </p:ext>
    </p:extLst>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anim calcmode="lin" valueType="num">
                                      <p:cBhvr>
                                        <p:cTn id="14" dur="500" fill="hold"/>
                                        <p:tgtEl>
                                          <p:spTgt spid="4"/>
                                        </p:tgtEl>
                                        <p:attrNameLst>
                                          <p:attrName>ppt_x</p:attrName>
                                        </p:attrNameLst>
                                      </p:cBhvr>
                                      <p:tavLst>
                                        <p:tav tm="0">
                                          <p:val>
                                            <p:strVal val="#ppt_x"/>
                                          </p:val>
                                        </p:tav>
                                        <p:tav tm="100000">
                                          <p:val>
                                            <p:strVal val="#ppt_x"/>
                                          </p:val>
                                        </p:tav>
                                      </p:tavLst>
                                    </p:anim>
                                    <p:anim calcmode="lin" valueType="num">
                                      <p:cBhvr>
                                        <p:cTn id="15" dur="5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92088" y="273050"/>
            <a:ext cx="11806237" cy="6326188"/>
          </a:xfrm>
          <a:prstGeom prst="rect">
            <a:avLst/>
          </a:prstGeom>
          <a:noFill/>
          <a:ln w="31750">
            <a:solidFill>
              <a:srgbClr val="E94B5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4" name="矩形 3"/>
          <p:cNvSpPr/>
          <p:nvPr/>
        </p:nvSpPr>
        <p:spPr>
          <a:xfrm>
            <a:off x="333375" y="400050"/>
            <a:ext cx="11523663" cy="6049963"/>
          </a:xfrm>
          <a:prstGeom prst="rect">
            <a:avLst/>
          </a:prstGeom>
          <a:noFill/>
          <a:ln w="12700" cmpd="sng">
            <a:solidFill>
              <a:srgbClr val="E94B5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pic>
        <p:nvPicPr>
          <p:cNvPr id="19" name="图片 21" descr="玫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33013" y="5424488"/>
            <a:ext cx="1865312" cy="143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40" name="TextBox 10"/>
          <p:cNvSpPr txBox="1">
            <a:spLocks noChangeArrowheads="1"/>
          </p:cNvSpPr>
          <p:nvPr/>
        </p:nvSpPr>
        <p:spPr bwMode="auto">
          <a:xfrm>
            <a:off x="5096107" y="1242734"/>
            <a:ext cx="715979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0" fontAlgn="base" hangingPunct="0">
              <a:spcBef>
                <a:spcPct val="0"/>
              </a:spcBef>
              <a:spcAft>
                <a:spcPct val="0"/>
              </a:spcAft>
            </a:pPr>
            <a:r>
              <a:rPr lang="en-US" altLang="en-US" sz="4000" b="1" i="1" dirty="0">
                <a:solidFill>
                  <a:schemeClr val="accent1">
                    <a:lumMod val="50000"/>
                  </a:schemeClr>
                </a:solidFill>
                <a:latin typeface="Times New Roman" panose="02020603050405020304" pitchFamily="18" charset="0"/>
                <a:cs typeface="Times New Roman" panose="02020603050405020304" pitchFamily="18" charset="0"/>
              </a:rPr>
              <a:t>TRIỂN LÃM PHÒNG TRANH</a:t>
            </a:r>
          </a:p>
        </p:txBody>
      </p:sp>
      <p:pic>
        <p:nvPicPr>
          <p:cNvPr id="10" name="Picture 9">
            <a:extLst>
              <a:ext uri="{FF2B5EF4-FFF2-40B4-BE49-F238E27FC236}">
                <a16:creationId xmlns:a16="http://schemas.microsoft.com/office/drawing/2014/main" id="{705D84A1-4ED4-9E84-D8EA-8E4DA5A2C4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088" y="400050"/>
            <a:ext cx="4856956" cy="5002489"/>
          </a:xfrm>
          <a:prstGeom prst="rect">
            <a:avLst/>
          </a:prstGeom>
        </p:spPr>
      </p:pic>
      <p:pic>
        <p:nvPicPr>
          <p:cNvPr id="20" name="Picture 19">
            <a:extLst>
              <a:ext uri="{FF2B5EF4-FFF2-40B4-BE49-F238E27FC236}">
                <a16:creationId xmlns:a16="http://schemas.microsoft.com/office/drawing/2014/main" id="{13D7F91E-6DE1-DC11-8E62-48A2A98192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50823" y="2456498"/>
            <a:ext cx="5004435" cy="3336290"/>
          </a:xfrm>
          <a:prstGeom prst="rect">
            <a:avLst/>
          </a:prstGeom>
        </p:spPr>
      </p:pic>
    </p:spTree>
    <p:extLst>
      <p:ext uri="{BB962C8B-B14F-4D97-AF65-F5344CB8AC3E}">
        <p14:creationId xmlns:p14="http://schemas.microsoft.com/office/powerpoint/2010/main" val="4211829742"/>
      </p:ext>
    </p:extLst>
  </p:cSld>
  <p:clrMapOvr>
    <a:masterClrMapping/>
  </p:clrMapOvr>
  <mc:AlternateContent xmlns:mc="http://schemas.openxmlformats.org/markup-compatibility/2006" xmlns:p14="http://schemas.microsoft.com/office/powerpoint/2010/main">
    <mc:Choice Requires="p14">
      <p:transition spd="slow" p14:dur="1400" advTm="5000">
        <p14:doors dir="vert"/>
      </p:transition>
    </mc:Choice>
    <mc:Fallback xmlns="">
      <p:transition spd="slow" advTm="500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alpha val="43000"/>
          </a:schemeClr>
        </a:solidFill>
        <a:effectLst/>
      </p:bgPr>
    </p:bg>
    <p:spTree>
      <p:nvGrpSpPr>
        <p:cNvPr id="1" name=""/>
        <p:cNvGrpSpPr/>
        <p:nvPr/>
      </p:nvGrpSpPr>
      <p:grpSpPr>
        <a:xfrm>
          <a:off x="0" y="0"/>
          <a:ext cx="0" cy="0"/>
          <a:chOff x="0" y="0"/>
          <a:chExt cx="0" cy="0"/>
        </a:xfrm>
      </p:grpSpPr>
      <p:cxnSp>
        <p:nvCxnSpPr>
          <p:cNvPr id="2" name="直接连接符 1"/>
          <p:cNvCxnSpPr/>
          <p:nvPr/>
        </p:nvCxnSpPr>
        <p:spPr>
          <a:xfrm>
            <a:off x="402622" y="3260059"/>
            <a:ext cx="11108500" cy="0"/>
          </a:xfrm>
          <a:prstGeom prst="line">
            <a:avLst/>
          </a:prstGeom>
          <a:ln w="12700" cmpd="sng">
            <a:solidFill>
              <a:srgbClr val="55854B"/>
            </a:solidFill>
            <a:prstDash val="dash"/>
          </a:ln>
        </p:spPr>
        <p:style>
          <a:lnRef idx="1">
            <a:schemeClr val="accent1"/>
          </a:lnRef>
          <a:fillRef idx="0">
            <a:schemeClr val="accent1"/>
          </a:fillRef>
          <a:effectRef idx="0">
            <a:schemeClr val="accent1"/>
          </a:effectRef>
          <a:fontRef idx="minor">
            <a:schemeClr val="tx1"/>
          </a:fontRef>
        </p:style>
      </p:cxnSp>
      <p:grpSp>
        <p:nvGrpSpPr>
          <p:cNvPr id="8" name="组合 7"/>
          <p:cNvGrpSpPr/>
          <p:nvPr/>
        </p:nvGrpSpPr>
        <p:grpSpPr>
          <a:xfrm>
            <a:off x="1281354" y="2846352"/>
            <a:ext cx="819150" cy="819150"/>
            <a:chOff x="3280" y="3611"/>
            <a:chExt cx="1290" cy="1290"/>
          </a:xfrm>
        </p:grpSpPr>
        <p:sp>
          <p:nvSpPr>
            <p:cNvPr id="3" name="菱形 2"/>
            <p:cNvSpPr/>
            <p:nvPr/>
          </p:nvSpPr>
          <p:spPr>
            <a:xfrm>
              <a:off x="3411" y="3742"/>
              <a:ext cx="1028" cy="1028"/>
            </a:xfrm>
            <a:prstGeom prst="diamond">
              <a:avLst/>
            </a:prstGeom>
            <a:solidFill>
              <a:srgbClr val="5585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cs typeface="+mn-ea"/>
                  <a:sym typeface="+mn-lt"/>
                </a:rPr>
                <a:t>1</a:t>
              </a:r>
            </a:p>
          </p:txBody>
        </p:sp>
        <p:sp>
          <p:nvSpPr>
            <p:cNvPr id="4" name="菱形 3"/>
            <p:cNvSpPr/>
            <p:nvPr/>
          </p:nvSpPr>
          <p:spPr>
            <a:xfrm>
              <a:off x="3280" y="3611"/>
              <a:ext cx="1291" cy="1291"/>
            </a:xfrm>
            <a:prstGeom prst="diamond">
              <a:avLst/>
            </a:prstGeom>
            <a:noFill/>
            <a:ln w="19050">
              <a:solidFill>
                <a:srgbClr val="5585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9" name="组合 8"/>
          <p:cNvGrpSpPr/>
          <p:nvPr/>
        </p:nvGrpSpPr>
        <p:grpSpPr>
          <a:xfrm>
            <a:off x="4143301" y="2846352"/>
            <a:ext cx="819150" cy="819150"/>
            <a:chOff x="3280" y="3611"/>
            <a:chExt cx="1290" cy="1290"/>
          </a:xfrm>
        </p:grpSpPr>
        <p:sp>
          <p:nvSpPr>
            <p:cNvPr id="11" name="菱形 10"/>
            <p:cNvSpPr/>
            <p:nvPr/>
          </p:nvSpPr>
          <p:spPr>
            <a:xfrm>
              <a:off x="3411" y="3742"/>
              <a:ext cx="1028" cy="1028"/>
            </a:xfrm>
            <a:prstGeom prst="diamond">
              <a:avLst/>
            </a:prstGeom>
            <a:solidFill>
              <a:srgbClr val="5585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cs typeface="+mn-ea"/>
                  <a:sym typeface="+mn-lt"/>
                </a:rPr>
                <a:t>2</a:t>
              </a:r>
            </a:p>
          </p:txBody>
        </p:sp>
        <p:sp>
          <p:nvSpPr>
            <p:cNvPr id="12" name="菱形 11"/>
            <p:cNvSpPr/>
            <p:nvPr/>
          </p:nvSpPr>
          <p:spPr>
            <a:xfrm>
              <a:off x="3280" y="3611"/>
              <a:ext cx="1291" cy="1291"/>
            </a:xfrm>
            <a:prstGeom prst="diamond">
              <a:avLst/>
            </a:prstGeom>
            <a:noFill/>
            <a:ln w="19050">
              <a:solidFill>
                <a:srgbClr val="5585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3" name="组合 12"/>
          <p:cNvGrpSpPr/>
          <p:nvPr/>
        </p:nvGrpSpPr>
        <p:grpSpPr>
          <a:xfrm>
            <a:off x="7067862" y="2849849"/>
            <a:ext cx="819150" cy="819150"/>
            <a:chOff x="3280" y="3611"/>
            <a:chExt cx="1290" cy="1290"/>
          </a:xfrm>
        </p:grpSpPr>
        <p:sp>
          <p:nvSpPr>
            <p:cNvPr id="14" name="菱形 13"/>
            <p:cNvSpPr/>
            <p:nvPr/>
          </p:nvSpPr>
          <p:spPr>
            <a:xfrm>
              <a:off x="3411" y="3742"/>
              <a:ext cx="1028" cy="1028"/>
            </a:xfrm>
            <a:prstGeom prst="diamond">
              <a:avLst/>
            </a:prstGeom>
            <a:solidFill>
              <a:srgbClr val="5585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cs typeface="+mn-ea"/>
                  <a:sym typeface="+mn-lt"/>
                </a:rPr>
                <a:t>3</a:t>
              </a:r>
            </a:p>
          </p:txBody>
        </p:sp>
        <p:sp>
          <p:nvSpPr>
            <p:cNvPr id="16" name="菱形 15"/>
            <p:cNvSpPr/>
            <p:nvPr/>
          </p:nvSpPr>
          <p:spPr>
            <a:xfrm>
              <a:off x="3280" y="3611"/>
              <a:ext cx="1291" cy="1291"/>
            </a:xfrm>
            <a:prstGeom prst="diamond">
              <a:avLst/>
            </a:prstGeom>
            <a:noFill/>
            <a:ln w="19050">
              <a:solidFill>
                <a:srgbClr val="5585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29" name="文本框 28"/>
          <p:cNvSpPr txBox="1"/>
          <p:nvPr/>
        </p:nvSpPr>
        <p:spPr>
          <a:xfrm>
            <a:off x="-386981" y="1614701"/>
            <a:ext cx="4155820" cy="992579"/>
          </a:xfrm>
          <a:prstGeom prst="rect">
            <a:avLst/>
          </a:prstGeom>
          <a:noFill/>
        </p:spPr>
        <p:txBody>
          <a:bodyPr wrap="square" rtlCol="0">
            <a:spAutoFit/>
          </a:bodyPr>
          <a:lstStyle/>
          <a:p>
            <a:pPr algn="ctr">
              <a:spcBef>
                <a:spcPts val="300"/>
              </a:spcBef>
            </a:pPr>
            <a:r>
              <a:rPr lang="en-US" altLang="zh-CN" sz="2800" b="1" dirty="0" err="1">
                <a:solidFill>
                  <a:srgbClr val="404040"/>
                </a:solidFill>
                <a:latin typeface="Times New Roman" panose="02020603050405020304" pitchFamily="18" charset="0"/>
                <a:cs typeface="Times New Roman" panose="02020603050405020304" pitchFamily="18" charset="0"/>
                <a:sym typeface="+mn-lt"/>
              </a:rPr>
              <a:t>Khái</a:t>
            </a:r>
            <a:r>
              <a:rPr lang="en-US" altLang="zh-CN" sz="2800" b="1" dirty="0">
                <a:solidFill>
                  <a:srgbClr val="404040"/>
                </a:solidFill>
                <a:latin typeface="Times New Roman" panose="02020603050405020304" pitchFamily="18" charset="0"/>
                <a:cs typeface="Times New Roman" panose="02020603050405020304" pitchFamily="18" charset="0"/>
                <a:sym typeface="+mn-lt"/>
              </a:rPr>
              <a:t> </a:t>
            </a:r>
            <a:r>
              <a:rPr lang="en-US" altLang="zh-CN" sz="2800" b="1" dirty="0" err="1">
                <a:solidFill>
                  <a:srgbClr val="404040"/>
                </a:solidFill>
                <a:latin typeface="Times New Roman" panose="02020603050405020304" pitchFamily="18" charset="0"/>
                <a:cs typeface="Times New Roman" panose="02020603050405020304" pitchFamily="18" charset="0"/>
                <a:sym typeface="+mn-lt"/>
              </a:rPr>
              <a:t>niệm</a:t>
            </a:r>
            <a:endParaRPr lang="en-US" altLang="zh-CN" sz="2800" b="1" dirty="0">
              <a:solidFill>
                <a:srgbClr val="404040"/>
              </a:solidFill>
              <a:latin typeface="Times New Roman" panose="02020603050405020304" pitchFamily="18" charset="0"/>
              <a:cs typeface="Times New Roman" panose="02020603050405020304" pitchFamily="18" charset="0"/>
              <a:sym typeface="+mn-lt"/>
            </a:endParaRPr>
          </a:p>
          <a:p>
            <a:pPr algn="ctr">
              <a:spcBef>
                <a:spcPts val="300"/>
              </a:spcBef>
            </a:pPr>
            <a:r>
              <a:rPr lang="en-US" altLang="zh-CN" sz="2800" b="1" dirty="0">
                <a:solidFill>
                  <a:srgbClr val="404040"/>
                </a:solidFill>
                <a:latin typeface="Times New Roman" panose="02020603050405020304" pitchFamily="18" charset="0"/>
                <a:cs typeface="Times New Roman" panose="02020603050405020304" pitchFamily="18" charset="0"/>
                <a:sym typeface="+mn-lt"/>
              </a:rPr>
              <a:t> “</a:t>
            </a:r>
            <a:r>
              <a:rPr lang="en-US" altLang="zh-CN" sz="2800" b="1" dirty="0" err="1">
                <a:solidFill>
                  <a:srgbClr val="404040"/>
                </a:solidFill>
                <a:latin typeface="Times New Roman" panose="02020603050405020304" pitchFamily="18" charset="0"/>
                <a:cs typeface="Times New Roman" panose="02020603050405020304" pitchFamily="18" charset="0"/>
                <a:sym typeface="+mn-lt"/>
              </a:rPr>
              <a:t>Tệ</a:t>
            </a:r>
            <a:r>
              <a:rPr lang="en-US" altLang="zh-CN" sz="2800" b="1" dirty="0">
                <a:solidFill>
                  <a:srgbClr val="404040"/>
                </a:solidFill>
                <a:latin typeface="Times New Roman" panose="02020603050405020304" pitchFamily="18" charset="0"/>
                <a:cs typeface="Times New Roman" panose="02020603050405020304" pitchFamily="18" charset="0"/>
                <a:sym typeface="+mn-lt"/>
              </a:rPr>
              <a:t> </a:t>
            </a:r>
            <a:r>
              <a:rPr lang="en-US" altLang="zh-CN" sz="2800" b="1" dirty="0" err="1">
                <a:solidFill>
                  <a:srgbClr val="404040"/>
                </a:solidFill>
                <a:latin typeface="Times New Roman" panose="02020603050405020304" pitchFamily="18" charset="0"/>
                <a:cs typeface="Times New Roman" panose="02020603050405020304" pitchFamily="18" charset="0"/>
                <a:sym typeface="+mn-lt"/>
              </a:rPr>
              <a:t>nạn</a:t>
            </a:r>
            <a:r>
              <a:rPr lang="en-US" altLang="zh-CN" sz="2800" b="1" dirty="0">
                <a:solidFill>
                  <a:srgbClr val="404040"/>
                </a:solidFill>
                <a:latin typeface="Times New Roman" panose="02020603050405020304" pitchFamily="18" charset="0"/>
                <a:cs typeface="Times New Roman" panose="02020603050405020304" pitchFamily="18" charset="0"/>
                <a:sym typeface="+mn-lt"/>
              </a:rPr>
              <a:t> </a:t>
            </a:r>
            <a:r>
              <a:rPr lang="en-US" altLang="zh-CN" sz="2800" b="1" dirty="0" err="1">
                <a:solidFill>
                  <a:srgbClr val="404040"/>
                </a:solidFill>
                <a:latin typeface="Times New Roman" panose="02020603050405020304" pitchFamily="18" charset="0"/>
                <a:cs typeface="Times New Roman" panose="02020603050405020304" pitchFamily="18" charset="0"/>
                <a:sym typeface="+mn-lt"/>
              </a:rPr>
              <a:t>xã</a:t>
            </a:r>
            <a:r>
              <a:rPr lang="en-US" altLang="zh-CN" sz="2800" b="1" dirty="0">
                <a:solidFill>
                  <a:srgbClr val="404040"/>
                </a:solidFill>
                <a:latin typeface="Times New Roman" panose="02020603050405020304" pitchFamily="18" charset="0"/>
                <a:cs typeface="Times New Roman" panose="02020603050405020304" pitchFamily="18" charset="0"/>
                <a:sym typeface="+mn-lt"/>
              </a:rPr>
              <a:t> </a:t>
            </a:r>
            <a:r>
              <a:rPr lang="en-US" altLang="zh-CN" sz="2800" b="1" dirty="0" err="1">
                <a:solidFill>
                  <a:srgbClr val="404040"/>
                </a:solidFill>
                <a:latin typeface="Times New Roman" panose="02020603050405020304" pitchFamily="18" charset="0"/>
                <a:cs typeface="Times New Roman" panose="02020603050405020304" pitchFamily="18" charset="0"/>
                <a:sym typeface="+mn-lt"/>
              </a:rPr>
              <a:t>hội</a:t>
            </a:r>
            <a:r>
              <a:rPr lang="en-US" altLang="zh-CN" sz="2800" b="1" dirty="0">
                <a:solidFill>
                  <a:srgbClr val="404040"/>
                </a:solidFill>
                <a:latin typeface="Times New Roman" panose="02020603050405020304" pitchFamily="18" charset="0"/>
                <a:cs typeface="Times New Roman" panose="02020603050405020304" pitchFamily="18" charset="0"/>
                <a:sym typeface="+mn-lt"/>
              </a:rPr>
              <a:t>” </a:t>
            </a:r>
          </a:p>
        </p:txBody>
      </p:sp>
      <p:sp>
        <p:nvSpPr>
          <p:cNvPr id="31" name="文本框 30"/>
          <p:cNvSpPr txBox="1"/>
          <p:nvPr/>
        </p:nvSpPr>
        <p:spPr>
          <a:xfrm>
            <a:off x="2986551" y="3842428"/>
            <a:ext cx="4164496" cy="992579"/>
          </a:xfrm>
          <a:prstGeom prst="rect">
            <a:avLst/>
          </a:prstGeom>
          <a:noFill/>
        </p:spPr>
        <p:txBody>
          <a:bodyPr wrap="square" rtlCol="0">
            <a:spAutoFit/>
          </a:bodyPr>
          <a:lstStyle/>
          <a:p>
            <a:pPr algn="ctr">
              <a:spcBef>
                <a:spcPts val="300"/>
              </a:spcBef>
            </a:pPr>
            <a:r>
              <a:rPr lang="en-US" altLang="zh-CN" sz="2800" b="1" dirty="0" err="1">
                <a:solidFill>
                  <a:srgbClr val="404040"/>
                </a:solidFill>
                <a:latin typeface="Times New Roman" panose="02020603050405020304" pitchFamily="18" charset="0"/>
                <a:cs typeface="Times New Roman" panose="02020603050405020304" pitchFamily="18" charset="0"/>
                <a:sym typeface="+mn-lt"/>
              </a:rPr>
              <a:t>Các</a:t>
            </a:r>
            <a:r>
              <a:rPr lang="en-US" altLang="zh-CN" sz="2800" b="1" dirty="0">
                <a:solidFill>
                  <a:srgbClr val="404040"/>
                </a:solidFill>
                <a:latin typeface="Times New Roman" panose="02020603050405020304" pitchFamily="18" charset="0"/>
                <a:cs typeface="Times New Roman" panose="02020603050405020304" pitchFamily="18" charset="0"/>
                <a:sym typeface="+mn-lt"/>
              </a:rPr>
              <a:t> </a:t>
            </a:r>
            <a:r>
              <a:rPr lang="en-US" altLang="zh-CN" sz="2800" b="1" dirty="0" err="1">
                <a:solidFill>
                  <a:srgbClr val="404040"/>
                </a:solidFill>
                <a:latin typeface="Times New Roman" panose="02020603050405020304" pitchFamily="18" charset="0"/>
                <a:cs typeface="Times New Roman" panose="02020603050405020304" pitchFamily="18" charset="0"/>
                <a:sym typeface="+mn-lt"/>
              </a:rPr>
              <a:t>loại</a:t>
            </a:r>
            <a:r>
              <a:rPr lang="en-US" altLang="zh-CN" sz="2800" b="1" dirty="0">
                <a:solidFill>
                  <a:srgbClr val="404040"/>
                </a:solidFill>
                <a:latin typeface="Times New Roman" panose="02020603050405020304" pitchFamily="18" charset="0"/>
                <a:cs typeface="Times New Roman" panose="02020603050405020304" pitchFamily="18" charset="0"/>
                <a:sym typeface="+mn-lt"/>
              </a:rPr>
              <a:t> </a:t>
            </a:r>
            <a:r>
              <a:rPr lang="en-US" altLang="zh-CN" sz="2800" b="1" dirty="0" err="1">
                <a:solidFill>
                  <a:srgbClr val="404040"/>
                </a:solidFill>
                <a:latin typeface="Times New Roman" panose="02020603050405020304" pitchFamily="18" charset="0"/>
                <a:cs typeface="Times New Roman" panose="02020603050405020304" pitchFamily="18" charset="0"/>
                <a:sym typeface="+mn-lt"/>
              </a:rPr>
              <a:t>tệ</a:t>
            </a:r>
            <a:r>
              <a:rPr lang="en-US" altLang="zh-CN" sz="2800" b="1" dirty="0">
                <a:solidFill>
                  <a:srgbClr val="404040"/>
                </a:solidFill>
                <a:latin typeface="Times New Roman" panose="02020603050405020304" pitchFamily="18" charset="0"/>
                <a:cs typeface="Times New Roman" panose="02020603050405020304" pitchFamily="18" charset="0"/>
                <a:sym typeface="+mn-lt"/>
              </a:rPr>
              <a:t> </a:t>
            </a:r>
            <a:r>
              <a:rPr lang="en-US" altLang="zh-CN" sz="2800" b="1" dirty="0" err="1">
                <a:solidFill>
                  <a:srgbClr val="404040"/>
                </a:solidFill>
                <a:latin typeface="Times New Roman" panose="02020603050405020304" pitchFamily="18" charset="0"/>
                <a:cs typeface="Times New Roman" panose="02020603050405020304" pitchFamily="18" charset="0"/>
                <a:sym typeface="+mn-lt"/>
              </a:rPr>
              <a:t>nạn</a:t>
            </a:r>
            <a:r>
              <a:rPr lang="en-US" altLang="zh-CN" sz="2800" b="1" dirty="0">
                <a:solidFill>
                  <a:srgbClr val="404040"/>
                </a:solidFill>
                <a:latin typeface="Times New Roman" panose="02020603050405020304" pitchFamily="18" charset="0"/>
                <a:cs typeface="Times New Roman" panose="02020603050405020304" pitchFamily="18" charset="0"/>
                <a:sym typeface="+mn-lt"/>
              </a:rPr>
              <a:t> </a:t>
            </a:r>
            <a:r>
              <a:rPr lang="en-US" altLang="zh-CN" sz="2800" b="1" dirty="0" err="1">
                <a:solidFill>
                  <a:srgbClr val="404040"/>
                </a:solidFill>
                <a:latin typeface="Times New Roman" panose="02020603050405020304" pitchFamily="18" charset="0"/>
                <a:cs typeface="Times New Roman" panose="02020603050405020304" pitchFamily="18" charset="0"/>
                <a:sym typeface="+mn-lt"/>
              </a:rPr>
              <a:t>xã</a:t>
            </a:r>
            <a:r>
              <a:rPr lang="en-US" altLang="zh-CN" sz="2800" b="1" dirty="0">
                <a:solidFill>
                  <a:srgbClr val="404040"/>
                </a:solidFill>
                <a:latin typeface="Times New Roman" panose="02020603050405020304" pitchFamily="18" charset="0"/>
                <a:cs typeface="Times New Roman" panose="02020603050405020304" pitchFamily="18" charset="0"/>
                <a:sym typeface="+mn-lt"/>
              </a:rPr>
              <a:t> </a:t>
            </a:r>
            <a:r>
              <a:rPr lang="en-US" altLang="zh-CN" sz="2800" b="1" dirty="0" err="1">
                <a:solidFill>
                  <a:srgbClr val="404040"/>
                </a:solidFill>
                <a:latin typeface="Times New Roman" panose="02020603050405020304" pitchFamily="18" charset="0"/>
                <a:cs typeface="Times New Roman" panose="02020603050405020304" pitchFamily="18" charset="0"/>
                <a:sym typeface="+mn-lt"/>
              </a:rPr>
              <a:t>hội</a:t>
            </a:r>
            <a:r>
              <a:rPr lang="en-US" altLang="zh-CN" sz="2800" b="1" dirty="0">
                <a:solidFill>
                  <a:srgbClr val="404040"/>
                </a:solidFill>
                <a:latin typeface="Times New Roman" panose="02020603050405020304" pitchFamily="18" charset="0"/>
                <a:cs typeface="Times New Roman" panose="02020603050405020304" pitchFamily="18" charset="0"/>
                <a:sym typeface="+mn-lt"/>
              </a:rPr>
              <a:t> </a:t>
            </a:r>
          </a:p>
          <a:p>
            <a:pPr algn="ctr">
              <a:spcBef>
                <a:spcPts val="300"/>
              </a:spcBef>
            </a:pPr>
            <a:r>
              <a:rPr lang="en-US" altLang="zh-CN" sz="2800" b="1" dirty="0" err="1">
                <a:solidFill>
                  <a:srgbClr val="404040"/>
                </a:solidFill>
                <a:latin typeface="Times New Roman" panose="02020603050405020304" pitchFamily="18" charset="0"/>
                <a:cs typeface="Times New Roman" panose="02020603050405020304" pitchFamily="18" charset="0"/>
                <a:sym typeface="+mn-lt"/>
              </a:rPr>
              <a:t>phổ</a:t>
            </a:r>
            <a:r>
              <a:rPr lang="en-US" altLang="zh-CN" sz="2800" b="1" dirty="0">
                <a:solidFill>
                  <a:srgbClr val="404040"/>
                </a:solidFill>
                <a:latin typeface="Times New Roman" panose="02020603050405020304" pitchFamily="18" charset="0"/>
                <a:cs typeface="Times New Roman" panose="02020603050405020304" pitchFamily="18" charset="0"/>
                <a:sym typeface="+mn-lt"/>
              </a:rPr>
              <a:t> </a:t>
            </a:r>
            <a:r>
              <a:rPr lang="en-US" altLang="zh-CN" sz="2800" b="1" dirty="0" err="1">
                <a:solidFill>
                  <a:srgbClr val="404040"/>
                </a:solidFill>
                <a:latin typeface="Times New Roman" panose="02020603050405020304" pitchFamily="18" charset="0"/>
                <a:cs typeface="Times New Roman" panose="02020603050405020304" pitchFamily="18" charset="0"/>
                <a:sym typeface="+mn-lt"/>
              </a:rPr>
              <a:t>biến</a:t>
            </a:r>
            <a:endParaRPr lang="en-US" altLang="zh-CN" sz="2800" b="1" dirty="0">
              <a:solidFill>
                <a:srgbClr val="404040"/>
              </a:solidFill>
              <a:latin typeface="Times New Roman" panose="02020603050405020304" pitchFamily="18" charset="0"/>
              <a:cs typeface="Times New Roman" panose="02020603050405020304" pitchFamily="18" charset="0"/>
              <a:sym typeface="+mn-lt"/>
            </a:endParaRPr>
          </a:p>
        </p:txBody>
      </p:sp>
      <p:sp>
        <p:nvSpPr>
          <p:cNvPr id="34" name="文本框 33"/>
          <p:cNvSpPr txBox="1"/>
          <p:nvPr/>
        </p:nvSpPr>
        <p:spPr>
          <a:xfrm>
            <a:off x="4989952" y="1997550"/>
            <a:ext cx="4155820" cy="992579"/>
          </a:xfrm>
          <a:prstGeom prst="rect">
            <a:avLst/>
          </a:prstGeom>
          <a:noFill/>
        </p:spPr>
        <p:txBody>
          <a:bodyPr wrap="square" rtlCol="0">
            <a:spAutoFit/>
          </a:bodyPr>
          <a:lstStyle/>
          <a:p>
            <a:pPr algn="ctr">
              <a:spcBef>
                <a:spcPts val="300"/>
              </a:spcBef>
            </a:pPr>
            <a:r>
              <a:rPr lang="en-US" sz="2800" b="1" dirty="0" err="1">
                <a:solidFill>
                  <a:srgbClr val="FF0000"/>
                </a:solidFill>
                <a:latin typeface="Times New Roman" panose="02020603050405020304" pitchFamily="18" charset="0"/>
                <a:cs typeface="Times New Roman" panose="02020603050405020304" pitchFamily="18" charset="0"/>
              </a:rPr>
              <a:t>Nguyên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nhân</a:t>
            </a:r>
            <a:endParaRPr lang="en-US" sz="2800" b="1" dirty="0">
              <a:solidFill>
                <a:srgbClr val="FF0000"/>
              </a:solidFill>
              <a:latin typeface="Times New Roman" panose="02020603050405020304" pitchFamily="18" charset="0"/>
              <a:cs typeface="Times New Roman" panose="02020603050405020304" pitchFamily="18" charset="0"/>
            </a:endParaRPr>
          </a:p>
          <a:p>
            <a:pPr algn="ctr">
              <a:spcBef>
                <a:spcPts val="300"/>
              </a:spcBef>
            </a:pP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tệ</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nạn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xã</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hội</a:t>
            </a:r>
            <a:r>
              <a:rPr lang="en-US" sz="2800" b="1" dirty="0">
                <a:solidFill>
                  <a:srgbClr val="FF0000"/>
                </a:solidFill>
                <a:latin typeface="Times New Roman" panose="02020603050405020304" pitchFamily="18" charset="0"/>
                <a:cs typeface="Times New Roman" panose="02020603050405020304" pitchFamily="18" charset="0"/>
              </a:rPr>
              <a:t> ?</a:t>
            </a:r>
            <a:endParaRPr lang="en-US" altLang="zh-CN" sz="2800" b="1" dirty="0">
              <a:solidFill>
                <a:srgbClr val="FF0000"/>
              </a:solidFill>
              <a:latin typeface="Times New Roman" panose="02020603050405020304" pitchFamily="18" charset="0"/>
              <a:cs typeface="Times New Roman" panose="02020603050405020304" pitchFamily="18" charset="0"/>
              <a:sym typeface="+mn-lt"/>
            </a:endParaRPr>
          </a:p>
        </p:txBody>
      </p:sp>
      <p:sp>
        <p:nvSpPr>
          <p:cNvPr id="35" name="菱形 34"/>
          <p:cNvSpPr/>
          <p:nvPr/>
        </p:nvSpPr>
        <p:spPr>
          <a:xfrm>
            <a:off x="336864" y="3142266"/>
            <a:ext cx="235585" cy="235585"/>
          </a:xfrm>
          <a:prstGeom prst="diamond">
            <a:avLst/>
          </a:prstGeom>
          <a:solidFill>
            <a:srgbClr val="5585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2" name="菱形 34"/>
          <p:cNvSpPr/>
          <p:nvPr/>
        </p:nvSpPr>
        <p:spPr>
          <a:xfrm>
            <a:off x="11424998" y="3167635"/>
            <a:ext cx="235585" cy="235585"/>
          </a:xfrm>
          <a:prstGeom prst="diamond">
            <a:avLst/>
          </a:prstGeom>
          <a:solidFill>
            <a:srgbClr val="5585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36" name="组合 20"/>
          <p:cNvGrpSpPr/>
          <p:nvPr/>
        </p:nvGrpSpPr>
        <p:grpSpPr>
          <a:xfrm>
            <a:off x="9855356" y="2849849"/>
            <a:ext cx="819150" cy="819150"/>
            <a:chOff x="3280" y="3611"/>
            <a:chExt cx="1290" cy="1290"/>
          </a:xfrm>
        </p:grpSpPr>
        <p:sp>
          <p:nvSpPr>
            <p:cNvPr id="37" name="菱形 21"/>
            <p:cNvSpPr/>
            <p:nvPr/>
          </p:nvSpPr>
          <p:spPr>
            <a:xfrm>
              <a:off x="3411" y="3742"/>
              <a:ext cx="1028" cy="1028"/>
            </a:xfrm>
            <a:prstGeom prst="diamond">
              <a:avLst/>
            </a:prstGeom>
            <a:solidFill>
              <a:srgbClr val="5585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cs typeface="+mn-ea"/>
                  <a:sym typeface="+mn-lt"/>
                </a:rPr>
                <a:t>4</a:t>
              </a:r>
            </a:p>
          </p:txBody>
        </p:sp>
        <p:sp>
          <p:nvSpPr>
            <p:cNvPr id="38" name="菱形 22"/>
            <p:cNvSpPr/>
            <p:nvPr/>
          </p:nvSpPr>
          <p:spPr>
            <a:xfrm>
              <a:off x="3280" y="3611"/>
              <a:ext cx="1291" cy="1291"/>
            </a:xfrm>
            <a:prstGeom prst="diamond">
              <a:avLst/>
            </a:prstGeom>
            <a:noFill/>
            <a:ln w="19050">
              <a:solidFill>
                <a:srgbClr val="5585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40" name="文本框 33"/>
          <p:cNvSpPr txBox="1"/>
          <p:nvPr/>
        </p:nvSpPr>
        <p:spPr>
          <a:xfrm>
            <a:off x="8484704" y="3940687"/>
            <a:ext cx="3881120" cy="992579"/>
          </a:xfrm>
          <a:prstGeom prst="rect">
            <a:avLst/>
          </a:prstGeom>
          <a:noFill/>
        </p:spPr>
        <p:txBody>
          <a:bodyPr wrap="square" rtlCol="0">
            <a:spAutoFit/>
          </a:bodyPr>
          <a:lstStyle/>
          <a:p>
            <a:pPr algn="ctr">
              <a:spcBef>
                <a:spcPts val="300"/>
              </a:spcBef>
            </a:pPr>
            <a:r>
              <a:rPr lang="en-US" altLang="zh-CN" sz="2800" b="1" dirty="0" err="1">
                <a:solidFill>
                  <a:srgbClr val="FF0000"/>
                </a:solidFill>
                <a:latin typeface="Times New Roman" panose="02020603050405020304" pitchFamily="18" charset="0"/>
                <a:cs typeface="Times New Roman" panose="02020603050405020304" pitchFamily="18" charset="0"/>
                <a:sym typeface="+mn-lt"/>
              </a:rPr>
              <a:t>Hậu</a:t>
            </a:r>
            <a:r>
              <a:rPr lang="en-US" altLang="zh-CN" sz="2800" b="1" dirty="0">
                <a:solidFill>
                  <a:srgbClr val="FF0000"/>
                </a:solidFill>
                <a:latin typeface="Times New Roman" panose="02020603050405020304" pitchFamily="18" charset="0"/>
                <a:cs typeface="Times New Roman" panose="02020603050405020304" pitchFamily="18" charset="0"/>
                <a:sym typeface="+mn-lt"/>
              </a:rPr>
              <a:t> </a:t>
            </a:r>
            <a:r>
              <a:rPr lang="en-US" altLang="zh-CN" sz="2800" b="1" dirty="0" err="1">
                <a:solidFill>
                  <a:srgbClr val="FF0000"/>
                </a:solidFill>
                <a:latin typeface="Times New Roman" panose="02020603050405020304" pitchFamily="18" charset="0"/>
                <a:cs typeface="Times New Roman" panose="02020603050405020304" pitchFamily="18" charset="0"/>
                <a:sym typeface="+mn-lt"/>
              </a:rPr>
              <a:t>quả</a:t>
            </a:r>
            <a:r>
              <a:rPr lang="en-US" altLang="zh-CN" sz="2800" b="1" dirty="0">
                <a:solidFill>
                  <a:srgbClr val="FF0000"/>
                </a:solidFill>
                <a:latin typeface="Times New Roman" panose="02020603050405020304" pitchFamily="18" charset="0"/>
                <a:cs typeface="Times New Roman" panose="02020603050405020304" pitchFamily="18" charset="0"/>
                <a:sym typeface="+mn-lt"/>
              </a:rPr>
              <a:t> </a:t>
            </a:r>
          </a:p>
          <a:p>
            <a:pPr algn="ctr">
              <a:spcBef>
                <a:spcPts val="300"/>
              </a:spcBef>
            </a:pPr>
            <a:r>
              <a:rPr lang="en-US" altLang="zh-CN" sz="2800" b="1" dirty="0" err="1">
                <a:solidFill>
                  <a:srgbClr val="FF0000"/>
                </a:solidFill>
                <a:latin typeface="Times New Roman" panose="02020603050405020304" pitchFamily="18" charset="0"/>
                <a:cs typeface="Times New Roman" panose="02020603050405020304" pitchFamily="18" charset="0"/>
                <a:sym typeface="+mn-lt"/>
              </a:rPr>
              <a:t>của</a:t>
            </a:r>
            <a:r>
              <a:rPr lang="en-US" altLang="zh-CN" sz="2800" b="1" dirty="0">
                <a:solidFill>
                  <a:srgbClr val="FF0000"/>
                </a:solidFill>
                <a:latin typeface="Times New Roman" panose="02020603050405020304" pitchFamily="18" charset="0"/>
                <a:cs typeface="Times New Roman" panose="02020603050405020304" pitchFamily="18" charset="0"/>
                <a:sym typeface="+mn-lt"/>
              </a:rPr>
              <a:t> </a:t>
            </a:r>
            <a:r>
              <a:rPr lang="en-US" altLang="zh-CN" sz="2800" b="1" dirty="0" err="1">
                <a:solidFill>
                  <a:srgbClr val="FF0000"/>
                </a:solidFill>
                <a:latin typeface="Times New Roman" panose="02020603050405020304" pitchFamily="18" charset="0"/>
                <a:cs typeface="Times New Roman" panose="02020603050405020304" pitchFamily="18" charset="0"/>
                <a:sym typeface="+mn-lt"/>
              </a:rPr>
              <a:t>tệ</a:t>
            </a:r>
            <a:r>
              <a:rPr lang="en-US" altLang="zh-CN" sz="2800" b="1" dirty="0">
                <a:solidFill>
                  <a:srgbClr val="FF0000"/>
                </a:solidFill>
                <a:latin typeface="Times New Roman" panose="02020603050405020304" pitchFamily="18" charset="0"/>
                <a:cs typeface="Times New Roman" panose="02020603050405020304" pitchFamily="18" charset="0"/>
                <a:sym typeface="+mn-lt"/>
              </a:rPr>
              <a:t> </a:t>
            </a:r>
            <a:r>
              <a:rPr lang="en-US" altLang="zh-CN" sz="2800" b="1" dirty="0" err="1">
                <a:solidFill>
                  <a:srgbClr val="FF0000"/>
                </a:solidFill>
                <a:latin typeface="Times New Roman" panose="02020603050405020304" pitchFamily="18" charset="0"/>
                <a:cs typeface="Times New Roman" panose="02020603050405020304" pitchFamily="18" charset="0"/>
                <a:sym typeface="+mn-lt"/>
              </a:rPr>
              <a:t>nạn</a:t>
            </a:r>
            <a:r>
              <a:rPr lang="en-US" altLang="zh-CN" sz="2800" b="1" dirty="0">
                <a:solidFill>
                  <a:srgbClr val="FF0000"/>
                </a:solidFill>
                <a:latin typeface="Times New Roman" panose="02020603050405020304" pitchFamily="18" charset="0"/>
                <a:cs typeface="Times New Roman" panose="02020603050405020304" pitchFamily="18" charset="0"/>
                <a:sym typeface="+mn-lt"/>
              </a:rPr>
              <a:t> </a:t>
            </a:r>
            <a:r>
              <a:rPr lang="en-US" altLang="zh-CN" sz="2800" b="1" dirty="0" err="1">
                <a:solidFill>
                  <a:srgbClr val="FF0000"/>
                </a:solidFill>
                <a:latin typeface="Times New Roman" panose="02020603050405020304" pitchFamily="18" charset="0"/>
                <a:cs typeface="Times New Roman" panose="02020603050405020304" pitchFamily="18" charset="0"/>
                <a:sym typeface="+mn-lt"/>
              </a:rPr>
              <a:t>xã</a:t>
            </a:r>
            <a:r>
              <a:rPr lang="en-US" altLang="zh-CN" sz="2800" b="1" dirty="0">
                <a:solidFill>
                  <a:srgbClr val="FF0000"/>
                </a:solidFill>
                <a:latin typeface="Times New Roman" panose="02020603050405020304" pitchFamily="18" charset="0"/>
                <a:cs typeface="Times New Roman" panose="02020603050405020304" pitchFamily="18" charset="0"/>
                <a:sym typeface="+mn-lt"/>
              </a:rPr>
              <a:t> </a:t>
            </a:r>
            <a:r>
              <a:rPr lang="en-US" altLang="zh-CN" sz="2800" b="1" dirty="0" err="1">
                <a:solidFill>
                  <a:srgbClr val="FF0000"/>
                </a:solidFill>
                <a:latin typeface="Times New Roman" panose="02020603050405020304" pitchFamily="18" charset="0"/>
                <a:cs typeface="Times New Roman" panose="02020603050405020304" pitchFamily="18" charset="0"/>
                <a:sym typeface="+mn-lt"/>
              </a:rPr>
              <a:t>hội</a:t>
            </a:r>
            <a:r>
              <a:rPr lang="en-US" altLang="zh-CN" sz="2800" b="1" dirty="0">
                <a:solidFill>
                  <a:srgbClr val="FF0000"/>
                </a:solidFill>
                <a:latin typeface="Times New Roman" panose="02020603050405020304" pitchFamily="18" charset="0"/>
                <a:cs typeface="Times New Roman" panose="02020603050405020304" pitchFamily="18" charset="0"/>
                <a:sym typeface="+mn-lt"/>
              </a:rPr>
              <a:t> ?</a:t>
            </a:r>
          </a:p>
        </p:txBody>
      </p:sp>
      <p:pic>
        <p:nvPicPr>
          <p:cNvPr id="42"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458692"/>
            <a:ext cx="2905136" cy="1399308"/>
          </a:xfrm>
          <a:prstGeom prst="rect">
            <a:avLst/>
          </a:prstGeom>
        </p:spPr>
      </p:pic>
    </p:spTree>
    <p:extLst>
      <p:ext uri="{BB962C8B-B14F-4D97-AF65-F5344CB8AC3E}">
        <p14:creationId xmlns:p14="http://schemas.microsoft.com/office/powerpoint/2010/main" val="2268720280"/>
      </p:ext>
    </p:extLst>
  </p:cSld>
  <p:clrMapOvr>
    <a:masterClrMapping/>
  </p:clrMapOvr>
  <mc:AlternateContent xmlns:mc="http://schemas.openxmlformats.org/markup-compatibility/2006" xmlns:p14="http://schemas.microsoft.com/office/powerpoint/2010/main">
    <mc:Choice Requires="p14">
      <p:transition spd="slow" advClick="0" advTm="0">
        <p14:flash/>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inVertical)">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barn(inVertical)">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barn(inVertical)">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barn(inVertical)">
                                      <p:cBhvr>
                                        <p:cTn id="4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P spid="34" grpId="0"/>
      <p:bldP spid="4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64000"/>
          </a:schemeClr>
        </a:solidFill>
        <a:effectLst/>
      </p:bgPr>
    </p:bg>
    <p:spTree>
      <p:nvGrpSpPr>
        <p:cNvPr id="1" name=""/>
        <p:cNvGrpSpPr/>
        <p:nvPr/>
      </p:nvGrpSpPr>
      <p:grpSpPr>
        <a:xfrm>
          <a:off x="0" y="0"/>
          <a:ext cx="0" cy="0"/>
          <a:chOff x="0" y="0"/>
          <a:chExt cx="0" cy="0"/>
        </a:xfrm>
      </p:grpSpPr>
      <p:sp>
        <p:nvSpPr>
          <p:cNvPr id="2" name="矩形 1"/>
          <p:cNvSpPr/>
          <p:nvPr/>
        </p:nvSpPr>
        <p:spPr>
          <a:xfrm>
            <a:off x="238125" y="158750"/>
            <a:ext cx="11774488" cy="65405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zh-CN" altLang="en-US">
              <a:solidFill>
                <a:prstClr val="white"/>
              </a:solidFill>
            </a:endParaRPr>
          </a:p>
        </p:txBody>
      </p:sp>
      <p:pic>
        <p:nvPicPr>
          <p:cNvPr id="3" name="Picture 2">
            <a:extLst>
              <a:ext uri="{FF2B5EF4-FFF2-40B4-BE49-F238E27FC236}">
                <a16:creationId xmlns:a16="http://schemas.microsoft.com/office/drawing/2014/main" id="{58E22789-FFF5-759A-F3DF-96DA99283D1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53492" y="103330"/>
            <a:ext cx="10238508" cy="6723062"/>
          </a:xfrm>
          <a:prstGeom prst="rect">
            <a:avLst/>
          </a:prstGeom>
          <a:noFill/>
        </p:spPr>
      </p:pic>
      <p:sp>
        <p:nvSpPr>
          <p:cNvPr id="5" name="TextBox 4">
            <a:extLst>
              <a:ext uri="{FF2B5EF4-FFF2-40B4-BE49-F238E27FC236}">
                <a16:creationId xmlns:a16="http://schemas.microsoft.com/office/drawing/2014/main" id="{D1AF292C-D924-A1DE-221B-1CF308A0A5AC}"/>
              </a:ext>
            </a:extLst>
          </p:cNvPr>
          <p:cNvSpPr txBox="1"/>
          <p:nvPr/>
        </p:nvSpPr>
        <p:spPr>
          <a:xfrm>
            <a:off x="351018" y="1054772"/>
            <a:ext cx="1380800" cy="5262979"/>
          </a:xfrm>
          <a:prstGeom prst="rect">
            <a:avLst/>
          </a:prstGeom>
          <a:noFill/>
        </p:spPr>
        <p:txBody>
          <a:bodyPr wrap="square">
            <a:spAutoFit/>
          </a:bodyPr>
          <a:lstStyle/>
          <a:p>
            <a:r>
              <a:rPr lang="en-US" sz="2800" dirty="0" err="1">
                <a:solidFill>
                  <a:srgbClr val="FF0000"/>
                </a:solidFill>
                <a:latin typeface="Times New Roman" panose="02020603050405020304" pitchFamily="18" charset="0"/>
              </a:rPr>
              <a:t>N</a:t>
            </a:r>
            <a:r>
              <a:rPr lang="en-US" sz="2800" dirty="0" err="1">
                <a:solidFill>
                  <a:srgbClr val="FF0000"/>
                </a:solidFill>
                <a:effectLst/>
                <a:latin typeface="Times New Roman" panose="02020603050405020304" pitchFamily="18" charset="0"/>
                <a:ea typeface="+mn-ea"/>
              </a:rPr>
              <a:t>guyên</a:t>
            </a:r>
            <a:r>
              <a:rPr lang="en-US" sz="2800" dirty="0">
                <a:solidFill>
                  <a:srgbClr val="FF0000"/>
                </a:solidFill>
                <a:effectLst/>
                <a:latin typeface="Times New Roman" panose="02020603050405020304" pitchFamily="18" charset="0"/>
                <a:ea typeface="+mn-ea"/>
              </a:rPr>
              <a:t> </a:t>
            </a:r>
            <a:r>
              <a:rPr lang="en-US" sz="2800" dirty="0" err="1">
                <a:solidFill>
                  <a:srgbClr val="FF0000"/>
                </a:solidFill>
                <a:effectLst/>
                <a:latin typeface="Times New Roman" panose="02020603050405020304" pitchFamily="18" charset="0"/>
                <a:ea typeface="+mn-ea"/>
              </a:rPr>
              <a:t>nhân</a:t>
            </a:r>
            <a:r>
              <a:rPr lang="en-US" sz="2800" dirty="0">
                <a:solidFill>
                  <a:srgbClr val="FF0000"/>
                </a:solidFill>
                <a:effectLst/>
                <a:latin typeface="Times New Roman" panose="02020603050405020304" pitchFamily="18" charset="0"/>
                <a:ea typeface="+mn-ea"/>
              </a:rPr>
              <a:t>, </a:t>
            </a:r>
            <a:r>
              <a:rPr lang="en-US" sz="2800" dirty="0" err="1">
                <a:solidFill>
                  <a:srgbClr val="FF0000"/>
                </a:solidFill>
                <a:effectLst/>
                <a:latin typeface="Times New Roman" panose="02020603050405020304" pitchFamily="18" charset="0"/>
                <a:ea typeface="+mn-ea"/>
              </a:rPr>
              <a:t>hậu</a:t>
            </a:r>
            <a:r>
              <a:rPr lang="en-US" sz="2800" dirty="0">
                <a:solidFill>
                  <a:srgbClr val="FF0000"/>
                </a:solidFill>
                <a:effectLst/>
                <a:latin typeface="Times New Roman" panose="02020603050405020304" pitchFamily="18" charset="0"/>
                <a:ea typeface="+mn-ea"/>
              </a:rPr>
              <a:t> </a:t>
            </a:r>
            <a:r>
              <a:rPr lang="en-US" sz="2800" dirty="0" err="1">
                <a:solidFill>
                  <a:srgbClr val="FF0000"/>
                </a:solidFill>
                <a:effectLst/>
                <a:latin typeface="Times New Roman" panose="02020603050405020304" pitchFamily="18" charset="0"/>
                <a:ea typeface="+mn-ea"/>
              </a:rPr>
              <a:t>quả</a:t>
            </a:r>
            <a:r>
              <a:rPr lang="en-US" sz="2800" dirty="0">
                <a:solidFill>
                  <a:srgbClr val="FF0000"/>
                </a:solidFill>
                <a:effectLst/>
                <a:latin typeface="Times New Roman" panose="02020603050405020304" pitchFamily="18" charset="0"/>
                <a:ea typeface="+mn-ea"/>
              </a:rPr>
              <a:t> </a:t>
            </a:r>
            <a:r>
              <a:rPr lang="en-US" sz="2800" dirty="0" err="1">
                <a:solidFill>
                  <a:srgbClr val="FF0000"/>
                </a:solidFill>
                <a:effectLst/>
                <a:latin typeface="Times New Roman" panose="02020603050405020304" pitchFamily="18" charset="0"/>
                <a:ea typeface="+mn-ea"/>
              </a:rPr>
              <a:t>của</a:t>
            </a:r>
            <a:r>
              <a:rPr lang="en-US" sz="2800" dirty="0">
                <a:solidFill>
                  <a:srgbClr val="FF0000"/>
                </a:solidFill>
                <a:effectLst/>
                <a:latin typeface="Times New Roman" panose="02020603050405020304" pitchFamily="18" charset="0"/>
                <a:ea typeface="+mn-ea"/>
              </a:rPr>
              <a:t> </a:t>
            </a:r>
            <a:r>
              <a:rPr lang="en-US" sz="2800" dirty="0" err="1">
                <a:solidFill>
                  <a:srgbClr val="FF0000"/>
                </a:solidFill>
                <a:effectLst/>
                <a:latin typeface="Times New Roman" panose="02020603050405020304" pitchFamily="18" charset="0"/>
                <a:ea typeface="+mn-ea"/>
              </a:rPr>
              <a:t>những</a:t>
            </a:r>
            <a:r>
              <a:rPr lang="en-US" sz="2800" dirty="0">
                <a:solidFill>
                  <a:srgbClr val="FF0000"/>
                </a:solidFill>
                <a:effectLst/>
                <a:latin typeface="Times New Roman" panose="02020603050405020304" pitchFamily="18" charset="0"/>
                <a:ea typeface="+mn-ea"/>
              </a:rPr>
              <a:t> </a:t>
            </a:r>
            <a:r>
              <a:rPr lang="en-US" sz="2800" dirty="0" err="1">
                <a:solidFill>
                  <a:srgbClr val="FF0000"/>
                </a:solidFill>
                <a:effectLst/>
                <a:latin typeface="Times New Roman" panose="02020603050405020304" pitchFamily="18" charset="0"/>
                <a:ea typeface="+mn-ea"/>
              </a:rPr>
              <a:t>tệ</a:t>
            </a:r>
            <a:r>
              <a:rPr lang="en-US" sz="2800" dirty="0">
                <a:solidFill>
                  <a:srgbClr val="FF0000"/>
                </a:solidFill>
                <a:effectLst/>
                <a:latin typeface="Times New Roman" panose="02020603050405020304" pitchFamily="18" charset="0"/>
                <a:ea typeface="+mn-ea"/>
              </a:rPr>
              <a:t> </a:t>
            </a:r>
            <a:r>
              <a:rPr lang="en-US" sz="2800" dirty="0" err="1">
                <a:solidFill>
                  <a:srgbClr val="FF0000"/>
                </a:solidFill>
                <a:effectLst/>
                <a:latin typeface="Times New Roman" panose="02020603050405020304" pitchFamily="18" charset="0"/>
                <a:ea typeface="+mn-ea"/>
              </a:rPr>
              <a:t>nạn</a:t>
            </a:r>
            <a:r>
              <a:rPr lang="en-US" sz="2800" dirty="0">
                <a:solidFill>
                  <a:srgbClr val="FF0000"/>
                </a:solidFill>
                <a:effectLst/>
                <a:latin typeface="Times New Roman" panose="02020603050405020304" pitchFamily="18" charset="0"/>
                <a:ea typeface="+mn-ea"/>
              </a:rPr>
              <a:t> </a:t>
            </a:r>
            <a:r>
              <a:rPr lang="en-US" sz="2800" dirty="0" err="1">
                <a:solidFill>
                  <a:srgbClr val="FF0000"/>
                </a:solidFill>
                <a:effectLst/>
                <a:latin typeface="Times New Roman" panose="02020603050405020304" pitchFamily="18" charset="0"/>
                <a:ea typeface="+mn-ea"/>
              </a:rPr>
              <a:t>xã</a:t>
            </a:r>
            <a:r>
              <a:rPr lang="en-US" sz="2800" dirty="0">
                <a:solidFill>
                  <a:srgbClr val="FF0000"/>
                </a:solidFill>
                <a:effectLst/>
                <a:latin typeface="Times New Roman" panose="02020603050405020304" pitchFamily="18" charset="0"/>
                <a:ea typeface="+mn-ea"/>
              </a:rPr>
              <a:t> </a:t>
            </a:r>
            <a:r>
              <a:rPr lang="en-US" sz="2800" dirty="0" err="1">
                <a:solidFill>
                  <a:srgbClr val="FF0000"/>
                </a:solidFill>
                <a:effectLst/>
                <a:latin typeface="Times New Roman" panose="02020603050405020304" pitchFamily="18" charset="0"/>
                <a:ea typeface="+mn-ea"/>
              </a:rPr>
              <a:t>hội</a:t>
            </a:r>
            <a:r>
              <a:rPr lang="en-US" sz="2800" dirty="0">
                <a:solidFill>
                  <a:srgbClr val="FF0000"/>
                </a:solidFill>
                <a:effectLst/>
                <a:latin typeface="Times New Roman" panose="02020603050405020304" pitchFamily="18" charset="0"/>
                <a:ea typeface="+mn-ea"/>
              </a:rPr>
              <a:t> </a:t>
            </a:r>
            <a:r>
              <a:rPr lang="en-US" sz="2800" dirty="0" err="1">
                <a:solidFill>
                  <a:srgbClr val="FF0000"/>
                </a:solidFill>
                <a:effectLst/>
                <a:latin typeface="Times New Roman" panose="02020603050405020304" pitchFamily="18" charset="0"/>
                <a:ea typeface="+mn-ea"/>
              </a:rPr>
              <a:t>trong</a:t>
            </a:r>
            <a:r>
              <a:rPr lang="en-US" sz="2800" dirty="0">
                <a:solidFill>
                  <a:srgbClr val="FF0000"/>
                </a:solidFill>
                <a:effectLst/>
                <a:latin typeface="Times New Roman" panose="02020603050405020304" pitchFamily="18" charset="0"/>
                <a:ea typeface="+mn-ea"/>
              </a:rPr>
              <a:t> </a:t>
            </a:r>
            <a:r>
              <a:rPr lang="en-US" sz="2800" dirty="0" err="1">
                <a:solidFill>
                  <a:srgbClr val="FF0000"/>
                </a:solidFill>
                <a:effectLst/>
                <a:latin typeface="Times New Roman" panose="02020603050405020304" pitchFamily="18" charset="0"/>
                <a:ea typeface="+mn-ea"/>
              </a:rPr>
              <a:t>các</a:t>
            </a:r>
            <a:r>
              <a:rPr lang="en-US" sz="2800" dirty="0">
                <a:solidFill>
                  <a:srgbClr val="FF0000"/>
                </a:solidFill>
                <a:effectLst/>
                <a:latin typeface="Times New Roman" panose="02020603050405020304" pitchFamily="18" charset="0"/>
                <a:ea typeface="+mn-ea"/>
              </a:rPr>
              <a:t> </a:t>
            </a:r>
            <a:r>
              <a:rPr lang="en-US" sz="2800" dirty="0" err="1">
                <a:solidFill>
                  <a:srgbClr val="FF0000"/>
                </a:solidFill>
                <a:effectLst/>
                <a:latin typeface="Times New Roman" panose="02020603050405020304" pitchFamily="18" charset="0"/>
                <a:ea typeface="+mn-ea"/>
              </a:rPr>
              <a:t>trường</a:t>
            </a:r>
            <a:r>
              <a:rPr lang="en-US" sz="2800" dirty="0">
                <a:solidFill>
                  <a:srgbClr val="FF0000"/>
                </a:solidFill>
                <a:effectLst/>
                <a:latin typeface="Times New Roman" panose="02020603050405020304" pitchFamily="18" charset="0"/>
                <a:ea typeface="+mn-ea"/>
              </a:rPr>
              <a:t> </a:t>
            </a:r>
            <a:r>
              <a:rPr lang="en-US" sz="2800" dirty="0" err="1">
                <a:solidFill>
                  <a:srgbClr val="FF0000"/>
                </a:solidFill>
                <a:effectLst/>
                <a:latin typeface="Times New Roman" panose="02020603050405020304" pitchFamily="18" charset="0"/>
                <a:ea typeface="+mn-ea"/>
              </a:rPr>
              <a:t>hợp</a:t>
            </a:r>
            <a:r>
              <a:rPr lang="en-US" sz="2800" dirty="0">
                <a:solidFill>
                  <a:srgbClr val="FF0000"/>
                </a:solidFill>
                <a:effectLst/>
                <a:latin typeface="Times New Roman" panose="02020603050405020304" pitchFamily="18" charset="0"/>
                <a:ea typeface="+mn-ea"/>
              </a:rPr>
              <a:t> </a:t>
            </a:r>
            <a:r>
              <a:rPr lang="en-US" sz="2800" dirty="0" err="1">
                <a:solidFill>
                  <a:srgbClr val="FF0000"/>
                </a:solidFill>
                <a:effectLst/>
                <a:latin typeface="Times New Roman" panose="02020603050405020304" pitchFamily="18" charset="0"/>
                <a:ea typeface="+mn-ea"/>
              </a:rPr>
              <a:t>trên</a:t>
            </a:r>
            <a:r>
              <a:rPr lang="en-US" sz="2800" dirty="0">
                <a:solidFill>
                  <a:srgbClr val="FF0000"/>
                </a:solidFill>
                <a:effectLst/>
                <a:latin typeface="Times New Roman" panose="02020603050405020304" pitchFamily="18" charset="0"/>
                <a:ea typeface="+mn-ea"/>
              </a:rPr>
              <a:t> ?</a:t>
            </a:r>
            <a:endParaRPr lang="en-US" sz="2800" dirty="0">
              <a:solidFill>
                <a:srgbClr val="FF0000"/>
              </a:solidFill>
            </a:endParaRPr>
          </a:p>
        </p:txBody>
      </p:sp>
    </p:spTree>
    <p:extLst>
      <p:ext uri="{BB962C8B-B14F-4D97-AF65-F5344CB8AC3E}">
        <p14:creationId xmlns:p14="http://schemas.microsoft.com/office/powerpoint/2010/main" val="2817788826"/>
      </p:ext>
    </p:extLst>
  </p:cSld>
  <p:clrMapOvr>
    <a:masterClrMapping/>
  </p:clrMapOvr>
  <p:transition spd="slow" advClick="0" advTm="0">
    <p:comb/>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64000"/>
          </a:schemeClr>
        </a:solidFill>
        <a:effectLst/>
      </p:bgPr>
    </p:bg>
    <p:spTree>
      <p:nvGrpSpPr>
        <p:cNvPr id="1" name=""/>
        <p:cNvGrpSpPr/>
        <p:nvPr/>
      </p:nvGrpSpPr>
      <p:grpSpPr>
        <a:xfrm>
          <a:off x="0" y="0"/>
          <a:ext cx="0" cy="0"/>
          <a:chOff x="0" y="0"/>
          <a:chExt cx="0" cy="0"/>
        </a:xfrm>
      </p:grpSpPr>
      <p:sp>
        <p:nvSpPr>
          <p:cNvPr id="2" name="矩形 1"/>
          <p:cNvSpPr/>
          <p:nvPr/>
        </p:nvSpPr>
        <p:spPr>
          <a:xfrm>
            <a:off x="238125" y="158750"/>
            <a:ext cx="11774488" cy="65405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3" name="Picture 2">
            <a:extLst>
              <a:ext uri="{FF2B5EF4-FFF2-40B4-BE49-F238E27FC236}">
                <a16:creationId xmlns:a16="http://schemas.microsoft.com/office/drawing/2014/main" id="{58E22789-FFF5-759A-F3DF-96DA99283D1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85310" y="158750"/>
            <a:ext cx="8506690" cy="6723062"/>
          </a:xfrm>
          <a:prstGeom prst="rect">
            <a:avLst/>
          </a:prstGeom>
          <a:noFill/>
        </p:spPr>
      </p:pic>
      <p:sp>
        <p:nvSpPr>
          <p:cNvPr id="5" name="TextBox 4">
            <a:extLst>
              <a:ext uri="{FF2B5EF4-FFF2-40B4-BE49-F238E27FC236}">
                <a16:creationId xmlns:a16="http://schemas.microsoft.com/office/drawing/2014/main" id="{D1AF292C-D924-A1DE-221B-1CF308A0A5AC}"/>
              </a:ext>
            </a:extLst>
          </p:cNvPr>
          <p:cNvSpPr txBox="1"/>
          <p:nvPr/>
        </p:nvSpPr>
        <p:spPr>
          <a:xfrm>
            <a:off x="328932" y="1077455"/>
            <a:ext cx="3356378" cy="4764381"/>
          </a:xfrm>
          <a:prstGeom prst="rect">
            <a:avLst/>
          </a:prstGeom>
          <a:noFill/>
        </p:spPr>
        <p:txBody>
          <a:bodyPr wrap="square">
            <a:spAutoFit/>
          </a:bodyPr>
          <a:lstStyle/>
          <a:p>
            <a:pPr marR="203200" algn="just">
              <a:lnSpc>
                <a:spcPct val="115000"/>
              </a:lnSpc>
            </a:pP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203200" lvl="0" indent="-342900" algn="just">
              <a:lnSpc>
                <a:spcPct val="115000"/>
              </a:lnSpc>
              <a:buSzPts val="1000"/>
              <a:buFont typeface="Symbol" panose="05050102010706020507" pitchFamily="18" charset="2"/>
              <a:buChar char=""/>
              <a:tabLst>
                <a:tab pos="457200" algn="l"/>
              </a:tabLst>
            </a:pP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Do S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tò</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mò</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thiếu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hưởng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bè</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xấu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L="342900" marR="203200" lvl="0" indent="-342900" algn="just">
              <a:lnSpc>
                <a:spcPct val="115000"/>
              </a:lnSpc>
              <a:buSzPts val="1000"/>
              <a:buFont typeface="Symbol" panose="05050102010706020507" pitchFamily="18" charset="2"/>
              <a:buChar char=""/>
              <a:tabLst>
                <a:tab pos="457200" algn="l"/>
              </a:tabLst>
            </a:pP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Hậu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hưởng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xấu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sức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khỏe</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thần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gây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vi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gây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70267316"/>
      </p:ext>
    </p:extLst>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64000"/>
          </a:schemeClr>
        </a:solidFill>
        <a:effectLst/>
      </p:bgPr>
    </p:bg>
    <p:spTree>
      <p:nvGrpSpPr>
        <p:cNvPr id="1" name=""/>
        <p:cNvGrpSpPr/>
        <p:nvPr/>
      </p:nvGrpSpPr>
      <p:grpSpPr>
        <a:xfrm>
          <a:off x="0" y="0"/>
          <a:ext cx="0" cy="0"/>
          <a:chOff x="0" y="0"/>
          <a:chExt cx="0" cy="0"/>
        </a:xfrm>
      </p:grpSpPr>
      <p:sp>
        <p:nvSpPr>
          <p:cNvPr id="2" name="矩形 1"/>
          <p:cNvSpPr/>
          <p:nvPr/>
        </p:nvSpPr>
        <p:spPr>
          <a:xfrm>
            <a:off x="238125" y="158750"/>
            <a:ext cx="11774488" cy="65405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3" name="Picture 2">
            <a:extLst>
              <a:ext uri="{FF2B5EF4-FFF2-40B4-BE49-F238E27FC236}">
                <a16:creationId xmlns:a16="http://schemas.microsoft.com/office/drawing/2014/main" id="{58E22789-FFF5-759A-F3DF-96DA99283D1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74474" y="158750"/>
            <a:ext cx="8617526" cy="6723062"/>
          </a:xfrm>
          <a:prstGeom prst="rect">
            <a:avLst/>
          </a:prstGeom>
          <a:noFill/>
        </p:spPr>
      </p:pic>
      <p:sp>
        <p:nvSpPr>
          <p:cNvPr id="5" name="TextBox 4">
            <a:extLst>
              <a:ext uri="{FF2B5EF4-FFF2-40B4-BE49-F238E27FC236}">
                <a16:creationId xmlns:a16="http://schemas.microsoft.com/office/drawing/2014/main" id="{D1AF292C-D924-A1DE-221B-1CF308A0A5AC}"/>
              </a:ext>
            </a:extLst>
          </p:cNvPr>
          <p:cNvSpPr txBox="1"/>
          <p:nvPr/>
        </p:nvSpPr>
        <p:spPr>
          <a:xfrm>
            <a:off x="283528" y="771380"/>
            <a:ext cx="3290945" cy="5613845"/>
          </a:xfrm>
          <a:prstGeom prst="rect">
            <a:avLst/>
          </a:prstGeom>
          <a:noFill/>
        </p:spPr>
        <p:txBody>
          <a:bodyPr wrap="square">
            <a:spAutoFit/>
          </a:bodyPr>
          <a:lstStyle/>
          <a:p>
            <a:pPr marR="203200" algn="just">
              <a:lnSpc>
                <a:spcPct val="115000"/>
              </a:lnSpc>
            </a:pP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203200" lvl="0" indent="-342900" algn="just">
              <a:lnSpc>
                <a:spcPct val="115000"/>
              </a:lnSpc>
              <a:buSzPts val="1000"/>
              <a:buFont typeface="Symbol" panose="05050102010706020507" pitchFamily="18" charset="2"/>
              <a:buChar char=""/>
              <a:tabLst>
                <a:tab pos="457200" algn="l"/>
              </a:tabLst>
            </a:pP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Do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ổn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lười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muốn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kiếm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tiền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nhàn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hạ</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L="342900" marR="203200" lvl="0" indent="-342900" algn="just">
              <a:lnSpc>
                <a:spcPct val="115000"/>
              </a:lnSpc>
              <a:buSzPts val="1000"/>
              <a:buFont typeface="Symbol" panose="05050102010706020507" pitchFamily="18" charset="2"/>
              <a:buChar char=""/>
              <a:tabLst>
                <a:tab pos="457200" algn="l"/>
              </a:tabLst>
            </a:pP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Hậu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tốn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kém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tiền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thừa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thãi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gây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rối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loạn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28648536"/>
      </p:ext>
    </p:extLst>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64000"/>
          </a:schemeClr>
        </a:solidFill>
        <a:effectLst/>
      </p:bgPr>
    </p:bg>
    <p:spTree>
      <p:nvGrpSpPr>
        <p:cNvPr id="1" name=""/>
        <p:cNvGrpSpPr/>
        <p:nvPr/>
      </p:nvGrpSpPr>
      <p:grpSpPr>
        <a:xfrm>
          <a:off x="0" y="0"/>
          <a:ext cx="0" cy="0"/>
          <a:chOff x="0" y="0"/>
          <a:chExt cx="0" cy="0"/>
        </a:xfrm>
      </p:grpSpPr>
      <p:sp>
        <p:nvSpPr>
          <p:cNvPr id="2" name="矩形 1"/>
          <p:cNvSpPr/>
          <p:nvPr/>
        </p:nvSpPr>
        <p:spPr>
          <a:xfrm>
            <a:off x="238125" y="158750"/>
            <a:ext cx="11774488" cy="65405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3" name="Picture 2">
            <a:extLst>
              <a:ext uri="{FF2B5EF4-FFF2-40B4-BE49-F238E27FC236}">
                <a16:creationId xmlns:a16="http://schemas.microsoft.com/office/drawing/2014/main" id="{58E22789-FFF5-759A-F3DF-96DA99283D1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87782" y="158750"/>
            <a:ext cx="9504218" cy="6723062"/>
          </a:xfrm>
          <a:prstGeom prst="rect">
            <a:avLst/>
          </a:prstGeom>
          <a:noFill/>
        </p:spPr>
      </p:pic>
      <p:sp>
        <p:nvSpPr>
          <p:cNvPr id="5" name="TextBox 4">
            <a:extLst>
              <a:ext uri="{FF2B5EF4-FFF2-40B4-BE49-F238E27FC236}">
                <a16:creationId xmlns:a16="http://schemas.microsoft.com/office/drawing/2014/main" id="{D1AF292C-D924-A1DE-221B-1CF308A0A5AC}"/>
              </a:ext>
            </a:extLst>
          </p:cNvPr>
          <p:cNvSpPr txBox="1"/>
          <p:nvPr/>
        </p:nvSpPr>
        <p:spPr>
          <a:xfrm>
            <a:off x="238125" y="1774477"/>
            <a:ext cx="2672685" cy="3031407"/>
          </a:xfrm>
          <a:prstGeom prst="rect">
            <a:avLst/>
          </a:prstGeom>
          <a:noFill/>
        </p:spPr>
        <p:txBody>
          <a:bodyPr wrap="square">
            <a:spAutoFit/>
          </a:bodyPr>
          <a:lstStyle/>
          <a:p>
            <a:pPr marR="203200" algn="just">
              <a:lnSpc>
                <a:spcPct val="115000"/>
              </a:lnSpc>
            </a:pP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3:</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203200" lvl="0" indent="-342900" algn="just">
              <a:lnSpc>
                <a:spcPct val="115000"/>
              </a:lnSpc>
              <a:buSzPts val="1000"/>
              <a:buFont typeface="Symbol" panose="05050102010706020507" pitchFamily="18" charset="2"/>
              <a:buChar char=""/>
              <a:tabLst>
                <a:tab pos="457200" algn="l"/>
              </a:tabLst>
            </a:pP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Do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thiếu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lam.</a:t>
            </a:r>
          </a:p>
          <a:p>
            <a:pPr marL="342900" marR="203200" lvl="0" indent="-342900" algn="just">
              <a:lnSpc>
                <a:spcPct val="115000"/>
              </a:lnSpc>
              <a:buSzPts val="1000"/>
              <a:buFont typeface="Symbol" panose="05050102010706020507" pitchFamily="18" charset="2"/>
              <a:buChar char=""/>
              <a:tabLst>
                <a:tab pos="457200" algn="l"/>
              </a:tabLst>
            </a:pP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Hậu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lừa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hết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sạch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tiền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24287365"/>
      </p:ext>
    </p:extLst>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2C6341-E684-C67E-A0B7-C0470D6CF4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1000" y="3727172"/>
            <a:ext cx="4191000" cy="3130827"/>
          </a:xfrm>
          <a:prstGeom prst="rect">
            <a:avLst/>
          </a:prstGeom>
        </p:spPr>
      </p:pic>
      <p:pic>
        <p:nvPicPr>
          <p:cNvPr id="7" name="Picture 6">
            <a:extLst>
              <a:ext uri="{FF2B5EF4-FFF2-40B4-BE49-F238E27FC236}">
                <a16:creationId xmlns:a16="http://schemas.microsoft.com/office/drawing/2014/main" id="{8CF5BA24-55A6-3482-DE7D-72441E47B1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1000" y="0"/>
            <a:ext cx="4191000" cy="3429000"/>
          </a:xfrm>
          <a:prstGeom prst="rect">
            <a:avLst/>
          </a:prstGeom>
        </p:spPr>
      </p:pic>
      <p:pic>
        <p:nvPicPr>
          <p:cNvPr id="9" name="Picture 8">
            <a:extLst>
              <a:ext uri="{FF2B5EF4-FFF2-40B4-BE49-F238E27FC236}">
                <a16:creationId xmlns:a16="http://schemas.microsoft.com/office/drawing/2014/main" id="{248D89B9-0163-EFF7-A3E6-E5DC91D28F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727174"/>
            <a:ext cx="4442789" cy="3130826"/>
          </a:xfrm>
          <a:prstGeom prst="rect">
            <a:avLst/>
          </a:prstGeom>
        </p:spPr>
      </p:pic>
      <p:pic>
        <p:nvPicPr>
          <p:cNvPr id="18" name="Picture 17">
            <a:extLst>
              <a:ext uri="{FF2B5EF4-FFF2-40B4-BE49-F238E27FC236}">
                <a16:creationId xmlns:a16="http://schemas.microsoft.com/office/drawing/2014/main" id="{20DD3633-395C-3EA6-8274-54F30B47A4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4442790" cy="3429000"/>
          </a:xfrm>
          <a:prstGeom prst="rect">
            <a:avLst/>
          </a:prstGeom>
        </p:spPr>
      </p:pic>
      <p:pic>
        <p:nvPicPr>
          <p:cNvPr id="38" name="Picture 37">
            <a:extLst>
              <a:ext uri="{FF2B5EF4-FFF2-40B4-BE49-F238E27FC236}">
                <a16:creationId xmlns:a16="http://schemas.microsoft.com/office/drawing/2014/main" id="{13F25E9A-B9BB-E4AA-EAC9-6FA07233A2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1001" y="0"/>
            <a:ext cx="4099063" cy="3048000"/>
          </a:xfrm>
          <a:prstGeom prst="rect">
            <a:avLst/>
          </a:prstGeom>
        </p:spPr>
      </p:pic>
      <p:sp>
        <p:nvSpPr>
          <p:cNvPr id="8" name="TextBox 7"/>
          <p:cNvSpPr txBox="1"/>
          <p:nvPr/>
        </p:nvSpPr>
        <p:spPr>
          <a:xfrm>
            <a:off x="4599709" y="3297000"/>
            <a:ext cx="3186546" cy="3046988"/>
          </a:xfrm>
          <a:prstGeom prst="rect">
            <a:avLst/>
          </a:prstGeom>
          <a:noFill/>
        </p:spPr>
        <p:txBody>
          <a:bodyPr wrap="square" rtlCol="0">
            <a:spAutoFit/>
          </a:bodyPr>
          <a:lstStyle/>
          <a:p>
            <a:pPr algn="just"/>
            <a:r>
              <a:rPr lang="en-US" sz="2400" dirty="0">
                <a:solidFill>
                  <a:srgbClr val="FF0000"/>
                </a:solidFill>
                <a:effectLst/>
                <a:latin typeface="Times New Roman" panose="02020603050405020304" pitchFamily="18" charset="0"/>
                <a:ea typeface="Times New Roman" panose="02020603050405020304" pitchFamily="18" charset="0"/>
              </a:rPr>
              <a:t>Qua việc phân tích tình huống trên và quan sát các bức tranh sau, theo em nguyên nhân nào khiến con người sa vào tệ nạn xã hội? </a:t>
            </a:r>
            <a:r>
              <a:rPr lang="en-US" sz="2400" dirty="0" err="1">
                <a:solidFill>
                  <a:srgbClr val="FF0000"/>
                </a:solidFill>
                <a:effectLst/>
                <a:latin typeface="Times New Roman" panose="02020603050405020304" pitchFamily="18" charset="0"/>
                <a:ea typeface="Times New Roman" panose="02020603050405020304" pitchFamily="18" charset="0"/>
              </a:rPr>
              <a:t>Đâu</a:t>
            </a:r>
            <a:r>
              <a:rPr lang="en-US" sz="2400" dirty="0">
                <a:solidFill>
                  <a:srgbClr val="FF0000"/>
                </a:solidFill>
                <a:effectLst/>
                <a:latin typeface="Times New Roman" panose="02020603050405020304" pitchFamily="18" charset="0"/>
                <a:ea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rPr>
              <a:t>là</a:t>
            </a:r>
            <a:r>
              <a:rPr lang="en-US" sz="2400" dirty="0">
                <a:solidFill>
                  <a:srgbClr val="FF0000"/>
                </a:solidFill>
                <a:effectLst/>
                <a:latin typeface="Times New Roman" panose="02020603050405020304" pitchFamily="18" charset="0"/>
                <a:ea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rPr>
              <a:t>nguyên</a:t>
            </a:r>
            <a:r>
              <a:rPr lang="en-US" sz="2400" dirty="0">
                <a:solidFill>
                  <a:srgbClr val="FF0000"/>
                </a:solidFill>
                <a:effectLst/>
                <a:latin typeface="Times New Roman" panose="02020603050405020304" pitchFamily="18" charset="0"/>
                <a:ea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rPr>
              <a:t>nhân</a:t>
            </a:r>
            <a:r>
              <a:rPr lang="en-US" sz="2400" dirty="0">
                <a:solidFill>
                  <a:srgbClr val="FF0000"/>
                </a:solidFill>
                <a:effectLst/>
                <a:latin typeface="Times New Roman" panose="02020603050405020304" pitchFamily="18" charset="0"/>
                <a:ea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rPr>
              <a:t>chính</a:t>
            </a:r>
            <a:r>
              <a:rPr lang="en-US" sz="2400" dirty="0">
                <a:solidFill>
                  <a:srgbClr val="FF0000"/>
                </a:solidFill>
                <a:effectLst/>
                <a:latin typeface="Times New Roman" panose="02020603050405020304" pitchFamily="18" charset="0"/>
                <a:ea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rPr>
              <a:t>dẫn</a:t>
            </a:r>
            <a:r>
              <a:rPr lang="en-US" sz="2400" dirty="0">
                <a:solidFill>
                  <a:srgbClr val="FF0000"/>
                </a:solidFill>
                <a:effectLst/>
                <a:latin typeface="Times New Roman" panose="02020603050405020304" pitchFamily="18" charset="0"/>
                <a:ea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rPr>
              <a:t>đến</a:t>
            </a:r>
            <a:r>
              <a:rPr lang="en-US" sz="2400" dirty="0">
                <a:solidFill>
                  <a:srgbClr val="FF0000"/>
                </a:solidFill>
                <a:effectLst/>
                <a:latin typeface="Times New Roman" panose="02020603050405020304" pitchFamily="18" charset="0"/>
                <a:ea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rPr>
              <a:t>tệ</a:t>
            </a:r>
            <a:r>
              <a:rPr lang="en-US" sz="2400" dirty="0">
                <a:solidFill>
                  <a:srgbClr val="FF0000"/>
                </a:solidFill>
                <a:effectLst/>
                <a:latin typeface="Times New Roman" panose="02020603050405020304" pitchFamily="18" charset="0"/>
                <a:ea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rPr>
              <a:t>nạn</a:t>
            </a:r>
            <a:r>
              <a:rPr lang="en-US" sz="2400" dirty="0">
                <a:solidFill>
                  <a:srgbClr val="FF0000"/>
                </a:solidFill>
                <a:effectLst/>
                <a:latin typeface="Times New Roman" panose="02020603050405020304" pitchFamily="18" charset="0"/>
                <a:ea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rPr>
              <a:t>xã</a:t>
            </a:r>
            <a:r>
              <a:rPr lang="en-US" sz="2400" dirty="0">
                <a:solidFill>
                  <a:srgbClr val="FF0000"/>
                </a:solidFill>
                <a:effectLst/>
                <a:latin typeface="Times New Roman" panose="02020603050405020304" pitchFamily="18" charset="0"/>
                <a:ea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rPr>
              <a:t>hội</a:t>
            </a:r>
            <a:r>
              <a:rPr lang="en-US" sz="2400" dirty="0">
                <a:solidFill>
                  <a:srgbClr val="FF0000"/>
                </a:solidFill>
                <a:effectLst/>
                <a:latin typeface="Times New Roman" panose="02020603050405020304" pitchFamily="18" charset="0"/>
                <a:ea typeface="Times New Roman" panose="02020603050405020304" pitchFamily="18" charset="0"/>
              </a:rPr>
              <a:t>? </a:t>
            </a:r>
            <a:endParaRPr lang="en-US" sz="24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3396947"/>
      </p:ext>
    </p:extLst>
  </p:cSld>
  <p:clrMapOvr>
    <a:masterClrMapping/>
  </p:clrMapOvr>
  <mc:AlternateContent xmlns:mc="http://schemas.openxmlformats.org/markup-compatibility/2006" xmlns:p14="http://schemas.microsoft.com/office/powerpoint/2010/main">
    <mc:Choice Requires="p14">
      <p:transition spd="slow" p14:dur="1250" advTm="5000">
        <p14:flip dir="r"/>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2673</TotalTime>
  <Words>1614</Words>
  <Application>Microsoft Office PowerPoint</Application>
  <PresentationFormat>Widescreen</PresentationFormat>
  <Paragraphs>193</Paragraphs>
  <Slides>22</Slides>
  <Notes>15</Notes>
  <HiddenSlides>0</HiddenSlides>
  <MMClips>1</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22</vt:i4>
      </vt:variant>
    </vt:vector>
  </HeadingPairs>
  <TitlesOfParts>
    <vt:vector size="36" baseType="lpstr">
      <vt:lpstr>Times New Roman</vt:lpstr>
      <vt:lpstr>等线</vt:lpstr>
      <vt:lpstr>Calibri</vt:lpstr>
      <vt:lpstr>Calibri Light</vt:lpstr>
      <vt:lpstr>微软雅黑</vt:lpstr>
      <vt:lpstr>宋体</vt:lpstr>
      <vt:lpstr>Symbol</vt:lpstr>
      <vt:lpstr>Arial</vt:lpstr>
      <vt:lpstr>.VnTime</vt:lpstr>
      <vt:lpstr>Office 主题</vt:lpstr>
      <vt:lpstr>1_Office 主题</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phanducky020798@gmail.com</dc:creator>
  <cp:lastModifiedBy>ACER</cp:lastModifiedBy>
  <cp:revision>149</cp:revision>
  <dcterms:created xsi:type="dcterms:W3CDTF">2020-02-28T10:35:27Z</dcterms:created>
  <dcterms:modified xsi:type="dcterms:W3CDTF">2023-04-09T12:42:57Z</dcterms:modified>
</cp:coreProperties>
</file>