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media/image1.svg" ContentType="image/svg+xml"/>
  <Override PartName="/ppt/media/image10.svg" ContentType="image/svg+xml"/>
  <Override PartName="/ppt/media/image11.svg" ContentType="image/svg+xml"/>
  <Override PartName="/ppt/media/image12.svg" ContentType="image/svg+xml"/>
  <Override PartName="/ppt/media/image13.svg" ContentType="image/svg+xml"/>
  <Override PartName="/ppt/media/image14.svg" ContentType="image/svg+xml"/>
  <Override PartName="/ppt/media/image15.svg" ContentType="image/svg+xml"/>
  <Override PartName="/ppt/media/image16.svg" ContentType="image/svg+xml"/>
  <Override PartName="/ppt/media/image17.svg" ContentType="image/svg+xml"/>
  <Override PartName="/ppt/media/image18.svg" ContentType="image/svg+xml"/>
  <Override PartName="/ppt/media/image19.svg" ContentType="image/svg+xml"/>
  <Override PartName="/ppt/media/image2.svg" ContentType="image/svg+xml"/>
  <Override PartName="/ppt/media/image20.svg" ContentType="image/svg+xml"/>
  <Override PartName="/ppt/media/image21.svg" ContentType="image/svg+xml"/>
  <Override PartName="/ppt/media/image22.svg" ContentType="image/svg+xml"/>
  <Override PartName="/ppt/media/image23.svg" ContentType="image/svg+xml"/>
  <Override PartName="/ppt/media/image24.svg" ContentType="image/svg+xml"/>
  <Override PartName="/ppt/media/image25.svg" ContentType="image/svg+xml"/>
  <Override PartName="/ppt/media/image26.svg" ContentType="image/svg+xml"/>
  <Override PartName="/ppt/media/image27.svg" ContentType="image/svg+xml"/>
  <Override PartName="/ppt/media/image28.svg" ContentType="image/svg+xml"/>
  <Override PartName="/ppt/media/image29.svg" ContentType="image/svg+xml"/>
  <Override PartName="/ppt/media/image3.svg" ContentType="image/svg+xml"/>
  <Override PartName="/ppt/media/image30.svg" ContentType="image/svg+xml"/>
  <Override PartName="/ppt/media/image31.svg" ContentType="image/svg+xml"/>
  <Override PartName="/ppt/media/image32.svg" ContentType="image/svg+xml"/>
  <Override PartName="/ppt/media/image33.svg" ContentType="image/svg+xml"/>
  <Override PartName="/ppt/media/image34.svg" ContentType="image/svg+xml"/>
  <Override PartName="/ppt/media/image35.svg" ContentType="image/svg+xml"/>
  <Override PartName="/ppt/media/image36.svg" ContentType="image/svg+xml"/>
  <Override PartName="/ppt/media/image37.svg" ContentType="image/svg+xml"/>
  <Override PartName="/ppt/media/image38.svg" ContentType="image/svg+xml"/>
  <Override PartName="/ppt/media/image39.svg" ContentType="image/svg+xml"/>
  <Override PartName="/ppt/media/image4.svg" ContentType="image/svg+xml"/>
  <Override PartName="/ppt/media/image40.svg" ContentType="image/svg+xml"/>
  <Override PartName="/ppt/media/image41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9" r:id="rId4"/>
    <p:sldId id="263" r:id="rId5"/>
    <p:sldId id="261" r:id="rId6"/>
    <p:sldId id="258" r:id="rId7"/>
    <p:sldId id="260" r:id="rId8"/>
    <p:sldId id="267" r:id="rId9"/>
    <p:sldId id="268" r:id="rId10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BAB"/>
    <a:srgbClr val="ED7C34"/>
    <a:srgbClr val="EFB65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288" y="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svg"/><Relationship Id="rId7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6.svg"/><Relationship Id="rId11" Type="http://schemas.openxmlformats.org/officeDocument/2006/relationships/image" Target="../media/image6.png"/><Relationship Id="rId10" Type="http://schemas.openxmlformats.org/officeDocument/2006/relationships/image" Target="../media/image5.sv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svg"/><Relationship Id="rId7" Type="http://schemas.openxmlformats.org/officeDocument/2006/relationships/image" Target="../media/image10.png"/><Relationship Id="rId6" Type="http://schemas.openxmlformats.org/officeDocument/2006/relationships/image" Target="../media/image9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3.svg"/><Relationship Id="rId13" Type="http://schemas.openxmlformats.org/officeDocument/2006/relationships/image" Target="../media/image13.png"/><Relationship Id="rId12" Type="http://schemas.openxmlformats.org/officeDocument/2006/relationships/image" Target="../media/image12.svg"/><Relationship Id="rId11" Type="http://schemas.openxmlformats.org/officeDocument/2006/relationships/image" Target="../media/image12.png"/><Relationship Id="rId10" Type="http://schemas.openxmlformats.org/officeDocument/2006/relationships/image" Target="../media/image11.sv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6.svg"/><Relationship Id="rId7" Type="http://schemas.openxmlformats.org/officeDocument/2006/relationships/image" Target="../media/image16.png"/><Relationship Id="rId6" Type="http://schemas.openxmlformats.org/officeDocument/2006/relationships/image" Target="../media/image15.svg"/><Relationship Id="rId5" Type="http://schemas.openxmlformats.org/officeDocument/2006/relationships/image" Target="../media/image15.png"/><Relationship Id="rId4" Type="http://schemas.openxmlformats.org/officeDocument/2006/relationships/image" Target="../media/image2.svg"/><Relationship Id="rId3" Type="http://schemas.openxmlformats.org/officeDocument/2006/relationships/image" Target="../media/image2.png"/><Relationship Id="rId2" Type="http://schemas.openxmlformats.org/officeDocument/2006/relationships/image" Target="../media/image14.sv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svg"/><Relationship Id="rId7" Type="http://schemas.openxmlformats.org/officeDocument/2006/relationships/image" Target="../media/image20.png"/><Relationship Id="rId6" Type="http://schemas.openxmlformats.org/officeDocument/2006/relationships/image" Target="../media/image19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3" Type="http://schemas.openxmlformats.org/officeDocument/2006/relationships/image" Target="../media/image18.png"/><Relationship Id="rId24" Type="http://schemas.openxmlformats.org/officeDocument/2006/relationships/slideLayout" Target="../slideLayouts/slideLayout7.xml"/><Relationship Id="rId23" Type="http://schemas.openxmlformats.org/officeDocument/2006/relationships/image" Target="../media/image26.svg"/><Relationship Id="rId22" Type="http://schemas.openxmlformats.org/officeDocument/2006/relationships/image" Target="../media/image27.png"/><Relationship Id="rId21" Type="http://schemas.openxmlformats.org/officeDocument/2006/relationships/image" Target="../media/image25.svg"/><Relationship Id="rId20" Type="http://schemas.openxmlformats.org/officeDocument/2006/relationships/image" Target="../media/image26.png"/><Relationship Id="rId2" Type="http://schemas.openxmlformats.org/officeDocument/2006/relationships/image" Target="../media/image17.svg"/><Relationship Id="rId19" Type="http://schemas.openxmlformats.org/officeDocument/2006/relationships/image" Target="../media/image24.svg"/><Relationship Id="rId18" Type="http://schemas.openxmlformats.org/officeDocument/2006/relationships/image" Target="../media/image25.png"/><Relationship Id="rId17" Type="http://schemas.openxmlformats.org/officeDocument/2006/relationships/image" Target="../media/image23.svg"/><Relationship Id="rId16" Type="http://schemas.openxmlformats.org/officeDocument/2006/relationships/image" Target="../media/image24.png"/><Relationship Id="rId15" Type="http://schemas.openxmlformats.org/officeDocument/2006/relationships/image" Target="../media/image23.png"/><Relationship Id="rId14" Type="http://schemas.openxmlformats.org/officeDocument/2006/relationships/image" Target="../media/image16.svg"/><Relationship Id="rId13" Type="http://schemas.openxmlformats.org/officeDocument/2006/relationships/image" Target="../media/image16.png"/><Relationship Id="rId12" Type="http://schemas.openxmlformats.org/officeDocument/2006/relationships/image" Target="../media/image22.svg"/><Relationship Id="rId11" Type="http://schemas.openxmlformats.org/officeDocument/2006/relationships/image" Target="../media/image22.png"/><Relationship Id="rId10" Type="http://schemas.openxmlformats.org/officeDocument/2006/relationships/image" Target="../media/image21.sv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5.svg"/><Relationship Id="rId7" Type="http://schemas.openxmlformats.org/officeDocument/2006/relationships/image" Target="../media/image5.png"/><Relationship Id="rId6" Type="http://schemas.openxmlformats.org/officeDocument/2006/relationships/image" Target="../media/image29.svg"/><Relationship Id="rId5" Type="http://schemas.openxmlformats.org/officeDocument/2006/relationships/image" Target="../media/image30.png"/><Relationship Id="rId4" Type="http://schemas.openxmlformats.org/officeDocument/2006/relationships/image" Target="../media/image28.svg"/><Relationship Id="rId3" Type="http://schemas.openxmlformats.org/officeDocument/2006/relationships/image" Target="../media/image29.png"/><Relationship Id="rId2" Type="http://schemas.openxmlformats.org/officeDocument/2006/relationships/image" Target="../media/image27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32.png"/><Relationship Id="rId11" Type="http://schemas.microsoft.com/office/2007/relationships/media" Target="../media/media1.mp3"/><Relationship Id="rId10" Type="http://schemas.openxmlformats.org/officeDocument/2006/relationships/audio" Target="../media/media1.mp3"/><Relationship Id="rId1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3.svg"/><Relationship Id="rId7" Type="http://schemas.openxmlformats.org/officeDocument/2006/relationships/image" Target="../media/image36.png"/><Relationship Id="rId6" Type="http://schemas.openxmlformats.org/officeDocument/2006/relationships/image" Target="../media/image32.svg"/><Relationship Id="rId5" Type="http://schemas.openxmlformats.org/officeDocument/2006/relationships/image" Target="../media/image35.png"/><Relationship Id="rId4" Type="http://schemas.openxmlformats.org/officeDocument/2006/relationships/image" Target="../media/image31.svg"/><Relationship Id="rId3" Type="http://schemas.openxmlformats.org/officeDocument/2006/relationships/image" Target="../media/image34.png"/><Relationship Id="rId2" Type="http://schemas.openxmlformats.org/officeDocument/2006/relationships/image" Target="../media/image30.sv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32.png"/><Relationship Id="rId14" Type="http://schemas.microsoft.com/office/2007/relationships/media" Target="../media/media1.mp3"/><Relationship Id="rId13" Type="http://schemas.openxmlformats.org/officeDocument/2006/relationships/audio" Target="../media/media1.mp3"/><Relationship Id="rId12" Type="http://schemas.openxmlformats.org/officeDocument/2006/relationships/image" Target="../media/image35.svg"/><Relationship Id="rId11" Type="http://schemas.openxmlformats.org/officeDocument/2006/relationships/image" Target="../media/image38.png"/><Relationship Id="rId10" Type="http://schemas.openxmlformats.org/officeDocument/2006/relationships/image" Target="../media/image34.svg"/><Relationship Id="rId1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9.svg"/><Relationship Id="rId7" Type="http://schemas.openxmlformats.org/officeDocument/2006/relationships/image" Target="../media/image42.png"/><Relationship Id="rId6" Type="http://schemas.openxmlformats.org/officeDocument/2006/relationships/image" Target="../media/image38.svg"/><Relationship Id="rId5" Type="http://schemas.openxmlformats.org/officeDocument/2006/relationships/image" Target="../media/image41.png"/><Relationship Id="rId4" Type="http://schemas.openxmlformats.org/officeDocument/2006/relationships/image" Target="../media/image37.svg"/><Relationship Id="rId3" Type="http://schemas.openxmlformats.org/officeDocument/2006/relationships/image" Target="../media/image40.png"/><Relationship Id="rId2" Type="http://schemas.openxmlformats.org/officeDocument/2006/relationships/image" Target="../media/image36.svg"/><Relationship Id="rId1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6.png"/><Relationship Id="rId4" Type="http://schemas.openxmlformats.org/officeDocument/2006/relationships/image" Target="../media/image41.svg"/><Relationship Id="rId3" Type="http://schemas.openxmlformats.org/officeDocument/2006/relationships/image" Target="../media/image44.png"/><Relationship Id="rId2" Type="http://schemas.openxmlformats.org/officeDocument/2006/relationships/image" Target="../media/image40.svg"/><Relationship Id="rId1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971315" y="671939"/>
            <a:ext cx="16345369" cy="89431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523501" y="6572673"/>
            <a:ext cx="3754245" cy="36382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46996" y="855979"/>
            <a:ext cx="3248122" cy="28583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659687" y="1588943"/>
            <a:ext cx="1816833" cy="7168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440791" y="2425383"/>
            <a:ext cx="331336" cy="5147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637294" y="7126181"/>
            <a:ext cx="474079" cy="7365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386976" y="6062257"/>
            <a:ext cx="255068" cy="3962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003552" y="7260003"/>
            <a:ext cx="1608215" cy="94738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259133" y="3714326"/>
            <a:ext cx="13769731" cy="2858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775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825340" cy="36695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887041" y="7772377"/>
            <a:ext cx="9400959" cy="251462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3868400" y="840838"/>
            <a:ext cx="218606" cy="21860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2BAB"/>
            </a:solidFill>
          </p:spPr>
        </p:sp>
      </p:grpSp>
      <p:grpSp>
        <p:nvGrpSpPr>
          <p:cNvPr id="14" name="Group 13"/>
          <p:cNvGrpSpPr/>
          <p:nvPr/>
        </p:nvGrpSpPr>
        <p:grpSpPr>
          <a:xfrm>
            <a:off x="6967658" y="1714500"/>
            <a:ext cx="4352682" cy="1487262"/>
            <a:chOff x="11125200" y="3033185"/>
            <a:chExt cx="4352682" cy="148726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1125200" y="3033185"/>
              <a:ext cx="4352682" cy="1487262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11552633" y="3268984"/>
              <a:ext cx="3449689" cy="10156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6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 30</a:t>
              </a:r>
              <a:endParaRPr lang="en-US" sz="6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675450" y="3427769"/>
            <a:ext cx="12937097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312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– SÁNG TẠO</a:t>
            </a:r>
            <a:endParaRPr lang="en-US" sz="6600" b="1" dirty="0">
              <a:solidFill>
                <a:srgbClr val="312B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600" b="1" dirty="0" err="1">
                <a:solidFill>
                  <a:srgbClr val="312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6600" b="1" dirty="0">
                <a:solidFill>
                  <a:srgbClr val="312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312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6600" b="1" dirty="0">
                <a:solidFill>
                  <a:srgbClr val="312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en-US" sz="6600" dirty="0">
                <a:solidFill>
                  <a:srgbClr val="312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6600" i="1" dirty="0" err="1">
                <a:solidFill>
                  <a:srgbClr val="312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6600" i="1" dirty="0">
                <a:solidFill>
                  <a:srgbClr val="312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i="1" dirty="0" err="1">
                <a:solidFill>
                  <a:srgbClr val="312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6600" i="1" dirty="0">
                <a:solidFill>
                  <a:srgbClr val="312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i="1" dirty="0" err="1">
                <a:solidFill>
                  <a:srgbClr val="312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6600" i="1" dirty="0">
                <a:solidFill>
                  <a:srgbClr val="312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i="1" dirty="0" err="1">
                <a:solidFill>
                  <a:srgbClr val="312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endParaRPr lang="en-US" sz="6600" i="1" dirty="0">
              <a:solidFill>
                <a:srgbClr val="312B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99711" y="744403"/>
            <a:ext cx="543464" cy="84436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935200" y="8890906"/>
            <a:ext cx="2158225" cy="85151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223950" y="6798901"/>
            <a:ext cx="5839058" cy="3825806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612547" y="-87200"/>
            <a:ext cx="2637353" cy="29846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C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372229" y="568764"/>
            <a:ext cx="17543541" cy="901486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115886" y="7856100"/>
            <a:ext cx="1637433" cy="158682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361602" y="1204448"/>
            <a:ext cx="13563548" cy="967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6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312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Tìm </a:t>
            </a:r>
            <a:r>
              <a:rPr lang="en-US" sz="4800" b="1" dirty="0" err="1">
                <a:solidFill>
                  <a:srgbClr val="312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nốt</a:t>
            </a:r>
            <a:r>
              <a:rPr lang="en-US" sz="4800" b="1" dirty="0">
                <a:solidFill>
                  <a:srgbClr val="312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12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4800" b="1" dirty="0">
                <a:solidFill>
                  <a:srgbClr val="312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12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800" b="1" dirty="0">
                <a:solidFill>
                  <a:srgbClr val="312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12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dirty="0">
                <a:solidFill>
                  <a:srgbClr val="312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12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b="1" dirty="0">
                <a:solidFill>
                  <a:srgbClr val="312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12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4800" b="1" dirty="0">
                <a:solidFill>
                  <a:srgbClr val="312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12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800" b="1" dirty="0">
                <a:solidFill>
                  <a:srgbClr val="312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12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solidFill>
                  <a:srgbClr val="312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12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endParaRPr lang="en-US" sz="4800" b="1" dirty="0">
              <a:solidFill>
                <a:srgbClr val="312B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53367" y="8584411"/>
            <a:ext cx="763738" cy="64431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590177" y="2653629"/>
            <a:ext cx="13107023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hãy quan sát dòng nhạc dưới đây và tìm các nốt nhạc phù hợp điền vào chỗ trống sao cho đúng kí hiệu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353397" y="4686300"/>
            <a:ext cx="15486803" cy="4170218"/>
            <a:chOff x="1353397" y="4919117"/>
            <a:chExt cx="15486803" cy="4170218"/>
          </a:xfrm>
        </p:grpSpPr>
        <p:grpSp>
          <p:nvGrpSpPr>
            <p:cNvPr id="59" name="Group 58"/>
            <p:cNvGrpSpPr/>
            <p:nvPr/>
          </p:nvGrpSpPr>
          <p:grpSpPr>
            <a:xfrm>
              <a:off x="1353397" y="4919117"/>
              <a:ext cx="15486803" cy="3272382"/>
              <a:chOff x="1353397" y="4919117"/>
              <a:chExt cx="15486803" cy="3272382"/>
            </a:xfrm>
          </p:grpSpPr>
          <p:grpSp>
            <p:nvGrpSpPr>
              <p:cNvPr id="30" name="Group 2"/>
              <p:cNvGrpSpPr/>
              <p:nvPr/>
            </p:nvGrpSpPr>
            <p:grpSpPr>
              <a:xfrm>
                <a:off x="1353397" y="5069658"/>
                <a:ext cx="15486803" cy="2961033"/>
                <a:chOff x="0" y="0"/>
                <a:chExt cx="6350000" cy="1569720"/>
              </a:xfrm>
            </p:grpSpPr>
            <p:sp>
              <p:nvSpPr>
                <p:cNvPr id="50" name="Freeform 3"/>
                <p:cNvSpPr/>
                <p:nvPr/>
              </p:nvSpPr>
              <p:spPr>
                <a:xfrm>
                  <a:off x="0" y="0"/>
                  <a:ext cx="6350000" cy="1570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1570990">
                      <a:moveTo>
                        <a:pt x="5989320" y="278130"/>
                      </a:moveTo>
                      <a:lnTo>
                        <a:pt x="609600" y="278130"/>
                      </a:lnTo>
                      <a:cubicBezTo>
                        <a:pt x="610870" y="246380"/>
                        <a:pt x="608330" y="214630"/>
                        <a:pt x="600710" y="184150"/>
                      </a:cubicBezTo>
                      <a:cubicBezTo>
                        <a:pt x="590550" y="140970"/>
                        <a:pt x="576580" y="99060"/>
                        <a:pt x="556260" y="59690"/>
                      </a:cubicBezTo>
                      <a:cubicBezTo>
                        <a:pt x="548640" y="44450"/>
                        <a:pt x="538480" y="29210"/>
                        <a:pt x="529590" y="13970"/>
                      </a:cubicBezTo>
                      <a:lnTo>
                        <a:pt x="529590" y="12700"/>
                      </a:lnTo>
                      <a:cubicBezTo>
                        <a:pt x="524510" y="7620"/>
                        <a:pt x="520700" y="2540"/>
                        <a:pt x="513080" y="0"/>
                      </a:cubicBezTo>
                      <a:lnTo>
                        <a:pt x="505460" y="0"/>
                      </a:lnTo>
                      <a:cubicBezTo>
                        <a:pt x="492760" y="3810"/>
                        <a:pt x="483870" y="12700"/>
                        <a:pt x="474980" y="22860"/>
                      </a:cubicBezTo>
                      <a:cubicBezTo>
                        <a:pt x="458470" y="39370"/>
                        <a:pt x="444500" y="58420"/>
                        <a:pt x="430530" y="77470"/>
                      </a:cubicBezTo>
                      <a:cubicBezTo>
                        <a:pt x="414020" y="100330"/>
                        <a:pt x="405130" y="127000"/>
                        <a:pt x="397510" y="153670"/>
                      </a:cubicBezTo>
                      <a:cubicBezTo>
                        <a:pt x="389890" y="184150"/>
                        <a:pt x="386080" y="215900"/>
                        <a:pt x="384810" y="247650"/>
                      </a:cubicBezTo>
                      <a:lnTo>
                        <a:pt x="384810" y="279400"/>
                      </a:lnTo>
                      <a:lnTo>
                        <a:pt x="0" y="279400"/>
                      </a:lnTo>
                      <a:lnTo>
                        <a:pt x="0" y="1221740"/>
                      </a:lnTo>
                      <a:lnTo>
                        <a:pt x="567690" y="1221740"/>
                      </a:lnTo>
                      <a:cubicBezTo>
                        <a:pt x="576580" y="1263650"/>
                        <a:pt x="585470" y="1304290"/>
                        <a:pt x="593090" y="1346200"/>
                      </a:cubicBezTo>
                      <a:cubicBezTo>
                        <a:pt x="598170" y="1371600"/>
                        <a:pt x="600710" y="1397000"/>
                        <a:pt x="598170" y="1422400"/>
                      </a:cubicBezTo>
                      <a:cubicBezTo>
                        <a:pt x="595630" y="1449070"/>
                        <a:pt x="588010" y="1473200"/>
                        <a:pt x="571500" y="1494790"/>
                      </a:cubicBezTo>
                      <a:cubicBezTo>
                        <a:pt x="552450" y="1520190"/>
                        <a:pt x="527050" y="1534160"/>
                        <a:pt x="496570" y="1537970"/>
                      </a:cubicBezTo>
                      <a:cubicBezTo>
                        <a:pt x="469900" y="1541780"/>
                        <a:pt x="443230" y="1536700"/>
                        <a:pt x="420370" y="1524000"/>
                      </a:cubicBezTo>
                      <a:cubicBezTo>
                        <a:pt x="407670" y="1516380"/>
                        <a:pt x="397510" y="1507490"/>
                        <a:pt x="389890" y="1494790"/>
                      </a:cubicBezTo>
                      <a:cubicBezTo>
                        <a:pt x="388620" y="1493520"/>
                        <a:pt x="388620" y="1492250"/>
                        <a:pt x="387350" y="1489710"/>
                      </a:cubicBezTo>
                      <a:lnTo>
                        <a:pt x="391160" y="1489710"/>
                      </a:lnTo>
                      <a:cubicBezTo>
                        <a:pt x="443230" y="1496060"/>
                        <a:pt x="488950" y="1450340"/>
                        <a:pt x="482600" y="1398270"/>
                      </a:cubicBezTo>
                      <a:cubicBezTo>
                        <a:pt x="477520" y="1356360"/>
                        <a:pt x="441960" y="1325880"/>
                        <a:pt x="398780" y="1325880"/>
                      </a:cubicBezTo>
                      <a:cubicBezTo>
                        <a:pt x="364490" y="1325880"/>
                        <a:pt x="335280" y="1347470"/>
                        <a:pt x="322580" y="1380490"/>
                      </a:cubicBezTo>
                      <a:cubicBezTo>
                        <a:pt x="316230" y="1399540"/>
                        <a:pt x="312420" y="1418590"/>
                        <a:pt x="313690" y="1438910"/>
                      </a:cubicBezTo>
                      <a:cubicBezTo>
                        <a:pt x="314960" y="1469390"/>
                        <a:pt x="327660" y="1496060"/>
                        <a:pt x="347980" y="1517650"/>
                      </a:cubicBezTo>
                      <a:cubicBezTo>
                        <a:pt x="372110" y="1543050"/>
                        <a:pt x="401320" y="1558290"/>
                        <a:pt x="435610" y="1565910"/>
                      </a:cubicBezTo>
                      <a:cubicBezTo>
                        <a:pt x="447040" y="1568450"/>
                        <a:pt x="459740" y="1569720"/>
                        <a:pt x="471170" y="1570990"/>
                      </a:cubicBezTo>
                      <a:lnTo>
                        <a:pt x="480060" y="1570990"/>
                      </a:lnTo>
                      <a:cubicBezTo>
                        <a:pt x="486410" y="1570990"/>
                        <a:pt x="492760" y="1569720"/>
                        <a:pt x="497840" y="1569720"/>
                      </a:cubicBezTo>
                      <a:cubicBezTo>
                        <a:pt x="530860" y="1565910"/>
                        <a:pt x="558800" y="1553210"/>
                        <a:pt x="582930" y="1530350"/>
                      </a:cubicBezTo>
                      <a:cubicBezTo>
                        <a:pt x="600710" y="1512570"/>
                        <a:pt x="613410" y="1490980"/>
                        <a:pt x="619760" y="1465580"/>
                      </a:cubicBezTo>
                      <a:cubicBezTo>
                        <a:pt x="626110" y="1441450"/>
                        <a:pt x="628650" y="1417320"/>
                        <a:pt x="627380" y="1391920"/>
                      </a:cubicBezTo>
                      <a:cubicBezTo>
                        <a:pt x="626110" y="1365250"/>
                        <a:pt x="621030" y="1338580"/>
                        <a:pt x="614680" y="1313180"/>
                      </a:cubicBezTo>
                      <a:cubicBezTo>
                        <a:pt x="608330" y="1282700"/>
                        <a:pt x="601980" y="1253490"/>
                        <a:pt x="595630" y="1223010"/>
                      </a:cubicBezTo>
                      <a:lnTo>
                        <a:pt x="6350000" y="1223010"/>
                      </a:lnTo>
                      <a:lnTo>
                        <a:pt x="6350000" y="278130"/>
                      </a:lnTo>
                      <a:lnTo>
                        <a:pt x="5989320" y="278130"/>
                      </a:lnTo>
                      <a:close/>
                      <a:moveTo>
                        <a:pt x="443230" y="232410"/>
                      </a:moveTo>
                      <a:cubicBezTo>
                        <a:pt x="449580" y="210820"/>
                        <a:pt x="459740" y="189230"/>
                        <a:pt x="473710" y="171450"/>
                      </a:cubicBezTo>
                      <a:cubicBezTo>
                        <a:pt x="482600" y="161290"/>
                        <a:pt x="491490" y="151130"/>
                        <a:pt x="504190" y="146050"/>
                      </a:cubicBezTo>
                      <a:cubicBezTo>
                        <a:pt x="525780" y="135890"/>
                        <a:pt x="546100" y="142240"/>
                        <a:pt x="557530" y="161290"/>
                      </a:cubicBezTo>
                      <a:cubicBezTo>
                        <a:pt x="565150" y="172720"/>
                        <a:pt x="568960" y="185420"/>
                        <a:pt x="570230" y="199390"/>
                      </a:cubicBezTo>
                      <a:cubicBezTo>
                        <a:pt x="572770" y="226060"/>
                        <a:pt x="570230" y="252730"/>
                        <a:pt x="562610" y="278130"/>
                      </a:cubicBezTo>
                      <a:lnTo>
                        <a:pt x="433070" y="278130"/>
                      </a:lnTo>
                      <a:cubicBezTo>
                        <a:pt x="435610" y="262890"/>
                        <a:pt x="439420" y="247650"/>
                        <a:pt x="443230" y="232410"/>
                      </a:cubicBezTo>
                      <a:close/>
                      <a:moveTo>
                        <a:pt x="430530" y="303530"/>
                      </a:moveTo>
                      <a:lnTo>
                        <a:pt x="556260" y="303530"/>
                      </a:lnTo>
                      <a:cubicBezTo>
                        <a:pt x="544830" y="335280"/>
                        <a:pt x="527050" y="364490"/>
                        <a:pt x="505460" y="391160"/>
                      </a:cubicBezTo>
                      <a:cubicBezTo>
                        <a:pt x="485140" y="416560"/>
                        <a:pt x="463550" y="439420"/>
                        <a:pt x="439420" y="461010"/>
                      </a:cubicBezTo>
                      <a:lnTo>
                        <a:pt x="438150" y="462280"/>
                      </a:lnTo>
                      <a:cubicBezTo>
                        <a:pt x="436880" y="452120"/>
                        <a:pt x="435610" y="443230"/>
                        <a:pt x="434340" y="434340"/>
                      </a:cubicBezTo>
                      <a:cubicBezTo>
                        <a:pt x="430530" y="405130"/>
                        <a:pt x="427990" y="374650"/>
                        <a:pt x="429260" y="344170"/>
                      </a:cubicBezTo>
                      <a:cubicBezTo>
                        <a:pt x="427990" y="331470"/>
                        <a:pt x="429260" y="317500"/>
                        <a:pt x="430530" y="303530"/>
                      </a:cubicBezTo>
                      <a:close/>
                      <a:moveTo>
                        <a:pt x="469900" y="765810"/>
                      </a:moveTo>
                      <a:cubicBezTo>
                        <a:pt x="431800" y="782320"/>
                        <a:pt x="398780" y="806450"/>
                        <a:pt x="374650" y="840740"/>
                      </a:cubicBezTo>
                      <a:cubicBezTo>
                        <a:pt x="363220" y="857250"/>
                        <a:pt x="354330" y="873760"/>
                        <a:pt x="350520" y="894080"/>
                      </a:cubicBezTo>
                      <a:cubicBezTo>
                        <a:pt x="349250" y="904240"/>
                        <a:pt x="349250" y="915670"/>
                        <a:pt x="349250" y="925830"/>
                      </a:cubicBezTo>
                      <a:cubicBezTo>
                        <a:pt x="349250" y="939800"/>
                        <a:pt x="350520" y="953770"/>
                        <a:pt x="351790" y="966470"/>
                      </a:cubicBezTo>
                      <a:lnTo>
                        <a:pt x="240030" y="966470"/>
                      </a:lnTo>
                      <a:lnTo>
                        <a:pt x="240030" y="948690"/>
                      </a:lnTo>
                      <a:cubicBezTo>
                        <a:pt x="242570" y="910590"/>
                        <a:pt x="254000" y="875030"/>
                        <a:pt x="269240" y="839470"/>
                      </a:cubicBezTo>
                      <a:cubicBezTo>
                        <a:pt x="281940" y="812800"/>
                        <a:pt x="297180" y="786130"/>
                        <a:pt x="313690" y="762000"/>
                      </a:cubicBezTo>
                      <a:lnTo>
                        <a:pt x="471170" y="762000"/>
                      </a:lnTo>
                      <a:lnTo>
                        <a:pt x="471170" y="764540"/>
                      </a:lnTo>
                      <a:lnTo>
                        <a:pt x="469900" y="765810"/>
                      </a:lnTo>
                      <a:close/>
                      <a:moveTo>
                        <a:pt x="492760" y="864870"/>
                      </a:moveTo>
                      <a:cubicBezTo>
                        <a:pt x="500380" y="899160"/>
                        <a:pt x="506730" y="932180"/>
                        <a:pt x="514350" y="966470"/>
                      </a:cubicBezTo>
                      <a:lnTo>
                        <a:pt x="401320" y="966470"/>
                      </a:lnTo>
                      <a:cubicBezTo>
                        <a:pt x="402590" y="958850"/>
                        <a:pt x="405130" y="951230"/>
                        <a:pt x="407670" y="943610"/>
                      </a:cubicBezTo>
                      <a:cubicBezTo>
                        <a:pt x="417830" y="919480"/>
                        <a:pt x="430530" y="899160"/>
                        <a:pt x="450850" y="883920"/>
                      </a:cubicBezTo>
                      <a:cubicBezTo>
                        <a:pt x="463550" y="875030"/>
                        <a:pt x="480060" y="867410"/>
                        <a:pt x="492760" y="864870"/>
                      </a:cubicBezTo>
                      <a:close/>
                      <a:moveTo>
                        <a:pt x="332740" y="736600"/>
                      </a:moveTo>
                      <a:cubicBezTo>
                        <a:pt x="341630" y="725170"/>
                        <a:pt x="351790" y="713740"/>
                        <a:pt x="360680" y="702310"/>
                      </a:cubicBezTo>
                      <a:cubicBezTo>
                        <a:pt x="374650" y="687070"/>
                        <a:pt x="388620" y="671830"/>
                        <a:pt x="403860" y="659130"/>
                      </a:cubicBezTo>
                      <a:cubicBezTo>
                        <a:pt x="416560" y="647700"/>
                        <a:pt x="429260" y="637540"/>
                        <a:pt x="443230" y="626110"/>
                      </a:cubicBezTo>
                      <a:lnTo>
                        <a:pt x="466090" y="736600"/>
                      </a:lnTo>
                      <a:lnTo>
                        <a:pt x="332740" y="736600"/>
                      </a:lnTo>
                      <a:close/>
                      <a:moveTo>
                        <a:pt x="58420" y="303530"/>
                      </a:moveTo>
                      <a:lnTo>
                        <a:pt x="386080" y="303530"/>
                      </a:lnTo>
                      <a:cubicBezTo>
                        <a:pt x="386080" y="316230"/>
                        <a:pt x="387350" y="328930"/>
                        <a:pt x="388620" y="341630"/>
                      </a:cubicBezTo>
                      <a:cubicBezTo>
                        <a:pt x="392430" y="389890"/>
                        <a:pt x="400050" y="436880"/>
                        <a:pt x="410210" y="483870"/>
                      </a:cubicBezTo>
                      <a:cubicBezTo>
                        <a:pt x="410210" y="486410"/>
                        <a:pt x="410210" y="486410"/>
                        <a:pt x="408940" y="487680"/>
                      </a:cubicBezTo>
                      <a:cubicBezTo>
                        <a:pt x="401320" y="494030"/>
                        <a:pt x="394970" y="500380"/>
                        <a:pt x="387350" y="506730"/>
                      </a:cubicBezTo>
                      <a:lnTo>
                        <a:pt x="58420" y="506730"/>
                      </a:lnTo>
                      <a:lnTo>
                        <a:pt x="58420" y="303530"/>
                      </a:lnTo>
                      <a:close/>
                      <a:moveTo>
                        <a:pt x="58420" y="533400"/>
                      </a:moveTo>
                      <a:lnTo>
                        <a:pt x="360680" y="533400"/>
                      </a:lnTo>
                      <a:cubicBezTo>
                        <a:pt x="358140" y="535940"/>
                        <a:pt x="355600" y="537210"/>
                        <a:pt x="353060" y="539750"/>
                      </a:cubicBezTo>
                      <a:cubicBezTo>
                        <a:pt x="298450" y="593090"/>
                        <a:pt x="251460" y="652780"/>
                        <a:pt x="217170" y="722630"/>
                      </a:cubicBezTo>
                      <a:lnTo>
                        <a:pt x="209550" y="737870"/>
                      </a:lnTo>
                      <a:lnTo>
                        <a:pt x="57150" y="737870"/>
                      </a:lnTo>
                      <a:lnTo>
                        <a:pt x="57150" y="533400"/>
                      </a:lnTo>
                      <a:close/>
                      <a:moveTo>
                        <a:pt x="58420" y="762000"/>
                      </a:moveTo>
                      <a:lnTo>
                        <a:pt x="199390" y="762000"/>
                      </a:lnTo>
                      <a:cubicBezTo>
                        <a:pt x="190500" y="784860"/>
                        <a:pt x="182880" y="807720"/>
                        <a:pt x="179070" y="831850"/>
                      </a:cubicBezTo>
                      <a:cubicBezTo>
                        <a:pt x="175260" y="849630"/>
                        <a:pt x="173990" y="867410"/>
                        <a:pt x="173990" y="885190"/>
                      </a:cubicBezTo>
                      <a:lnTo>
                        <a:pt x="173990" y="896620"/>
                      </a:lnTo>
                      <a:cubicBezTo>
                        <a:pt x="173990" y="920750"/>
                        <a:pt x="177800" y="942340"/>
                        <a:pt x="184150" y="965200"/>
                      </a:cubicBezTo>
                      <a:lnTo>
                        <a:pt x="58420" y="965200"/>
                      </a:lnTo>
                      <a:lnTo>
                        <a:pt x="58420" y="762000"/>
                      </a:lnTo>
                      <a:close/>
                      <a:moveTo>
                        <a:pt x="58420" y="1195070"/>
                      </a:moveTo>
                      <a:lnTo>
                        <a:pt x="58420" y="991870"/>
                      </a:lnTo>
                      <a:lnTo>
                        <a:pt x="191770" y="991870"/>
                      </a:lnTo>
                      <a:cubicBezTo>
                        <a:pt x="201930" y="1018540"/>
                        <a:pt x="215900" y="1043940"/>
                        <a:pt x="233680" y="1068070"/>
                      </a:cubicBezTo>
                      <a:cubicBezTo>
                        <a:pt x="261620" y="1104900"/>
                        <a:pt x="293370" y="1137920"/>
                        <a:pt x="332740" y="1164590"/>
                      </a:cubicBezTo>
                      <a:cubicBezTo>
                        <a:pt x="354330" y="1178560"/>
                        <a:pt x="377190" y="1189990"/>
                        <a:pt x="401320" y="1196340"/>
                      </a:cubicBezTo>
                      <a:lnTo>
                        <a:pt x="58420" y="1196340"/>
                      </a:lnTo>
                      <a:close/>
                      <a:moveTo>
                        <a:pt x="414020" y="1165860"/>
                      </a:moveTo>
                      <a:cubicBezTo>
                        <a:pt x="365760" y="1150620"/>
                        <a:pt x="322580" y="1125220"/>
                        <a:pt x="288290" y="1088390"/>
                      </a:cubicBezTo>
                      <a:cubicBezTo>
                        <a:pt x="261620" y="1060450"/>
                        <a:pt x="246380" y="1027430"/>
                        <a:pt x="241300" y="991870"/>
                      </a:cubicBezTo>
                      <a:lnTo>
                        <a:pt x="356870" y="991870"/>
                      </a:lnTo>
                      <a:cubicBezTo>
                        <a:pt x="367030" y="1029970"/>
                        <a:pt x="388620" y="1057910"/>
                        <a:pt x="422910" y="1079500"/>
                      </a:cubicBezTo>
                      <a:cubicBezTo>
                        <a:pt x="433070" y="1085850"/>
                        <a:pt x="441960" y="1090930"/>
                        <a:pt x="452120" y="1097280"/>
                      </a:cubicBezTo>
                      <a:cubicBezTo>
                        <a:pt x="458470" y="1101090"/>
                        <a:pt x="464820" y="1101090"/>
                        <a:pt x="471170" y="1099820"/>
                      </a:cubicBezTo>
                      <a:cubicBezTo>
                        <a:pt x="472440" y="1099820"/>
                        <a:pt x="473710" y="1098550"/>
                        <a:pt x="474980" y="1098550"/>
                      </a:cubicBezTo>
                      <a:cubicBezTo>
                        <a:pt x="478790" y="1096010"/>
                        <a:pt x="480060" y="1092200"/>
                        <a:pt x="477520" y="1088390"/>
                      </a:cubicBezTo>
                      <a:cubicBezTo>
                        <a:pt x="476250" y="1085850"/>
                        <a:pt x="473710" y="1083310"/>
                        <a:pt x="471170" y="1082040"/>
                      </a:cubicBezTo>
                      <a:cubicBezTo>
                        <a:pt x="467360" y="1079500"/>
                        <a:pt x="463550" y="1076960"/>
                        <a:pt x="459740" y="1075690"/>
                      </a:cubicBezTo>
                      <a:cubicBezTo>
                        <a:pt x="429260" y="1060450"/>
                        <a:pt x="408940" y="1036320"/>
                        <a:pt x="401320" y="1003300"/>
                      </a:cubicBezTo>
                      <a:cubicBezTo>
                        <a:pt x="400050" y="1000760"/>
                        <a:pt x="400050" y="996950"/>
                        <a:pt x="400050" y="994410"/>
                      </a:cubicBezTo>
                      <a:lnTo>
                        <a:pt x="519430" y="994410"/>
                      </a:lnTo>
                      <a:cubicBezTo>
                        <a:pt x="530860" y="1050290"/>
                        <a:pt x="542290" y="1107440"/>
                        <a:pt x="554990" y="1163320"/>
                      </a:cubicBezTo>
                      <a:lnTo>
                        <a:pt x="532130" y="1170940"/>
                      </a:lnTo>
                      <a:cubicBezTo>
                        <a:pt x="492760" y="1179830"/>
                        <a:pt x="453390" y="1178560"/>
                        <a:pt x="414020" y="1165860"/>
                      </a:cubicBezTo>
                      <a:close/>
                      <a:moveTo>
                        <a:pt x="520700" y="862330"/>
                      </a:moveTo>
                      <a:cubicBezTo>
                        <a:pt x="527050" y="863600"/>
                        <a:pt x="532130" y="863600"/>
                        <a:pt x="537210" y="863600"/>
                      </a:cubicBezTo>
                      <a:cubicBezTo>
                        <a:pt x="572770" y="869950"/>
                        <a:pt x="601980" y="885190"/>
                        <a:pt x="627380" y="910590"/>
                      </a:cubicBezTo>
                      <a:cubicBezTo>
                        <a:pt x="641350" y="924560"/>
                        <a:pt x="654050" y="939800"/>
                        <a:pt x="660400" y="957580"/>
                      </a:cubicBezTo>
                      <a:cubicBezTo>
                        <a:pt x="661670" y="960120"/>
                        <a:pt x="662940" y="962660"/>
                        <a:pt x="662940" y="966470"/>
                      </a:cubicBezTo>
                      <a:lnTo>
                        <a:pt x="541020" y="966470"/>
                      </a:lnTo>
                      <a:cubicBezTo>
                        <a:pt x="535940" y="932180"/>
                        <a:pt x="528320" y="896620"/>
                        <a:pt x="520700" y="862330"/>
                      </a:cubicBezTo>
                      <a:close/>
                      <a:moveTo>
                        <a:pt x="537210" y="1195070"/>
                      </a:moveTo>
                      <a:cubicBezTo>
                        <a:pt x="543560" y="1193800"/>
                        <a:pt x="551180" y="1191260"/>
                        <a:pt x="557530" y="1188720"/>
                      </a:cubicBezTo>
                      <a:lnTo>
                        <a:pt x="561340" y="1188720"/>
                      </a:lnTo>
                      <a:cubicBezTo>
                        <a:pt x="561340" y="1191260"/>
                        <a:pt x="562610" y="1192530"/>
                        <a:pt x="562610" y="1195070"/>
                      </a:cubicBezTo>
                      <a:lnTo>
                        <a:pt x="537210" y="1195070"/>
                      </a:lnTo>
                      <a:close/>
                      <a:moveTo>
                        <a:pt x="548640" y="991870"/>
                      </a:moveTo>
                      <a:lnTo>
                        <a:pt x="669290" y="991870"/>
                      </a:lnTo>
                      <a:cubicBezTo>
                        <a:pt x="670560" y="1008380"/>
                        <a:pt x="669290" y="1024890"/>
                        <a:pt x="664210" y="1040130"/>
                      </a:cubicBezTo>
                      <a:cubicBezTo>
                        <a:pt x="652780" y="1080770"/>
                        <a:pt x="627380" y="1112520"/>
                        <a:pt x="594360" y="1137920"/>
                      </a:cubicBezTo>
                      <a:cubicBezTo>
                        <a:pt x="590550" y="1140460"/>
                        <a:pt x="585470" y="1144270"/>
                        <a:pt x="581660" y="1146810"/>
                      </a:cubicBezTo>
                      <a:cubicBezTo>
                        <a:pt x="570230" y="1094740"/>
                        <a:pt x="558800" y="1042670"/>
                        <a:pt x="548640" y="991870"/>
                      </a:cubicBezTo>
                      <a:close/>
                      <a:moveTo>
                        <a:pt x="6229350" y="1195070"/>
                      </a:moveTo>
                      <a:lnTo>
                        <a:pt x="590550" y="1195070"/>
                      </a:lnTo>
                      <a:lnTo>
                        <a:pt x="586740" y="1179830"/>
                      </a:lnTo>
                      <a:cubicBezTo>
                        <a:pt x="586740" y="1177290"/>
                        <a:pt x="586740" y="1177290"/>
                        <a:pt x="589280" y="1176020"/>
                      </a:cubicBezTo>
                      <a:cubicBezTo>
                        <a:pt x="627380" y="1156970"/>
                        <a:pt x="659130" y="1132840"/>
                        <a:pt x="684530" y="1098550"/>
                      </a:cubicBezTo>
                      <a:cubicBezTo>
                        <a:pt x="708660" y="1066800"/>
                        <a:pt x="723900" y="1031240"/>
                        <a:pt x="727710" y="990600"/>
                      </a:cubicBezTo>
                      <a:lnTo>
                        <a:pt x="6229350" y="990600"/>
                      </a:lnTo>
                      <a:lnTo>
                        <a:pt x="6229350" y="1195070"/>
                      </a:lnTo>
                      <a:close/>
                      <a:moveTo>
                        <a:pt x="6229350" y="966470"/>
                      </a:moveTo>
                      <a:lnTo>
                        <a:pt x="728980" y="966470"/>
                      </a:lnTo>
                      <a:cubicBezTo>
                        <a:pt x="728980" y="941070"/>
                        <a:pt x="723900" y="915670"/>
                        <a:pt x="715010" y="891540"/>
                      </a:cubicBezTo>
                      <a:cubicBezTo>
                        <a:pt x="703580" y="859790"/>
                        <a:pt x="687070" y="829310"/>
                        <a:pt x="664210" y="803910"/>
                      </a:cubicBezTo>
                      <a:cubicBezTo>
                        <a:pt x="647700" y="786130"/>
                        <a:pt x="628650" y="772160"/>
                        <a:pt x="605790" y="762000"/>
                      </a:cubicBezTo>
                      <a:lnTo>
                        <a:pt x="6229350" y="762000"/>
                      </a:lnTo>
                      <a:lnTo>
                        <a:pt x="6229350" y="966470"/>
                      </a:lnTo>
                      <a:close/>
                      <a:moveTo>
                        <a:pt x="6229350" y="736600"/>
                      </a:moveTo>
                      <a:lnTo>
                        <a:pt x="495300" y="736600"/>
                      </a:lnTo>
                      <a:cubicBezTo>
                        <a:pt x="486410" y="693420"/>
                        <a:pt x="477520" y="651510"/>
                        <a:pt x="468630" y="608330"/>
                      </a:cubicBezTo>
                      <a:cubicBezTo>
                        <a:pt x="467360" y="601980"/>
                        <a:pt x="468630" y="598170"/>
                        <a:pt x="472440" y="593090"/>
                      </a:cubicBezTo>
                      <a:cubicBezTo>
                        <a:pt x="488950" y="574040"/>
                        <a:pt x="504190" y="553720"/>
                        <a:pt x="518160" y="532130"/>
                      </a:cubicBezTo>
                      <a:lnTo>
                        <a:pt x="6229350" y="532130"/>
                      </a:lnTo>
                      <a:lnTo>
                        <a:pt x="6229350" y="736600"/>
                      </a:lnTo>
                      <a:close/>
                      <a:moveTo>
                        <a:pt x="6229350" y="508000"/>
                      </a:moveTo>
                      <a:lnTo>
                        <a:pt x="534670" y="508000"/>
                      </a:lnTo>
                      <a:cubicBezTo>
                        <a:pt x="553720" y="476250"/>
                        <a:pt x="570230" y="443230"/>
                        <a:pt x="584200" y="407670"/>
                      </a:cubicBezTo>
                      <a:cubicBezTo>
                        <a:pt x="596900" y="374650"/>
                        <a:pt x="605790" y="339090"/>
                        <a:pt x="609600" y="303530"/>
                      </a:cubicBezTo>
                      <a:lnTo>
                        <a:pt x="6230620" y="303530"/>
                      </a:lnTo>
                      <a:lnTo>
                        <a:pt x="6230620" y="508000"/>
                      </a:lnTo>
                      <a:close/>
                      <a:moveTo>
                        <a:pt x="6273800" y="1195070"/>
                      </a:moveTo>
                      <a:lnTo>
                        <a:pt x="6240780" y="1195070"/>
                      </a:lnTo>
                      <a:lnTo>
                        <a:pt x="6240780" y="991870"/>
                      </a:lnTo>
                      <a:lnTo>
                        <a:pt x="6273800" y="991870"/>
                      </a:lnTo>
                      <a:lnTo>
                        <a:pt x="6273800" y="1195070"/>
                      </a:lnTo>
                      <a:close/>
                      <a:moveTo>
                        <a:pt x="6273800" y="966470"/>
                      </a:moveTo>
                      <a:lnTo>
                        <a:pt x="6240780" y="966470"/>
                      </a:lnTo>
                      <a:lnTo>
                        <a:pt x="6240780" y="762000"/>
                      </a:lnTo>
                      <a:lnTo>
                        <a:pt x="6273800" y="762000"/>
                      </a:lnTo>
                      <a:lnTo>
                        <a:pt x="6273800" y="966470"/>
                      </a:lnTo>
                      <a:close/>
                      <a:moveTo>
                        <a:pt x="6273800" y="736600"/>
                      </a:moveTo>
                      <a:lnTo>
                        <a:pt x="6240780" y="736600"/>
                      </a:lnTo>
                      <a:lnTo>
                        <a:pt x="6240780" y="533400"/>
                      </a:lnTo>
                      <a:lnTo>
                        <a:pt x="6273800" y="533400"/>
                      </a:lnTo>
                      <a:lnTo>
                        <a:pt x="6273800" y="736600"/>
                      </a:lnTo>
                      <a:close/>
                      <a:moveTo>
                        <a:pt x="6273800" y="508000"/>
                      </a:moveTo>
                      <a:lnTo>
                        <a:pt x="6240780" y="508000"/>
                      </a:lnTo>
                      <a:lnTo>
                        <a:pt x="6240780" y="303530"/>
                      </a:lnTo>
                      <a:lnTo>
                        <a:pt x="6273800" y="303530"/>
                      </a:lnTo>
                      <a:lnTo>
                        <a:pt x="6273800" y="508000"/>
                      </a:lnTo>
                      <a:close/>
                    </a:path>
                  </a:pathLst>
                </a:custGeom>
                <a:solidFill>
                  <a:schemeClr val="tx1"/>
                </a:solidFill>
              </p:spPr>
            </p:sp>
          </p:grpSp>
          <p:cxnSp>
            <p:nvCxnSpPr>
              <p:cNvPr id="33" name="Straight Connector 32"/>
              <p:cNvCxnSpPr/>
              <p:nvPr/>
            </p:nvCxnSpPr>
            <p:spPr>
              <a:xfrm>
                <a:off x="11506200" y="5628456"/>
                <a:ext cx="0" cy="175260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36" name="Picture 17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 l="-3065" t="10288"/>
              <a:stretch>
                <a:fillRect/>
              </a:stretch>
            </p:blipFill>
            <p:spPr>
              <a:xfrm>
                <a:off x="12115800" y="4919117"/>
                <a:ext cx="553171" cy="1759538"/>
              </a:xfrm>
              <a:prstGeom prst="rect">
                <a:avLst/>
              </a:prstGeom>
            </p:spPr>
          </p:pic>
          <p:cxnSp>
            <p:nvCxnSpPr>
              <p:cNvPr id="38" name="Straight Connector 37"/>
              <p:cNvCxnSpPr/>
              <p:nvPr/>
            </p:nvCxnSpPr>
            <p:spPr>
              <a:xfrm>
                <a:off x="7162800" y="5628456"/>
                <a:ext cx="0" cy="175260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1658600" y="5628456"/>
                <a:ext cx="0" cy="175260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42" name="Picture 17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 l="-10968" t="11568"/>
              <a:stretch>
                <a:fillRect/>
              </a:stretch>
            </p:blipFill>
            <p:spPr>
              <a:xfrm>
                <a:off x="3581400" y="5829300"/>
                <a:ext cx="595584" cy="1734438"/>
              </a:xfrm>
              <a:prstGeom prst="rect">
                <a:avLst/>
              </a:prstGeom>
            </p:spPr>
          </p:pic>
          <p:pic>
            <p:nvPicPr>
              <p:cNvPr id="44" name="Picture 17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 l="-10968" t="11568"/>
              <a:stretch>
                <a:fillRect/>
              </a:stretch>
            </p:blipFill>
            <p:spPr>
              <a:xfrm>
                <a:off x="7696200" y="5389771"/>
                <a:ext cx="595584" cy="1734438"/>
              </a:xfrm>
              <a:prstGeom prst="rect">
                <a:avLst/>
              </a:prstGeom>
            </p:spPr>
          </p:pic>
          <p:sp>
            <p:nvSpPr>
              <p:cNvPr id="55" name="Arrow: Chevron 54"/>
              <p:cNvSpPr/>
              <p:nvPr/>
            </p:nvSpPr>
            <p:spPr>
              <a:xfrm rot="5400000">
                <a:off x="4888526" y="6822841"/>
                <a:ext cx="518733" cy="2218584"/>
              </a:xfrm>
              <a:prstGeom prst="chevron">
                <a:avLst>
                  <a:gd name="adj" fmla="val 100000"/>
                </a:avLst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7010400" y="5628456"/>
                <a:ext cx="0" cy="175260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Block Arc 56"/>
              <p:cNvSpPr/>
              <p:nvPr/>
            </p:nvSpPr>
            <p:spPr>
              <a:xfrm rot="10800000">
                <a:off x="7892288" y="6931072"/>
                <a:ext cx="2427772" cy="1041572"/>
              </a:xfrm>
              <a:prstGeom prst="blockArc">
                <a:avLst>
                  <a:gd name="adj1" fmla="val 11418630"/>
                  <a:gd name="adj2" fmla="val 21136405"/>
                  <a:gd name="adj3" fmla="val 0"/>
                </a:avLst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8" name="Arrow: Chevron 57"/>
              <p:cNvSpPr/>
              <p:nvPr/>
            </p:nvSpPr>
            <p:spPr>
              <a:xfrm rot="5400000">
                <a:off x="13353461" y="5984556"/>
                <a:ext cx="730606" cy="2427762"/>
              </a:xfrm>
              <a:prstGeom prst="chevron">
                <a:avLst>
                  <a:gd name="adj" fmla="val 100000"/>
                </a:avLst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8523578" y="8258338"/>
              <a:ext cx="123959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 </a:t>
              </a:r>
              <a:r>
                <a: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</a:t>
              </a:r>
              <a:endParaRPr lang="en-US" sz="48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529439" y="8186819"/>
              <a:ext cx="172774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1/2 </a:t>
              </a:r>
              <a:r>
                <a: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</a:t>
              </a:r>
              <a:endParaRPr lang="en-US" sz="48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2825830" y="8186819"/>
              <a:ext cx="172774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1/2 </a:t>
              </a:r>
              <a:r>
                <a: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</a:t>
              </a:r>
              <a:endParaRPr lang="en-US" sz="48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6039667" y="7814915"/>
            <a:ext cx="2278813" cy="247208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2423" y="0"/>
            <a:ext cx="2029660" cy="260212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235297" y="647700"/>
            <a:ext cx="9817406" cy="2001697"/>
            <a:chOff x="1801451" y="1043994"/>
            <a:chExt cx="14685097" cy="2001697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801451" y="1043994"/>
              <a:ext cx="14685097" cy="2001697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2429904" y="1466914"/>
              <a:ext cx="13428189" cy="100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95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Tìm </a:t>
              </a:r>
              <a:r>
                <a:rPr lang="en-US" sz="48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nốt</a:t>
              </a: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nhạc</a:t>
              </a: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hoá</a:t>
              </a:r>
              <a:endPara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235296" y="2882229"/>
            <a:ext cx="9817406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hãy quan sát dòng nhạc dưới đây và tìm các nốt nhạc chuyển hóa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02760" y="4673139"/>
            <a:ext cx="16682477" cy="2464724"/>
            <a:chOff x="691123" y="6515289"/>
            <a:chExt cx="16682477" cy="2464724"/>
          </a:xfrm>
        </p:grpSpPr>
        <p:grpSp>
          <p:nvGrpSpPr>
            <p:cNvPr id="23" name="Group 22"/>
            <p:cNvGrpSpPr/>
            <p:nvPr/>
          </p:nvGrpSpPr>
          <p:grpSpPr>
            <a:xfrm>
              <a:off x="691123" y="6521262"/>
              <a:ext cx="16682477" cy="2458751"/>
              <a:chOff x="823714" y="3576165"/>
              <a:chExt cx="16682477" cy="2458751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823714" y="3576165"/>
                <a:ext cx="16682477" cy="2458751"/>
                <a:chOff x="666180" y="4461505"/>
                <a:chExt cx="16866615" cy="2074571"/>
              </a:xfrm>
            </p:grpSpPr>
            <p:pic>
              <p:nvPicPr>
                <p:cNvPr id="45" name="Picture 17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rcRect r="1795"/>
                <a:stretch>
                  <a:fillRect/>
                </a:stretch>
              </p:blipFill>
              <p:spPr>
                <a:xfrm>
                  <a:off x="666180" y="4862027"/>
                  <a:ext cx="16866615" cy="1195113"/>
                </a:xfrm>
                <a:prstGeom prst="rect">
                  <a:avLst/>
                </a:prstGeom>
              </p:spPr>
            </p:pic>
            <p:pic>
              <p:nvPicPr>
                <p:cNvPr id="46" name="Picture 7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rot="1125427">
                  <a:off x="1002925" y="4461505"/>
                  <a:ext cx="899846" cy="2074571"/>
                </a:xfrm>
                <a:prstGeom prst="rect">
                  <a:avLst/>
                </a:prstGeom>
              </p:spPr>
            </p:pic>
          </p:grpSp>
          <p:pic>
            <p:nvPicPr>
              <p:cNvPr id="43" name="Picture 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184456" y="4412181"/>
                <a:ext cx="693769" cy="709243"/>
              </a:xfrm>
              <a:prstGeom prst="rect">
                <a:avLst/>
              </a:prstGeom>
            </p:spPr>
          </p:pic>
        </p:grpSp>
        <p:cxnSp>
          <p:nvCxnSpPr>
            <p:cNvPr id="32" name="Straight Connector 31"/>
            <p:cNvCxnSpPr/>
            <p:nvPr/>
          </p:nvCxnSpPr>
          <p:spPr>
            <a:xfrm>
              <a:off x="10515600" y="7008040"/>
              <a:ext cx="0" cy="139921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35" name="Picture 17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t="12021"/>
            <a:stretch>
              <a:fillRect/>
            </a:stretch>
          </p:blipFill>
          <p:spPr>
            <a:xfrm rot="10800000">
              <a:off x="15335974" y="7177292"/>
              <a:ext cx="429294" cy="1416430"/>
            </a:xfrm>
            <a:prstGeom prst="rect">
              <a:avLst/>
            </a:prstGeom>
          </p:spPr>
        </p:pic>
        <p:pic>
          <p:nvPicPr>
            <p:cNvPr id="49" name="Picture 48" descr="Text&#10;&#10;Description automatically generated with low confidence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588" y="6515289"/>
              <a:ext cx="959717" cy="992249"/>
            </a:xfrm>
            <a:prstGeom prst="rect">
              <a:avLst/>
            </a:prstGeom>
          </p:spPr>
        </p:pic>
        <p:grpSp>
          <p:nvGrpSpPr>
            <p:cNvPr id="90" name="Group 89"/>
            <p:cNvGrpSpPr/>
            <p:nvPr/>
          </p:nvGrpSpPr>
          <p:grpSpPr>
            <a:xfrm rot="10800000">
              <a:off x="3304399" y="6925026"/>
              <a:ext cx="1572401" cy="1679507"/>
              <a:chOff x="4669934" y="4298182"/>
              <a:chExt cx="1572401" cy="1472284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rot="10800000" flipH="1" flipV="1">
                <a:off x="4683457" y="5492292"/>
                <a:ext cx="1241782" cy="259817"/>
              </a:xfrm>
              <a:prstGeom prst="line">
                <a:avLst/>
              </a:prstGeom>
              <a:ln w="1270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92" name="Graphic 91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t="12021"/>
              <a:stretch>
                <a:fillRect/>
              </a:stretch>
            </p:blipFill>
            <p:spPr>
              <a:xfrm rot="10800000">
                <a:off x="4669934" y="4298182"/>
                <a:ext cx="386968" cy="1206718"/>
              </a:xfrm>
              <a:prstGeom prst="rect">
                <a:avLst/>
              </a:prstGeom>
            </p:spPr>
          </p:pic>
          <p:pic>
            <p:nvPicPr>
              <p:cNvPr id="93" name="Graphic 92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t="12021"/>
              <a:stretch>
                <a:fillRect/>
              </a:stretch>
            </p:blipFill>
            <p:spPr>
              <a:xfrm rot="10800000">
                <a:off x="5882021" y="4646864"/>
                <a:ext cx="360314" cy="1123602"/>
              </a:xfrm>
              <a:prstGeom prst="rect">
                <a:avLst/>
              </a:prstGeom>
            </p:spPr>
          </p:pic>
        </p:grpSp>
        <p:pic>
          <p:nvPicPr>
            <p:cNvPr id="94" name="Picture 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6200007" y="7293170"/>
              <a:ext cx="355612" cy="913604"/>
            </a:xfrm>
            <a:prstGeom prst="rect">
              <a:avLst/>
            </a:prstGeom>
          </p:spPr>
        </p:pic>
        <p:grpSp>
          <p:nvGrpSpPr>
            <p:cNvPr id="95" name="Group 94"/>
            <p:cNvGrpSpPr/>
            <p:nvPr/>
          </p:nvGrpSpPr>
          <p:grpSpPr>
            <a:xfrm>
              <a:off x="8023392" y="6796015"/>
              <a:ext cx="499420" cy="1423046"/>
              <a:chOff x="2525981" y="4453721"/>
              <a:chExt cx="628093" cy="1296681"/>
            </a:xfrm>
          </p:grpSpPr>
          <p:pic>
            <p:nvPicPr>
              <p:cNvPr id="96" name="Graphic 95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t="12021"/>
              <a:stretch>
                <a:fillRect/>
              </a:stretch>
            </p:blipFill>
            <p:spPr>
              <a:xfrm>
                <a:off x="2525981" y="4453721"/>
                <a:ext cx="480932" cy="1296681"/>
              </a:xfrm>
              <a:prstGeom prst="rect">
                <a:avLst/>
              </a:prstGeom>
            </p:spPr>
          </p:pic>
          <p:sp>
            <p:nvSpPr>
              <p:cNvPr id="97" name="Flowchart: Connector 96"/>
              <p:cNvSpPr/>
              <p:nvPr/>
            </p:nvSpPr>
            <p:spPr>
              <a:xfrm>
                <a:off x="3093932" y="5423608"/>
                <a:ext cx="60142" cy="45719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 rot="10800000">
              <a:off x="5561691" y="7222838"/>
              <a:ext cx="1615226" cy="1344291"/>
              <a:chOff x="4631677" y="4646864"/>
              <a:chExt cx="1615226" cy="1178429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10800000" flipH="1">
                <a:off x="4648579" y="5680644"/>
                <a:ext cx="1276659" cy="144649"/>
              </a:xfrm>
              <a:prstGeom prst="line">
                <a:avLst/>
              </a:prstGeom>
              <a:ln w="1270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00" name="Graphic 99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t="24629"/>
              <a:stretch>
                <a:fillRect/>
              </a:stretch>
            </p:blipFill>
            <p:spPr>
              <a:xfrm rot="10800000">
                <a:off x="4631677" y="4787017"/>
                <a:ext cx="386968" cy="1033780"/>
              </a:xfrm>
              <a:prstGeom prst="rect">
                <a:avLst/>
              </a:prstGeom>
            </p:spPr>
          </p:pic>
          <p:pic>
            <p:nvPicPr>
              <p:cNvPr id="101" name="Graphic 100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l="-1268" t="19054"/>
              <a:stretch>
                <a:fillRect/>
              </a:stretch>
            </p:blipFill>
            <p:spPr>
              <a:xfrm rot="10800000">
                <a:off x="5882022" y="4646864"/>
                <a:ext cx="364881" cy="1033780"/>
              </a:xfrm>
              <a:prstGeom prst="rect">
                <a:avLst/>
              </a:prstGeom>
            </p:spPr>
          </p:pic>
        </p:grpSp>
        <p:grpSp>
          <p:nvGrpSpPr>
            <p:cNvPr id="102" name="Group 101"/>
            <p:cNvGrpSpPr/>
            <p:nvPr/>
          </p:nvGrpSpPr>
          <p:grpSpPr>
            <a:xfrm>
              <a:off x="9521584" y="7494157"/>
              <a:ext cx="452478" cy="1423046"/>
              <a:chOff x="9296399" y="3062952"/>
              <a:chExt cx="407322" cy="1255185"/>
            </a:xfrm>
          </p:grpSpPr>
          <p:pic>
            <p:nvPicPr>
              <p:cNvPr id="103" name="Graphic 102"/>
              <p:cNvPicPr>
                <a:picLocks noChangeAspect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rcRect l="2" t="73248" r="51846" b="2036"/>
              <a:stretch>
                <a:fillRect/>
              </a:stretch>
            </p:blipFill>
            <p:spPr>
              <a:xfrm flipH="1" flipV="1">
                <a:off x="9296399" y="3062952"/>
                <a:ext cx="370613" cy="327945"/>
              </a:xfrm>
              <a:prstGeom prst="rect">
                <a:avLst/>
              </a:prstGeom>
            </p:spPr>
          </p:pic>
          <p:pic>
            <p:nvPicPr>
              <p:cNvPr id="104" name="Graphic 103"/>
              <p:cNvPicPr>
                <a:picLocks noChangeAspect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rcRect l="44734" t="-17" r="2345" b="27247"/>
              <a:stretch>
                <a:fillRect/>
              </a:stretch>
            </p:blipFill>
            <p:spPr>
              <a:xfrm flipV="1">
                <a:off x="9296399" y="3352585"/>
                <a:ext cx="407322" cy="965552"/>
              </a:xfrm>
              <a:prstGeom prst="rect">
                <a:avLst/>
              </a:prstGeom>
            </p:spPr>
          </p:pic>
        </p:grpSp>
        <p:grpSp>
          <p:nvGrpSpPr>
            <p:cNvPr id="105" name="Group 104"/>
            <p:cNvGrpSpPr/>
            <p:nvPr/>
          </p:nvGrpSpPr>
          <p:grpSpPr>
            <a:xfrm rot="10800000">
              <a:off x="10744200" y="6939409"/>
              <a:ext cx="1575849" cy="1480693"/>
              <a:chOff x="4891637" y="4472465"/>
              <a:chExt cx="1575849" cy="1298001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 rot="10800000" flipH="1" flipV="1">
                <a:off x="4891637" y="5504899"/>
                <a:ext cx="1224942" cy="222762"/>
              </a:xfrm>
              <a:prstGeom prst="line">
                <a:avLst/>
              </a:prstGeom>
              <a:ln w="1270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07" name="Graphic 106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l="-10938" t="23480"/>
              <a:stretch>
                <a:fillRect/>
              </a:stretch>
            </p:blipFill>
            <p:spPr>
              <a:xfrm rot="10800000">
                <a:off x="4891637" y="4472465"/>
                <a:ext cx="429295" cy="1049542"/>
              </a:xfrm>
              <a:prstGeom prst="rect">
                <a:avLst/>
              </a:prstGeom>
            </p:spPr>
          </p:pic>
          <p:pic>
            <p:nvPicPr>
              <p:cNvPr id="108" name="Graphic 107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t="12021"/>
              <a:stretch>
                <a:fillRect/>
              </a:stretch>
            </p:blipFill>
            <p:spPr>
              <a:xfrm rot="10800000">
                <a:off x="6107172" y="4646864"/>
                <a:ext cx="360314" cy="1123602"/>
              </a:xfrm>
              <a:prstGeom prst="rect">
                <a:avLst/>
              </a:prstGeom>
            </p:spPr>
          </p:pic>
        </p:grpSp>
        <p:grpSp>
          <p:nvGrpSpPr>
            <p:cNvPr id="109" name="Group 108"/>
            <p:cNvGrpSpPr/>
            <p:nvPr/>
          </p:nvGrpSpPr>
          <p:grpSpPr>
            <a:xfrm rot="10800000">
              <a:off x="12778477" y="6888889"/>
              <a:ext cx="1615226" cy="1344291"/>
              <a:chOff x="4631677" y="4646864"/>
              <a:chExt cx="1615226" cy="1178429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 rot="10800000" flipH="1">
                <a:off x="4648579" y="5680644"/>
                <a:ext cx="1276659" cy="144649"/>
              </a:xfrm>
              <a:prstGeom prst="line">
                <a:avLst/>
              </a:prstGeom>
              <a:ln w="1270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11" name="Graphic 110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t="24629"/>
              <a:stretch>
                <a:fillRect/>
              </a:stretch>
            </p:blipFill>
            <p:spPr>
              <a:xfrm rot="10800000">
                <a:off x="4631677" y="4787017"/>
                <a:ext cx="386968" cy="1033780"/>
              </a:xfrm>
              <a:prstGeom prst="rect">
                <a:avLst/>
              </a:prstGeom>
            </p:spPr>
          </p:pic>
          <p:pic>
            <p:nvPicPr>
              <p:cNvPr id="112" name="Graphic 111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l="-1268" t="19054"/>
              <a:stretch>
                <a:fillRect/>
              </a:stretch>
            </p:blipFill>
            <p:spPr>
              <a:xfrm rot="10800000">
                <a:off x="5882022" y="4646864"/>
                <a:ext cx="364881" cy="1033780"/>
              </a:xfrm>
              <a:prstGeom prst="rect">
                <a:avLst/>
              </a:prstGeom>
            </p:spPr>
          </p:pic>
        </p:grpSp>
      </p:grpSp>
      <p:pic>
        <p:nvPicPr>
          <p:cNvPr id="113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0" y="7569371"/>
            <a:ext cx="3043012" cy="2677851"/>
          </a:xfrm>
          <a:prstGeom prst="rect">
            <a:avLst/>
          </a:prstGeom>
        </p:spPr>
      </p:pic>
      <p:pic>
        <p:nvPicPr>
          <p:cNvPr id="115" name="Picture 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6202471" y="-7306"/>
            <a:ext cx="1993106" cy="2057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C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47701" y="-269985"/>
            <a:ext cx="19583400" cy="40667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81551" y="6696245"/>
            <a:ext cx="1998880" cy="35394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41807">
            <a:off x="169992" y="113772"/>
            <a:ext cx="1831718" cy="153531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84337" y="6168695"/>
            <a:ext cx="311868" cy="48454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284296" y="8088514"/>
            <a:ext cx="426909" cy="6632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24659" y="6233988"/>
            <a:ext cx="167869" cy="260814"/>
          </a:xfrm>
          <a:prstGeom prst="rect">
            <a:avLst/>
          </a:prstGeom>
        </p:spPr>
      </p:pic>
      <p:sp>
        <p:nvSpPr>
          <p:cNvPr id="19" name="TextBox 9"/>
          <p:cNvSpPr txBox="1"/>
          <p:nvPr/>
        </p:nvSpPr>
        <p:spPr>
          <a:xfrm>
            <a:off x="5339366" y="800100"/>
            <a:ext cx="760926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3/4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A picture containing timeline&#10;&#10;Description automatically generate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4000042"/>
            <a:ext cx="14630400" cy="602025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910964" y="1714500"/>
            <a:ext cx="10466070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hãy đọc nhạc kết hợp vỗ tay theo phách </a:t>
            </a:r>
            <a:r>
              <a:rPr lang="nl-NL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đọc nhạc số 5</a:t>
            </a:r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Tập đọc nhạc số 5 kết nối tri thức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976725" y="8975725"/>
            <a:ext cx="1311275" cy="13112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265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9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2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98646" y="1028700"/>
            <a:ext cx="10291522" cy="8229600"/>
            <a:chOff x="798646" y="1028700"/>
            <a:chExt cx="10291522" cy="822960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798646" y="1028700"/>
              <a:ext cx="10291522" cy="8229600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1985185" y="2296570"/>
              <a:ext cx="8156168" cy="54259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just">
                <a:lnSpc>
                  <a:spcPct val="150000"/>
                </a:lnSpc>
                <a:spcBef>
                  <a:spcPct val="0"/>
                </a:spcBef>
              </a:pP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sáng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vài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phụ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hoạ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giậm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võ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võ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đùi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tấu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nhịp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điệu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nhạc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. Sau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diễn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4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nhạc</a:t>
              </a:r>
              <a:r>
                <a:rPr lang="en-US" sz="4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5</a:t>
              </a:r>
              <a:endParaRPr lang="en-US" sz="4000" b="1" i="1" u="non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547399" y="-56675"/>
            <a:ext cx="2717326" cy="5066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708563" y="2133814"/>
            <a:ext cx="2579437" cy="81531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598584" y="3624955"/>
            <a:ext cx="6837173" cy="57679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907526" y="1028700"/>
            <a:ext cx="3086235" cy="28954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903854" y="1897060"/>
            <a:ext cx="1193025" cy="1006480"/>
          </a:xfrm>
          <a:prstGeom prst="rect">
            <a:avLst/>
          </a:prstGeom>
        </p:spPr>
      </p:pic>
      <p:pic>
        <p:nvPicPr>
          <p:cNvPr id="10" name="Tập đọc nhạc số 5 kết nối tri thức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6976725" y="8975725"/>
            <a:ext cx="1311275" cy="13112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26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C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885597" y="625039"/>
            <a:ext cx="16516805" cy="903692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696943" y="1053825"/>
            <a:ext cx="10894109" cy="1331070"/>
            <a:chOff x="3696945" y="1542653"/>
            <a:chExt cx="10894109" cy="1331070"/>
          </a:xfrm>
        </p:grpSpPr>
        <p:sp>
          <p:nvSpPr>
            <p:cNvPr id="5" name="TextBox 5"/>
            <p:cNvSpPr txBox="1"/>
            <p:nvPr/>
          </p:nvSpPr>
          <p:spPr>
            <a:xfrm>
              <a:off x="3696945" y="1542653"/>
              <a:ext cx="10894109" cy="13310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12190"/>
                </a:lnSpc>
                <a:spcBef>
                  <a:spcPct val="0"/>
                </a:spcBef>
              </a:pPr>
              <a:r>
                <a:rPr lang="en-US" sz="5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5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362677">
              <a:off x="12229853" y="1671967"/>
              <a:ext cx="1232977" cy="838425"/>
            </a:xfrm>
            <a:prstGeom prst="rect">
              <a:avLst/>
            </a:prstGeom>
          </p:spPr>
        </p:pic>
      </p:grpSp>
      <p:pic>
        <p:nvPicPr>
          <p:cNvPr id="1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185057">
            <a:off x="1656931" y="-160864"/>
            <a:ext cx="1268678" cy="340539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411076" y="2813681"/>
            <a:ext cx="13465844" cy="2811128"/>
            <a:chOff x="1316956" y="3322972"/>
            <a:chExt cx="7842282" cy="5419403"/>
          </a:xfrm>
        </p:grpSpPr>
        <p:pic>
          <p:nvPicPr>
            <p:cNvPr id="16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316956" y="3322972"/>
              <a:ext cx="7842282" cy="541940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752600" y="3816136"/>
              <a:ext cx="7086600" cy="44330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ìm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nội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dung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tiếp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theo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trả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lời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hỏi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: </a:t>
              </a:r>
              <a:endParaRPr lang="en-US" sz="3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45720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Chủ</a:t>
              </a:r>
              <a:r>
                <a:rPr lang="en-US" sz="3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đề</a:t>
              </a:r>
              <a:r>
                <a:rPr lang="en-US" sz="3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tiếp</a:t>
              </a:r>
              <a:r>
                <a:rPr lang="en-US" sz="3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theo</a:t>
              </a:r>
              <a:r>
                <a:rPr lang="en-US" sz="3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nội</a:t>
              </a:r>
              <a:r>
                <a:rPr lang="en-US" sz="3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dung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gì</a:t>
              </a:r>
              <a:r>
                <a:rPr lang="en-US" sz="3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 </a:t>
              </a:r>
              <a:endPara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45720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đã</a:t>
              </a:r>
              <a:r>
                <a:rPr lang="en-US" sz="3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kiến</a:t>
              </a:r>
              <a:r>
                <a:rPr lang="en-US" sz="3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3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nào</a:t>
              </a:r>
              <a:r>
                <a:rPr lang="en-US" sz="3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lang="en-US" sz="3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11076" y="6096837"/>
            <a:ext cx="13465844" cy="2811128"/>
            <a:chOff x="1316956" y="3322972"/>
            <a:chExt cx="7842282" cy="5419403"/>
          </a:xfrm>
        </p:grpSpPr>
        <p:pic>
          <p:nvPicPr>
            <p:cNvPr id="26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316956" y="3322972"/>
              <a:ext cx="7842282" cy="541940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752600" y="4607597"/>
              <a:ext cx="7086600" cy="28501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Hãy</a:t>
              </a:r>
              <a:r>
                <a:rPr lang="vi-VN" sz="3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nêu </a:t>
              </a:r>
              <a:r>
                <a:rPr lang="vi-VN" sz="32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lang="vi-VN" sz="3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</a:t>
              </a:r>
              <a:r>
                <a:rPr lang="vi-VN" sz="3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vi-VN" sz="3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em </a:t>
              </a:r>
              <a:r>
                <a:rPr lang="vi-VN" sz="32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về</a:t>
              </a:r>
              <a:r>
                <a:rPr lang="vi-VN" sz="3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lời</a:t>
              </a:r>
              <a:r>
                <a:rPr lang="vi-VN" sz="3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ca </a:t>
              </a:r>
              <a:r>
                <a:rPr lang="vi-VN" sz="32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lang="vi-VN" sz="3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hát</a:t>
              </a:r>
              <a:r>
                <a:rPr lang="vi-VN" sz="3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3200" b="1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Bác</a:t>
              </a:r>
              <a:r>
                <a:rPr lang="vi-VN" sz="3200" b="1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b="1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Hồ</a:t>
              </a:r>
              <a:r>
                <a:rPr lang="vi-VN" sz="3200" b="1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- </a:t>
              </a:r>
              <a:r>
                <a:rPr lang="vi-VN" sz="3200" b="1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Người</a:t>
              </a:r>
              <a:r>
                <a:rPr lang="vi-VN" sz="3200" b="1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cho em </a:t>
              </a:r>
              <a:r>
                <a:rPr lang="vi-VN" sz="3200" b="1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tất</a:t>
              </a:r>
              <a:r>
                <a:rPr lang="vi-VN" sz="3200" b="1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b="1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</a:t>
              </a:r>
              <a:endParaRPr lang="vi-VN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2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910376" y="1149316"/>
            <a:ext cx="16467248" cy="79883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6800" y="5524500"/>
            <a:ext cx="2003733" cy="346856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857500" y="3320844"/>
            <a:ext cx="12572999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ED9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  <a:endParaRPr lang="en-US" sz="7200" b="1" dirty="0">
              <a:solidFill>
                <a:srgbClr val="ED91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ED9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 </a:t>
            </a:r>
            <a:endParaRPr lang="en-US" sz="7200" b="1" dirty="0">
              <a:solidFill>
                <a:srgbClr val="ED91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872323" y="1675823"/>
            <a:ext cx="3043012" cy="2677851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905</Words>
  <Application>WPS Presentation</Application>
  <PresentationFormat>Custom</PresentationFormat>
  <Paragraphs>39</Paragraphs>
  <Slides>8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SimSun</vt:lpstr>
      <vt:lpstr>Wingdings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Sky Blue Clouds and Rainbow Good Luck Card</dc:title>
  <dc:creator/>
  <cp:lastModifiedBy>PC</cp:lastModifiedBy>
  <cp:revision>4</cp:revision>
  <dcterms:created xsi:type="dcterms:W3CDTF">2006-08-16T00:00:00Z</dcterms:created>
  <dcterms:modified xsi:type="dcterms:W3CDTF">2023-05-16T13:30:32Z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B4B8127F74834BA39ABEA4537D7D924E</vt:lpwstr>
  </property>
  <property fmtid="{D5CDD505-2E9C-101B-9397-08002B2CF9AE}" pid="3" name="KSOProductBuildVer">
    <vt:lpwstr>1033-11.2.0.11537</vt:lpwstr>
  </property>
</Properties>
</file>