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 id="2147483660" r:id="rId2"/>
  </p:sldMasterIdLst>
  <p:notesMasterIdLst>
    <p:notesMasterId r:id="rId30"/>
  </p:notesMasterIdLst>
  <p:sldIdLst>
    <p:sldId id="348" r:id="rId3"/>
    <p:sldId id="297" r:id="rId4"/>
    <p:sldId id="292" r:id="rId5"/>
    <p:sldId id="256" r:id="rId6"/>
    <p:sldId id="258" r:id="rId7"/>
    <p:sldId id="257" r:id="rId8"/>
    <p:sldId id="259" r:id="rId9"/>
    <p:sldId id="261" r:id="rId10"/>
    <p:sldId id="260" r:id="rId11"/>
    <p:sldId id="262" r:id="rId12"/>
    <p:sldId id="293" r:id="rId13"/>
    <p:sldId id="295" r:id="rId14"/>
    <p:sldId id="298" r:id="rId15"/>
    <p:sldId id="343" r:id="rId16"/>
    <p:sldId id="344" r:id="rId17"/>
    <p:sldId id="264" r:id="rId18"/>
    <p:sldId id="265" r:id="rId19"/>
    <p:sldId id="347" r:id="rId20"/>
    <p:sldId id="268" r:id="rId21"/>
    <p:sldId id="270" r:id="rId22"/>
    <p:sldId id="339" r:id="rId23"/>
    <p:sldId id="271" r:id="rId24"/>
    <p:sldId id="269" r:id="rId25"/>
    <p:sldId id="345" r:id="rId26"/>
    <p:sldId id="346" r:id="rId27"/>
    <p:sldId id="277" r:id="rId28"/>
    <p:sldId id="278" r:id="rId29"/>
  </p:sldIdLst>
  <p:sldSz cx="9144000" cy="5143500" type="screen16x9"/>
  <p:notesSz cx="6858000" cy="9144000"/>
  <p:embeddedFontLst>
    <p:embeddedFont>
      <p:font typeface="Amatic SC" panose="00000500000000000000" pitchFamily="2" charset="-79"/>
      <p:regular r:id="rId31"/>
      <p:bold r:id="rId32"/>
    </p:embeddedFont>
    <p:embeddedFont>
      <p:font typeface="Calibri" panose="020F0502020204030204" pitchFamily="34" charset="0"/>
      <p:regular r:id="rId33"/>
      <p:bold r:id="rId34"/>
      <p:italic r:id="rId35"/>
      <p:boldItalic r:id="rId36"/>
    </p:embeddedFont>
    <p:embeddedFont>
      <p:font typeface="Encode Sans Semi Condensed" panose="020B0604020202020204" charset="0"/>
      <p:regular r:id="rId37"/>
      <p:bold r:id="rId38"/>
    </p:embeddedFont>
    <p:embeddedFont>
      <p:font typeface="Encode Sans Semi Condensed Light" panose="020B0604020202020204" charset="0"/>
      <p:regular r:id="rId39"/>
      <p:bold r:id="rId40"/>
    </p:embeddedFont>
    <p:embeddedFont>
      <p:font typeface="Verdana" panose="020B060403050404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4218DE6-D431-4044-9C84-DCB305295717}">
  <a:tblStyle styleId="{84218DE6-D431-4044-9C84-DCB305295717}"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4D890D1-4835-4479-89E5-008A3579EB0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90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7"/>
        <p:cNvGrpSpPr/>
        <p:nvPr/>
      </p:nvGrpSpPr>
      <p:grpSpPr>
        <a:xfrm>
          <a:off x="0" y="0"/>
          <a:ext cx="0" cy="0"/>
          <a:chOff x="0" y="0"/>
          <a:chExt cx="0" cy="0"/>
        </a:xfrm>
      </p:grpSpPr>
      <p:sp>
        <p:nvSpPr>
          <p:cNvPr id="1568" name="Google Shape;15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9" name="Google Shape;15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9" name="Google Shape;1639;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4"/>
        <p:cNvGrpSpPr/>
        <p:nvPr/>
      </p:nvGrpSpPr>
      <p:grpSpPr>
        <a:xfrm>
          <a:off x="0" y="0"/>
          <a:ext cx="0" cy="0"/>
          <a:chOff x="0" y="0"/>
          <a:chExt cx="0" cy="0"/>
        </a:xfrm>
      </p:grpSpPr>
      <p:sp>
        <p:nvSpPr>
          <p:cNvPr id="1685" name="Google Shape;1685;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6" name="Google Shape;1686;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2"/>
        <p:cNvGrpSpPr/>
        <p:nvPr/>
      </p:nvGrpSpPr>
      <p:grpSpPr>
        <a:xfrm>
          <a:off x="0" y="0"/>
          <a:ext cx="0" cy="0"/>
          <a:chOff x="0" y="0"/>
          <a:chExt cx="0" cy="0"/>
        </a:xfrm>
      </p:grpSpPr>
      <p:sp>
        <p:nvSpPr>
          <p:cNvPr id="1743" name="Google Shape;174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4" name="Google Shape;174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 name="Google Shape;1751;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3" name="Google Shape;1693;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35ed75ccf_0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3" name="Google Shape;1843;g35ed75ccf_0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5" name="Google Shape;1855;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3" name="Google Shape;158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4" name="Google Shape;1574;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4" name="Google Shape;16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1" name="Google Shape;161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1" name="Google Shape;159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9104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8"/>
        <p:cNvGrpSpPr/>
        <p:nvPr/>
      </p:nvGrpSpPr>
      <p:grpSpPr>
        <a:xfrm>
          <a:off x="0" y="0"/>
          <a:ext cx="0" cy="0"/>
          <a:chOff x="0" y="0"/>
          <a:chExt cx="0" cy="0"/>
        </a:xfrm>
      </p:grpSpPr>
      <p:sp>
        <p:nvSpPr>
          <p:cNvPr id="1629" name="Google Shape;1629;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0" name="Google Shape;1630;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2"/>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561639" y="0"/>
            <a:ext cx="406192" cy="3254913"/>
            <a:chOff x="6176324" y="51530"/>
            <a:chExt cx="466512" cy="3738701"/>
          </a:xfrm>
        </p:grpSpPr>
        <p:sp>
          <p:nvSpPr>
            <p:cNvPr id="11" name="Google Shape;11;p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a:off x="6400725" y="51530"/>
              <a:ext cx="17700" cy="29235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a:off x="7060395" y="1"/>
            <a:ext cx="514087" cy="1914307"/>
            <a:chOff x="4897958" y="1976913"/>
            <a:chExt cx="514087" cy="1914307"/>
          </a:xfrm>
        </p:grpSpPr>
        <p:sp>
          <p:nvSpPr>
            <p:cNvPr id="14" name="Google Shape;14;p2"/>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5157463" y="1976913"/>
              <a:ext cx="17700" cy="998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6;p2"/>
          <p:cNvGrpSpPr/>
          <p:nvPr/>
        </p:nvGrpSpPr>
        <p:grpSpPr>
          <a:xfrm>
            <a:off x="3332641" y="-8"/>
            <a:ext cx="406190" cy="1834361"/>
            <a:chOff x="5578966" y="2128142"/>
            <a:chExt cx="406190" cy="1834361"/>
          </a:xfrm>
        </p:grpSpPr>
        <p:sp>
          <p:nvSpPr>
            <p:cNvPr id="17" name="Google Shape;17;p2"/>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5774600" y="2128142"/>
              <a:ext cx="17700" cy="846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4925761" y="-4"/>
            <a:ext cx="466512" cy="2651935"/>
            <a:chOff x="6176324" y="1138296"/>
            <a:chExt cx="466512" cy="2651935"/>
          </a:xfrm>
        </p:grpSpPr>
        <p:sp>
          <p:nvSpPr>
            <p:cNvPr id="20" name="Google Shape;20;p2"/>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6400713" y="1138296"/>
              <a:ext cx="17700" cy="18366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1172323" y="1"/>
            <a:ext cx="476555" cy="1769343"/>
            <a:chOff x="6798998" y="1831963"/>
            <a:chExt cx="476555" cy="1769343"/>
          </a:xfrm>
        </p:grpSpPr>
        <p:sp>
          <p:nvSpPr>
            <p:cNvPr id="23" name="Google Shape;23;p2"/>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7026850" y="1831963"/>
              <a:ext cx="17700" cy="1143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oogle Shape;25;p2"/>
          <p:cNvGrpSpPr/>
          <p:nvPr/>
        </p:nvGrpSpPr>
        <p:grpSpPr>
          <a:xfrm>
            <a:off x="8514939" y="0"/>
            <a:ext cx="170472" cy="2234029"/>
            <a:chOff x="7576714" y="1094963"/>
            <a:chExt cx="170472" cy="2234029"/>
          </a:xfrm>
        </p:grpSpPr>
        <p:sp>
          <p:nvSpPr>
            <p:cNvPr id="26" name="Google Shape;26;p2"/>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7652975" y="1094963"/>
              <a:ext cx="17700" cy="1880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a:off x="2295272" y="0"/>
            <a:ext cx="288375" cy="2884716"/>
            <a:chOff x="7883572" y="937188"/>
            <a:chExt cx="288375" cy="2884716"/>
          </a:xfrm>
        </p:grpSpPr>
        <p:sp>
          <p:nvSpPr>
            <p:cNvPr id="29" name="Google Shape;29;p2"/>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8024900" y="937188"/>
              <a:ext cx="17700" cy="2037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a:off x="1140646" y="293240"/>
            <a:ext cx="157798" cy="180711"/>
            <a:chOff x="3462796" y="2555878"/>
            <a:chExt cx="157798" cy="180711"/>
          </a:xfrm>
        </p:grpSpPr>
        <p:sp>
          <p:nvSpPr>
            <p:cNvPr id="32" name="Google Shape;32;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8" name="Google Shape;38;p2"/>
          <p:cNvGrpSpPr/>
          <p:nvPr/>
        </p:nvGrpSpPr>
        <p:grpSpPr>
          <a:xfrm>
            <a:off x="4022411" y="1914288"/>
            <a:ext cx="180404" cy="190055"/>
            <a:chOff x="3770248" y="2527300"/>
            <a:chExt cx="180404" cy="190055"/>
          </a:xfrm>
        </p:grpSpPr>
        <p:sp>
          <p:nvSpPr>
            <p:cNvPr id="39" name="Google Shape;39;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40;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41;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42;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3" name="Google Shape;43;p2"/>
          <p:cNvGrpSpPr/>
          <p:nvPr/>
        </p:nvGrpSpPr>
        <p:grpSpPr>
          <a:xfrm>
            <a:off x="7394864" y="516070"/>
            <a:ext cx="214463" cy="245604"/>
            <a:chOff x="3462796" y="2555878"/>
            <a:chExt cx="157798" cy="180711"/>
          </a:xfrm>
        </p:grpSpPr>
        <p:sp>
          <p:nvSpPr>
            <p:cNvPr id="44" name="Google Shape;44;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48;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49;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0" name="Google Shape;50;p2"/>
          <p:cNvGrpSpPr/>
          <p:nvPr/>
        </p:nvGrpSpPr>
        <p:grpSpPr>
          <a:xfrm>
            <a:off x="5968644" y="2524138"/>
            <a:ext cx="245187" cy="258304"/>
            <a:chOff x="3770248" y="2527300"/>
            <a:chExt cx="180404" cy="190055"/>
          </a:xfrm>
        </p:grpSpPr>
        <p:sp>
          <p:nvSpPr>
            <p:cNvPr id="51" name="Google Shape;51;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52;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53;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54;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5" name="Google Shape;55;p2"/>
          <p:cNvGrpSpPr/>
          <p:nvPr/>
        </p:nvGrpSpPr>
        <p:grpSpPr>
          <a:xfrm rot="5400000">
            <a:off x="5717697" y="1234087"/>
            <a:ext cx="214448" cy="245568"/>
            <a:chOff x="3462796" y="2555878"/>
            <a:chExt cx="157798" cy="180711"/>
          </a:xfrm>
        </p:grpSpPr>
        <p:sp>
          <p:nvSpPr>
            <p:cNvPr id="56" name="Google Shape;56;p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57;p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58;p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59;p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60;p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61;p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2" name="Google Shape;62;p2"/>
          <p:cNvGrpSpPr/>
          <p:nvPr/>
        </p:nvGrpSpPr>
        <p:grpSpPr>
          <a:xfrm>
            <a:off x="338248" y="3028088"/>
            <a:ext cx="180404" cy="190055"/>
            <a:chOff x="3770248" y="2527300"/>
            <a:chExt cx="180404" cy="190055"/>
          </a:xfrm>
        </p:grpSpPr>
        <p:sp>
          <p:nvSpPr>
            <p:cNvPr id="63" name="Google Shape;63;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 name="Google Shape;64;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 name="Google Shape;66;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 name="Google Shape;67;p2"/>
          <p:cNvSpPr txBox="1">
            <a:spLocks noGrp="1"/>
          </p:cNvSpPr>
          <p:nvPr>
            <p:ph type="ctrTitle"/>
          </p:nvPr>
        </p:nvSpPr>
        <p:spPr>
          <a:xfrm>
            <a:off x="855300" y="3382225"/>
            <a:ext cx="7433400" cy="810300"/>
          </a:xfrm>
          <a:prstGeom prst="rect">
            <a:avLst/>
          </a:prstGeom>
          <a:effectLst>
            <a:outerShdw dist="19050" dir="5400000" algn="bl" rotWithShape="0">
              <a:schemeClr val="dk1">
                <a:alpha val="20000"/>
              </a:schemeClr>
            </a:outerShdw>
          </a:effectLst>
        </p:spPr>
        <p:txBody>
          <a:bodyPr spcFirstLastPara="1" wrap="square" lIns="0" tIns="0" rIns="0" bIns="0" anchor="t" anchorCtr="0">
            <a:noAutofit/>
          </a:bodyPr>
          <a:lstStyle>
            <a:lvl1pPr lvl="0"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1pPr>
            <a:lvl2pPr lvl="1"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2pPr>
            <a:lvl3pPr lvl="2"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3pPr>
            <a:lvl4pPr lvl="3"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4pPr>
            <a:lvl5pPr lvl="4"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5pPr>
            <a:lvl6pPr lvl="5"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6pPr>
            <a:lvl7pPr lvl="6"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7pPr>
            <a:lvl8pPr lvl="7"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8pPr>
            <a:lvl9pPr lvl="8" algn="ctr" rtl="0">
              <a:spcBef>
                <a:spcPts val="0"/>
              </a:spcBef>
              <a:spcAft>
                <a:spcPts val="0"/>
              </a:spcAft>
              <a:buClr>
                <a:schemeClr val="lt1"/>
              </a:buClr>
              <a:buSzPts val="6500"/>
              <a:buFont typeface="Amatic SC"/>
              <a:buNone/>
              <a:defRPr sz="6500">
                <a:solidFill>
                  <a:schemeClr val="lt1"/>
                </a:solidFill>
                <a:latin typeface="Amatic SC"/>
                <a:ea typeface="Amatic SC"/>
                <a:cs typeface="Amatic SC"/>
                <a:sym typeface="Amatic SC"/>
              </a:defRPr>
            </a:lvl9pPr>
          </a:lstStyle>
          <a:p>
            <a:endParaRPr/>
          </a:p>
        </p:txBody>
      </p:sp>
      <p:grpSp>
        <p:nvGrpSpPr>
          <p:cNvPr id="68" name="Google Shape;68;p2"/>
          <p:cNvGrpSpPr/>
          <p:nvPr/>
        </p:nvGrpSpPr>
        <p:grpSpPr>
          <a:xfrm rot="-2700000">
            <a:off x="8555730" y="2841622"/>
            <a:ext cx="180402" cy="190053"/>
            <a:chOff x="3770248" y="2527300"/>
            <a:chExt cx="180404" cy="190055"/>
          </a:xfrm>
        </p:grpSpPr>
        <p:sp>
          <p:nvSpPr>
            <p:cNvPr id="69" name="Google Shape;69;p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 name="Google Shape;73;p2"/>
          <p:cNvGrpSpPr/>
          <p:nvPr/>
        </p:nvGrpSpPr>
        <p:grpSpPr>
          <a:xfrm>
            <a:off x="2484475" y="3"/>
            <a:ext cx="1046700" cy="3098822"/>
            <a:chOff x="2484475" y="3"/>
            <a:chExt cx="1046700" cy="3098822"/>
          </a:xfrm>
        </p:grpSpPr>
        <p:sp>
          <p:nvSpPr>
            <p:cNvPr id="74" name="Google Shape;74;p2"/>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2"/>
            <p:cNvGrpSpPr/>
            <p:nvPr/>
          </p:nvGrpSpPr>
          <p:grpSpPr>
            <a:xfrm>
              <a:off x="2769703" y="3"/>
              <a:ext cx="510180" cy="2812953"/>
              <a:chOff x="1818382" y="1216859"/>
              <a:chExt cx="466728" cy="2573372"/>
            </a:xfrm>
          </p:grpSpPr>
          <p:grpSp>
            <p:nvGrpSpPr>
              <p:cNvPr id="77" name="Google Shape;77;p2"/>
              <p:cNvGrpSpPr/>
              <p:nvPr/>
            </p:nvGrpSpPr>
            <p:grpSpPr>
              <a:xfrm>
                <a:off x="1818382" y="2971595"/>
                <a:ext cx="466728" cy="818636"/>
                <a:chOff x="1818382" y="2942618"/>
                <a:chExt cx="466728" cy="818636"/>
              </a:xfrm>
            </p:grpSpPr>
            <p:sp>
              <p:nvSpPr>
                <p:cNvPr id="78" name="Google Shape;78;p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1" name="Google Shape;81;p2"/>
              <p:cNvSpPr/>
              <p:nvPr/>
            </p:nvSpPr>
            <p:spPr>
              <a:xfrm>
                <a:off x="2046058" y="1216859"/>
                <a:ext cx="17700" cy="1761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2"/>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83" name="Google Shape;83;p2"/>
          <p:cNvGrpSpPr/>
          <p:nvPr/>
        </p:nvGrpSpPr>
        <p:grpSpPr>
          <a:xfrm>
            <a:off x="3961868" y="-4"/>
            <a:ext cx="905291" cy="1913714"/>
            <a:chOff x="3961868" y="-4"/>
            <a:chExt cx="905291" cy="1913714"/>
          </a:xfrm>
        </p:grpSpPr>
        <p:grpSp>
          <p:nvGrpSpPr>
            <p:cNvPr id="84" name="Google Shape;84;p2"/>
            <p:cNvGrpSpPr/>
            <p:nvPr/>
          </p:nvGrpSpPr>
          <p:grpSpPr>
            <a:xfrm>
              <a:off x="3961868" y="1008419"/>
              <a:ext cx="905291" cy="905291"/>
              <a:chOff x="764100" y="3623300"/>
              <a:chExt cx="1046700" cy="1046700"/>
            </a:xfrm>
          </p:grpSpPr>
          <p:sp>
            <p:nvSpPr>
              <p:cNvPr id="85" name="Google Shape;85;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4155315" y="-4"/>
              <a:ext cx="522826" cy="1721098"/>
              <a:chOff x="2447534" y="2035293"/>
              <a:chExt cx="478297" cy="1574511"/>
            </a:xfrm>
          </p:grpSpPr>
          <p:grpSp>
            <p:nvGrpSpPr>
              <p:cNvPr id="88" name="Google Shape;88;p2"/>
              <p:cNvGrpSpPr/>
              <p:nvPr/>
            </p:nvGrpSpPr>
            <p:grpSpPr>
              <a:xfrm>
                <a:off x="2447534" y="2035293"/>
                <a:ext cx="478297" cy="1574511"/>
                <a:chOff x="2447534" y="2035293"/>
                <a:chExt cx="478297" cy="1574511"/>
              </a:xfrm>
            </p:grpSpPr>
            <p:grpSp>
              <p:nvGrpSpPr>
                <p:cNvPr id="89" name="Google Shape;89;p2"/>
                <p:cNvGrpSpPr/>
                <p:nvPr/>
              </p:nvGrpSpPr>
              <p:grpSpPr>
                <a:xfrm>
                  <a:off x="2447534" y="2971595"/>
                  <a:ext cx="478297" cy="638209"/>
                  <a:chOff x="2447534" y="3081786"/>
                  <a:chExt cx="478297" cy="638209"/>
                </a:xfrm>
              </p:grpSpPr>
              <p:sp>
                <p:nvSpPr>
                  <p:cNvPr id="90" name="Google Shape;90;p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3" name="Google Shape;93;p2"/>
                <p:cNvSpPr/>
                <p:nvPr/>
              </p:nvSpPr>
              <p:spPr>
                <a:xfrm>
                  <a:off x="2675610" y="2035293"/>
                  <a:ext cx="17700" cy="942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2"/>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95" name="Google Shape;95;p2"/>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96" name="Google Shape;96;p2"/>
          <p:cNvGrpSpPr/>
          <p:nvPr/>
        </p:nvGrpSpPr>
        <p:grpSpPr>
          <a:xfrm>
            <a:off x="5194218" y="4"/>
            <a:ext cx="522827" cy="1415951"/>
            <a:chOff x="5194218" y="4"/>
            <a:chExt cx="522827" cy="1415951"/>
          </a:xfrm>
        </p:grpSpPr>
        <p:grpSp>
          <p:nvGrpSpPr>
            <p:cNvPr id="97" name="Google Shape;97;p2"/>
            <p:cNvGrpSpPr/>
            <p:nvPr/>
          </p:nvGrpSpPr>
          <p:grpSpPr>
            <a:xfrm>
              <a:off x="5194218" y="893129"/>
              <a:ext cx="522827" cy="522827"/>
              <a:chOff x="764100" y="3623300"/>
              <a:chExt cx="1046700" cy="1046700"/>
            </a:xfrm>
          </p:grpSpPr>
          <p:sp>
            <p:nvSpPr>
              <p:cNvPr id="98" name="Google Shape;98;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2"/>
            <p:cNvGrpSpPr/>
            <p:nvPr/>
          </p:nvGrpSpPr>
          <p:grpSpPr>
            <a:xfrm>
              <a:off x="5371921" y="4"/>
              <a:ext cx="182209" cy="1277751"/>
              <a:chOff x="3305183" y="2153669"/>
              <a:chExt cx="166690" cy="1168924"/>
            </a:xfrm>
          </p:grpSpPr>
          <p:grpSp>
            <p:nvGrpSpPr>
              <p:cNvPr id="101" name="Google Shape;101;p2"/>
              <p:cNvGrpSpPr/>
              <p:nvPr/>
            </p:nvGrpSpPr>
            <p:grpSpPr>
              <a:xfrm>
                <a:off x="3305183" y="2153669"/>
                <a:ext cx="166690" cy="1168924"/>
                <a:chOff x="3305183" y="2153669"/>
                <a:chExt cx="166690" cy="1168924"/>
              </a:xfrm>
            </p:grpSpPr>
            <p:grpSp>
              <p:nvGrpSpPr>
                <p:cNvPr id="102" name="Google Shape;102;p2"/>
                <p:cNvGrpSpPr/>
                <p:nvPr/>
              </p:nvGrpSpPr>
              <p:grpSpPr>
                <a:xfrm>
                  <a:off x="3305183" y="2971595"/>
                  <a:ext cx="166690" cy="350998"/>
                  <a:chOff x="3305183" y="3146560"/>
                  <a:chExt cx="166690" cy="350998"/>
                </a:xfrm>
              </p:grpSpPr>
              <p:sp>
                <p:nvSpPr>
                  <p:cNvPr id="103" name="Google Shape;103;p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06" name="Google Shape;106;p2"/>
                <p:cNvSpPr/>
                <p:nvPr/>
              </p:nvSpPr>
              <p:spPr>
                <a:xfrm>
                  <a:off x="3375902" y="2153669"/>
                  <a:ext cx="17700" cy="824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08" name="Google Shape;108;p2"/>
          <p:cNvGrpSpPr/>
          <p:nvPr/>
        </p:nvGrpSpPr>
        <p:grpSpPr>
          <a:xfrm>
            <a:off x="7824797" y="4"/>
            <a:ext cx="860597" cy="3024352"/>
            <a:chOff x="7824797" y="4"/>
            <a:chExt cx="860597" cy="3024352"/>
          </a:xfrm>
        </p:grpSpPr>
        <p:grpSp>
          <p:nvGrpSpPr>
            <p:cNvPr id="109" name="Google Shape;109;p2"/>
            <p:cNvGrpSpPr/>
            <p:nvPr/>
          </p:nvGrpSpPr>
          <p:grpSpPr>
            <a:xfrm>
              <a:off x="7824797" y="1891931"/>
              <a:ext cx="860597" cy="1132425"/>
              <a:chOff x="764100" y="3623300"/>
              <a:chExt cx="1046700" cy="1046700"/>
            </a:xfrm>
          </p:grpSpPr>
          <p:sp>
            <p:nvSpPr>
              <p:cNvPr id="110" name="Google Shape;110;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2"/>
            <p:cNvGrpSpPr/>
            <p:nvPr/>
          </p:nvGrpSpPr>
          <p:grpSpPr>
            <a:xfrm>
              <a:off x="8100547" y="4"/>
              <a:ext cx="300376" cy="2805682"/>
              <a:chOff x="3792712" y="1254959"/>
              <a:chExt cx="274793" cy="2566720"/>
            </a:xfrm>
          </p:grpSpPr>
          <p:grpSp>
            <p:nvGrpSpPr>
              <p:cNvPr id="113" name="Google Shape;113;p2"/>
              <p:cNvGrpSpPr/>
              <p:nvPr/>
            </p:nvGrpSpPr>
            <p:grpSpPr>
              <a:xfrm>
                <a:off x="3792712" y="1254959"/>
                <a:ext cx="274793" cy="2566720"/>
                <a:chOff x="3792712" y="1254959"/>
                <a:chExt cx="274793" cy="2566720"/>
              </a:xfrm>
            </p:grpSpPr>
            <p:grpSp>
              <p:nvGrpSpPr>
                <p:cNvPr id="114" name="Google Shape;114;p2"/>
                <p:cNvGrpSpPr/>
                <p:nvPr/>
              </p:nvGrpSpPr>
              <p:grpSpPr>
                <a:xfrm>
                  <a:off x="3792712" y="2971595"/>
                  <a:ext cx="274793" cy="850085"/>
                  <a:chOff x="3792712" y="2879468"/>
                  <a:chExt cx="274793" cy="850085"/>
                </a:xfrm>
              </p:grpSpPr>
              <p:sp>
                <p:nvSpPr>
                  <p:cNvPr id="115" name="Google Shape;115;p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 name="Google Shape;116;p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 name="Google Shape;117;p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8" name="Google Shape;118;p2"/>
                <p:cNvSpPr/>
                <p:nvPr/>
              </p:nvSpPr>
              <p:spPr>
                <a:xfrm>
                  <a:off x="3923169" y="1254959"/>
                  <a:ext cx="17700" cy="1722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2"/>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20" name="Google Shape;120;p2"/>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21" name="Google Shape;121;p2"/>
          <p:cNvGrpSpPr/>
          <p:nvPr/>
        </p:nvGrpSpPr>
        <p:grpSpPr>
          <a:xfrm>
            <a:off x="1192601" y="-5"/>
            <a:ext cx="1046700" cy="2424933"/>
            <a:chOff x="1192601" y="-5"/>
            <a:chExt cx="1046700" cy="2424933"/>
          </a:xfrm>
        </p:grpSpPr>
        <p:grpSp>
          <p:nvGrpSpPr>
            <p:cNvPr id="122" name="Google Shape;122;p2"/>
            <p:cNvGrpSpPr/>
            <p:nvPr/>
          </p:nvGrpSpPr>
          <p:grpSpPr>
            <a:xfrm>
              <a:off x="1192601" y="1378228"/>
              <a:ext cx="1046700" cy="1046700"/>
              <a:chOff x="764100" y="3623300"/>
              <a:chExt cx="1046700" cy="1046700"/>
            </a:xfrm>
          </p:grpSpPr>
          <p:sp>
            <p:nvSpPr>
              <p:cNvPr id="123" name="Google Shape;123;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2"/>
            <p:cNvGrpSpPr/>
            <p:nvPr/>
          </p:nvGrpSpPr>
          <p:grpSpPr>
            <a:xfrm>
              <a:off x="1417979" y="-5"/>
              <a:ext cx="580390" cy="2131191"/>
              <a:chOff x="522260" y="1950146"/>
              <a:chExt cx="530958" cy="1949676"/>
            </a:xfrm>
          </p:grpSpPr>
          <p:grpSp>
            <p:nvGrpSpPr>
              <p:cNvPr id="126" name="Google Shape;126;p2"/>
              <p:cNvGrpSpPr/>
              <p:nvPr/>
            </p:nvGrpSpPr>
            <p:grpSpPr>
              <a:xfrm>
                <a:off x="522260" y="1950146"/>
                <a:ext cx="530958" cy="1949676"/>
                <a:chOff x="522260" y="1950146"/>
                <a:chExt cx="530958" cy="1949676"/>
              </a:xfrm>
            </p:grpSpPr>
            <p:grpSp>
              <p:nvGrpSpPr>
                <p:cNvPr id="127" name="Google Shape;127;p2"/>
                <p:cNvGrpSpPr/>
                <p:nvPr/>
              </p:nvGrpSpPr>
              <p:grpSpPr>
                <a:xfrm>
                  <a:off x="522260" y="2971595"/>
                  <a:ext cx="530958" cy="928227"/>
                  <a:chOff x="522260" y="2971595"/>
                  <a:chExt cx="530958" cy="928227"/>
                </a:xfrm>
              </p:grpSpPr>
              <p:sp>
                <p:nvSpPr>
                  <p:cNvPr id="128" name="Google Shape;128;p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 name="Google Shape;129;p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130;p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131;p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2" name="Google Shape;132;p2"/>
                <p:cNvSpPr/>
                <p:nvPr/>
              </p:nvSpPr>
              <p:spPr>
                <a:xfrm>
                  <a:off x="786939" y="1950146"/>
                  <a:ext cx="17700" cy="102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 name="Google Shape;133;p2"/>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34" name="Google Shape;134;p2"/>
          <p:cNvGrpSpPr/>
          <p:nvPr/>
        </p:nvGrpSpPr>
        <p:grpSpPr>
          <a:xfrm>
            <a:off x="6010934" y="1"/>
            <a:ext cx="1046700" cy="2793377"/>
            <a:chOff x="6010934" y="1"/>
            <a:chExt cx="1046700" cy="2793377"/>
          </a:xfrm>
        </p:grpSpPr>
        <p:grpSp>
          <p:nvGrpSpPr>
            <p:cNvPr id="135" name="Google Shape;135;p2"/>
            <p:cNvGrpSpPr/>
            <p:nvPr/>
          </p:nvGrpSpPr>
          <p:grpSpPr>
            <a:xfrm>
              <a:off x="6010934" y="1746678"/>
              <a:ext cx="1046700" cy="1046700"/>
              <a:chOff x="764100" y="3623300"/>
              <a:chExt cx="1046700" cy="1046700"/>
            </a:xfrm>
          </p:grpSpPr>
          <p:sp>
            <p:nvSpPr>
              <p:cNvPr id="136" name="Google Shape;136;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2"/>
            <p:cNvGrpSpPr/>
            <p:nvPr/>
          </p:nvGrpSpPr>
          <p:grpSpPr>
            <a:xfrm>
              <a:off x="6308747" y="1"/>
              <a:ext cx="441786" cy="2571886"/>
              <a:chOff x="1121941" y="1609666"/>
              <a:chExt cx="404159" cy="2352837"/>
            </a:xfrm>
          </p:grpSpPr>
          <p:grpSp>
            <p:nvGrpSpPr>
              <p:cNvPr id="139" name="Google Shape;139;p2"/>
              <p:cNvGrpSpPr/>
              <p:nvPr/>
            </p:nvGrpSpPr>
            <p:grpSpPr>
              <a:xfrm>
                <a:off x="1121941" y="1609666"/>
                <a:ext cx="404159" cy="2352837"/>
                <a:chOff x="1121941" y="1609666"/>
                <a:chExt cx="404159" cy="2352837"/>
              </a:xfrm>
            </p:grpSpPr>
            <p:grpSp>
              <p:nvGrpSpPr>
                <p:cNvPr id="140" name="Google Shape;140;p2"/>
                <p:cNvGrpSpPr/>
                <p:nvPr/>
              </p:nvGrpSpPr>
              <p:grpSpPr>
                <a:xfrm>
                  <a:off x="1121941" y="2971595"/>
                  <a:ext cx="404159" cy="990908"/>
                  <a:chOff x="1121941" y="2969319"/>
                  <a:chExt cx="404159" cy="990908"/>
                </a:xfrm>
              </p:grpSpPr>
              <p:sp>
                <p:nvSpPr>
                  <p:cNvPr id="141" name="Google Shape;141;p2"/>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142;p2"/>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143;p2"/>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144;p2"/>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5" name="Google Shape;145;p2"/>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2"/>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147" name="Google Shape;147;p2"/>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148" name="Google Shape;148;p2"/>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149" name="Google Shape;149;p2"/>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150" name="Google Shape;150;p2"/>
          <p:cNvGrpSpPr/>
          <p:nvPr/>
        </p:nvGrpSpPr>
        <p:grpSpPr>
          <a:xfrm>
            <a:off x="721731" y="-1"/>
            <a:ext cx="522827" cy="2757179"/>
            <a:chOff x="721731" y="-1"/>
            <a:chExt cx="522827" cy="2757179"/>
          </a:xfrm>
        </p:grpSpPr>
        <p:grpSp>
          <p:nvGrpSpPr>
            <p:cNvPr id="151" name="Google Shape;151;p2"/>
            <p:cNvGrpSpPr/>
            <p:nvPr/>
          </p:nvGrpSpPr>
          <p:grpSpPr>
            <a:xfrm>
              <a:off x="721731" y="2234351"/>
              <a:ext cx="522827" cy="522827"/>
              <a:chOff x="764100" y="3623300"/>
              <a:chExt cx="1046700" cy="1046700"/>
            </a:xfrm>
          </p:grpSpPr>
          <p:sp>
            <p:nvSpPr>
              <p:cNvPr id="152" name="Google Shape;152;p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
            <p:cNvGrpSpPr/>
            <p:nvPr/>
          </p:nvGrpSpPr>
          <p:grpSpPr>
            <a:xfrm>
              <a:off x="892053" y="-1"/>
              <a:ext cx="182209" cy="2616197"/>
              <a:chOff x="3305183" y="929219"/>
              <a:chExt cx="166690" cy="2393374"/>
            </a:xfrm>
          </p:grpSpPr>
          <p:grpSp>
            <p:nvGrpSpPr>
              <p:cNvPr id="155" name="Google Shape;155;p2"/>
              <p:cNvGrpSpPr/>
              <p:nvPr/>
            </p:nvGrpSpPr>
            <p:grpSpPr>
              <a:xfrm>
                <a:off x="3305183" y="929219"/>
                <a:ext cx="166690" cy="2393374"/>
                <a:chOff x="3305183" y="929219"/>
                <a:chExt cx="166690" cy="2393374"/>
              </a:xfrm>
            </p:grpSpPr>
            <p:grpSp>
              <p:nvGrpSpPr>
                <p:cNvPr id="156" name="Google Shape;156;p2"/>
                <p:cNvGrpSpPr/>
                <p:nvPr/>
              </p:nvGrpSpPr>
              <p:grpSpPr>
                <a:xfrm>
                  <a:off x="3305183" y="2971595"/>
                  <a:ext cx="166690" cy="350998"/>
                  <a:chOff x="3305183" y="3146560"/>
                  <a:chExt cx="166690" cy="350998"/>
                </a:xfrm>
              </p:grpSpPr>
              <p:sp>
                <p:nvSpPr>
                  <p:cNvPr id="157" name="Google Shape;157;p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60" name="Google Shape;160;p2"/>
                <p:cNvSpPr/>
                <p:nvPr/>
              </p:nvSpPr>
              <p:spPr>
                <a:xfrm>
                  <a:off x="3375919" y="929219"/>
                  <a:ext cx="17700" cy="2048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 name="Google Shape;161;p2"/>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 Color background">
  <p:cSld name="BLANK_1_1">
    <p:bg>
      <p:bgPr>
        <a:solidFill>
          <a:schemeClr val="accent2"/>
        </a:solidFill>
        <a:effectLst/>
      </p:bgPr>
    </p:bg>
    <p:spTree>
      <p:nvGrpSpPr>
        <p:cNvPr id="1" name="Shape 1475"/>
        <p:cNvGrpSpPr/>
        <p:nvPr/>
      </p:nvGrpSpPr>
      <p:grpSpPr>
        <a:xfrm>
          <a:off x="0" y="0"/>
          <a:ext cx="0" cy="0"/>
          <a:chOff x="0" y="0"/>
          <a:chExt cx="0" cy="0"/>
        </a:xfrm>
      </p:grpSpPr>
      <p:sp>
        <p:nvSpPr>
          <p:cNvPr id="1476" name="Google Shape;1476;p12"/>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grpSp>
        <p:nvGrpSpPr>
          <p:cNvPr id="1477" name="Google Shape;1477;p12"/>
          <p:cNvGrpSpPr/>
          <p:nvPr/>
        </p:nvGrpSpPr>
        <p:grpSpPr>
          <a:xfrm>
            <a:off x="7374896" y="4521435"/>
            <a:ext cx="230809" cy="243156"/>
            <a:chOff x="3770248" y="2527300"/>
            <a:chExt cx="180404" cy="190055"/>
          </a:xfrm>
        </p:grpSpPr>
        <p:sp>
          <p:nvSpPr>
            <p:cNvPr id="1478" name="Google Shape;1478;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9" name="Google Shape;1479;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0" name="Google Shape;1480;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1" name="Google Shape;1481;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82" name="Google Shape;1482;p12"/>
          <p:cNvGrpSpPr/>
          <p:nvPr/>
        </p:nvGrpSpPr>
        <p:grpSpPr>
          <a:xfrm>
            <a:off x="8747492" y="2424502"/>
            <a:ext cx="230809" cy="243156"/>
            <a:chOff x="3770248" y="2527300"/>
            <a:chExt cx="180404" cy="190055"/>
          </a:xfrm>
        </p:grpSpPr>
        <p:sp>
          <p:nvSpPr>
            <p:cNvPr id="1483" name="Google Shape;1483;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4" name="Google Shape;1484;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5" name="Google Shape;1485;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6" name="Google Shape;1486;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87" name="Google Shape;1487;p12"/>
          <p:cNvGrpSpPr/>
          <p:nvPr/>
        </p:nvGrpSpPr>
        <p:grpSpPr>
          <a:xfrm rot="5400000">
            <a:off x="8655377" y="3665221"/>
            <a:ext cx="201871" cy="231166"/>
            <a:chOff x="3462796" y="2555878"/>
            <a:chExt cx="157798" cy="180711"/>
          </a:xfrm>
        </p:grpSpPr>
        <p:sp>
          <p:nvSpPr>
            <p:cNvPr id="1488" name="Google Shape;1488;p1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9" name="Google Shape;1489;p1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0" name="Google Shape;1490;p1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1" name="Google Shape;1491;p1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2" name="Google Shape;1492;p1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3" name="Google Shape;1493;p1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94" name="Google Shape;1494;p12"/>
          <p:cNvGrpSpPr/>
          <p:nvPr/>
        </p:nvGrpSpPr>
        <p:grpSpPr>
          <a:xfrm rot="-2700000">
            <a:off x="8038130" y="1128089"/>
            <a:ext cx="169840" cy="178926"/>
            <a:chOff x="3770248" y="2527300"/>
            <a:chExt cx="180404" cy="190055"/>
          </a:xfrm>
        </p:grpSpPr>
        <p:sp>
          <p:nvSpPr>
            <p:cNvPr id="1495" name="Google Shape;1495;p12"/>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6" name="Google Shape;1496;p12"/>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7" name="Google Shape;1497;p12"/>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8" name="Google Shape;1498;p12"/>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499" name="Google Shape;1499;p12"/>
          <p:cNvGrpSpPr/>
          <p:nvPr/>
        </p:nvGrpSpPr>
        <p:grpSpPr>
          <a:xfrm>
            <a:off x="6800134" y="23"/>
            <a:ext cx="985363" cy="1665685"/>
            <a:chOff x="2484475" y="1329455"/>
            <a:chExt cx="1046700" cy="1769370"/>
          </a:xfrm>
        </p:grpSpPr>
        <p:sp>
          <p:nvSpPr>
            <p:cNvPr id="1500" name="Google Shape;1500;p12"/>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2"/>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2" name="Google Shape;1502;p12"/>
            <p:cNvGrpSpPr/>
            <p:nvPr/>
          </p:nvGrpSpPr>
          <p:grpSpPr>
            <a:xfrm>
              <a:off x="2769703" y="1329455"/>
              <a:ext cx="510180" cy="1483501"/>
              <a:chOff x="1818382" y="2433081"/>
              <a:chExt cx="466728" cy="1357150"/>
            </a:xfrm>
          </p:grpSpPr>
          <p:grpSp>
            <p:nvGrpSpPr>
              <p:cNvPr id="1503" name="Google Shape;1503;p12"/>
              <p:cNvGrpSpPr/>
              <p:nvPr/>
            </p:nvGrpSpPr>
            <p:grpSpPr>
              <a:xfrm>
                <a:off x="1818382" y="2971595"/>
                <a:ext cx="466728" cy="818636"/>
                <a:chOff x="1818382" y="2942618"/>
                <a:chExt cx="466728" cy="818636"/>
              </a:xfrm>
            </p:grpSpPr>
            <p:sp>
              <p:nvSpPr>
                <p:cNvPr id="1504" name="Google Shape;1504;p12"/>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5" name="Google Shape;1505;p12"/>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6" name="Google Shape;1506;p12"/>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07" name="Google Shape;1507;p12"/>
              <p:cNvSpPr/>
              <p:nvPr/>
            </p:nvSpPr>
            <p:spPr>
              <a:xfrm>
                <a:off x="2046046" y="2433081"/>
                <a:ext cx="17700" cy="54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08" name="Google Shape;1508;p12"/>
          <p:cNvGrpSpPr/>
          <p:nvPr/>
        </p:nvGrpSpPr>
        <p:grpSpPr>
          <a:xfrm>
            <a:off x="8330194" y="1"/>
            <a:ext cx="852241" cy="2239549"/>
            <a:chOff x="3961868" y="-465246"/>
            <a:chExt cx="905291" cy="2378956"/>
          </a:xfrm>
        </p:grpSpPr>
        <p:grpSp>
          <p:nvGrpSpPr>
            <p:cNvPr id="1509" name="Google Shape;1509;p12"/>
            <p:cNvGrpSpPr/>
            <p:nvPr/>
          </p:nvGrpSpPr>
          <p:grpSpPr>
            <a:xfrm>
              <a:off x="3961868" y="1008419"/>
              <a:ext cx="905291" cy="905291"/>
              <a:chOff x="764100" y="3623300"/>
              <a:chExt cx="1046700" cy="1046700"/>
            </a:xfrm>
          </p:grpSpPr>
          <p:sp>
            <p:nvSpPr>
              <p:cNvPr id="1510" name="Google Shape;151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2" name="Google Shape;1512;p12"/>
            <p:cNvGrpSpPr/>
            <p:nvPr/>
          </p:nvGrpSpPr>
          <p:grpSpPr>
            <a:xfrm>
              <a:off x="4155315" y="-465246"/>
              <a:ext cx="522826" cy="2186340"/>
              <a:chOff x="2447534" y="1609676"/>
              <a:chExt cx="478297" cy="2000128"/>
            </a:xfrm>
          </p:grpSpPr>
          <p:grpSp>
            <p:nvGrpSpPr>
              <p:cNvPr id="1513" name="Google Shape;1513;p12"/>
              <p:cNvGrpSpPr/>
              <p:nvPr/>
            </p:nvGrpSpPr>
            <p:grpSpPr>
              <a:xfrm>
                <a:off x="2447534" y="2971595"/>
                <a:ext cx="478297" cy="638209"/>
                <a:chOff x="2447534" y="3081786"/>
                <a:chExt cx="478297" cy="638209"/>
              </a:xfrm>
            </p:grpSpPr>
            <p:sp>
              <p:nvSpPr>
                <p:cNvPr id="1514" name="Google Shape;1514;p12"/>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5" name="Google Shape;1515;p12"/>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6" name="Google Shape;1516;p12"/>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17" name="Google Shape;1517;p12"/>
              <p:cNvSpPr/>
              <p:nvPr/>
            </p:nvSpPr>
            <p:spPr>
              <a:xfrm>
                <a:off x="2675605" y="1609676"/>
                <a:ext cx="17700" cy="1368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18" name="Google Shape;1518;p12"/>
          <p:cNvGrpSpPr/>
          <p:nvPr/>
        </p:nvGrpSpPr>
        <p:grpSpPr>
          <a:xfrm>
            <a:off x="7811773" y="19"/>
            <a:ext cx="492189" cy="1147268"/>
            <a:chOff x="5194218" y="197272"/>
            <a:chExt cx="522827" cy="1218683"/>
          </a:xfrm>
        </p:grpSpPr>
        <p:grpSp>
          <p:nvGrpSpPr>
            <p:cNvPr id="1519" name="Google Shape;1519;p12"/>
            <p:cNvGrpSpPr/>
            <p:nvPr/>
          </p:nvGrpSpPr>
          <p:grpSpPr>
            <a:xfrm>
              <a:off x="5194218" y="893129"/>
              <a:ext cx="522827" cy="522827"/>
              <a:chOff x="764100" y="3623300"/>
              <a:chExt cx="1046700" cy="1046700"/>
            </a:xfrm>
          </p:grpSpPr>
          <p:sp>
            <p:nvSpPr>
              <p:cNvPr id="1520" name="Google Shape;152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12"/>
            <p:cNvGrpSpPr/>
            <p:nvPr/>
          </p:nvGrpSpPr>
          <p:grpSpPr>
            <a:xfrm>
              <a:off x="5371921" y="197272"/>
              <a:ext cx="182209" cy="1080483"/>
              <a:chOff x="3305183" y="2334136"/>
              <a:chExt cx="166690" cy="988457"/>
            </a:xfrm>
          </p:grpSpPr>
          <p:grpSp>
            <p:nvGrpSpPr>
              <p:cNvPr id="1523" name="Google Shape;1523;p12"/>
              <p:cNvGrpSpPr/>
              <p:nvPr/>
            </p:nvGrpSpPr>
            <p:grpSpPr>
              <a:xfrm>
                <a:off x="3305183" y="2971595"/>
                <a:ext cx="166690" cy="350998"/>
                <a:chOff x="3305183" y="3146560"/>
                <a:chExt cx="166690" cy="350998"/>
              </a:xfrm>
            </p:grpSpPr>
            <p:sp>
              <p:nvSpPr>
                <p:cNvPr id="1524" name="Google Shape;1524;p12"/>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5" name="Google Shape;1525;p12"/>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6" name="Google Shape;1526;p12"/>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27" name="Google Shape;1527;p12"/>
              <p:cNvSpPr/>
              <p:nvPr/>
            </p:nvSpPr>
            <p:spPr>
              <a:xfrm>
                <a:off x="3375892" y="2334136"/>
                <a:ext cx="17700" cy="64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8" name="Google Shape;1528;p12"/>
          <p:cNvGrpSpPr/>
          <p:nvPr/>
        </p:nvGrpSpPr>
        <p:grpSpPr>
          <a:xfrm>
            <a:off x="8018879" y="0"/>
            <a:ext cx="810166" cy="3722093"/>
            <a:chOff x="7824797" y="-929429"/>
            <a:chExt cx="860597" cy="3953785"/>
          </a:xfrm>
        </p:grpSpPr>
        <p:grpSp>
          <p:nvGrpSpPr>
            <p:cNvPr id="1529" name="Google Shape;1529;p12"/>
            <p:cNvGrpSpPr/>
            <p:nvPr/>
          </p:nvGrpSpPr>
          <p:grpSpPr>
            <a:xfrm>
              <a:off x="7824797" y="1891931"/>
              <a:ext cx="860597" cy="1132425"/>
              <a:chOff x="764100" y="3623300"/>
              <a:chExt cx="1046700" cy="1046700"/>
            </a:xfrm>
          </p:grpSpPr>
          <p:sp>
            <p:nvSpPr>
              <p:cNvPr id="1530" name="Google Shape;153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12"/>
            <p:cNvGrpSpPr/>
            <p:nvPr/>
          </p:nvGrpSpPr>
          <p:grpSpPr>
            <a:xfrm>
              <a:off x="8100547" y="-929429"/>
              <a:ext cx="300376" cy="3735115"/>
              <a:chOff x="3792712" y="404687"/>
              <a:chExt cx="274793" cy="3416993"/>
            </a:xfrm>
          </p:grpSpPr>
          <p:grpSp>
            <p:nvGrpSpPr>
              <p:cNvPr id="1533" name="Google Shape;1533;p12"/>
              <p:cNvGrpSpPr/>
              <p:nvPr/>
            </p:nvGrpSpPr>
            <p:grpSpPr>
              <a:xfrm>
                <a:off x="3792712" y="2971595"/>
                <a:ext cx="274793" cy="850085"/>
                <a:chOff x="3792712" y="2879468"/>
                <a:chExt cx="274793" cy="850085"/>
              </a:xfrm>
            </p:grpSpPr>
            <p:sp>
              <p:nvSpPr>
                <p:cNvPr id="1534" name="Google Shape;1534;p12"/>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5" name="Google Shape;1535;p12"/>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6" name="Google Shape;1536;p12"/>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37" name="Google Shape;1537;p12"/>
              <p:cNvSpPr/>
              <p:nvPr/>
            </p:nvSpPr>
            <p:spPr>
              <a:xfrm>
                <a:off x="3923177" y="404687"/>
                <a:ext cx="17700" cy="2573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8" name="Google Shape;1538;p12"/>
          <p:cNvGrpSpPr/>
          <p:nvPr/>
        </p:nvGrpSpPr>
        <p:grpSpPr>
          <a:xfrm>
            <a:off x="7260997" y="0"/>
            <a:ext cx="985363" cy="4610929"/>
            <a:chOff x="1192601" y="-2473021"/>
            <a:chExt cx="1046700" cy="4897949"/>
          </a:xfrm>
        </p:grpSpPr>
        <p:grpSp>
          <p:nvGrpSpPr>
            <p:cNvPr id="1539" name="Google Shape;1539;p12"/>
            <p:cNvGrpSpPr/>
            <p:nvPr/>
          </p:nvGrpSpPr>
          <p:grpSpPr>
            <a:xfrm>
              <a:off x="1192601" y="1378228"/>
              <a:ext cx="1046700" cy="1046700"/>
              <a:chOff x="764100" y="3623300"/>
              <a:chExt cx="1046700" cy="1046700"/>
            </a:xfrm>
          </p:grpSpPr>
          <p:sp>
            <p:nvSpPr>
              <p:cNvPr id="1540" name="Google Shape;1540;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12"/>
            <p:cNvGrpSpPr/>
            <p:nvPr/>
          </p:nvGrpSpPr>
          <p:grpSpPr>
            <a:xfrm>
              <a:off x="1417979" y="-2473021"/>
              <a:ext cx="580390" cy="4604206"/>
              <a:chOff x="522260" y="-312241"/>
              <a:chExt cx="530958" cy="4212063"/>
            </a:xfrm>
          </p:grpSpPr>
          <p:grpSp>
            <p:nvGrpSpPr>
              <p:cNvPr id="1543" name="Google Shape;1543;p12"/>
              <p:cNvGrpSpPr/>
              <p:nvPr/>
            </p:nvGrpSpPr>
            <p:grpSpPr>
              <a:xfrm>
                <a:off x="522260" y="2971595"/>
                <a:ext cx="530958" cy="928227"/>
                <a:chOff x="522260" y="2971595"/>
                <a:chExt cx="530958" cy="928227"/>
              </a:xfrm>
            </p:grpSpPr>
            <p:sp>
              <p:nvSpPr>
                <p:cNvPr id="1544" name="Google Shape;1544;p12"/>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5" name="Google Shape;1545;p12"/>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6" name="Google Shape;1546;p12"/>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7" name="Google Shape;1547;p12"/>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548" name="Google Shape;1548;p12"/>
              <p:cNvSpPr/>
              <p:nvPr/>
            </p:nvSpPr>
            <p:spPr>
              <a:xfrm>
                <a:off x="786930" y="-312241"/>
                <a:ext cx="17700" cy="329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49" name="Google Shape;1549;p12"/>
          <p:cNvGrpSpPr/>
          <p:nvPr/>
        </p:nvGrpSpPr>
        <p:grpSpPr>
          <a:xfrm>
            <a:off x="7310064" y="1807216"/>
            <a:ext cx="148551" cy="170121"/>
            <a:chOff x="3462796" y="2555878"/>
            <a:chExt cx="157798" cy="180711"/>
          </a:xfrm>
        </p:grpSpPr>
        <p:sp>
          <p:nvSpPr>
            <p:cNvPr id="1550" name="Google Shape;1550;p12"/>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1" name="Google Shape;1551;p12"/>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2" name="Google Shape;1552;p12"/>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3" name="Google Shape;1553;p12"/>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4" name="Google Shape;1554;p12"/>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5" name="Google Shape;1555;p12"/>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56" name="Google Shape;1556;p12"/>
          <p:cNvGrpSpPr/>
          <p:nvPr/>
        </p:nvGrpSpPr>
        <p:grpSpPr>
          <a:xfrm>
            <a:off x="6425530" y="0"/>
            <a:ext cx="985363" cy="3010692"/>
            <a:chOff x="6010934" y="-404723"/>
            <a:chExt cx="1046700" cy="3198101"/>
          </a:xfrm>
        </p:grpSpPr>
        <p:grpSp>
          <p:nvGrpSpPr>
            <p:cNvPr id="1557" name="Google Shape;1557;p12"/>
            <p:cNvGrpSpPr/>
            <p:nvPr/>
          </p:nvGrpSpPr>
          <p:grpSpPr>
            <a:xfrm>
              <a:off x="6010934" y="1746678"/>
              <a:ext cx="1046700" cy="1046700"/>
              <a:chOff x="764100" y="3623300"/>
              <a:chExt cx="1046700" cy="1046700"/>
            </a:xfrm>
          </p:grpSpPr>
          <p:sp>
            <p:nvSpPr>
              <p:cNvPr id="1558" name="Google Shape;1558;p12"/>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2"/>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12"/>
            <p:cNvGrpSpPr/>
            <p:nvPr/>
          </p:nvGrpSpPr>
          <p:grpSpPr>
            <a:xfrm>
              <a:off x="6308747" y="-404723"/>
              <a:ext cx="441786" cy="2976610"/>
              <a:chOff x="1121941" y="1239413"/>
              <a:chExt cx="404159" cy="2723090"/>
            </a:xfrm>
          </p:grpSpPr>
          <p:sp>
            <p:nvSpPr>
              <p:cNvPr id="1561" name="Google Shape;1561;p12"/>
              <p:cNvSpPr/>
              <p:nvPr/>
            </p:nvSpPr>
            <p:spPr>
              <a:xfrm>
                <a:off x="1308652" y="1239413"/>
                <a:ext cx="17700" cy="1738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2" name="Google Shape;1562;p12"/>
              <p:cNvGrpSpPr/>
              <p:nvPr/>
            </p:nvGrpSpPr>
            <p:grpSpPr>
              <a:xfrm>
                <a:off x="1121941" y="2971595"/>
                <a:ext cx="404159" cy="990908"/>
                <a:chOff x="1121941" y="2969319"/>
                <a:chExt cx="404159" cy="990908"/>
              </a:xfrm>
            </p:grpSpPr>
            <p:sp>
              <p:nvSpPr>
                <p:cNvPr id="1563" name="Google Shape;1563;p12"/>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4" name="Google Shape;1564;p12"/>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5" name="Google Shape;1565;p12"/>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6" name="Google Shape;1566;p12"/>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rgbClr val="FFFFFF">
                    <a:alpha val="1341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021E6FA-158E-5F6D-208F-798C8D777280}"/>
              </a:ext>
            </a:extLst>
          </p:cNvPr>
          <p:cNvSpPr>
            <a:spLocks noChangeArrowheads="1"/>
          </p:cNvSpPr>
          <p:nvPr/>
        </p:nvSpPr>
        <p:spPr bwMode="gray">
          <a:xfrm>
            <a:off x="8004176" y="0"/>
            <a:ext cx="1139825" cy="5143500"/>
          </a:xfrm>
          <a:prstGeom prst="rect">
            <a:avLst/>
          </a:prstGeom>
          <a:solidFill>
            <a:schemeClr val="bg2">
              <a:alpha val="39999"/>
            </a:schemeClr>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sp>
        <p:nvSpPr>
          <p:cNvPr id="3" name="Rectangle 2">
            <a:extLst>
              <a:ext uri="{FF2B5EF4-FFF2-40B4-BE49-F238E27FC236}">
                <a16:creationId xmlns:a16="http://schemas.microsoft.com/office/drawing/2014/main" id="{301CD18D-951D-128E-1B5D-5259C73EF6C4}"/>
              </a:ext>
            </a:extLst>
          </p:cNvPr>
          <p:cNvSpPr>
            <a:spLocks noChangeArrowheads="1"/>
          </p:cNvSpPr>
          <p:nvPr/>
        </p:nvSpPr>
        <p:spPr bwMode="white">
          <a:xfrm>
            <a:off x="0" y="3479007"/>
            <a:ext cx="9144000" cy="1664494"/>
          </a:xfrm>
          <a:prstGeom prst="rect">
            <a:avLst/>
          </a:prstGeom>
          <a:solidFill>
            <a:schemeClr val="folHlink">
              <a:alpha val="30980"/>
            </a:schemeClr>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sp>
        <p:nvSpPr>
          <p:cNvPr id="4" name="Rectangle 3">
            <a:extLst>
              <a:ext uri="{FF2B5EF4-FFF2-40B4-BE49-F238E27FC236}">
                <a16:creationId xmlns:a16="http://schemas.microsoft.com/office/drawing/2014/main" id="{81CCE912-FA37-1808-1FF1-EE027ACE5144}"/>
              </a:ext>
            </a:extLst>
          </p:cNvPr>
          <p:cNvSpPr>
            <a:spLocks noChangeArrowheads="1"/>
          </p:cNvSpPr>
          <p:nvPr/>
        </p:nvSpPr>
        <p:spPr bwMode="gray">
          <a:xfrm>
            <a:off x="0" y="1612107"/>
            <a:ext cx="9144000" cy="1874044"/>
          </a:xfrm>
          <a:prstGeom prst="rect">
            <a:avLst/>
          </a:prstGeom>
          <a:solidFill>
            <a:schemeClr val="tx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sp>
        <p:nvSpPr>
          <p:cNvPr id="5" name="Freeform 20">
            <a:extLst>
              <a:ext uri="{FF2B5EF4-FFF2-40B4-BE49-F238E27FC236}">
                <a16:creationId xmlns:a16="http://schemas.microsoft.com/office/drawing/2014/main" id="{594F9535-CA91-FEC7-4ECA-E0B316B59B8E}"/>
              </a:ext>
            </a:extLst>
          </p:cNvPr>
          <p:cNvSpPr>
            <a:spLocks/>
          </p:cNvSpPr>
          <p:nvPr/>
        </p:nvSpPr>
        <p:spPr bwMode="gray">
          <a:xfrm>
            <a:off x="-9525" y="1603772"/>
            <a:ext cx="8015288" cy="1703784"/>
          </a:xfrm>
          <a:custGeom>
            <a:avLst/>
            <a:gdLst>
              <a:gd name="T0" fmla="*/ 0 w 5049"/>
              <a:gd name="T1" fmla="*/ 0 h 1471"/>
              <a:gd name="T2" fmla="*/ 2147483646 w 5049"/>
              <a:gd name="T3" fmla="*/ 2147483646 h 1471"/>
              <a:gd name="T4" fmla="*/ 2147483646 w 5049"/>
              <a:gd name="T5" fmla="*/ 2147483646 h 1471"/>
              <a:gd name="T6" fmla="*/ 0 w 5049"/>
              <a:gd name="T7" fmla="*/ 2147483646 h 1471"/>
              <a:gd name="T8" fmla="*/ 0 w 5049"/>
              <a:gd name="T9" fmla="*/ 0 h 14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49" h="1471">
                <a:moveTo>
                  <a:pt x="0" y="0"/>
                </a:moveTo>
                <a:lnTo>
                  <a:pt x="5049" y="2"/>
                </a:lnTo>
                <a:lnTo>
                  <a:pt x="5048" y="1458"/>
                </a:lnTo>
                <a:lnTo>
                  <a:pt x="0" y="1471"/>
                </a:lnTo>
                <a:lnTo>
                  <a:pt x="0" y="0"/>
                </a:lnTo>
                <a:close/>
              </a:path>
            </a:pathLst>
          </a:custGeom>
          <a:solidFill>
            <a:schemeClr val="folHlink">
              <a:alpha val="72940"/>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003366"/>
                  </a:outerShdw>
                </a:effectLst>
              </a14:hiddenEffects>
            </a:ext>
          </a:extLst>
        </p:spPr>
        <p:txBody>
          <a:bodyPr/>
          <a:lstStyle/>
          <a:p>
            <a:endParaRPr lang="en-US" sz="1050"/>
          </a:p>
        </p:txBody>
      </p:sp>
      <p:sp>
        <p:nvSpPr>
          <p:cNvPr id="6" name="AutoShape 21">
            <a:extLst>
              <a:ext uri="{FF2B5EF4-FFF2-40B4-BE49-F238E27FC236}">
                <a16:creationId xmlns:a16="http://schemas.microsoft.com/office/drawing/2014/main" id="{94D8CDD3-5A45-3343-AFA1-85D38284AF9A}"/>
              </a:ext>
            </a:extLst>
          </p:cNvPr>
          <p:cNvSpPr>
            <a:spLocks noChangeArrowheads="1"/>
          </p:cNvSpPr>
          <p:nvPr/>
        </p:nvSpPr>
        <p:spPr bwMode="gray">
          <a:xfrm>
            <a:off x="7696200" y="4457700"/>
            <a:ext cx="609600" cy="400050"/>
          </a:xfrm>
          <a:prstGeom prst="hexagon">
            <a:avLst>
              <a:gd name="adj" fmla="val 28571"/>
              <a:gd name="vf" fmla="val 115470"/>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sp>
        <p:nvSpPr>
          <p:cNvPr id="7" name="AutoShape 22">
            <a:extLst>
              <a:ext uri="{FF2B5EF4-FFF2-40B4-BE49-F238E27FC236}">
                <a16:creationId xmlns:a16="http://schemas.microsoft.com/office/drawing/2014/main" id="{DF1F1C18-78E5-6950-C521-8102BC488C2D}"/>
              </a:ext>
            </a:extLst>
          </p:cNvPr>
          <p:cNvSpPr>
            <a:spLocks noChangeArrowheads="1"/>
          </p:cNvSpPr>
          <p:nvPr/>
        </p:nvSpPr>
        <p:spPr bwMode="gray">
          <a:xfrm>
            <a:off x="8229600" y="4229100"/>
            <a:ext cx="609600" cy="400050"/>
          </a:xfrm>
          <a:prstGeom prst="hexagon">
            <a:avLst>
              <a:gd name="adj" fmla="val 28571"/>
              <a:gd name="vf" fmla="val 115470"/>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sp>
        <p:nvSpPr>
          <p:cNvPr id="8" name="AutoShape 23">
            <a:extLst>
              <a:ext uri="{FF2B5EF4-FFF2-40B4-BE49-F238E27FC236}">
                <a16:creationId xmlns:a16="http://schemas.microsoft.com/office/drawing/2014/main" id="{7CEE58DE-4936-F3DE-E3BC-6EB9B548CB97}"/>
              </a:ext>
            </a:extLst>
          </p:cNvPr>
          <p:cNvSpPr>
            <a:spLocks noChangeArrowheads="1"/>
          </p:cNvSpPr>
          <p:nvPr/>
        </p:nvSpPr>
        <p:spPr bwMode="gray">
          <a:xfrm>
            <a:off x="8220075" y="4672013"/>
            <a:ext cx="609600" cy="400050"/>
          </a:xfrm>
          <a:prstGeom prst="hexagon">
            <a:avLst>
              <a:gd name="adj" fmla="val 28571"/>
              <a:gd name="vf" fmla="val 115470"/>
            </a:avLst>
          </a:prstGeom>
          <a:solidFill>
            <a:schemeClr val="tx2"/>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sp>
        <p:nvSpPr>
          <p:cNvPr id="9" name="Text Box 14">
            <a:extLst>
              <a:ext uri="{FF2B5EF4-FFF2-40B4-BE49-F238E27FC236}">
                <a16:creationId xmlns:a16="http://schemas.microsoft.com/office/drawing/2014/main" id="{36692ED0-E366-B7E2-712C-F68B3509E03B}"/>
              </a:ext>
            </a:extLst>
          </p:cNvPr>
          <p:cNvSpPr txBox="1">
            <a:spLocks noChangeArrowheads="1"/>
          </p:cNvSpPr>
          <p:nvPr/>
        </p:nvSpPr>
        <p:spPr bwMode="auto">
          <a:xfrm>
            <a:off x="304800" y="171450"/>
            <a:ext cx="1447800" cy="415498"/>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2100" b="1">
                <a:solidFill>
                  <a:schemeClr val="tx2"/>
                </a:solidFill>
                <a:latin typeface="Verdana" panose="020B0604030504040204" pitchFamily="34" charset="0"/>
              </a:rPr>
              <a:t>LOGO</a:t>
            </a:r>
          </a:p>
        </p:txBody>
      </p:sp>
      <p:grpSp>
        <p:nvGrpSpPr>
          <p:cNvPr id="10" name="Group 116">
            <a:extLst>
              <a:ext uri="{FF2B5EF4-FFF2-40B4-BE49-F238E27FC236}">
                <a16:creationId xmlns:a16="http://schemas.microsoft.com/office/drawing/2014/main" id="{2BD46A15-6F2D-1766-77D2-A75C842E1378}"/>
              </a:ext>
            </a:extLst>
          </p:cNvPr>
          <p:cNvGrpSpPr>
            <a:grpSpLocks/>
          </p:cNvGrpSpPr>
          <p:nvPr/>
        </p:nvGrpSpPr>
        <p:grpSpPr bwMode="auto">
          <a:xfrm>
            <a:off x="190500" y="1743075"/>
            <a:ext cx="3276600" cy="2486025"/>
            <a:chOff x="120" y="1464"/>
            <a:chExt cx="2064" cy="2088"/>
          </a:xfrm>
        </p:grpSpPr>
        <p:sp>
          <p:nvSpPr>
            <p:cNvPr id="11" name="AutoShape 113" descr="gdd01">
              <a:extLst>
                <a:ext uri="{FF2B5EF4-FFF2-40B4-BE49-F238E27FC236}">
                  <a16:creationId xmlns:a16="http://schemas.microsoft.com/office/drawing/2014/main" id="{70904F70-2090-D60C-1292-BDCD3E90AC2A}"/>
                </a:ext>
              </a:extLst>
            </p:cNvPr>
            <p:cNvSpPr>
              <a:spLocks noChangeArrowheads="1"/>
            </p:cNvSpPr>
            <p:nvPr userDrawn="1"/>
          </p:nvSpPr>
          <p:spPr bwMode="gray">
            <a:xfrm>
              <a:off x="120" y="1992"/>
              <a:ext cx="1104" cy="1008"/>
            </a:xfrm>
            <a:prstGeom prst="hexagon">
              <a:avLst>
                <a:gd name="adj" fmla="val 27381"/>
                <a:gd name="vf" fmla="val 115470"/>
              </a:avLst>
            </a:prstGeom>
            <a:blipFill dpi="0" rotWithShape="1">
              <a:blip r:embed="rId2"/>
              <a:srcRect/>
              <a:stretch>
                <a:fillRect/>
              </a:stretch>
            </a:blipFill>
            <a:ln w="28575">
              <a:solidFill>
                <a:schemeClr val="bg1"/>
              </a:solidFill>
              <a:miter lim="800000"/>
              <a:headEnd/>
              <a:tailEnd/>
            </a:ln>
            <a:effectLst>
              <a:outerShdw dist="125080" dir="1437749" algn="ctr" rotWithShape="0">
                <a:schemeClr val="bg2">
                  <a:alpha val="32001"/>
                </a:scheme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ko-KR" altLang="en-US" sz="1050">
                <a:latin typeface="Times New Roman" panose="02020603050405020304" pitchFamily="18" charset="0"/>
                <a:ea typeface="Gulim" panose="020B0600000101010101" pitchFamily="34" charset="-127"/>
              </a:endParaRPr>
            </a:p>
          </p:txBody>
        </p:sp>
        <p:sp>
          <p:nvSpPr>
            <p:cNvPr id="12" name="AutoShape 114" descr="gdd04">
              <a:extLst>
                <a:ext uri="{FF2B5EF4-FFF2-40B4-BE49-F238E27FC236}">
                  <a16:creationId xmlns:a16="http://schemas.microsoft.com/office/drawing/2014/main" id="{6284F705-BE3D-BA51-1A12-B5B714F10CC1}"/>
                </a:ext>
              </a:extLst>
            </p:cNvPr>
            <p:cNvSpPr>
              <a:spLocks noChangeArrowheads="1"/>
            </p:cNvSpPr>
            <p:nvPr userDrawn="1"/>
          </p:nvSpPr>
          <p:spPr bwMode="gray">
            <a:xfrm>
              <a:off x="1032" y="1464"/>
              <a:ext cx="1152" cy="1008"/>
            </a:xfrm>
            <a:prstGeom prst="hexagon">
              <a:avLst>
                <a:gd name="adj" fmla="val 28571"/>
                <a:gd name="vf" fmla="val 115470"/>
              </a:avLst>
            </a:prstGeom>
            <a:blipFill dpi="0" rotWithShape="1">
              <a:blip r:embed="rId3"/>
              <a:srcRect/>
              <a:stretch>
                <a:fillRect/>
              </a:stretch>
            </a:blipFill>
            <a:ln w="28575">
              <a:solidFill>
                <a:schemeClr val="bg1"/>
              </a:solidFill>
              <a:miter lim="800000"/>
              <a:headEnd/>
              <a:tailEnd/>
            </a:ln>
            <a:effectLst>
              <a:outerShdw dist="125080" dir="1437749" algn="ctr" rotWithShape="0">
                <a:schemeClr val="bg2">
                  <a:alpha val="32001"/>
                </a:scheme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ko-KR" altLang="en-US" sz="1050">
                <a:latin typeface="Times New Roman" panose="02020603050405020304" pitchFamily="18" charset="0"/>
                <a:ea typeface="Gulim" panose="020B0600000101010101" pitchFamily="34" charset="-127"/>
              </a:endParaRPr>
            </a:p>
          </p:txBody>
        </p:sp>
        <p:sp>
          <p:nvSpPr>
            <p:cNvPr id="13" name="AutoShape 115" descr="gdd03">
              <a:extLst>
                <a:ext uri="{FF2B5EF4-FFF2-40B4-BE49-F238E27FC236}">
                  <a16:creationId xmlns:a16="http://schemas.microsoft.com/office/drawing/2014/main" id="{08AE51B5-9E24-1D4F-9B78-28DE5540395D}"/>
                </a:ext>
              </a:extLst>
            </p:cNvPr>
            <p:cNvSpPr>
              <a:spLocks noChangeArrowheads="1"/>
            </p:cNvSpPr>
            <p:nvPr userDrawn="1"/>
          </p:nvSpPr>
          <p:spPr bwMode="gray">
            <a:xfrm>
              <a:off x="1008" y="2544"/>
              <a:ext cx="1152" cy="1008"/>
            </a:xfrm>
            <a:prstGeom prst="hexagon">
              <a:avLst>
                <a:gd name="adj" fmla="val 28571"/>
                <a:gd name="vf" fmla="val 115470"/>
              </a:avLst>
            </a:prstGeom>
            <a:blipFill dpi="0" rotWithShape="1">
              <a:blip r:embed="rId4"/>
              <a:srcRect/>
              <a:stretch>
                <a:fillRect/>
              </a:stretch>
            </a:blipFill>
            <a:ln w="28575">
              <a:solidFill>
                <a:schemeClr val="bg1"/>
              </a:solidFill>
              <a:miter lim="800000"/>
              <a:headEnd/>
              <a:tailEnd/>
            </a:ln>
            <a:effectLst>
              <a:outerShdw dist="125080" dir="1437749" algn="ctr" rotWithShape="0">
                <a:schemeClr val="bg2">
                  <a:alpha val="32001"/>
                </a:scheme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defRPr/>
              </a:pPr>
              <a:endParaRPr lang="ko-KR" altLang="en-US" sz="1050">
                <a:latin typeface="Times New Roman" panose="02020603050405020304" pitchFamily="18" charset="0"/>
                <a:ea typeface="Gulim" panose="020B0600000101010101" pitchFamily="34" charset="-127"/>
              </a:endParaRPr>
            </a:p>
          </p:txBody>
        </p:sp>
      </p:grpSp>
      <p:sp>
        <p:nvSpPr>
          <p:cNvPr id="3074" name="Rectangle 2"/>
          <p:cNvSpPr>
            <a:spLocks noGrp="1" noChangeArrowheads="1"/>
          </p:cNvSpPr>
          <p:nvPr>
            <p:ph type="ctrTitle"/>
          </p:nvPr>
        </p:nvSpPr>
        <p:spPr bwMode="gray">
          <a:xfrm>
            <a:off x="1143000" y="742950"/>
            <a:ext cx="6705600" cy="759619"/>
          </a:xfrm>
        </p:spPr>
        <p:txBody>
          <a:bodyPr/>
          <a:lstStyle>
            <a:lvl1pPr algn="ctr">
              <a:defRPr sz="2700" b="1">
                <a:solidFill>
                  <a:schemeClr val="tx2"/>
                </a:solidFill>
              </a:defRPr>
            </a:lvl1pPr>
          </a:lstStyle>
          <a:p>
            <a:pPr lvl="0"/>
            <a:r>
              <a:rPr lang="en-US" noProof="0"/>
              <a:t>Click to edit Master title style</a:t>
            </a:r>
          </a:p>
        </p:txBody>
      </p:sp>
      <p:sp>
        <p:nvSpPr>
          <p:cNvPr id="3075" name="Rectangle 3"/>
          <p:cNvSpPr>
            <a:spLocks noGrp="1" noChangeArrowheads="1"/>
          </p:cNvSpPr>
          <p:nvPr>
            <p:ph type="subTitle" idx="1"/>
          </p:nvPr>
        </p:nvSpPr>
        <p:spPr bwMode="white">
          <a:xfrm>
            <a:off x="3505200" y="2228850"/>
            <a:ext cx="4343400" cy="514350"/>
          </a:xfrm>
        </p:spPr>
        <p:txBody>
          <a:bodyPr/>
          <a:lstStyle>
            <a:lvl1pPr marL="0" indent="0" algn="r">
              <a:buFont typeface="Wingdings" panose="05000000000000000000" pitchFamily="2" charset="2"/>
              <a:buNone/>
              <a:defRPr sz="1200">
                <a:solidFill>
                  <a:schemeClr val="bg1"/>
                </a:solidFill>
              </a:defRPr>
            </a:lvl1pPr>
          </a:lstStyle>
          <a:p>
            <a:pPr lvl="0"/>
            <a:r>
              <a:rPr lang="en-US" noProof="0"/>
              <a:t>Click to edit Master subtitle style</a:t>
            </a:r>
          </a:p>
        </p:txBody>
      </p:sp>
      <p:sp>
        <p:nvSpPr>
          <p:cNvPr id="14" name="Rectangle 4">
            <a:extLst>
              <a:ext uri="{FF2B5EF4-FFF2-40B4-BE49-F238E27FC236}">
                <a16:creationId xmlns:a16="http://schemas.microsoft.com/office/drawing/2014/main" id="{9C1C852E-A9C3-7F09-00F4-F6FCF3FA718E}"/>
              </a:ext>
            </a:extLst>
          </p:cNvPr>
          <p:cNvSpPr>
            <a:spLocks noGrp="1" noChangeArrowheads="1"/>
          </p:cNvSpPr>
          <p:nvPr>
            <p:ph type="dt" sz="half" idx="10"/>
          </p:nvPr>
        </p:nvSpPr>
        <p:spPr>
          <a:xfrm>
            <a:off x="3352800" y="4914900"/>
            <a:ext cx="2133600" cy="114300"/>
          </a:xfrm>
        </p:spPr>
        <p:txBody>
          <a:bodyPr/>
          <a:lstStyle>
            <a:lvl1pPr algn="r">
              <a:defRPr sz="750">
                <a:solidFill>
                  <a:schemeClr val="tx2"/>
                </a:solidFill>
                <a:latin typeface="+mn-lt"/>
              </a:defRPr>
            </a:lvl1pPr>
          </a:lstStyle>
          <a:p>
            <a:pPr>
              <a:defRPr/>
            </a:pPr>
            <a:endParaRPr lang="en-US"/>
          </a:p>
        </p:txBody>
      </p:sp>
      <p:sp>
        <p:nvSpPr>
          <p:cNvPr id="15" name="Rectangle 5">
            <a:extLst>
              <a:ext uri="{FF2B5EF4-FFF2-40B4-BE49-F238E27FC236}">
                <a16:creationId xmlns:a16="http://schemas.microsoft.com/office/drawing/2014/main" id="{2DB381BC-102B-3DD0-55D3-2B5CB456E746}"/>
              </a:ext>
            </a:extLst>
          </p:cNvPr>
          <p:cNvSpPr>
            <a:spLocks noGrp="1" noChangeArrowheads="1"/>
          </p:cNvSpPr>
          <p:nvPr>
            <p:ph type="ftr" sz="quarter" idx="11"/>
          </p:nvPr>
        </p:nvSpPr>
        <p:spPr>
          <a:xfrm>
            <a:off x="304800" y="4857750"/>
            <a:ext cx="2590800" cy="171450"/>
          </a:xfrm>
        </p:spPr>
        <p:txBody>
          <a:bodyPr/>
          <a:lstStyle>
            <a:lvl1pPr algn="ctr">
              <a:defRPr sz="900">
                <a:solidFill>
                  <a:schemeClr val="tx2"/>
                </a:solidFill>
                <a:latin typeface="Arial" panose="020B0604020202020204" pitchFamily="34" charset="0"/>
              </a:defRPr>
            </a:lvl1pPr>
          </a:lstStyle>
          <a:p>
            <a:pPr>
              <a:defRPr/>
            </a:pPr>
            <a:endParaRPr lang="en-US"/>
          </a:p>
        </p:txBody>
      </p:sp>
      <p:sp>
        <p:nvSpPr>
          <p:cNvPr id="16" name="Rectangle 6">
            <a:extLst>
              <a:ext uri="{FF2B5EF4-FFF2-40B4-BE49-F238E27FC236}">
                <a16:creationId xmlns:a16="http://schemas.microsoft.com/office/drawing/2014/main" id="{45799C0F-483D-BEDC-E75E-046747BC461E}"/>
              </a:ext>
            </a:extLst>
          </p:cNvPr>
          <p:cNvSpPr>
            <a:spLocks noGrp="1" noChangeArrowheads="1"/>
          </p:cNvSpPr>
          <p:nvPr>
            <p:ph type="sldNum" sz="quarter" idx="12"/>
          </p:nvPr>
        </p:nvSpPr>
        <p:spPr>
          <a:xfrm>
            <a:off x="8210550" y="4850607"/>
            <a:ext cx="533400" cy="183356"/>
          </a:xfrm>
        </p:spPr>
        <p:txBody>
          <a:bodyPr/>
          <a:lstStyle>
            <a:lvl1pPr>
              <a:defRPr sz="900">
                <a:latin typeface="Arial" panose="020B0604020202020204" pitchFamily="34" charset="0"/>
              </a:defRPr>
            </a:lvl1pPr>
          </a:lstStyle>
          <a:p>
            <a:pPr>
              <a:defRPr/>
            </a:pPr>
            <a:fld id="{951FE724-731E-47B4-AF5F-10AA826EBEDF}" type="slidenum">
              <a:rPr lang="en-US" altLang="en-US"/>
              <a:pPr>
                <a:defRPr/>
              </a:pPr>
              <a:t>‹#›</a:t>
            </a:fld>
            <a:endParaRPr lang="en-US" altLang="en-US"/>
          </a:p>
        </p:txBody>
      </p:sp>
    </p:spTree>
    <p:extLst>
      <p:ext uri="{BB962C8B-B14F-4D97-AF65-F5344CB8AC3E}">
        <p14:creationId xmlns:p14="http://schemas.microsoft.com/office/powerpoint/2010/main" val="784412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DAD9B6-973D-E3A0-9C74-4AAFB15E48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F9F0EC-18E5-3740-33ED-F547FFC36EF4}"/>
              </a:ext>
            </a:extLst>
          </p:cNvPr>
          <p:cNvSpPr>
            <a:spLocks noGrp="1" noChangeArrowheads="1"/>
          </p:cNvSpPr>
          <p:nvPr>
            <p:ph type="ftr" sz="quarter" idx="11"/>
          </p:nvPr>
        </p:nvSpPr>
        <p:spPr>
          <a:ln/>
        </p:spPr>
        <p:txBody>
          <a:bodyPr/>
          <a:lstStyle>
            <a:lvl1pPr>
              <a:defRPr/>
            </a:lvl1pPr>
          </a:lstStyle>
          <a:p>
            <a:pPr>
              <a:defRPr/>
            </a:pPr>
            <a:r>
              <a:rPr lang="en-US"/>
              <a:t>www.themegallery.com</a:t>
            </a:r>
          </a:p>
        </p:txBody>
      </p:sp>
      <p:sp>
        <p:nvSpPr>
          <p:cNvPr id="6" name="Rectangle 6">
            <a:extLst>
              <a:ext uri="{FF2B5EF4-FFF2-40B4-BE49-F238E27FC236}">
                <a16:creationId xmlns:a16="http://schemas.microsoft.com/office/drawing/2014/main" id="{5E9523B9-35DD-C4E7-C3DB-665FBB32E154}"/>
              </a:ext>
            </a:extLst>
          </p:cNvPr>
          <p:cNvSpPr>
            <a:spLocks noGrp="1" noChangeArrowheads="1"/>
          </p:cNvSpPr>
          <p:nvPr>
            <p:ph type="sldNum" sz="quarter" idx="12"/>
          </p:nvPr>
        </p:nvSpPr>
        <p:spPr>
          <a:ln/>
        </p:spPr>
        <p:txBody>
          <a:bodyPr/>
          <a:lstStyle>
            <a:lvl1pPr>
              <a:defRPr/>
            </a:lvl1pPr>
          </a:lstStyle>
          <a:p>
            <a:pPr>
              <a:defRPr/>
            </a:pPr>
            <a:fld id="{D40BBA73-7209-4010-BC7D-A4003A4E61A0}" type="slidenum">
              <a:rPr lang="en-US" altLang="en-US"/>
              <a:pPr>
                <a:defRPr/>
              </a:pPr>
              <a:t>‹#›</a:t>
            </a:fld>
            <a:endParaRPr lang="en-US" altLang="en-US"/>
          </a:p>
        </p:txBody>
      </p:sp>
    </p:spTree>
    <p:extLst>
      <p:ext uri="{BB962C8B-B14F-4D97-AF65-F5344CB8AC3E}">
        <p14:creationId xmlns:p14="http://schemas.microsoft.com/office/powerpoint/2010/main" val="3094052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5AD6329B-6F4B-4D1D-6A12-C6D290F5A9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44D214-F69F-4A33-5A37-BA3D5CB4A108}"/>
              </a:ext>
            </a:extLst>
          </p:cNvPr>
          <p:cNvSpPr>
            <a:spLocks noGrp="1" noChangeArrowheads="1"/>
          </p:cNvSpPr>
          <p:nvPr>
            <p:ph type="ftr" sz="quarter" idx="11"/>
          </p:nvPr>
        </p:nvSpPr>
        <p:spPr>
          <a:ln/>
        </p:spPr>
        <p:txBody>
          <a:bodyPr/>
          <a:lstStyle>
            <a:lvl1pPr>
              <a:defRPr/>
            </a:lvl1pPr>
          </a:lstStyle>
          <a:p>
            <a:pPr>
              <a:defRPr/>
            </a:pPr>
            <a:r>
              <a:rPr lang="en-US"/>
              <a:t>www.themegallery.com</a:t>
            </a:r>
          </a:p>
        </p:txBody>
      </p:sp>
      <p:sp>
        <p:nvSpPr>
          <p:cNvPr id="6" name="Rectangle 6">
            <a:extLst>
              <a:ext uri="{FF2B5EF4-FFF2-40B4-BE49-F238E27FC236}">
                <a16:creationId xmlns:a16="http://schemas.microsoft.com/office/drawing/2014/main" id="{1E5E9D7D-1A28-D1D5-FA76-C23B2B0A819A}"/>
              </a:ext>
            </a:extLst>
          </p:cNvPr>
          <p:cNvSpPr>
            <a:spLocks noGrp="1" noChangeArrowheads="1"/>
          </p:cNvSpPr>
          <p:nvPr>
            <p:ph type="sldNum" sz="quarter" idx="12"/>
          </p:nvPr>
        </p:nvSpPr>
        <p:spPr>
          <a:ln/>
        </p:spPr>
        <p:txBody>
          <a:bodyPr/>
          <a:lstStyle>
            <a:lvl1pPr>
              <a:defRPr/>
            </a:lvl1pPr>
          </a:lstStyle>
          <a:p>
            <a:pPr>
              <a:defRPr/>
            </a:pPr>
            <a:fld id="{3EEDE7FD-BF02-4392-99C9-D0A1D72E2B0B}" type="slidenum">
              <a:rPr lang="en-US" altLang="en-US"/>
              <a:pPr>
                <a:defRPr/>
              </a:pPr>
              <a:t>‹#›</a:t>
            </a:fld>
            <a:endParaRPr lang="en-US" altLang="en-US"/>
          </a:p>
        </p:txBody>
      </p:sp>
    </p:spTree>
    <p:extLst>
      <p:ext uri="{BB962C8B-B14F-4D97-AF65-F5344CB8AC3E}">
        <p14:creationId xmlns:p14="http://schemas.microsoft.com/office/powerpoint/2010/main" val="59306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807244"/>
            <a:ext cx="4038600" cy="3936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07244"/>
            <a:ext cx="4038600" cy="3936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E754579-2F11-B637-9C1A-B321245C788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8BA2FBD-37F2-98E4-5C7D-FF24EBC23CD3}"/>
              </a:ext>
            </a:extLst>
          </p:cNvPr>
          <p:cNvSpPr>
            <a:spLocks noGrp="1" noChangeArrowheads="1"/>
          </p:cNvSpPr>
          <p:nvPr>
            <p:ph type="ftr" sz="quarter" idx="11"/>
          </p:nvPr>
        </p:nvSpPr>
        <p:spPr>
          <a:ln/>
        </p:spPr>
        <p:txBody>
          <a:bodyPr/>
          <a:lstStyle>
            <a:lvl1pPr>
              <a:defRPr/>
            </a:lvl1pPr>
          </a:lstStyle>
          <a:p>
            <a:pPr>
              <a:defRPr/>
            </a:pPr>
            <a:r>
              <a:rPr lang="en-US"/>
              <a:t>www.themegallery.com</a:t>
            </a:r>
          </a:p>
        </p:txBody>
      </p:sp>
      <p:sp>
        <p:nvSpPr>
          <p:cNvPr id="7" name="Rectangle 6">
            <a:extLst>
              <a:ext uri="{FF2B5EF4-FFF2-40B4-BE49-F238E27FC236}">
                <a16:creationId xmlns:a16="http://schemas.microsoft.com/office/drawing/2014/main" id="{611E57C1-CE18-2262-B471-E5097FABB7A8}"/>
              </a:ext>
            </a:extLst>
          </p:cNvPr>
          <p:cNvSpPr>
            <a:spLocks noGrp="1" noChangeArrowheads="1"/>
          </p:cNvSpPr>
          <p:nvPr>
            <p:ph type="sldNum" sz="quarter" idx="12"/>
          </p:nvPr>
        </p:nvSpPr>
        <p:spPr>
          <a:ln/>
        </p:spPr>
        <p:txBody>
          <a:bodyPr/>
          <a:lstStyle>
            <a:lvl1pPr>
              <a:defRPr/>
            </a:lvl1pPr>
          </a:lstStyle>
          <a:p>
            <a:pPr>
              <a:defRPr/>
            </a:pPr>
            <a:fld id="{0497FC9D-580F-4D09-8A3E-44886BCBF301}" type="slidenum">
              <a:rPr lang="en-US" altLang="en-US"/>
              <a:pPr>
                <a:defRPr/>
              </a:pPr>
              <a:t>‹#›</a:t>
            </a:fld>
            <a:endParaRPr lang="en-US" altLang="en-US"/>
          </a:p>
        </p:txBody>
      </p:sp>
    </p:spTree>
    <p:extLst>
      <p:ext uri="{BB962C8B-B14F-4D97-AF65-F5344CB8AC3E}">
        <p14:creationId xmlns:p14="http://schemas.microsoft.com/office/powerpoint/2010/main" val="1320468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1E70D1-3E7F-C588-3999-7F4A90E0AC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B2AE5E4-0BD3-12C2-22AF-5724880E6489}"/>
              </a:ext>
            </a:extLst>
          </p:cNvPr>
          <p:cNvSpPr>
            <a:spLocks noGrp="1" noChangeArrowheads="1"/>
          </p:cNvSpPr>
          <p:nvPr>
            <p:ph type="ftr" sz="quarter" idx="11"/>
          </p:nvPr>
        </p:nvSpPr>
        <p:spPr>
          <a:ln/>
        </p:spPr>
        <p:txBody>
          <a:bodyPr/>
          <a:lstStyle>
            <a:lvl1pPr>
              <a:defRPr/>
            </a:lvl1pPr>
          </a:lstStyle>
          <a:p>
            <a:pPr>
              <a:defRPr/>
            </a:pPr>
            <a:r>
              <a:rPr lang="en-US"/>
              <a:t>www.themegallery.com</a:t>
            </a:r>
          </a:p>
        </p:txBody>
      </p:sp>
      <p:sp>
        <p:nvSpPr>
          <p:cNvPr id="9" name="Rectangle 6">
            <a:extLst>
              <a:ext uri="{FF2B5EF4-FFF2-40B4-BE49-F238E27FC236}">
                <a16:creationId xmlns:a16="http://schemas.microsoft.com/office/drawing/2014/main" id="{4B7EC369-74DD-05DD-ED87-59B616661222}"/>
              </a:ext>
            </a:extLst>
          </p:cNvPr>
          <p:cNvSpPr>
            <a:spLocks noGrp="1" noChangeArrowheads="1"/>
          </p:cNvSpPr>
          <p:nvPr>
            <p:ph type="sldNum" sz="quarter" idx="12"/>
          </p:nvPr>
        </p:nvSpPr>
        <p:spPr>
          <a:ln/>
        </p:spPr>
        <p:txBody>
          <a:bodyPr/>
          <a:lstStyle>
            <a:lvl1pPr>
              <a:defRPr/>
            </a:lvl1pPr>
          </a:lstStyle>
          <a:p>
            <a:pPr>
              <a:defRPr/>
            </a:pPr>
            <a:fld id="{A7A493FA-CBEC-4E50-99D4-D65EC9225330}" type="slidenum">
              <a:rPr lang="en-US" altLang="en-US"/>
              <a:pPr>
                <a:defRPr/>
              </a:pPr>
              <a:t>‹#›</a:t>
            </a:fld>
            <a:endParaRPr lang="en-US" altLang="en-US"/>
          </a:p>
        </p:txBody>
      </p:sp>
    </p:spTree>
    <p:extLst>
      <p:ext uri="{BB962C8B-B14F-4D97-AF65-F5344CB8AC3E}">
        <p14:creationId xmlns:p14="http://schemas.microsoft.com/office/powerpoint/2010/main" val="655493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32FDB7B-3E15-E888-5F0B-EC2460C9AC8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0CE1378-73DF-2AD3-EA8C-5FB421C53BE4}"/>
              </a:ext>
            </a:extLst>
          </p:cNvPr>
          <p:cNvSpPr>
            <a:spLocks noGrp="1" noChangeArrowheads="1"/>
          </p:cNvSpPr>
          <p:nvPr>
            <p:ph type="ftr" sz="quarter" idx="11"/>
          </p:nvPr>
        </p:nvSpPr>
        <p:spPr>
          <a:ln/>
        </p:spPr>
        <p:txBody>
          <a:bodyPr/>
          <a:lstStyle>
            <a:lvl1pPr>
              <a:defRPr/>
            </a:lvl1pPr>
          </a:lstStyle>
          <a:p>
            <a:pPr>
              <a:defRPr/>
            </a:pPr>
            <a:r>
              <a:rPr lang="en-US"/>
              <a:t>www.themegallery.com</a:t>
            </a:r>
          </a:p>
        </p:txBody>
      </p:sp>
      <p:sp>
        <p:nvSpPr>
          <p:cNvPr id="5" name="Rectangle 6">
            <a:extLst>
              <a:ext uri="{FF2B5EF4-FFF2-40B4-BE49-F238E27FC236}">
                <a16:creationId xmlns:a16="http://schemas.microsoft.com/office/drawing/2014/main" id="{676B3C84-08A3-6749-03C2-ED282D1729B8}"/>
              </a:ext>
            </a:extLst>
          </p:cNvPr>
          <p:cNvSpPr>
            <a:spLocks noGrp="1" noChangeArrowheads="1"/>
          </p:cNvSpPr>
          <p:nvPr>
            <p:ph type="sldNum" sz="quarter" idx="12"/>
          </p:nvPr>
        </p:nvSpPr>
        <p:spPr>
          <a:ln/>
        </p:spPr>
        <p:txBody>
          <a:bodyPr/>
          <a:lstStyle>
            <a:lvl1pPr>
              <a:defRPr/>
            </a:lvl1pPr>
          </a:lstStyle>
          <a:p>
            <a:pPr>
              <a:defRPr/>
            </a:pPr>
            <a:fld id="{E9CC0597-3C71-4602-96CD-C5CC1B2B6749}" type="slidenum">
              <a:rPr lang="en-US" altLang="en-US"/>
              <a:pPr>
                <a:defRPr/>
              </a:pPr>
              <a:t>‹#›</a:t>
            </a:fld>
            <a:endParaRPr lang="en-US" altLang="en-US"/>
          </a:p>
        </p:txBody>
      </p:sp>
    </p:spTree>
    <p:extLst>
      <p:ext uri="{BB962C8B-B14F-4D97-AF65-F5344CB8AC3E}">
        <p14:creationId xmlns:p14="http://schemas.microsoft.com/office/powerpoint/2010/main" val="2953325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C7BE064-90FB-1A6B-15FC-47035546D40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1E14343-FE89-6588-94FF-C6F1CC5FEEB9}"/>
              </a:ext>
            </a:extLst>
          </p:cNvPr>
          <p:cNvSpPr>
            <a:spLocks noGrp="1" noChangeArrowheads="1"/>
          </p:cNvSpPr>
          <p:nvPr>
            <p:ph type="ftr" sz="quarter" idx="11"/>
          </p:nvPr>
        </p:nvSpPr>
        <p:spPr>
          <a:ln/>
        </p:spPr>
        <p:txBody>
          <a:bodyPr/>
          <a:lstStyle>
            <a:lvl1pPr>
              <a:defRPr/>
            </a:lvl1pPr>
          </a:lstStyle>
          <a:p>
            <a:pPr>
              <a:defRPr/>
            </a:pPr>
            <a:r>
              <a:rPr lang="en-US"/>
              <a:t>www.themegallery.com</a:t>
            </a:r>
          </a:p>
        </p:txBody>
      </p:sp>
      <p:sp>
        <p:nvSpPr>
          <p:cNvPr id="4" name="Rectangle 6">
            <a:extLst>
              <a:ext uri="{FF2B5EF4-FFF2-40B4-BE49-F238E27FC236}">
                <a16:creationId xmlns:a16="http://schemas.microsoft.com/office/drawing/2014/main" id="{2C5E50E1-5AAC-DB18-5814-4B13AA9B751C}"/>
              </a:ext>
            </a:extLst>
          </p:cNvPr>
          <p:cNvSpPr>
            <a:spLocks noGrp="1" noChangeArrowheads="1"/>
          </p:cNvSpPr>
          <p:nvPr>
            <p:ph type="sldNum" sz="quarter" idx="12"/>
          </p:nvPr>
        </p:nvSpPr>
        <p:spPr>
          <a:ln/>
        </p:spPr>
        <p:txBody>
          <a:bodyPr/>
          <a:lstStyle>
            <a:lvl1pPr>
              <a:defRPr/>
            </a:lvl1pPr>
          </a:lstStyle>
          <a:p>
            <a:pPr>
              <a:defRPr/>
            </a:pPr>
            <a:fld id="{FC178522-32EE-4D73-BB61-F41528E3A65A}" type="slidenum">
              <a:rPr lang="en-US" altLang="en-US"/>
              <a:pPr>
                <a:defRPr/>
              </a:pPr>
              <a:t>‹#›</a:t>
            </a:fld>
            <a:endParaRPr lang="en-US" altLang="en-US"/>
          </a:p>
        </p:txBody>
      </p:sp>
    </p:spTree>
    <p:extLst>
      <p:ext uri="{BB962C8B-B14F-4D97-AF65-F5344CB8AC3E}">
        <p14:creationId xmlns:p14="http://schemas.microsoft.com/office/powerpoint/2010/main" val="1848406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9BFD5F2D-6FA4-2E29-BAEE-3C3FB1C68B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7E3FE5-956E-EA43-40F0-4CF6FCFC94D6}"/>
              </a:ext>
            </a:extLst>
          </p:cNvPr>
          <p:cNvSpPr>
            <a:spLocks noGrp="1" noChangeArrowheads="1"/>
          </p:cNvSpPr>
          <p:nvPr>
            <p:ph type="ftr" sz="quarter" idx="11"/>
          </p:nvPr>
        </p:nvSpPr>
        <p:spPr>
          <a:ln/>
        </p:spPr>
        <p:txBody>
          <a:bodyPr/>
          <a:lstStyle>
            <a:lvl1pPr>
              <a:defRPr/>
            </a:lvl1pPr>
          </a:lstStyle>
          <a:p>
            <a:pPr>
              <a:defRPr/>
            </a:pPr>
            <a:r>
              <a:rPr lang="en-US"/>
              <a:t>www.themegallery.com</a:t>
            </a:r>
          </a:p>
        </p:txBody>
      </p:sp>
      <p:sp>
        <p:nvSpPr>
          <p:cNvPr id="7" name="Rectangle 6">
            <a:extLst>
              <a:ext uri="{FF2B5EF4-FFF2-40B4-BE49-F238E27FC236}">
                <a16:creationId xmlns:a16="http://schemas.microsoft.com/office/drawing/2014/main" id="{E32DEAF3-0246-41F9-908B-498E33E2BCAF}"/>
              </a:ext>
            </a:extLst>
          </p:cNvPr>
          <p:cNvSpPr>
            <a:spLocks noGrp="1" noChangeArrowheads="1"/>
          </p:cNvSpPr>
          <p:nvPr>
            <p:ph type="sldNum" sz="quarter" idx="12"/>
          </p:nvPr>
        </p:nvSpPr>
        <p:spPr>
          <a:ln/>
        </p:spPr>
        <p:txBody>
          <a:bodyPr/>
          <a:lstStyle>
            <a:lvl1pPr>
              <a:defRPr/>
            </a:lvl1pPr>
          </a:lstStyle>
          <a:p>
            <a:pPr>
              <a:defRPr/>
            </a:pPr>
            <a:fld id="{1B12C7D9-282B-4381-8CBD-12EEE73D6EFC}" type="slidenum">
              <a:rPr lang="en-US" altLang="en-US"/>
              <a:pPr>
                <a:defRPr/>
              </a:pPr>
              <a:t>‹#›</a:t>
            </a:fld>
            <a:endParaRPr lang="en-US" altLang="en-US"/>
          </a:p>
        </p:txBody>
      </p:sp>
    </p:spTree>
    <p:extLst>
      <p:ext uri="{BB962C8B-B14F-4D97-AF65-F5344CB8AC3E}">
        <p14:creationId xmlns:p14="http://schemas.microsoft.com/office/powerpoint/2010/main" val="716142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6B6CB196-908D-514E-D5A8-54B2925FA85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BDBD65-1F2B-F8EF-1659-C274B8CDCAA0}"/>
              </a:ext>
            </a:extLst>
          </p:cNvPr>
          <p:cNvSpPr>
            <a:spLocks noGrp="1" noChangeArrowheads="1"/>
          </p:cNvSpPr>
          <p:nvPr>
            <p:ph type="ftr" sz="quarter" idx="11"/>
          </p:nvPr>
        </p:nvSpPr>
        <p:spPr>
          <a:ln/>
        </p:spPr>
        <p:txBody>
          <a:bodyPr/>
          <a:lstStyle>
            <a:lvl1pPr>
              <a:defRPr/>
            </a:lvl1pPr>
          </a:lstStyle>
          <a:p>
            <a:pPr>
              <a:defRPr/>
            </a:pPr>
            <a:r>
              <a:rPr lang="en-US"/>
              <a:t>www.themegallery.com</a:t>
            </a:r>
          </a:p>
        </p:txBody>
      </p:sp>
      <p:sp>
        <p:nvSpPr>
          <p:cNvPr id="7" name="Rectangle 6">
            <a:extLst>
              <a:ext uri="{FF2B5EF4-FFF2-40B4-BE49-F238E27FC236}">
                <a16:creationId xmlns:a16="http://schemas.microsoft.com/office/drawing/2014/main" id="{A9F45765-6848-7839-47AD-E78D123E1E5C}"/>
              </a:ext>
            </a:extLst>
          </p:cNvPr>
          <p:cNvSpPr>
            <a:spLocks noGrp="1" noChangeArrowheads="1"/>
          </p:cNvSpPr>
          <p:nvPr>
            <p:ph type="sldNum" sz="quarter" idx="12"/>
          </p:nvPr>
        </p:nvSpPr>
        <p:spPr>
          <a:ln/>
        </p:spPr>
        <p:txBody>
          <a:bodyPr/>
          <a:lstStyle>
            <a:lvl1pPr>
              <a:defRPr/>
            </a:lvl1pPr>
          </a:lstStyle>
          <a:p>
            <a:pPr>
              <a:defRPr/>
            </a:pPr>
            <a:fld id="{27CFDFA7-E8F5-4B62-848D-0559639239B8}" type="slidenum">
              <a:rPr lang="en-US" altLang="en-US"/>
              <a:pPr>
                <a:defRPr/>
              </a:pPr>
              <a:t>‹#›</a:t>
            </a:fld>
            <a:endParaRPr lang="en-US" altLang="en-US"/>
          </a:p>
        </p:txBody>
      </p:sp>
    </p:spTree>
    <p:extLst>
      <p:ext uri="{BB962C8B-B14F-4D97-AF65-F5344CB8AC3E}">
        <p14:creationId xmlns:p14="http://schemas.microsoft.com/office/powerpoint/2010/main" val="2659057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chemeClr val="accent1"/>
        </a:solidFill>
        <a:effectLst/>
      </p:bgPr>
    </p:bg>
    <p:spTree>
      <p:nvGrpSpPr>
        <p:cNvPr id="1" name="Shape 162"/>
        <p:cNvGrpSpPr/>
        <p:nvPr/>
      </p:nvGrpSpPr>
      <p:grpSpPr>
        <a:xfrm>
          <a:off x="0" y="0"/>
          <a:ext cx="0" cy="0"/>
          <a:chOff x="0" y="0"/>
          <a:chExt cx="0" cy="0"/>
        </a:xfrm>
      </p:grpSpPr>
      <p:grpSp>
        <p:nvGrpSpPr>
          <p:cNvPr id="163" name="Google Shape;163;p3"/>
          <p:cNvGrpSpPr/>
          <p:nvPr/>
        </p:nvGrpSpPr>
        <p:grpSpPr>
          <a:xfrm>
            <a:off x="7647709" y="-1"/>
            <a:ext cx="476555" cy="4897445"/>
            <a:chOff x="6798998" y="-1296139"/>
            <a:chExt cx="476555" cy="4897445"/>
          </a:xfrm>
        </p:grpSpPr>
        <p:sp>
          <p:nvSpPr>
            <p:cNvPr id="164" name="Google Shape;164;p3"/>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3"/>
            <p:cNvSpPr/>
            <p:nvPr/>
          </p:nvSpPr>
          <p:spPr>
            <a:xfrm>
              <a:off x="7026850" y="-1296139"/>
              <a:ext cx="17700" cy="4271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66;p3"/>
          <p:cNvGrpSpPr/>
          <p:nvPr/>
        </p:nvGrpSpPr>
        <p:grpSpPr>
          <a:xfrm>
            <a:off x="8602816" y="-3"/>
            <a:ext cx="406190" cy="1540306"/>
            <a:chOff x="5578966" y="2422197"/>
            <a:chExt cx="406190" cy="1540306"/>
          </a:xfrm>
        </p:grpSpPr>
        <p:sp>
          <p:nvSpPr>
            <p:cNvPr id="167" name="Google Shape;167;p3"/>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3"/>
            <p:cNvSpPr/>
            <p:nvPr/>
          </p:nvSpPr>
          <p:spPr>
            <a:xfrm>
              <a:off x="5774600" y="2422197"/>
              <a:ext cx="17700" cy="552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169;p3"/>
          <p:cNvGrpSpPr/>
          <p:nvPr/>
        </p:nvGrpSpPr>
        <p:grpSpPr>
          <a:xfrm>
            <a:off x="7963861" y="0"/>
            <a:ext cx="466512" cy="2850155"/>
            <a:chOff x="6176324" y="940075"/>
            <a:chExt cx="466512" cy="2850155"/>
          </a:xfrm>
        </p:grpSpPr>
        <p:sp>
          <p:nvSpPr>
            <p:cNvPr id="170" name="Google Shape;170;p3"/>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3"/>
            <p:cNvSpPr/>
            <p:nvPr/>
          </p:nvSpPr>
          <p:spPr>
            <a:xfrm>
              <a:off x="6400713" y="940075"/>
              <a:ext cx="17700" cy="2034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a:off x="6187339" y="0"/>
            <a:ext cx="170472" cy="1319629"/>
            <a:chOff x="7576714" y="2009363"/>
            <a:chExt cx="170472" cy="1319629"/>
          </a:xfrm>
        </p:grpSpPr>
        <p:sp>
          <p:nvSpPr>
            <p:cNvPr id="173" name="Google Shape;173;p3"/>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3"/>
            <p:cNvSpPr/>
            <p:nvPr/>
          </p:nvSpPr>
          <p:spPr>
            <a:xfrm>
              <a:off x="7652975" y="2009363"/>
              <a:ext cx="17700" cy="9657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 name="Google Shape;175;p3"/>
          <p:cNvGrpSpPr/>
          <p:nvPr/>
        </p:nvGrpSpPr>
        <p:grpSpPr>
          <a:xfrm>
            <a:off x="6863948" y="-1"/>
            <a:ext cx="288375" cy="3513742"/>
            <a:chOff x="7883572" y="308161"/>
            <a:chExt cx="288375" cy="3513742"/>
          </a:xfrm>
        </p:grpSpPr>
        <p:sp>
          <p:nvSpPr>
            <p:cNvPr id="176" name="Google Shape;176;p3"/>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3"/>
            <p:cNvSpPr/>
            <p:nvPr/>
          </p:nvSpPr>
          <p:spPr>
            <a:xfrm>
              <a:off x="8024899" y="308161"/>
              <a:ext cx="17700" cy="2667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 name="Google Shape;178;p3"/>
          <p:cNvSpPr txBox="1">
            <a:spLocks noGrp="1"/>
          </p:cNvSpPr>
          <p:nvPr>
            <p:ph type="ctrTitle"/>
          </p:nvPr>
        </p:nvSpPr>
        <p:spPr>
          <a:xfrm>
            <a:off x="1585825" y="2053500"/>
            <a:ext cx="4646100" cy="630900"/>
          </a:xfrm>
          <a:prstGeom prst="rect">
            <a:avLst/>
          </a:prstGeom>
          <a:effectLst>
            <a:outerShdw dist="19050" dir="5400000" algn="bl" rotWithShape="0">
              <a:schemeClr val="dk1">
                <a:alpha val="20000"/>
              </a:schemeClr>
            </a:outerShdw>
          </a:effectLst>
        </p:spPr>
        <p:txBody>
          <a:bodyPr spcFirstLastPara="1" wrap="square" lIns="0" tIns="0" rIns="0" bIns="0" anchor="b" anchorCtr="0">
            <a:noAutofit/>
          </a:bodyPr>
          <a:lstStyle>
            <a:lvl1pPr lvl="0"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1pPr>
            <a:lvl2pPr lvl="1"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2pPr>
            <a:lvl3pPr lvl="2"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3pPr>
            <a:lvl4pPr lvl="3"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4pPr>
            <a:lvl5pPr lvl="4"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5pPr>
            <a:lvl6pPr lvl="5"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6pPr>
            <a:lvl7pPr lvl="6"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7pPr>
            <a:lvl8pPr lvl="7"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8pPr>
            <a:lvl9pPr lvl="8" rtl="0">
              <a:spcBef>
                <a:spcPts val="0"/>
              </a:spcBef>
              <a:spcAft>
                <a:spcPts val="0"/>
              </a:spcAft>
              <a:buClr>
                <a:schemeClr val="lt1"/>
              </a:buClr>
              <a:buSzPts val="4800"/>
              <a:buFont typeface="Amatic SC"/>
              <a:buNone/>
              <a:defRPr sz="4800">
                <a:solidFill>
                  <a:schemeClr val="lt1"/>
                </a:solidFill>
                <a:latin typeface="Amatic SC"/>
                <a:ea typeface="Amatic SC"/>
                <a:cs typeface="Amatic SC"/>
                <a:sym typeface="Amatic SC"/>
              </a:defRPr>
            </a:lvl9pPr>
          </a:lstStyle>
          <a:p>
            <a:endParaRPr/>
          </a:p>
        </p:txBody>
      </p:sp>
      <p:sp>
        <p:nvSpPr>
          <p:cNvPr id="179" name="Google Shape;179;p3"/>
          <p:cNvSpPr txBox="1">
            <a:spLocks noGrp="1"/>
          </p:cNvSpPr>
          <p:nvPr>
            <p:ph type="subTitle" idx="1"/>
          </p:nvPr>
        </p:nvSpPr>
        <p:spPr>
          <a:xfrm>
            <a:off x="1585825" y="2705100"/>
            <a:ext cx="4646100" cy="3849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2400"/>
              <a:buNone/>
              <a:defRPr>
                <a:solidFill>
                  <a:schemeClr val="accent4"/>
                </a:solidFill>
              </a:defRPr>
            </a:lvl1pPr>
            <a:lvl2pPr lvl="1" rtl="0">
              <a:spcBef>
                <a:spcPts val="800"/>
              </a:spcBef>
              <a:spcAft>
                <a:spcPts val="0"/>
              </a:spcAft>
              <a:buClr>
                <a:schemeClr val="accent4"/>
              </a:buClr>
              <a:buSzPts val="3000"/>
              <a:buNone/>
              <a:defRPr sz="3000">
                <a:solidFill>
                  <a:schemeClr val="accent4"/>
                </a:solidFill>
              </a:defRPr>
            </a:lvl2pPr>
            <a:lvl3pPr lvl="2" rtl="0">
              <a:spcBef>
                <a:spcPts val="800"/>
              </a:spcBef>
              <a:spcAft>
                <a:spcPts val="0"/>
              </a:spcAft>
              <a:buClr>
                <a:schemeClr val="accent4"/>
              </a:buClr>
              <a:buSzPts val="3000"/>
              <a:buNone/>
              <a:defRPr sz="3000">
                <a:solidFill>
                  <a:schemeClr val="accent4"/>
                </a:solidFill>
              </a:defRPr>
            </a:lvl3pPr>
            <a:lvl4pPr lvl="3" rtl="0">
              <a:spcBef>
                <a:spcPts val="800"/>
              </a:spcBef>
              <a:spcAft>
                <a:spcPts val="0"/>
              </a:spcAft>
              <a:buClr>
                <a:schemeClr val="accent4"/>
              </a:buClr>
              <a:buSzPts val="3000"/>
              <a:buNone/>
              <a:defRPr sz="3000">
                <a:solidFill>
                  <a:schemeClr val="accent4"/>
                </a:solidFill>
              </a:defRPr>
            </a:lvl4pPr>
            <a:lvl5pPr lvl="4" rtl="0">
              <a:spcBef>
                <a:spcPts val="800"/>
              </a:spcBef>
              <a:spcAft>
                <a:spcPts val="0"/>
              </a:spcAft>
              <a:buClr>
                <a:schemeClr val="accent4"/>
              </a:buClr>
              <a:buSzPts val="3000"/>
              <a:buNone/>
              <a:defRPr sz="3000">
                <a:solidFill>
                  <a:schemeClr val="accent4"/>
                </a:solidFill>
              </a:defRPr>
            </a:lvl5pPr>
            <a:lvl6pPr lvl="5" rtl="0">
              <a:spcBef>
                <a:spcPts val="800"/>
              </a:spcBef>
              <a:spcAft>
                <a:spcPts val="0"/>
              </a:spcAft>
              <a:buClr>
                <a:schemeClr val="accent4"/>
              </a:buClr>
              <a:buSzPts val="3000"/>
              <a:buNone/>
              <a:defRPr sz="3000">
                <a:solidFill>
                  <a:schemeClr val="accent4"/>
                </a:solidFill>
              </a:defRPr>
            </a:lvl6pPr>
            <a:lvl7pPr lvl="6" rtl="0">
              <a:spcBef>
                <a:spcPts val="800"/>
              </a:spcBef>
              <a:spcAft>
                <a:spcPts val="0"/>
              </a:spcAft>
              <a:buClr>
                <a:schemeClr val="accent4"/>
              </a:buClr>
              <a:buSzPts val="3000"/>
              <a:buNone/>
              <a:defRPr sz="3000">
                <a:solidFill>
                  <a:schemeClr val="accent4"/>
                </a:solidFill>
              </a:defRPr>
            </a:lvl7pPr>
            <a:lvl8pPr lvl="7" rtl="0">
              <a:spcBef>
                <a:spcPts val="800"/>
              </a:spcBef>
              <a:spcAft>
                <a:spcPts val="0"/>
              </a:spcAft>
              <a:buClr>
                <a:schemeClr val="accent4"/>
              </a:buClr>
              <a:buSzPts val="3000"/>
              <a:buNone/>
              <a:defRPr sz="3000">
                <a:solidFill>
                  <a:schemeClr val="accent4"/>
                </a:solidFill>
              </a:defRPr>
            </a:lvl8pPr>
            <a:lvl9pPr lvl="8" rtl="0">
              <a:spcBef>
                <a:spcPts val="800"/>
              </a:spcBef>
              <a:spcAft>
                <a:spcPts val="800"/>
              </a:spcAft>
              <a:buClr>
                <a:schemeClr val="accent4"/>
              </a:buClr>
              <a:buSzPts val="3000"/>
              <a:buNone/>
              <a:defRPr sz="3000">
                <a:solidFill>
                  <a:schemeClr val="accent4"/>
                </a:solidFill>
              </a:defRPr>
            </a:lvl9pPr>
          </a:lstStyle>
          <a:p>
            <a:endParaRPr/>
          </a:p>
        </p:txBody>
      </p:sp>
      <p:sp>
        <p:nvSpPr>
          <p:cNvPr id="180" name="Google Shape;180;p3"/>
          <p:cNvSpPr/>
          <p:nvPr/>
        </p:nvSpPr>
        <p:spPr>
          <a:xfrm>
            <a:off x="-229144" y="1734600"/>
            <a:ext cx="1674300" cy="1674300"/>
          </a:xfrm>
          <a:prstGeom prst="chord">
            <a:avLst>
              <a:gd name="adj1" fmla="val 13399399"/>
              <a:gd name="adj2" fmla="val 8184747"/>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29101" y="1934643"/>
            <a:ext cx="1274400" cy="1274400"/>
          </a:xfrm>
          <a:prstGeom prst="chord">
            <a:avLst>
              <a:gd name="adj1" fmla="val 11949430"/>
              <a:gd name="adj2" fmla="val 9637875"/>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3"/>
          <p:cNvGrpSpPr/>
          <p:nvPr/>
        </p:nvGrpSpPr>
        <p:grpSpPr>
          <a:xfrm>
            <a:off x="6746411" y="744238"/>
            <a:ext cx="180404" cy="190055"/>
            <a:chOff x="3770248" y="2527300"/>
            <a:chExt cx="180404" cy="190055"/>
          </a:xfrm>
        </p:grpSpPr>
        <p:sp>
          <p:nvSpPr>
            <p:cNvPr id="183" name="Google Shape;183;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7" name="Google Shape;187;p3"/>
          <p:cNvGrpSpPr/>
          <p:nvPr/>
        </p:nvGrpSpPr>
        <p:grpSpPr>
          <a:xfrm>
            <a:off x="1030839" y="3124970"/>
            <a:ext cx="214463" cy="245604"/>
            <a:chOff x="3462796" y="2555878"/>
            <a:chExt cx="157798" cy="180711"/>
          </a:xfrm>
        </p:grpSpPr>
        <p:sp>
          <p:nvSpPr>
            <p:cNvPr id="188" name="Google Shape;188;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4" name="Google Shape;194;p3"/>
          <p:cNvGrpSpPr/>
          <p:nvPr/>
        </p:nvGrpSpPr>
        <p:grpSpPr>
          <a:xfrm>
            <a:off x="8737419" y="2806488"/>
            <a:ext cx="245187" cy="258304"/>
            <a:chOff x="3770248" y="2527300"/>
            <a:chExt cx="180404" cy="190055"/>
          </a:xfrm>
        </p:grpSpPr>
        <p:sp>
          <p:nvSpPr>
            <p:cNvPr id="195" name="Google Shape;195;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9" name="Google Shape;199;p3"/>
          <p:cNvGrpSpPr/>
          <p:nvPr/>
        </p:nvGrpSpPr>
        <p:grpSpPr>
          <a:xfrm rot="5400000">
            <a:off x="8622497" y="4565562"/>
            <a:ext cx="214448" cy="245568"/>
            <a:chOff x="3462796" y="2555878"/>
            <a:chExt cx="157798" cy="180711"/>
          </a:xfrm>
        </p:grpSpPr>
        <p:sp>
          <p:nvSpPr>
            <p:cNvPr id="200" name="Google Shape;200;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06" name="Google Shape;206;p3"/>
          <p:cNvGrpSpPr/>
          <p:nvPr/>
        </p:nvGrpSpPr>
        <p:grpSpPr>
          <a:xfrm>
            <a:off x="163248" y="1684513"/>
            <a:ext cx="180404" cy="190055"/>
            <a:chOff x="3770248" y="2527300"/>
            <a:chExt cx="180404" cy="190055"/>
          </a:xfrm>
        </p:grpSpPr>
        <p:sp>
          <p:nvSpPr>
            <p:cNvPr id="207" name="Google Shape;207;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1" name="Google Shape;211;p3"/>
          <p:cNvGrpSpPr/>
          <p:nvPr/>
        </p:nvGrpSpPr>
        <p:grpSpPr>
          <a:xfrm rot="-2700000">
            <a:off x="7714705" y="744247"/>
            <a:ext cx="180402" cy="190053"/>
            <a:chOff x="3770248" y="2527300"/>
            <a:chExt cx="180404" cy="190055"/>
          </a:xfrm>
        </p:grpSpPr>
        <p:sp>
          <p:nvSpPr>
            <p:cNvPr id="212" name="Google Shape;212;p3"/>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 name="Google Shape;213;p3"/>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 name="Google Shape;214;p3"/>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3"/>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6" name="Google Shape;216;p3"/>
          <p:cNvGrpSpPr/>
          <p:nvPr/>
        </p:nvGrpSpPr>
        <p:grpSpPr>
          <a:xfrm>
            <a:off x="6651762" y="-7"/>
            <a:ext cx="1046700" cy="1769370"/>
            <a:chOff x="2484475" y="1329455"/>
            <a:chExt cx="1046700" cy="1769370"/>
          </a:xfrm>
        </p:grpSpPr>
        <p:sp>
          <p:nvSpPr>
            <p:cNvPr id="217" name="Google Shape;217;p3"/>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 name="Google Shape;219;p3"/>
            <p:cNvGrpSpPr/>
            <p:nvPr/>
          </p:nvGrpSpPr>
          <p:grpSpPr>
            <a:xfrm>
              <a:off x="2769703" y="1329455"/>
              <a:ext cx="510180" cy="1483501"/>
              <a:chOff x="1818382" y="2433081"/>
              <a:chExt cx="466728" cy="1357150"/>
            </a:xfrm>
          </p:grpSpPr>
          <p:grpSp>
            <p:nvGrpSpPr>
              <p:cNvPr id="220" name="Google Shape;220;p3"/>
              <p:cNvGrpSpPr/>
              <p:nvPr/>
            </p:nvGrpSpPr>
            <p:grpSpPr>
              <a:xfrm>
                <a:off x="1818382" y="2971595"/>
                <a:ext cx="466728" cy="818636"/>
                <a:chOff x="1818382" y="2942618"/>
                <a:chExt cx="466728" cy="818636"/>
              </a:xfrm>
            </p:grpSpPr>
            <p:sp>
              <p:nvSpPr>
                <p:cNvPr id="221" name="Google Shape;221;p3"/>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3"/>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3"/>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24" name="Google Shape;224;p3"/>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3"/>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226" name="Google Shape;226;p3"/>
          <p:cNvGrpSpPr/>
          <p:nvPr/>
        </p:nvGrpSpPr>
        <p:grpSpPr>
          <a:xfrm>
            <a:off x="8277068" y="-1"/>
            <a:ext cx="905291" cy="2805686"/>
            <a:chOff x="3961868" y="-891976"/>
            <a:chExt cx="905291" cy="2805686"/>
          </a:xfrm>
        </p:grpSpPr>
        <p:grpSp>
          <p:nvGrpSpPr>
            <p:cNvPr id="227" name="Google Shape;227;p3"/>
            <p:cNvGrpSpPr/>
            <p:nvPr/>
          </p:nvGrpSpPr>
          <p:grpSpPr>
            <a:xfrm>
              <a:off x="3961868" y="1008419"/>
              <a:ext cx="905291" cy="905291"/>
              <a:chOff x="764100" y="3623300"/>
              <a:chExt cx="1046700" cy="1046700"/>
            </a:xfrm>
          </p:grpSpPr>
          <p:sp>
            <p:nvSpPr>
              <p:cNvPr id="228" name="Google Shape;228;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3"/>
            <p:cNvGrpSpPr/>
            <p:nvPr/>
          </p:nvGrpSpPr>
          <p:grpSpPr>
            <a:xfrm>
              <a:off x="4155315" y="-891976"/>
              <a:ext cx="522826" cy="2613070"/>
              <a:chOff x="2447534" y="1219291"/>
              <a:chExt cx="478297" cy="2390513"/>
            </a:xfrm>
          </p:grpSpPr>
          <p:grpSp>
            <p:nvGrpSpPr>
              <p:cNvPr id="231" name="Google Shape;231;p3"/>
              <p:cNvGrpSpPr/>
              <p:nvPr/>
            </p:nvGrpSpPr>
            <p:grpSpPr>
              <a:xfrm>
                <a:off x="2447534" y="1219291"/>
                <a:ext cx="478297" cy="2390513"/>
                <a:chOff x="2447534" y="1219291"/>
                <a:chExt cx="478297" cy="2390513"/>
              </a:xfrm>
            </p:grpSpPr>
            <p:grpSp>
              <p:nvGrpSpPr>
                <p:cNvPr id="232" name="Google Shape;232;p3"/>
                <p:cNvGrpSpPr/>
                <p:nvPr/>
              </p:nvGrpSpPr>
              <p:grpSpPr>
                <a:xfrm>
                  <a:off x="2447534" y="2971595"/>
                  <a:ext cx="478297" cy="638209"/>
                  <a:chOff x="2447534" y="3081786"/>
                  <a:chExt cx="478297" cy="638209"/>
                </a:xfrm>
              </p:grpSpPr>
              <p:sp>
                <p:nvSpPr>
                  <p:cNvPr id="233" name="Google Shape;233;p3"/>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4" name="Google Shape;234;p3"/>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5" name="Google Shape;235;p3"/>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6" name="Google Shape;236;p3"/>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3"/>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238" name="Google Shape;238;p3"/>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239" name="Google Shape;239;p3"/>
          <p:cNvGrpSpPr/>
          <p:nvPr/>
        </p:nvGrpSpPr>
        <p:grpSpPr>
          <a:xfrm>
            <a:off x="7726343" y="1"/>
            <a:ext cx="522827" cy="1952267"/>
            <a:chOff x="5194218" y="-536312"/>
            <a:chExt cx="522827" cy="1952267"/>
          </a:xfrm>
        </p:grpSpPr>
        <p:grpSp>
          <p:nvGrpSpPr>
            <p:cNvPr id="240" name="Google Shape;240;p3"/>
            <p:cNvGrpSpPr/>
            <p:nvPr/>
          </p:nvGrpSpPr>
          <p:grpSpPr>
            <a:xfrm>
              <a:off x="5194218" y="893129"/>
              <a:ext cx="522827" cy="522827"/>
              <a:chOff x="764100" y="3623300"/>
              <a:chExt cx="1046700" cy="1046700"/>
            </a:xfrm>
          </p:grpSpPr>
          <p:sp>
            <p:nvSpPr>
              <p:cNvPr id="241" name="Google Shape;241;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3"/>
            <p:cNvGrpSpPr/>
            <p:nvPr/>
          </p:nvGrpSpPr>
          <p:grpSpPr>
            <a:xfrm>
              <a:off x="5371921" y="-536312"/>
              <a:ext cx="182209" cy="1814066"/>
              <a:chOff x="3305183" y="1663032"/>
              <a:chExt cx="166690" cy="1659561"/>
            </a:xfrm>
          </p:grpSpPr>
          <p:grpSp>
            <p:nvGrpSpPr>
              <p:cNvPr id="244" name="Google Shape;244;p3"/>
              <p:cNvGrpSpPr/>
              <p:nvPr/>
            </p:nvGrpSpPr>
            <p:grpSpPr>
              <a:xfrm>
                <a:off x="3305183" y="1663032"/>
                <a:ext cx="166690" cy="1659561"/>
                <a:chOff x="3305183" y="1663032"/>
                <a:chExt cx="166690" cy="1659561"/>
              </a:xfrm>
            </p:grpSpPr>
            <p:grpSp>
              <p:nvGrpSpPr>
                <p:cNvPr id="245" name="Google Shape;245;p3"/>
                <p:cNvGrpSpPr/>
                <p:nvPr/>
              </p:nvGrpSpPr>
              <p:grpSpPr>
                <a:xfrm>
                  <a:off x="3305183" y="2971595"/>
                  <a:ext cx="166690" cy="350998"/>
                  <a:chOff x="3305183" y="3146560"/>
                  <a:chExt cx="166690" cy="350998"/>
                </a:xfrm>
              </p:grpSpPr>
              <p:sp>
                <p:nvSpPr>
                  <p:cNvPr id="246" name="Google Shape;246;p3"/>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3"/>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3"/>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49" name="Google Shape;249;p3"/>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3"/>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251" name="Google Shape;251;p3"/>
          <p:cNvGrpSpPr/>
          <p:nvPr/>
        </p:nvGrpSpPr>
        <p:grpSpPr>
          <a:xfrm>
            <a:off x="7946297" y="-6"/>
            <a:ext cx="860597" cy="4748536"/>
            <a:chOff x="7824797" y="-1724181"/>
            <a:chExt cx="860597" cy="4748536"/>
          </a:xfrm>
        </p:grpSpPr>
        <p:grpSp>
          <p:nvGrpSpPr>
            <p:cNvPr id="252" name="Google Shape;252;p3"/>
            <p:cNvGrpSpPr/>
            <p:nvPr/>
          </p:nvGrpSpPr>
          <p:grpSpPr>
            <a:xfrm>
              <a:off x="7824797" y="1891931"/>
              <a:ext cx="860597" cy="1132425"/>
              <a:chOff x="764100" y="3623300"/>
              <a:chExt cx="1046700" cy="1046700"/>
            </a:xfrm>
          </p:grpSpPr>
          <p:sp>
            <p:nvSpPr>
              <p:cNvPr id="253" name="Google Shape;253;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3"/>
            <p:cNvGrpSpPr/>
            <p:nvPr/>
          </p:nvGrpSpPr>
          <p:grpSpPr>
            <a:xfrm>
              <a:off x="8100547" y="-1724181"/>
              <a:ext cx="300376" cy="4529867"/>
              <a:chOff x="3792712" y="-322375"/>
              <a:chExt cx="274793" cy="4144055"/>
            </a:xfrm>
          </p:grpSpPr>
          <p:grpSp>
            <p:nvGrpSpPr>
              <p:cNvPr id="256" name="Google Shape;256;p3"/>
              <p:cNvGrpSpPr/>
              <p:nvPr/>
            </p:nvGrpSpPr>
            <p:grpSpPr>
              <a:xfrm>
                <a:off x="3792712" y="-322375"/>
                <a:ext cx="274793" cy="4144055"/>
                <a:chOff x="3792712" y="-322375"/>
                <a:chExt cx="274793" cy="4144055"/>
              </a:xfrm>
            </p:grpSpPr>
            <p:grpSp>
              <p:nvGrpSpPr>
                <p:cNvPr id="257" name="Google Shape;257;p3"/>
                <p:cNvGrpSpPr/>
                <p:nvPr/>
              </p:nvGrpSpPr>
              <p:grpSpPr>
                <a:xfrm>
                  <a:off x="3792712" y="2971595"/>
                  <a:ext cx="274793" cy="850085"/>
                  <a:chOff x="3792712" y="2879468"/>
                  <a:chExt cx="274793" cy="850085"/>
                </a:xfrm>
              </p:grpSpPr>
              <p:sp>
                <p:nvSpPr>
                  <p:cNvPr id="258" name="Google Shape;258;p3"/>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3"/>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3"/>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1" name="Google Shape;261;p3"/>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3"/>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263" name="Google Shape;263;p3"/>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264" name="Google Shape;264;p3"/>
          <p:cNvGrpSpPr/>
          <p:nvPr/>
        </p:nvGrpSpPr>
        <p:grpSpPr>
          <a:xfrm>
            <a:off x="7060401" y="7"/>
            <a:ext cx="1046700" cy="4149108"/>
            <a:chOff x="1192601" y="-1724180"/>
            <a:chExt cx="1046700" cy="4149108"/>
          </a:xfrm>
        </p:grpSpPr>
        <p:grpSp>
          <p:nvGrpSpPr>
            <p:cNvPr id="265" name="Google Shape;265;p3"/>
            <p:cNvGrpSpPr/>
            <p:nvPr/>
          </p:nvGrpSpPr>
          <p:grpSpPr>
            <a:xfrm>
              <a:off x="1192601" y="1378228"/>
              <a:ext cx="1046700" cy="1046700"/>
              <a:chOff x="764100" y="3623300"/>
              <a:chExt cx="1046700" cy="1046700"/>
            </a:xfrm>
          </p:grpSpPr>
          <p:sp>
            <p:nvSpPr>
              <p:cNvPr id="266" name="Google Shape;266;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 name="Google Shape;268;p3"/>
            <p:cNvGrpSpPr/>
            <p:nvPr/>
          </p:nvGrpSpPr>
          <p:grpSpPr>
            <a:xfrm>
              <a:off x="1417979" y="-1724180"/>
              <a:ext cx="580390" cy="3855366"/>
              <a:chOff x="522260" y="372820"/>
              <a:chExt cx="530958" cy="3527002"/>
            </a:xfrm>
          </p:grpSpPr>
          <p:grpSp>
            <p:nvGrpSpPr>
              <p:cNvPr id="269" name="Google Shape;269;p3"/>
              <p:cNvGrpSpPr/>
              <p:nvPr/>
            </p:nvGrpSpPr>
            <p:grpSpPr>
              <a:xfrm>
                <a:off x="522260" y="372820"/>
                <a:ext cx="530958" cy="3527002"/>
                <a:chOff x="522260" y="372820"/>
                <a:chExt cx="530958" cy="3527002"/>
              </a:xfrm>
            </p:grpSpPr>
            <p:grpSp>
              <p:nvGrpSpPr>
                <p:cNvPr id="270" name="Google Shape;270;p3"/>
                <p:cNvGrpSpPr/>
                <p:nvPr/>
              </p:nvGrpSpPr>
              <p:grpSpPr>
                <a:xfrm>
                  <a:off x="522260" y="2971595"/>
                  <a:ext cx="530958" cy="928227"/>
                  <a:chOff x="522260" y="2971595"/>
                  <a:chExt cx="530958" cy="928227"/>
                </a:xfrm>
              </p:grpSpPr>
              <p:sp>
                <p:nvSpPr>
                  <p:cNvPr id="271" name="Google Shape;271;p3"/>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3"/>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3"/>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3"/>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75" name="Google Shape;275;p3"/>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3"/>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277" name="Google Shape;277;p3"/>
          <p:cNvGrpSpPr/>
          <p:nvPr/>
        </p:nvGrpSpPr>
        <p:grpSpPr>
          <a:xfrm>
            <a:off x="6010934" y="1"/>
            <a:ext cx="1046700" cy="2793377"/>
            <a:chOff x="6010934" y="1"/>
            <a:chExt cx="1046700" cy="2793377"/>
          </a:xfrm>
        </p:grpSpPr>
        <p:grpSp>
          <p:nvGrpSpPr>
            <p:cNvPr id="278" name="Google Shape;278;p3"/>
            <p:cNvGrpSpPr/>
            <p:nvPr/>
          </p:nvGrpSpPr>
          <p:grpSpPr>
            <a:xfrm>
              <a:off x="6010934" y="1746678"/>
              <a:ext cx="1046700" cy="1046700"/>
              <a:chOff x="764100" y="3623300"/>
              <a:chExt cx="1046700" cy="1046700"/>
            </a:xfrm>
          </p:grpSpPr>
          <p:sp>
            <p:nvSpPr>
              <p:cNvPr id="279" name="Google Shape;279;p3"/>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81;p3"/>
            <p:cNvGrpSpPr/>
            <p:nvPr/>
          </p:nvGrpSpPr>
          <p:grpSpPr>
            <a:xfrm>
              <a:off x="6308747" y="1"/>
              <a:ext cx="441786" cy="2571886"/>
              <a:chOff x="1121941" y="1609666"/>
              <a:chExt cx="404159" cy="2352837"/>
            </a:xfrm>
          </p:grpSpPr>
          <p:grpSp>
            <p:nvGrpSpPr>
              <p:cNvPr id="282" name="Google Shape;282;p3"/>
              <p:cNvGrpSpPr/>
              <p:nvPr/>
            </p:nvGrpSpPr>
            <p:grpSpPr>
              <a:xfrm>
                <a:off x="1121941" y="1609666"/>
                <a:ext cx="404159" cy="2352837"/>
                <a:chOff x="1121941" y="1609666"/>
                <a:chExt cx="404159" cy="2352837"/>
              </a:xfrm>
            </p:grpSpPr>
            <p:grpSp>
              <p:nvGrpSpPr>
                <p:cNvPr id="283" name="Google Shape;283;p3"/>
                <p:cNvGrpSpPr/>
                <p:nvPr/>
              </p:nvGrpSpPr>
              <p:grpSpPr>
                <a:xfrm>
                  <a:off x="1121941" y="2971595"/>
                  <a:ext cx="404159" cy="990908"/>
                  <a:chOff x="1121941" y="2969319"/>
                  <a:chExt cx="404159" cy="990908"/>
                </a:xfrm>
              </p:grpSpPr>
              <p:sp>
                <p:nvSpPr>
                  <p:cNvPr id="284" name="Google Shape;284;p3"/>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5" name="Google Shape;285;p3"/>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3"/>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7" name="Google Shape;287;p3"/>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88" name="Google Shape;288;p3"/>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 name="Google Shape;289;p3"/>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290" name="Google Shape;290;p3"/>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291" name="Google Shape;291;p3"/>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292" name="Google Shape;292;p3"/>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293" name="Google Shape;293;p3"/>
          <p:cNvGrpSpPr/>
          <p:nvPr/>
        </p:nvGrpSpPr>
        <p:grpSpPr>
          <a:xfrm>
            <a:off x="7144996" y="3810165"/>
            <a:ext cx="157798" cy="180711"/>
            <a:chOff x="3462796" y="2555878"/>
            <a:chExt cx="157798" cy="180711"/>
          </a:xfrm>
        </p:grpSpPr>
        <p:sp>
          <p:nvSpPr>
            <p:cNvPr id="294" name="Google Shape;294;p3"/>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5" name="Google Shape;295;p3"/>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6" name="Google Shape;296;p3"/>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7" name="Google Shape;297;p3"/>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3"/>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3"/>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E99212A-0F8B-AB02-EBD1-9DE914C532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FF3B16-8202-01F5-18A9-525B152E8634}"/>
              </a:ext>
            </a:extLst>
          </p:cNvPr>
          <p:cNvSpPr>
            <a:spLocks noGrp="1" noChangeArrowheads="1"/>
          </p:cNvSpPr>
          <p:nvPr>
            <p:ph type="ftr" sz="quarter" idx="11"/>
          </p:nvPr>
        </p:nvSpPr>
        <p:spPr>
          <a:ln/>
        </p:spPr>
        <p:txBody>
          <a:bodyPr/>
          <a:lstStyle>
            <a:lvl1pPr>
              <a:defRPr/>
            </a:lvl1pPr>
          </a:lstStyle>
          <a:p>
            <a:pPr>
              <a:defRPr/>
            </a:pPr>
            <a:r>
              <a:rPr lang="en-US"/>
              <a:t>www.themegallery.com</a:t>
            </a:r>
          </a:p>
        </p:txBody>
      </p:sp>
      <p:sp>
        <p:nvSpPr>
          <p:cNvPr id="6" name="Rectangle 6">
            <a:extLst>
              <a:ext uri="{FF2B5EF4-FFF2-40B4-BE49-F238E27FC236}">
                <a16:creationId xmlns:a16="http://schemas.microsoft.com/office/drawing/2014/main" id="{7DC8B79D-6BDB-8C04-C53B-9114875322DD}"/>
              </a:ext>
            </a:extLst>
          </p:cNvPr>
          <p:cNvSpPr>
            <a:spLocks noGrp="1" noChangeArrowheads="1"/>
          </p:cNvSpPr>
          <p:nvPr>
            <p:ph type="sldNum" sz="quarter" idx="12"/>
          </p:nvPr>
        </p:nvSpPr>
        <p:spPr>
          <a:ln/>
        </p:spPr>
        <p:txBody>
          <a:bodyPr/>
          <a:lstStyle>
            <a:lvl1pPr>
              <a:defRPr/>
            </a:lvl1pPr>
          </a:lstStyle>
          <a:p>
            <a:pPr>
              <a:defRPr/>
            </a:pPr>
            <a:fld id="{090C969A-0BCD-4954-91A0-BF05C87ACD48}" type="slidenum">
              <a:rPr lang="en-US" altLang="en-US"/>
              <a:pPr>
                <a:defRPr/>
              </a:pPr>
              <a:t>‹#›</a:t>
            </a:fld>
            <a:endParaRPr lang="en-US" altLang="en-US"/>
          </a:p>
        </p:txBody>
      </p:sp>
    </p:spTree>
    <p:extLst>
      <p:ext uri="{BB962C8B-B14F-4D97-AF65-F5344CB8AC3E}">
        <p14:creationId xmlns:p14="http://schemas.microsoft.com/office/powerpoint/2010/main" val="29177539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85750"/>
            <a:ext cx="2057400" cy="445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85750"/>
            <a:ext cx="6019800" cy="445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4FDCECD-08C9-3EA5-77C4-D9DAD51BB0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2AB1D4-CD78-C8A9-A3AD-CF2B16B96890}"/>
              </a:ext>
            </a:extLst>
          </p:cNvPr>
          <p:cNvSpPr>
            <a:spLocks noGrp="1" noChangeArrowheads="1"/>
          </p:cNvSpPr>
          <p:nvPr>
            <p:ph type="ftr" sz="quarter" idx="11"/>
          </p:nvPr>
        </p:nvSpPr>
        <p:spPr>
          <a:ln/>
        </p:spPr>
        <p:txBody>
          <a:bodyPr/>
          <a:lstStyle>
            <a:lvl1pPr>
              <a:defRPr/>
            </a:lvl1pPr>
          </a:lstStyle>
          <a:p>
            <a:pPr>
              <a:defRPr/>
            </a:pPr>
            <a:r>
              <a:rPr lang="en-US"/>
              <a:t>www.themegallery.com</a:t>
            </a:r>
          </a:p>
        </p:txBody>
      </p:sp>
      <p:sp>
        <p:nvSpPr>
          <p:cNvPr id="6" name="Rectangle 6">
            <a:extLst>
              <a:ext uri="{FF2B5EF4-FFF2-40B4-BE49-F238E27FC236}">
                <a16:creationId xmlns:a16="http://schemas.microsoft.com/office/drawing/2014/main" id="{F790D93D-5DC1-7496-E9DA-0A22A5646B3E}"/>
              </a:ext>
            </a:extLst>
          </p:cNvPr>
          <p:cNvSpPr>
            <a:spLocks noGrp="1" noChangeArrowheads="1"/>
          </p:cNvSpPr>
          <p:nvPr>
            <p:ph type="sldNum" sz="quarter" idx="12"/>
          </p:nvPr>
        </p:nvSpPr>
        <p:spPr>
          <a:ln/>
        </p:spPr>
        <p:txBody>
          <a:bodyPr/>
          <a:lstStyle>
            <a:lvl1pPr>
              <a:defRPr/>
            </a:lvl1pPr>
          </a:lstStyle>
          <a:p>
            <a:pPr>
              <a:defRPr/>
            </a:pPr>
            <a:fld id="{31ADD765-4630-4AD1-8B29-863D1437675F}" type="slidenum">
              <a:rPr lang="en-US" altLang="en-US"/>
              <a:pPr>
                <a:defRPr/>
              </a:pPr>
              <a:t>‹#›</a:t>
            </a:fld>
            <a:endParaRPr lang="en-US" altLang="en-US"/>
          </a:p>
        </p:txBody>
      </p:sp>
    </p:spTree>
    <p:extLst>
      <p:ext uri="{BB962C8B-B14F-4D97-AF65-F5344CB8AC3E}">
        <p14:creationId xmlns:p14="http://schemas.microsoft.com/office/powerpoint/2010/main" val="4115707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285751"/>
            <a:ext cx="6705600" cy="422672"/>
          </a:xfrm>
        </p:spPr>
        <p:txBody>
          <a:bodyPr/>
          <a:lstStyle/>
          <a:p>
            <a:r>
              <a:rPr lang="en-US"/>
              <a:t>Click to edit Master title style</a:t>
            </a:r>
          </a:p>
        </p:txBody>
      </p:sp>
      <p:sp>
        <p:nvSpPr>
          <p:cNvPr id="3" name="Table Placeholder 2"/>
          <p:cNvSpPr>
            <a:spLocks noGrp="1"/>
          </p:cNvSpPr>
          <p:nvPr>
            <p:ph type="tbl" idx="1"/>
          </p:nvPr>
        </p:nvSpPr>
        <p:spPr>
          <a:xfrm>
            <a:off x="457200" y="807244"/>
            <a:ext cx="8229600" cy="3936206"/>
          </a:xfrm>
        </p:spPr>
        <p:txBody>
          <a:bodyPr/>
          <a:lstStyle/>
          <a:p>
            <a:pPr lvl="0"/>
            <a:r>
              <a:rPr lang="en-US" noProof="0"/>
              <a:t>Click icon to add table</a:t>
            </a:r>
          </a:p>
        </p:txBody>
      </p:sp>
      <p:sp>
        <p:nvSpPr>
          <p:cNvPr id="4" name="Rectangle 4">
            <a:extLst>
              <a:ext uri="{FF2B5EF4-FFF2-40B4-BE49-F238E27FC236}">
                <a16:creationId xmlns:a16="http://schemas.microsoft.com/office/drawing/2014/main" id="{A3F02FE0-98F6-7611-910D-20A7C416F0D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74BC04-F8EA-6EE5-BA9E-CF7C6924231D}"/>
              </a:ext>
            </a:extLst>
          </p:cNvPr>
          <p:cNvSpPr>
            <a:spLocks noGrp="1" noChangeArrowheads="1"/>
          </p:cNvSpPr>
          <p:nvPr>
            <p:ph type="ftr" sz="quarter" idx="11"/>
          </p:nvPr>
        </p:nvSpPr>
        <p:spPr>
          <a:ln/>
        </p:spPr>
        <p:txBody>
          <a:bodyPr/>
          <a:lstStyle>
            <a:lvl1pPr>
              <a:defRPr/>
            </a:lvl1pPr>
          </a:lstStyle>
          <a:p>
            <a:pPr>
              <a:defRPr/>
            </a:pPr>
            <a:r>
              <a:rPr lang="en-US"/>
              <a:t>www.themegallery.com</a:t>
            </a:r>
          </a:p>
        </p:txBody>
      </p:sp>
      <p:sp>
        <p:nvSpPr>
          <p:cNvPr id="6" name="Rectangle 6">
            <a:extLst>
              <a:ext uri="{FF2B5EF4-FFF2-40B4-BE49-F238E27FC236}">
                <a16:creationId xmlns:a16="http://schemas.microsoft.com/office/drawing/2014/main" id="{F503AF8F-8AF2-609B-7AC6-0F6755408A44}"/>
              </a:ext>
            </a:extLst>
          </p:cNvPr>
          <p:cNvSpPr>
            <a:spLocks noGrp="1" noChangeArrowheads="1"/>
          </p:cNvSpPr>
          <p:nvPr>
            <p:ph type="sldNum" sz="quarter" idx="12"/>
          </p:nvPr>
        </p:nvSpPr>
        <p:spPr>
          <a:ln/>
        </p:spPr>
        <p:txBody>
          <a:bodyPr/>
          <a:lstStyle>
            <a:lvl1pPr>
              <a:defRPr/>
            </a:lvl1pPr>
          </a:lstStyle>
          <a:p>
            <a:pPr>
              <a:defRPr/>
            </a:pPr>
            <a:fld id="{F7D011C9-122B-429E-82F0-6C8BAC94C315}" type="slidenum">
              <a:rPr lang="en-US" altLang="en-US"/>
              <a:pPr>
                <a:defRPr/>
              </a:pPr>
              <a:t>‹#›</a:t>
            </a:fld>
            <a:endParaRPr lang="en-US" altLang="en-US"/>
          </a:p>
        </p:txBody>
      </p:sp>
    </p:spTree>
    <p:extLst>
      <p:ext uri="{BB962C8B-B14F-4D97-AF65-F5344CB8AC3E}">
        <p14:creationId xmlns:p14="http://schemas.microsoft.com/office/powerpoint/2010/main" val="41497138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285751"/>
            <a:ext cx="6705600" cy="422672"/>
          </a:xfrm>
        </p:spPr>
        <p:txBody>
          <a:bodyPr/>
          <a:lstStyle/>
          <a:p>
            <a:r>
              <a:rPr lang="en-US"/>
              <a:t>Click to edit Master title style</a:t>
            </a:r>
          </a:p>
        </p:txBody>
      </p:sp>
      <p:sp>
        <p:nvSpPr>
          <p:cNvPr id="3" name="Chart Placeholder 2"/>
          <p:cNvSpPr>
            <a:spLocks noGrp="1"/>
          </p:cNvSpPr>
          <p:nvPr>
            <p:ph type="chart" idx="1"/>
          </p:nvPr>
        </p:nvSpPr>
        <p:spPr>
          <a:xfrm>
            <a:off x="457200" y="807244"/>
            <a:ext cx="8229600" cy="3936206"/>
          </a:xfrm>
        </p:spPr>
        <p:txBody>
          <a:bodyPr/>
          <a:lstStyle/>
          <a:p>
            <a:pPr lvl="0"/>
            <a:r>
              <a:rPr lang="en-US" noProof="0"/>
              <a:t>Click icon to add chart</a:t>
            </a:r>
          </a:p>
        </p:txBody>
      </p:sp>
      <p:sp>
        <p:nvSpPr>
          <p:cNvPr id="4" name="Rectangle 4">
            <a:extLst>
              <a:ext uri="{FF2B5EF4-FFF2-40B4-BE49-F238E27FC236}">
                <a16:creationId xmlns:a16="http://schemas.microsoft.com/office/drawing/2014/main" id="{92D157B7-DFFB-F10F-6AA4-FA4D57DAB7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FE9A50-BCAB-67EF-3889-92094C651146}"/>
              </a:ext>
            </a:extLst>
          </p:cNvPr>
          <p:cNvSpPr>
            <a:spLocks noGrp="1" noChangeArrowheads="1"/>
          </p:cNvSpPr>
          <p:nvPr>
            <p:ph type="ftr" sz="quarter" idx="11"/>
          </p:nvPr>
        </p:nvSpPr>
        <p:spPr>
          <a:ln/>
        </p:spPr>
        <p:txBody>
          <a:bodyPr/>
          <a:lstStyle>
            <a:lvl1pPr>
              <a:defRPr/>
            </a:lvl1pPr>
          </a:lstStyle>
          <a:p>
            <a:pPr>
              <a:defRPr/>
            </a:pPr>
            <a:r>
              <a:rPr lang="en-US"/>
              <a:t>www.themegallery.com</a:t>
            </a:r>
          </a:p>
        </p:txBody>
      </p:sp>
      <p:sp>
        <p:nvSpPr>
          <p:cNvPr id="6" name="Rectangle 6">
            <a:extLst>
              <a:ext uri="{FF2B5EF4-FFF2-40B4-BE49-F238E27FC236}">
                <a16:creationId xmlns:a16="http://schemas.microsoft.com/office/drawing/2014/main" id="{404B2D04-C9A4-D27E-134D-C24F33D69355}"/>
              </a:ext>
            </a:extLst>
          </p:cNvPr>
          <p:cNvSpPr>
            <a:spLocks noGrp="1" noChangeArrowheads="1"/>
          </p:cNvSpPr>
          <p:nvPr>
            <p:ph type="sldNum" sz="quarter" idx="12"/>
          </p:nvPr>
        </p:nvSpPr>
        <p:spPr>
          <a:ln/>
        </p:spPr>
        <p:txBody>
          <a:bodyPr/>
          <a:lstStyle>
            <a:lvl1pPr>
              <a:defRPr/>
            </a:lvl1pPr>
          </a:lstStyle>
          <a:p>
            <a:pPr>
              <a:defRPr/>
            </a:pPr>
            <a:fld id="{73383210-E47A-41AA-98D0-2C2DDD3D47F9}" type="slidenum">
              <a:rPr lang="en-US" altLang="en-US"/>
              <a:pPr>
                <a:defRPr/>
              </a:pPr>
              <a:t>‹#›</a:t>
            </a:fld>
            <a:endParaRPr lang="en-US" altLang="en-US"/>
          </a:p>
        </p:txBody>
      </p:sp>
    </p:spTree>
    <p:extLst>
      <p:ext uri="{BB962C8B-B14F-4D97-AF65-F5344CB8AC3E}">
        <p14:creationId xmlns:p14="http://schemas.microsoft.com/office/powerpoint/2010/main" val="763601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accent4"/>
        </a:solidFill>
        <a:effectLst/>
      </p:bgPr>
    </p:bg>
    <p:spTree>
      <p:nvGrpSpPr>
        <p:cNvPr id="1" name="Shape 300"/>
        <p:cNvGrpSpPr/>
        <p:nvPr/>
      </p:nvGrpSpPr>
      <p:grpSpPr>
        <a:xfrm>
          <a:off x="0" y="0"/>
          <a:ext cx="0" cy="0"/>
          <a:chOff x="0" y="0"/>
          <a:chExt cx="0" cy="0"/>
        </a:xfrm>
      </p:grpSpPr>
      <p:sp>
        <p:nvSpPr>
          <p:cNvPr id="301" name="Google Shape;301;p4"/>
          <p:cNvSpPr/>
          <p:nvPr/>
        </p:nvSpPr>
        <p:spPr>
          <a:xfrm>
            <a:off x="-132700" y="532398"/>
            <a:ext cx="1117500" cy="1117500"/>
          </a:xfrm>
          <a:prstGeom prst="chord">
            <a:avLst>
              <a:gd name="adj1" fmla="val 13399399"/>
              <a:gd name="adj2" fmla="val 8184747"/>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820" y="665918"/>
            <a:ext cx="850500" cy="850500"/>
          </a:xfrm>
          <a:prstGeom prst="chord">
            <a:avLst>
              <a:gd name="adj1" fmla="val 11949430"/>
              <a:gd name="adj2" fmla="val 9637875"/>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txBox="1">
            <a:spLocks noGrp="1"/>
          </p:cNvSpPr>
          <p:nvPr>
            <p:ph type="body" idx="1"/>
          </p:nvPr>
        </p:nvSpPr>
        <p:spPr>
          <a:xfrm>
            <a:off x="779100" y="946325"/>
            <a:ext cx="5134800" cy="3510000"/>
          </a:xfrm>
          <a:prstGeom prst="rect">
            <a:avLst/>
          </a:prstGeom>
        </p:spPr>
        <p:txBody>
          <a:bodyPr spcFirstLastPara="1" wrap="square" lIns="0" tIns="0" rIns="0" bIns="0" anchor="t" anchorCtr="0">
            <a:noAutofit/>
          </a:bodyPr>
          <a:lstStyle>
            <a:lvl1pPr marL="457200" lvl="0" indent="-457200" rtl="0">
              <a:spcBef>
                <a:spcPts val="0"/>
              </a:spcBef>
              <a:spcAft>
                <a:spcPts val="0"/>
              </a:spcAft>
              <a:buClr>
                <a:schemeClr val="dk1"/>
              </a:buClr>
              <a:buSzPts val="3600"/>
              <a:buChar char="⊹"/>
              <a:defRPr sz="3600"/>
            </a:lvl1pPr>
            <a:lvl2pPr marL="914400" lvl="1" indent="-457200" rtl="0">
              <a:spcBef>
                <a:spcPts val="800"/>
              </a:spcBef>
              <a:spcAft>
                <a:spcPts val="0"/>
              </a:spcAft>
              <a:buClr>
                <a:schemeClr val="dk1"/>
              </a:buClr>
              <a:buSzPts val="3600"/>
              <a:buChar char="×"/>
              <a:defRPr sz="3600"/>
            </a:lvl2pPr>
            <a:lvl3pPr marL="1371600" lvl="2" indent="-457200" rtl="0">
              <a:spcBef>
                <a:spcPts val="800"/>
              </a:spcBef>
              <a:spcAft>
                <a:spcPts val="0"/>
              </a:spcAft>
              <a:buClr>
                <a:schemeClr val="dk1"/>
              </a:buClr>
              <a:buSzPts val="3600"/>
              <a:buChar char="⬩"/>
              <a:defRPr sz="3600"/>
            </a:lvl3pPr>
            <a:lvl4pPr marL="1828800" lvl="3" indent="-457200" rtl="0">
              <a:spcBef>
                <a:spcPts val="800"/>
              </a:spcBef>
              <a:spcAft>
                <a:spcPts val="0"/>
              </a:spcAft>
              <a:buSzPts val="3600"/>
              <a:buChar char="●"/>
              <a:defRPr sz="3600"/>
            </a:lvl4pPr>
            <a:lvl5pPr marL="2286000" lvl="4" indent="-457200" rtl="0">
              <a:spcBef>
                <a:spcPts val="800"/>
              </a:spcBef>
              <a:spcAft>
                <a:spcPts val="0"/>
              </a:spcAft>
              <a:buSzPts val="3600"/>
              <a:buChar char="○"/>
              <a:defRPr sz="3600"/>
            </a:lvl5pPr>
            <a:lvl6pPr marL="2743200" lvl="5" indent="-457200" rtl="0">
              <a:spcBef>
                <a:spcPts val="800"/>
              </a:spcBef>
              <a:spcAft>
                <a:spcPts val="0"/>
              </a:spcAft>
              <a:buSzPts val="3600"/>
              <a:buChar char="■"/>
              <a:defRPr sz="3600"/>
            </a:lvl6pPr>
            <a:lvl7pPr marL="3200400" lvl="6" indent="-457200" rtl="0">
              <a:spcBef>
                <a:spcPts val="800"/>
              </a:spcBef>
              <a:spcAft>
                <a:spcPts val="0"/>
              </a:spcAft>
              <a:buSzPts val="3600"/>
              <a:buChar char="●"/>
              <a:defRPr sz="3600"/>
            </a:lvl7pPr>
            <a:lvl8pPr marL="3657600" lvl="7" indent="-457200" rtl="0">
              <a:spcBef>
                <a:spcPts val="800"/>
              </a:spcBef>
              <a:spcAft>
                <a:spcPts val="0"/>
              </a:spcAft>
              <a:buSzPts val="3600"/>
              <a:buChar char="○"/>
              <a:defRPr sz="3600"/>
            </a:lvl8pPr>
            <a:lvl9pPr marL="4114800" lvl="8" indent="-457200" rtl="0">
              <a:spcBef>
                <a:spcPts val="800"/>
              </a:spcBef>
              <a:spcAft>
                <a:spcPts val="800"/>
              </a:spcAft>
              <a:buSzPts val="3600"/>
              <a:buChar char="■"/>
              <a:defRPr sz="3600"/>
            </a:lvl9pPr>
          </a:lstStyle>
          <a:p>
            <a:endParaRPr/>
          </a:p>
        </p:txBody>
      </p:sp>
      <p:sp>
        <p:nvSpPr>
          <p:cNvPr id="304" name="Google Shape;304;p4"/>
          <p:cNvSpPr txBox="1"/>
          <p:nvPr/>
        </p:nvSpPr>
        <p:spPr>
          <a:xfrm>
            <a:off x="167203" y="854053"/>
            <a:ext cx="4989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6000" b="1">
                <a:solidFill>
                  <a:schemeClr val="accent1"/>
                </a:solidFill>
                <a:latin typeface="Encode Sans Semi Condensed"/>
                <a:ea typeface="Encode Sans Semi Condensed"/>
                <a:cs typeface="Encode Sans Semi Condensed"/>
                <a:sym typeface="Encode Sans Semi Condensed"/>
              </a:rPr>
              <a:t>“</a:t>
            </a:r>
            <a:endParaRPr sz="6000" b="1">
              <a:solidFill>
                <a:schemeClr val="accent1"/>
              </a:solidFill>
              <a:latin typeface="Encode Sans Semi Condensed"/>
              <a:ea typeface="Encode Sans Semi Condensed"/>
              <a:cs typeface="Encode Sans Semi Condensed"/>
              <a:sym typeface="Encode Sans Semi Condensed"/>
            </a:endParaRPr>
          </a:p>
        </p:txBody>
      </p:sp>
      <p:sp>
        <p:nvSpPr>
          <p:cNvPr id="305" name="Google Shape;305;p4"/>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06" name="Google Shape;306;p4"/>
          <p:cNvGrpSpPr/>
          <p:nvPr/>
        </p:nvGrpSpPr>
        <p:grpSpPr>
          <a:xfrm>
            <a:off x="6196930" y="-29"/>
            <a:ext cx="2985505" cy="4610466"/>
            <a:chOff x="6196930" y="-29"/>
            <a:chExt cx="2985505" cy="4610466"/>
          </a:xfrm>
        </p:grpSpPr>
        <p:grpSp>
          <p:nvGrpSpPr>
            <p:cNvPr id="307" name="Google Shape;307;p4"/>
            <p:cNvGrpSpPr/>
            <p:nvPr/>
          </p:nvGrpSpPr>
          <p:grpSpPr>
            <a:xfrm>
              <a:off x="7737776" y="-17"/>
              <a:ext cx="448629" cy="4610455"/>
              <a:chOff x="6798998" y="-1296139"/>
              <a:chExt cx="476555" cy="4897445"/>
            </a:xfrm>
          </p:grpSpPr>
          <p:sp>
            <p:nvSpPr>
              <p:cNvPr id="308" name="Google Shape;308;p4"/>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4"/>
              <p:cNvSpPr/>
              <p:nvPr/>
            </p:nvSpPr>
            <p:spPr>
              <a:xfrm>
                <a:off x="7026850" y="-1296139"/>
                <a:ext cx="17700" cy="42711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 name="Google Shape;310;p4"/>
            <p:cNvGrpSpPr/>
            <p:nvPr/>
          </p:nvGrpSpPr>
          <p:grpSpPr>
            <a:xfrm>
              <a:off x="8636876" y="46"/>
              <a:ext cx="382387" cy="1450044"/>
              <a:chOff x="5578966" y="2422197"/>
              <a:chExt cx="406190" cy="1540306"/>
            </a:xfrm>
          </p:grpSpPr>
          <p:sp>
            <p:nvSpPr>
              <p:cNvPr id="311" name="Google Shape;311;p4"/>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2" name="Google Shape;312;p4"/>
              <p:cNvSpPr/>
              <p:nvPr/>
            </p:nvSpPr>
            <p:spPr>
              <a:xfrm>
                <a:off x="5774600" y="2422197"/>
                <a:ext cx="17700" cy="552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 name="Google Shape;313;p4"/>
            <p:cNvGrpSpPr/>
            <p:nvPr/>
          </p:nvGrpSpPr>
          <p:grpSpPr>
            <a:xfrm>
              <a:off x="8035385" y="23"/>
              <a:ext cx="439174" cy="2683136"/>
              <a:chOff x="6176324" y="940075"/>
              <a:chExt cx="466512" cy="2850155"/>
            </a:xfrm>
          </p:grpSpPr>
          <p:sp>
            <p:nvSpPr>
              <p:cNvPr id="314" name="Google Shape;314;p4"/>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5" name="Google Shape;315;p4"/>
              <p:cNvSpPr/>
              <p:nvPr/>
            </p:nvSpPr>
            <p:spPr>
              <a:xfrm>
                <a:off x="6400713" y="940075"/>
                <a:ext cx="17700" cy="20349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316;p4"/>
            <p:cNvGrpSpPr/>
            <p:nvPr/>
          </p:nvGrpSpPr>
          <p:grpSpPr>
            <a:xfrm>
              <a:off x="6363022" y="42"/>
              <a:ext cx="160482" cy="1242299"/>
              <a:chOff x="7576714" y="2009363"/>
              <a:chExt cx="170472" cy="1319629"/>
            </a:xfrm>
          </p:grpSpPr>
          <p:sp>
            <p:nvSpPr>
              <p:cNvPr id="317" name="Google Shape;317;p4"/>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8" name="Google Shape;318;p4"/>
              <p:cNvSpPr/>
              <p:nvPr/>
            </p:nvSpPr>
            <p:spPr>
              <a:xfrm>
                <a:off x="7652975" y="2009363"/>
                <a:ext cx="17700" cy="9657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4"/>
            <p:cNvGrpSpPr/>
            <p:nvPr/>
          </p:nvGrpSpPr>
          <p:grpSpPr>
            <a:xfrm>
              <a:off x="6999976" y="11"/>
              <a:ext cx="271476" cy="3307837"/>
              <a:chOff x="7883572" y="308161"/>
              <a:chExt cx="288375" cy="3513742"/>
            </a:xfrm>
          </p:grpSpPr>
          <p:sp>
            <p:nvSpPr>
              <p:cNvPr id="320" name="Google Shape;320;p4"/>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rgbClr val="001F6E">
                  <a:alpha val="128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1" name="Google Shape;321;p4"/>
              <p:cNvSpPr/>
              <p:nvPr/>
            </p:nvSpPr>
            <p:spPr>
              <a:xfrm>
                <a:off x="8024899" y="308161"/>
                <a:ext cx="17700" cy="2667000"/>
              </a:xfrm>
              <a:prstGeom prst="rect">
                <a:avLst/>
              </a:prstGeom>
              <a:solidFill>
                <a:srgbClr val="001F6E">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2" name="Google Shape;322;p4"/>
            <p:cNvGrpSpPr/>
            <p:nvPr/>
          </p:nvGrpSpPr>
          <p:grpSpPr>
            <a:xfrm>
              <a:off x="6827964" y="636458"/>
              <a:ext cx="230791" cy="243118"/>
              <a:chOff x="3770248" y="2527300"/>
              <a:chExt cx="180404" cy="190055"/>
            </a:xfrm>
          </p:grpSpPr>
          <p:sp>
            <p:nvSpPr>
              <p:cNvPr id="323" name="Google Shape;323;p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27" name="Google Shape;327;p4"/>
            <p:cNvGrpSpPr/>
            <p:nvPr/>
          </p:nvGrpSpPr>
          <p:grpSpPr>
            <a:xfrm>
              <a:off x="8763367" y="2641902"/>
              <a:ext cx="230809" cy="243156"/>
              <a:chOff x="3770248" y="2527300"/>
              <a:chExt cx="180404" cy="190055"/>
            </a:xfrm>
          </p:grpSpPr>
          <p:sp>
            <p:nvSpPr>
              <p:cNvPr id="328" name="Google Shape;328;p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2" name="Google Shape;332;p4"/>
            <p:cNvGrpSpPr/>
            <p:nvPr/>
          </p:nvGrpSpPr>
          <p:grpSpPr>
            <a:xfrm rot="5400000">
              <a:off x="8655427" y="4253521"/>
              <a:ext cx="201871" cy="231166"/>
              <a:chOff x="3462796" y="2555878"/>
              <a:chExt cx="157798" cy="180711"/>
            </a:xfrm>
          </p:grpSpPr>
          <p:sp>
            <p:nvSpPr>
              <p:cNvPr id="333" name="Google Shape;333;p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39" name="Google Shape;339;p4"/>
            <p:cNvGrpSpPr/>
            <p:nvPr/>
          </p:nvGrpSpPr>
          <p:grpSpPr>
            <a:xfrm rot="-2700000">
              <a:off x="7375305" y="1863439"/>
              <a:ext cx="169840" cy="178926"/>
              <a:chOff x="3770248" y="2527300"/>
              <a:chExt cx="180404" cy="190055"/>
            </a:xfrm>
          </p:grpSpPr>
          <p:sp>
            <p:nvSpPr>
              <p:cNvPr id="340" name="Google Shape;340;p4"/>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4"/>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4"/>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3" name="Google Shape;343;p4"/>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44" name="Google Shape;344;p4"/>
            <p:cNvGrpSpPr/>
            <p:nvPr/>
          </p:nvGrpSpPr>
          <p:grpSpPr>
            <a:xfrm>
              <a:off x="6800134" y="23"/>
              <a:ext cx="985363" cy="1665685"/>
              <a:chOff x="2484475" y="1329455"/>
              <a:chExt cx="1046700" cy="1769370"/>
            </a:xfrm>
          </p:grpSpPr>
          <p:sp>
            <p:nvSpPr>
              <p:cNvPr id="345" name="Google Shape;345;p4"/>
              <p:cNvSpPr/>
              <p:nvPr/>
            </p:nvSpPr>
            <p:spPr>
              <a:xfrm>
                <a:off x="2484475" y="2052125"/>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a:off x="2643144" y="2210793"/>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4"/>
              <p:cNvGrpSpPr/>
              <p:nvPr/>
            </p:nvGrpSpPr>
            <p:grpSpPr>
              <a:xfrm>
                <a:off x="2769703" y="1329455"/>
                <a:ext cx="510180" cy="1483501"/>
                <a:chOff x="1818382" y="2433081"/>
                <a:chExt cx="466728" cy="1357150"/>
              </a:xfrm>
            </p:grpSpPr>
            <p:grpSp>
              <p:nvGrpSpPr>
                <p:cNvPr id="348" name="Google Shape;348;p4"/>
                <p:cNvGrpSpPr/>
                <p:nvPr/>
              </p:nvGrpSpPr>
              <p:grpSpPr>
                <a:xfrm>
                  <a:off x="1818382" y="2971595"/>
                  <a:ext cx="466728" cy="818636"/>
                  <a:chOff x="1818382" y="2942618"/>
                  <a:chExt cx="466728" cy="818636"/>
                </a:xfrm>
              </p:grpSpPr>
              <p:sp>
                <p:nvSpPr>
                  <p:cNvPr id="349" name="Google Shape;349;p4"/>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4"/>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4"/>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52" name="Google Shape;352;p4"/>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4"/>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354" name="Google Shape;354;p4"/>
            <p:cNvGrpSpPr/>
            <p:nvPr/>
          </p:nvGrpSpPr>
          <p:grpSpPr>
            <a:xfrm>
              <a:off x="8330194" y="-10"/>
              <a:ext cx="852241" cy="2641273"/>
              <a:chOff x="3961868" y="-891976"/>
              <a:chExt cx="905291" cy="2805686"/>
            </a:xfrm>
          </p:grpSpPr>
          <p:grpSp>
            <p:nvGrpSpPr>
              <p:cNvPr id="355" name="Google Shape;355;p4"/>
              <p:cNvGrpSpPr/>
              <p:nvPr/>
            </p:nvGrpSpPr>
            <p:grpSpPr>
              <a:xfrm>
                <a:off x="3961868" y="1008419"/>
                <a:ext cx="905291" cy="905291"/>
                <a:chOff x="764100" y="3623300"/>
                <a:chExt cx="1046700" cy="1046700"/>
              </a:xfrm>
            </p:grpSpPr>
            <p:sp>
              <p:nvSpPr>
                <p:cNvPr id="356" name="Google Shape;356;p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358;p4"/>
              <p:cNvGrpSpPr/>
              <p:nvPr/>
            </p:nvGrpSpPr>
            <p:grpSpPr>
              <a:xfrm>
                <a:off x="4155315" y="-891976"/>
                <a:ext cx="522826" cy="2613070"/>
                <a:chOff x="2447534" y="1219291"/>
                <a:chExt cx="478297" cy="2390513"/>
              </a:xfrm>
            </p:grpSpPr>
            <p:grpSp>
              <p:nvGrpSpPr>
                <p:cNvPr id="359" name="Google Shape;359;p4"/>
                <p:cNvGrpSpPr/>
                <p:nvPr/>
              </p:nvGrpSpPr>
              <p:grpSpPr>
                <a:xfrm>
                  <a:off x="2447534" y="1219291"/>
                  <a:ext cx="478297" cy="2390513"/>
                  <a:chOff x="2447534" y="1219291"/>
                  <a:chExt cx="478297" cy="2390513"/>
                </a:xfrm>
              </p:grpSpPr>
              <p:grpSp>
                <p:nvGrpSpPr>
                  <p:cNvPr id="360" name="Google Shape;360;p4"/>
                  <p:cNvGrpSpPr/>
                  <p:nvPr/>
                </p:nvGrpSpPr>
                <p:grpSpPr>
                  <a:xfrm>
                    <a:off x="2447534" y="2971595"/>
                    <a:ext cx="478297" cy="638209"/>
                    <a:chOff x="2447534" y="3081786"/>
                    <a:chExt cx="478297" cy="638209"/>
                  </a:xfrm>
                </p:grpSpPr>
                <p:sp>
                  <p:nvSpPr>
                    <p:cNvPr id="361" name="Google Shape;361;p4"/>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4"/>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4"/>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64" name="Google Shape;364;p4"/>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4"/>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366" name="Google Shape;366;p4"/>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367" name="Google Shape;367;p4"/>
            <p:cNvGrpSpPr/>
            <p:nvPr/>
          </p:nvGrpSpPr>
          <p:grpSpPr>
            <a:xfrm>
              <a:off x="7811773" y="-2"/>
              <a:ext cx="492189" cy="1837864"/>
              <a:chOff x="5194218" y="-536312"/>
              <a:chExt cx="522827" cy="1952267"/>
            </a:xfrm>
          </p:grpSpPr>
          <p:grpSp>
            <p:nvGrpSpPr>
              <p:cNvPr id="368" name="Google Shape;368;p4"/>
              <p:cNvGrpSpPr/>
              <p:nvPr/>
            </p:nvGrpSpPr>
            <p:grpSpPr>
              <a:xfrm>
                <a:off x="5194218" y="893129"/>
                <a:ext cx="522827" cy="522827"/>
                <a:chOff x="764100" y="3623300"/>
                <a:chExt cx="1046700" cy="1046700"/>
              </a:xfrm>
            </p:grpSpPr>
            <p:sp>
              <p:nvSpPr>
                <p:cNvPr id="369" name="Google Shape;369;p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4"/>
              <p:cNvGrpSpPr/>
              <p:nvPr/>
            </p:nvGrpSpPr>
            <p:grpSpPr>
              <a:xfrm>
                <a:off x="5371921" y="-536312"/>
                <a:ext cx="182209" cy="1814066"/>
                <a:chOff x="3305183" y="1663032"/>
                <a:chExt cx="166690" cy="1659561"/>
              </a:xfrm>
            </p:grpSpPr>
            <p:grpSp>
              <p:nvGrpSpPr>
                <p:cNvPr id="372" name="Google Shape;372;p4"/>
                <p:cNvGrpSpPr/>
                <p:nvPr/>
              </p:nvGrpSpPr>
              <p:grpSpPr>
                <a:xfrm>
                  <a:off x="3305183" y="1663032"/>
                  <a:ext cx="166690" cy="1659561"/>
                  <a:chOff x="3305183" y="1663032"/>
                  <a:chExt cx="166690" cy="1659561"/>
                </a:xfrm>
              </p:grpSpPr>
              <p:grpSp>
                <p:nvGrpSpPr>
                  <p:cNvPr id="373" name="Google Shape;373;p4"/>
                  <p:cNvGrpSpPr/>
                  <p:nvPr/>
                </p:nvGrpSpPr>
                <p:grpSpPr>
                  <a:xfrm>
                    <a:off x="3305183" y="2971595"/>
                    <a:ext cx="166690" cy="350998"/>
                    <a:chOff x="3305183" y="3146560"/>
                    <a:chExt cx="166690" cy="350998"/>
                  </a:xfrm>
                </p:grpSpPr>
                <p:sp>
                  <p:nvSpPr>
                    <p:cNvPr id="374" name="Google Shape;374;p4"/>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5" name="Google Shape;375;p4"/>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6" name="Google Shape;376;p4"/>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77" name="Google Shape;377;p4"/>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8" name="Google Shape;378;p4"/>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379" name="Google Shape;379;p4"/>
            <p:cNvGrpSpPr/>
            <p:nvPr/>
          </p:nvGrpSpPr>
          <p:grpSpPr>
            <a:xfrm>
              <a:off x="8018879" y="-29"/>
              <a:ext cx="810166" cy="4470272"/>
              <a:chOff x="7824797" y="-1724181"/>
              <a:chExt cx="860597" cy="4748536"/>
            </a:xfrm>
          </p:grpSpPr>
          <p:grpSp>
            <p:nvGrpSpPr>
              <p:cNvPr id="380" name="Google Shape;380;p4"/>
              <p:cNvGrpSpPr/>
              <p:nvPr/>
            </p:nvGrpSpPr>
            <p:grpSpPr>
              <a:xfrm>
                <a:off x="7824797" y="1891931"/>
                <a:ext cx="860597" cy="1132425"/>
                <a:chOff x="764100" y="3623300"/>
                <a:chExt cx="1046700" cy="1046700"/>
              </a:xfrm>
            </p:grpSpPr>
            <p:sp>
              <p:nvSpPr>
                <p:cNvPr id="381" name="Google Shape;381;p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4"/>
              <p:cNvGrpSpPr/>
              <p:nvPr/>
            </p:nvGrpSpPr>
            <p:grpSpPr>
              <a:xfrm>
                <a:off x="8100547" y="-1724181"/>
                <a:ext cx="300376" cy="4529867"/>
                <a:chOff x="3792712" y="-322375"/>
                <a:chExt cx="274793" cy="4144055"/>
              </a:xfrm>
            </p:grpSpPr>
            <p:grpSp>
              <p:nvGrpSpPr>
                <p:cNvPr id="384" name="Google Shape;384;p4"/>
                <p:cNvGrpSpPr/>
                <p:nvPr/>
              </p:nvGrpSpPr>
              <p:grpSpPr>
                <a:xfrm>
                  <a:off x="3792712" y="-322375"/>
                  <a:ext cx="274793" cy="4144055"/>
                  <a:chOff x="3792712" y="-322375"/>
                  <a:chExt cx="274793" cy="4144055"/>
                </a:xfrm>
              </p:grpSpPr>
              <p:grpSp>
                <p:nvGrpSpPr>
                  <p:cNvPr id="385" name="Google Shape;385;p4"/>
                  <p:cNvGrpSpPr/>
                  <p:nvPr/>
                </p:nvGrpSpPr>
                <p:grpSpPr>
                  <a:xfrm>
                    <a:off x="3792712" y="2971595"/>
                    <a:ext cx="274793" cy="850085"/>
                    <a:chOff x="3792712" y="2879468"/>
                    <a:chExt cx="274793" cy="850085"/>
                  </a:xfrm>
                </p:grpSpPr>
                <p:sp>
                  <p:nvSpPr>
                    <p:cNvPr id="386" name="Google Shape;386;p4"/>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7" name="Google Shape;387;p4"/>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8" name="Google Shape;388;p4"/>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89" name="Google Shape;389;p4"/>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4"/>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391" name="Google Shape;391;p4"/>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392" name="Google Shape;392;p4"/>
            <p:cNvGrpSpPr/>
            <p:nvPr/>
          </p:nvGrpSpPr>
          <p:grpSpPr>
            <a:xfrm>
              <a:off x="7184797" y="-17"/>
              <a:ext cx="985363" cy="3905971"/>
              <a:chOff x="1192601" y="-1724180"/>
              <a:chExt cx="1046700" cy="4149108"/>
            </a:xfrm>
          </p:grpSpPr>
          <p:grpSp>
            <p:nvGrpSpPr>
              <p:cNvPr id="393" name="Google Shape;393;p4"/>
              <p:cNvGrpSpPr/>
              <p:nvPr/>
            </p:nvGrpSpPr>
            <p:grpSpPr>
              <a:xfrm>
                <a:off x="1192601" y="1378228"/>
                <a:ext cx="1046700" cy="1046700"/>
                <a:chOff x="764100" y="3623300"/>
                <a:chExt cx="1046700" cy="1046700"/>
              </a:xfrm>
            </p:grpSpPr>
            <p:sp>
              <p:nvSpPr>
                <p:cNvPr id="394" name="Google Shape;394;p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4"/>
              <p:cNvGrpSpPr/>
              <p:nvPr/>
            </p:nvGrpSpPr>
            <p:grpSpPr>
              <a:xfrm>
                <a:off x="1417979" y="-1724180"/>
                <a:ext cx="580390" cy="3855366"/>
                <a:chOff x="522260" y="372820"/>
                <a:chExt cx="530958" cy="3527002"/>
              </a:xfrm>
            </p:grpSpPr>
            <p:grpSp>
              <p:nvGrpSpPr>
                <p:cNvPr id="397" name="Google Shape;397;p4"/>
                <p:cNvGrpSpPr/>
                <p:nvPr/>
              </p:nvGrpSpPr>
              <p:grpSpPr>
                <a:xfrm>
                  <a:off x="522260" y="372820"/>
                  <a:ext cx="530958" cy="3527002"/>
                  <a:chOff x="522260" y="372820"/>
                  <a:chExt cx="530958" cy="3527002"/>
                </a:xfrm>
              </p:grpSpPr>
              <p:grpSp>
                <p:nvGrpSpPr>
                  <p:cNvPr id="398" name="Google Shape;398;p4"/>
                  <p:cNvGrpSpPr/>
                  <p:nvPr/>
                </p:nvGrpSpPr>
                <p:grpSpPr>
                  <a:xfrm>
                    <a:off x="522260" y="2971595"/>
                    <a:ext cx="530958" cy="928227"/>
                    <a:chOff x="522260" y="2971595"/>
                    <a:chExt cx="530958" cy="928227"/>
                  </a:xfrm>
                </p:grpSpPr>
                <p:sp>
                  <p:nvSpPr>
                    <p:cNvPr id="399" name="Google Shape;399;p4"/>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0" name="Google Shape;400;p4"/>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1" name="Google Shape;401;p4"/>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2" name="Google Shape;402;p4"/>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03" name="Google Shape;403;p4"/>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 name="Google Shape;404;p4"/>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405" name="Google Shape;405;p4"/>
            <p:cNvGrpSpPr/>
            <p:nvPr/>
          </p:nvGrpSpPr>
          <p:grpSpPr>
            <a:xfrm>
              <a:off x="6196930" y="7"/>
              <a:ext cx="985363" cy="2629685"/>
              <a:chOff x="6010934" y="1"/>
              <a:chExt cx="1046700" cy="2793377"/>
            </a:xfrm>
          </p:grpSpPr>
          <p:grpSp>
            <p:nvGrpSpPr>
              <p:cNvPr id="406" name="Google Shape;406;p4"/>
              <p:cNvGrpSpPr/>
              <p:nvPr/>
            </p:nvGrpSpPr>
            <p:grpSpPr>
              <a:xfrm>
                <a:off x="6010934" y="1746678"/>
                <a:ext cx="1046700" cy="1046700"/>
                <a:chOff x="764100" y="3623300"/>
                <a:chExt cx="1046700" cy="1046700"/>
              </a:xfrm>
            </p:grpSpPr>
            <p:sp>
              <p:nvSpPr>
                <p:cNvPr id="407" name="Google Shape;407;p4"/>
                <p:cNvSpPr/>
                <p:nvPr/>
              </p:nvSpPr>
              <p:spPr>
                <a:xfrm>
                  <a:off x="764100" y="3623300"/>
                  <a:ext cx="1046700" cy="10467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922769" y="3781968"/>
                  <a:ext cx="729300" cy="729300"/>
                </a:xfrm>
                <a:prstGeom prst="ellipse">
                  <a:avLst/>
                </a:prstGeom>
                <a:solidFill>
                  <a:srgbClr val="FFFFFF">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4"/>
              <p:cNvGrpSpPr/>
              <p:nvPr/>
            </p:nvGrpSpPr>
            <p:grpSpPr>
              <a:xfrm>
                <a:off x="6308747" y="1"/>
                <a:ext cx="441786" cy="2571886"/>
                <a:chOff x="1121941" y="1609666"/>
                <a:chExt cx="404159" cy="2352837"/>
              </a:xfrm>
            </p:grpSpPr>
            <p:grpSp>
              <p:nvGrpSpPr>
                <p:cNvPr id="410" name="Google Shape;410;p4"/>
                <p:cNvGrpSpPr/>
                <p:nvPr/>
              </p:nvGrpSpPr>
              <p:grpSpPr>
                <a:xfrm>
                  <a:off x="1121941" y="1609666"/>
                  <a:ext cx="404159" cy="2352837"/>
                  <a:chOff x="1121941" y="1609666"/>
                  <a:chExt cx="404159" cy="2352837"/>
                </a:xfrm>
              </p:grpSpPr>
              <p:grpSp>
                <p:nvGrpSpPr>
                  <p:cNvPr id="411" name="Google Shape;411;p4"/>
                  <p:cNvGrpSpPr/>
                  <p:nvPr/>
                </p:nvGrpSpPr>
                <p:grpSpPr>
                  <a:xfrm>
                    <a:off x="1121941" y="2971595"/>
                    <a:ext cx="404159" cy="990908"/>
                    <a:chOff x="1121941" y="2969319"/>
                    <a:chExt cx="404159" cy="990908"/>
                  </a:xfrm>
                </p:grpSpPr>
                <p:sp>
                  <p:nvSpPr>
                    <p:cNvPr id="412" name="Google Shape;412;p4"/>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3" name="Google Shape;413;p4"/>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4" name="Google Shape;414;p4"/>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5" name="Google Shape;415;p4"/>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16" name="Google Shape;416;p4"/>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4"/>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418" name="Google Shape;418;p4"/>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419" name="Google Shape;419;p4"/>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420" name="Google Shape;420;p4"/>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421" name="Google Shape;421;p4"/>
            <p:cNvGrpSpPr/>
            <p:nvPr/>
          </p:nvGrpSpPr>
          <p:grpSpPr>
            <a:xfrm>
              <a:off x="7192739" y="3730341"/>
              <a:ext cx="148551" cy="170121"/>
              <a:chOff x="3462796" y="2555878"/>
              <a:chExt cx="157798" cy="180711"/>
            </a:xfrm>
          </p:grpSpPr>
          <p:sp>
            <p:nvSpPr>
              <p:cNvPr id="422" name="Google Shape;422;p4"/>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3" name="Google Shape;423;p4"/>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4" name="Google Shape;424;p4"/>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5" name="Google Shape;425;p4"/>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6" name="Google Shape;426;p4"/>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7" name="Google Shape;427;p4"/>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28"/>
        <p:cNvGrpSpPr/>
        <p:nvPr/>
      </p:nvGrpSpPr>
      <p:grpSpPr>
        <a:xfrm>
          <a:off x="0" y="0"/>
          <a:ext cx="0" cy="0"/>
          <a:chOff x="0" y="0"/>
          <a:chExt cx="0" cy="0"/>
        </a:xfrm>
      </p:grpSpPr>
      <p:sp>
        <p:nvSpPr>
          <p:cNvPr id="429" name="Google Shape;429;p5"/>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30" name="Google Shape;430;p5"/>
          <p:cNvSpPr txBox="1">
            <a:spLocks noGrp="1"/>
          </p:cNvSpPr>
          <p:nvPr>
            <p:ph type="body" idx="1"/>
          </p:nvPr>
        </p:nvSpPr>
        <p:spPr>
          <a:xfrm>
            <a:off x="702900" y="1430148"/>
            <a:ext cx="56601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a:p>
        </p:txBody>
      </p:sp>
      <p:sp>
        <p:nvSpPr>
          <p:cNvPr id="431" name="Google Shape;431;p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432" name="Google Shape;432;p5"/>
          <p:cNvGrpSpPr/>
          <p:nvPr/>
        </p:nvGrpSpPr>
        <p:grpSpPr>
          <a:xfrm>
            <a:off x="6196930" y="-29"/>
            <a:ext cx="2985505" cy="4610466"/>
            <a:chOff x="6196930" y="-29"/>
            <a:chExt cx="2985505" cy="4610466"/>
          </a:xfrm>
        </p:grpSpPr>
        <p:grpSp>
          <p:nvGrpSpPr>
            <p:cNvPr id="433" name="Google Shape;433;p5"/>
            <p:cNvGrpSpPr/>
            <p:nvPr/>
          </p:nvGrpSpPr>
          <p:grpSpPr>
            <a:xfrm>
              <a:off x="7737776" y="-17"/>
              <a:ext cx="448629" cy="4610455"/>
              <a:chOff x="6798998" y="-1296139"/>
              <a:chExt cx="476555" cy="4897445"/>
            </a:xfrm>
          </p:grpSpPr>
          <p:sp>
            <p:nvSpPr>
              <p:cNvPr id="434" name="Google Shape;434;p5"/>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5" name="Google Shape;435;p5"/>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5"/>
            <p:cNvGrpSpPr/>
            <p:nvPr/>
          </p:nvGrpSpPr>
          <p:grpSpPr>
            <a:xfrm>
              <a:off x="8636876" y="46"/>
              <a:ext cx="382387" cy="1450044"/>
              <a:chOff x="5578966" y="2422197"/>
              <a:chExt cx="406190" cy="1540306"/>
            </a:xfrm>
          </p:grpSpPr>
          <p:sp>
            <p:nvSpPr>
              <p:cNvPr id="437" name="Google Shape;437;p5"/>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8" name="Google Shape;438;p5"/>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5"/>
            <p:cNvGrpSpPr/>
            <p:nvPr/>
          </p:nvGrpSpPr>
          <p:grpSpPr>
            <a:xfrm>
              <a:off x="8035385" y="23"/>
              <a:ext cx="439174" cy="2683136"/>
              <a:chOff x="6176324" y="940075"/>
              <a:chExt cx="466512" cy="2850155"/>
            </a:xfrm>
          </p:grpSpPr>
          <p:sp>
            <p:nvSpPr>
              <p:cNvPr id="440" name="Google Shape;440;p5"/>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5"/>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5"/>
            <p:cNvGrpSpPr/>
            <p:nvPr/>
          </p:nvGrpSpPr>
          <p:grpSpPr>
            <a:xfrm>
              <a:off x="6363022" y="42"/>
              <a:ext cx="160482" cy="1242299"/>
              <a:chOff x="7576714" y="2009363"/>
              <a:chExt cx="170472" cy="1319629"/>
            </a:xfrm>
          </p:grpSpPr>
          <p:sp>
            <p:nvSpPr>
              <p:cNvPr id="443" name="Google Shape;443;p5"/>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5"/>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5" name="Google Shape;445;p5"/>
            <p:cNvGrpSpPr/>
            <p:nvPr/>
          </p:nvGrpSpPr>
          <p:grpSpPr>
            <a:xfrm>
              <a:off x="6999976" y="11"/>
              <a:ext cx="271476" cy="3307837"/>
              <a:chOff x="7883572" y="308161"/>
              <a:chExt cx="288375" cy="3513742"/>
            </a:xfrm>
          </p:grpSpPr>
          <p:sp>
            <p:nvSpPr>
              <p:cNvPr id="446" name="Google Shape;446;p5"/>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7" name="Google Shape;447;p5"/>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5"/>
            <p:cNvGrpSpPr/>
            <p:nvPr/>
          </p:nvGrpSpPr>
          <p:grpSpPr>
            <a:xfrm>
              <a:off x="6827964" y="636458"/>
              <a:ext cx="230791" cy="243118"/>
              <a:chOff x="3770248" y="2527300"/>
              <a:chExt cx="180404" cy="190055"/>
            </a:xfrm>
          </p:grpSpPr>
          <p:sp>
            <p:nvSpPr>
              <p:cNvPr id="449" name="Google Shape;449;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2" name="Google Shape;452;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3" name="Google Shape;453;p5"/>
            <p:cNvGrpSpPr/>
            <p:nvPr/>
          </p:nvGrpSpPr>
          <p:grpSpPr>
            <a:xfrm>
              <a:off x="8763367" y="2641902"/>
              <a:ext cx="230809" cy="243156"/>
              <a:chOff x="3770248" y="2527300"/>
              <a:chExt cx="180404" cy="190055"/>
            </a:xfrm>
          </p:grpSpPr>
          <p:sp>
            <p:nvSpPr>
              <p:cNvPr id="454" name="Google Shape;454;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7" name="Google Shape;457;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58" name="Google Shape;458;p5"/>
            <p:cNvGrpSpPr/>
            <p:nvPr/>
          </p:nvGrpSpPr>
          <p:grpSpPr>
            <a:xfrm rot="5400000">
              <a:off x="8655427" y="4253521"/>
              <a:ext cx="201871" cy="231166"/>
              <a:chOff x="3462796" y="2555878"/>
              <a:chExt cx="157798" cy="180711"/>
            </a:xfrm>
          </p:grpSpPr>
          <p:sp>
            <p:nvSpPr>
              <p:cNvPr id="459" name="Google Shape;459;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0" name="Google Shape;460;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1" name="Google Shape;461;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2" name="Google Shape;462;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3" name="Google Shape;463;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4" name="Google Shape;464;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65" name="Google Shape;465;p5"/>
            <p:cNvGrpSpPr/>
            <p:nvPr/>
          </p:nvGrpSpPr>
          <p:grpSpPr>
            <a:xfrm rot="-2700000">
              <a:off x="7375305" y="1863439"/>
              <a:ext cx="169840" cy="178926"/>
              <a:chOff x="3770248" y="2527300"/>
              <a:chExt cx="180404" cy="190055"/>
            </a:xfrm>
          </p:grpSpPr>
          <p:sp>
            <p:nvSpPr>
              <p:cNvPr id="466" name="Google Shape;466;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7" name="Google Shape;467;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8" name="Google Shape;468;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9" name="Google Shape;469;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70" name="Google Shape;470;p5"/>
            <p:cNvGrpSpPr/>
            <p:nvPr/>
          </p:nvGrpSpPr>
          <p:grpSpPr>
            <a:xfrm>
              <a:off x="6800134" y="23"/>
              <a:ext cx="985363" cy="1665685"/>
              <a:chOff x="2484475" y="1329455"/>
              <a:chExt cx="1046700" cy="1769370"/>
            </a:xfrm>
          </p:grpSpPr>
          <p:sp>
            <p:nvSpPr>
              <p:cNvPr id="471" name="Google Shape;471;p5"/>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5"/>
              <p:cNvGrpSpPr/>
              <p:nvPr/>
            </p:nvGrpSpPr>
            <p:grpSpPr>
              <a:xfrm>
                <a:off x="2769703" y="1329455"/>
                <a:ext cx="510180" cy="1483501"/>
                <a:chOff x="1818382" y="2433081"/>
                <a:chExt cx="466728" cy="1357150"/>
              </a:xfrm>
            </p:grpSpPr>
            <p:grpSp>
              <p:nvGrpSpPr>
                <p:cNvPr id="474" name="Google Shape;474;p5"/>
                <p:cNvGrpSpPr/>
                <p:nvPr/>
              </p:nvGrpSpPr>
              <p:grpSpPr>
                <a:xfrm>
                  <a:off x="1818382" y="2971595"/>
                  <a:ext cx="466728" cy="818636"/>
                  <a:chOff x="1818382" y="2942618"/>
                  <a:chExt cx="466728" cy="818636"/>
                </a:xfrm>
              </p:grpSpPr>
              <p:sp>
                <p:nvSpPr>
                  <p:cNvPr id="475" name="Google Shape;475;p5"/>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6" name="Google Shape;476;p5"/>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7" name="Google Shape;477;p5"/>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78" name="Google Shape;478;p5"/>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5"/>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480" name="Google Shape;480;p5"/>
            <p:cNvGrpSpPr/>
            <p:nvPr/>
          </p:nvGrpSpPr>
          <p:grpSpPr>
            <a:xfrm>
              <a:off x="8330194" y="-10"/>
              <a:ext cx="852241" cy="2641273"/>
              <a:chOff x="3961868" y="-891976"/>
              <a:chExt cx="905291" cy="2805686"/>
            </a:xfrm>
          </p:grpSpPr>
          <p:grpSp>
            <p:nvGrpSpPr>
              <p:cNvPr id="481" name="Google Shape;481;p5"/>
              <p:cNvGrpSpPr/>
              <p:nvPr/>
            </p:nvGrpSpPr>
            <p:grpSpPr>
              <a:xfrm>
                <a:off x="3961868" y="1008419"/>
                <a:ext cx="905291" cy="905291"/>
                <a:chOff x="764100" y="3623300"/>
                <a:chExt cx="1046700" cy="1046700"/>
              </a:xfrm>
            </p:grpSpPr>
            <p:sp>
              <p:nvSpPr>
                <p:cNvPr id="482" name="Google Shape;482;p5"/>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5"/>
              <p:cNvGrpSpPr/>
              <p:nvPr/>
            </p:nvGrpSpPr>
            <p:grpSpPr>
              <a:xfrm>
                <a:off x="4155315" y="-891976"/>
                <a:ext cx="522826" cy="2613070"/>
                <a:chOff x="2447534" y="1219291"/>
                <a:chExt cx="478297" cy="2390513"/>
              </a:xfrm>
            </p:grpSpPr>
            <p:grpSp>
              <p:nvGrpSpPr>
                <p:cNvPr id="485" name="Google Shape;485;p5"/>
                <p:cNvGrpSpPr/>
                <p:nvPr/>
              </p:nvGrpSpPr>
              <p:grpSpPr>
                <a:xfrm>
                  <a:off x="2447534" y="1219291"/>
                  <a:ext cx="478297" cy="2390513"/>
                  <a:chOff x="2447534" y="1219291"/>
                  <a:chExt cx="478297" cy="2390513"/>
                </a:xfrm>
              </p:grpSpPr>
              <p:grpSp>
                <p:nvGrpSpPr>
                  <p:cNvPr id="486" name="Google Shape;486;p5"/>
                  <p:cNvGrpSpPr/>
                  <p:nvPr/>
                </p:nvGrpSpPr>
                <p:grpSpPr>
                  <a:xfrm>
                    <a:off x="2447534" y="2971595"/>
                    <a:ext cx="478297" cy="638209"/>
                    <a:chOff x="2447534" y="3081786"/>
                    <a:chExt cx="478297" cy="638209"/>
                  </a:xfrm>
                </p:grpSpPr>
                <p:sp>
                  <p:nvSpPr>
                    <p:cNvPr id="487" name="Google Shape;487;p5"/>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8" name="Google Shape;488;p5"/>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9" name="Google Shape;489;p5"/>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90" name="Google Shape;490;p5"/>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5"/>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492" name="Google Shape;492;p5"/>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493" name="Google Shape;493;p5"/>
            <p:cNvGrpSpPr/>
            <p:nvPr/>
          </p:nvGrpSpPr>
          <p:grpSpPr>
            <a:xfrm>
              <a:off x="7811773" y="-2"/>
              <a:ext cx="492189" cy="1837864"/>
              <a:chOff x="5194218" y="-536312"/>
              <a:chExt cx="522827" cy="1952267"/>
            </a:xfrm>
          </p:grpSpPr>
          <p:grpSp>
            <p:nvGrpSpPr>
              <p:cNvPr id="494" name="Google Shape;494;p5"/>
              <p:cNvGrpSpPr/>
              <p:nvPr/>
            </p:nvGrpSpPr>
            <p:grpSpPr>
              <a:xfrm>
                <a:off x="5194218" y="893129"/>
                <a:ext cx="522827" cy="522827"/>
                <a:chOff x="764100" y="3623300"/>
                <a:chExt cx="1046700" cy="1046700"/>
              </a:xfrm>
            </p:grpSpPr>
            <p:sp>
              <p:nvSpPr>
                <p:cNvPr id="495" name="Google Shape;495;p5"/>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 name="Google Shape;497;p5"/>
              <p:cNvGrpSpPr/>
              <p:nvPr/>
            </p:nvGrpSpPr>
            <p:grpSpPr>
              <a:xfrm>
                <a:off x="5371921" y="-536312"/>
                <a:ext cx="182209" cy="1814066"/>
                <a:chOff x="3305183" y="1663032"/>
                <a:chExt cx="166690" cy="1659561"/>
              </a:xfrm>
            </p:grpSpPr>
            <p:grpSp>
              <p:nvGrpSpPr>
                <p:cNvPr id="498" name="Google Shape;498;p5"/>
                <p:cNvGrpSpPr/>
                <p:nvPr/>
              </p:nvGrpSpPr>
              <p:grpSpPr>
                <a:xfrm>
                  <a:off x="3305183" y="1663032"/>
                  <a:ext cx="166690" cy="1659561"/>
                  <a:chOff x="3305183" y="1663032"/>
                  <a:chExt cx="166690" cy="1659561"/>
                </a:xfrm>
              </p:grpSpPr>
              <p:grpSp>
                <p:nvGrpSpPr>
                  <p:cNvPr id="499" name="Google Shape;499;p5"/>
                  <p:cNvGrpSpPr/>
                  <p:nvPr/>
                </p:nvGrpSpPr>
                <p:grpSpPr>
                  <a:xfrm>
                    <a:off x="3305183" y="2971595"/>
                    <a:ext cx="166690" cy="350998"/>
                    <a:chOff x="3305183" y="3146560"/>
                    <a:chExt cx="166690" cy="350998"/>
                  </a:xfrm>
                </p:grpSpPr>
                <p:sp>
                  <p:nvSpPr>
                    <p:cNvPr id="500" name="Google Shape;500;p5"/>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1" name="Google Shape;501;p5"/>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2" name="Google Shape;502;p5"/>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03" name="Google Shape;503;p5"/>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5"/>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505" name="Google Shape;505;p5"/>
            <p:cNvGrpSpPr/>
            <p:nvPr/>
          </p:nvGrpSpPr>
          <p:grpSpPr>
            <a:xfrm>
              <a:off x="8018879" y="-29"/>
              <a:ext cx="810166" cy="4470272"/>
              <a:chOff x="7824797" y="-1724181"/>
              <a:chExt cx="860597" cy="4748536"/>
            </a:xfrm>
          </p:grpSpPr>
          <p:grpSp>
            <p:nvGrpSpPr>
              <p:cNvPr id="506" name="Google Shape;506;p5"/>
              <p:cNvGrpSpPr/>
              <p:nvPr/>
            </p:nvGrpSpPr>
            <p:grpSpPr>
              <a:xfrm>
                <a:off x="7824797" y="1891931"/>
                <a:ext cx="860597" cy="1132425"/>
                <a:chOff x="764100" y="3623300"/>
                <a:chExt cx="1046700" cy="1046700"/>
              </a:xfrm>
            </p:grpSpPr>
            <p:sp>
              <p:nvSpPr>
                <p:cNvPr id="507" name="Google Shape;507;p5"/>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 name="Google Shape;509;p5"/>
              <p:cNvGrpSpPr/>
              <p:nvPr/>
            </p:nvGrpSpPr>
            <p:grpSpPr>
              <a:xfrm>
                <a:off x="8100547" y="-1724181"/>
                <a:ext cx="300376" cy="4529867"/>
                <a:chOff x="3792712" y="-322375"/>
                <a:chExt cx="274793" cy="4144055"/>
              </a:xfrm>
            </p:grpSpPr>
            <p:grpSp>
              <p:nvGrpSpPr>
                <p:cNvPr id="510" name="Google Shape;510;p5"/>
                <p:cNvGrpSpPr/>
                <p:nvPr/>
              </p:nvGrpSpPr>
              <p:grpSpPr>
                <a:xfrm>
                  <a:off x="3792712" y="-322375"/>
                  <a:ext cx="274793" cy="4144055"/>
                  <a:chOff x="3792712" y="-322375"/>
                  <a:chExt cx="274793" cy="4144055"/>
                </a:xfrm>
              </p:grpSpPr>
              <p:grpSp>
                <p:nvGrpSpPr>
                  <p:cNvPr id="511" name="Google Shape;511;p5"/>
                  <p:cNvGrpSpPr/>
                  <p:nvPr/>
                </p:nvGrpSpPr>
                <p:grpSpPr>
                  <a:xfrm>
                    <a:off x="3792712" y="2971595"/>
                    <a:ext cx="274793" cy="850085"/>
                    <a:chOff x="3792712" y="2879468"/>
                    <a:chExt cx="274793" cy="850085"/>
                  </a:xfrm>
                </p:grpSpPr>
                <p:sp>
                  <p:nvSpPr>
                    <p:cNvPr id="512" name="Google Shape;512;p5"/>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3" name="Google Shape;513;p5"/>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4" name="Google Shape;514;p5"/>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15" name="Google Shape;515;p5"/>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5"/>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517" name="Google Shape;517;p5"/>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518" name="Google Shape;518;p5"/>
            <p:cNvGrpSpPr/>
            <p:nvPr/>
          </p:nvGrpSpPr>
          <p:grpSpPr>
            <a:xfrm>
              <a:off x="7184797" y="-17"/>
              <a:ext cx="985363" cy="3905971"/>
              <a:chOff x="1192601" y="-1724180"/>
              <a:chExt cx="1046700" cy="4149108"/>
            </a:xfrm>
          </p:grpSpPr>
          <p:grpSp>
            <p:nvGrpSpPr>
              <p:cNvPr id="519" name="Google Shape;519;p5"/>
              <p:cNvGrpSpPr/>
              <p:nvPr/>
            </p:nvGrpSpPr>
            <p:grpSpPr>
              <a:xfrm>
                <a:off x="1192601" y="1378228"/>
                <a:ext cx="1046700" cy="1046700"/>
                <a:chOff x="764100" y="3623300"/>
                <a:chExt cx="1046700" cy="1046700"/>
              </a:xfrm>
            </p:grpSpPr>
            <p:sp>
              <p:nvSpPr>
                <p:cNvPr id="520" name="Google Shape;520;p5"/>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 name="Google Shape;522;p5"/>
              <p:cNvGrpSpPr/>
              <p:nvPr/>
            </p:nvGrpSpPr>
            <p:grpSpPr>
              <a:xfrm>
                <a:off x="1417979" y="-1724180"/>
                <a:ext cx="580390" cy="3855366"/>
                <a:chOff x="522260" y="372820"/>
                <a:chExt cx="530958" cy="3527002"/>
              </a:xfrm>
            </p:grpSpPr>
            <p:grpSp>
              <p:nvGrpSpPr>
                <p:cNvPr id="523" name="Google Shape;523;p5"/>
                <p:cNvGrpSpPr/>
                <p:nvPr/>
              </p:nvGrpSpPr>
              <p:grpSpPr>
                <a:xfrm>
                  <a:off x="522260" y="372820"/>
                  <a:ext cx="530958" cy="3527002"/>
                  <a:chOff x="522260" y="372820"/>
                  <a:chExt cx="530958" cy="3527002"/>
                </a:xfrm>
              </p:grpSpPr>
              <p:grpSp>
                <p:nvGrpSpPr>
                  <p:cNvPr id="524" name="Google Shape;524;p5"/>
                  <p:cNvGrpSpPr/>
                  <p:nvPr/>
                </p:nvGrpSpPr>
                <p:grpSpPr>
                  <a:xfrm>
                    <a:off x="522260" y="2971595"/>
                    <a:ext cx="530958" cy="928227"/>
                    <a:chOff x="522260" y="2971595"/>
                    <a:chExt cx="530958" cy="928227"/>
                  </a:xfrm>
                </p:grpSpPr>
                <p:sp>
                  <p:nvSpPr>
                    <p:cNvPr id="525" name="Google Shape;525;p5"/>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6" name="Google Shape;526;p5"/>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7" name="Google Shape;527;p5"/>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8" name="Google Shape;528;p5"/>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29" name="Google Shape;529;p5"/>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0" name="Google Shape;530;p5"/>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531" name="Google Shape;531;p5"/>
            <p:cNvGrpSpPr/>
            <p:nvPr/>
          </p:nvGrpSpPr>
          <p:grpSpPr>
            <a:xfrm>
              <a:off x="6196930" y="7"/>
              <a:ext cx="985363" cy="2629685"/>
              <a:chOff x="6010934" y="1"/>
              <a:chExt cx="1046700" cy="2793377"/>
            </a:xfrm>
          </p:grpSpPr>
          <p:grpSp>
            <p:nvGrpSpPr>
              <p:cNvPr id="532" name="Google Shape;532;p5"/>
              <p:cNvGrpSpPr/>
              <p:nvPr/>
            </p:nvGrpSpPr>
            <p:grpSpPr>
              <a:xfrm>
                <a:off x="6010934" y="1746678"/>
                <a:ext cx="1046700" cy="1046700"/>
                <a:chOff x="764100" y="3623300"/>
                <a:chExt cx="1046700" cy="1046700"/>
              </a:xfrm>
            </p:grpSpPr>
            <p:sp>
              <p:nvSpPr>
                <p:cNvPr id="533" name="Google Shape;533;p5"/>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5"/>
              <p:cNvGrpSpPr/>
              <p:nvPr/>
            </p:nvGrpSpPr>
            <p:grpSpPr>
              <a:xfrm>
                <a:off x="6308747" y="1"/>
                <a:ext cx="441786" cy="2571886"/>
                <a:chOff x="1121941" y="1609666"/>
                <a:chExt cx="404159" cy="2352837"/>
              </a:xfrm>
            </p:grpSpPr>
            <p:grpSp>
              <p:nvGrpSpPr>
                <p:cNvPr id="536" name="Google Shape;536;p5"/>
                <p:cNvGrpSpPr/>
                <p:nvPr/>
              </p:nvGrpSpPr>
              <p:grpSpPr>
                <a:xfrm>
                  <a:off x="1121941" y="1609666"/>
                  <a:ext cx="404159" cy="2352837"/>
                  <a:chOff x="1121941" y="1609666"/>
                  <a:chExt cx="404159" cy="2352837"/>
                </a:xfrm>
              </p:grpSpPr>
              <p:grpSp>
                <p:nvGrpSpPr>
                  <p:cNvPr id="537" name="Google Shape;537;p5"/>
                  <p:cNvGrpSpPr/>
                  <p:nvPr/>
                </p:nvGrpSpPr>
                <p:grpSpPr>
                  <a:xfrm>
                    <a:off x="1121941" y="2971595"/>
                    <a:ext cx="404159" cy="990908"/>
                    <a:chOff x="1121941" y="2969319"/>
                    <a:chExt cx="404159" cy="990908"/>
                  </a:xfrm>
                </p:grpSpPr>
                <p:sp>
                  <p:nvSpPr>
                    <p:cNvPr id="538" name="Google Shape;538;p5"/>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9" name="Google Shape;539;p5"/>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0" name="Google Shape;540;p5"/>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1" name="Google Shape;541;p5"/>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542" name="Google Shape;542;p5"/>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p5"/>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544" name="Google Shape;544;p5"/>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545" name="Google Shape;545;p5"/>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546" name="Google Shape;546;p5"/>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547" name="Google Shape;547;p5"/>
            <p:cNvGrpSpPr/>
            <p:nvPr/>
          </p:nvGrpSpPr>
          <p:grpSpPr>
            <a:xfrm>
              <a:off x="7192739" y="3730341"/>
              <a:ext cx="148551" cy="170121"/>
              <a:chOff x="3462796" y="2555878"/>
              <a:chExt cx="157798" cy="180711"/>
            </a:xfrm>
          </p:grpSpPr>
          <p:sp>
            <p:nvSpPr>
              <p:cNvPr id="548" name="Google Shape;548;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9" name="Google Shape;549;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0" name="Google Shape;550;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1" name="Google Shape;551;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2" name="Google Shape;552;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3" name="Google Shape;553;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554" name="Google Shape;554;p5"/>
          <p:cNvGrpSpPr/>
          <p:nvPr/>
        </p:nvGrpSpPr>
        <p:grpSpPr>
          <a:xfrm>
            <a:off x="278809" y="823842"/>
            <a:ext cx="288376" cy="330267"/>
            <a:chOff x="3462796" y="2555878"/>
            <a:chExt cx="157798" cy="180711"/>
          </a:xfrm>
        </p:grpSpPr>
        <p:sp>
          <p:nvSpPr>
            <p:cNvPr id="555" name="Google Shape;555;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6" name="Google Shape;556;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7" name="Google Shape;557;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8" name="Google Shape;558;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9" name="Google Shape;559;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0" name="Google Shape;560;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61"/>
        <p:cNvGrpSpPr/>
        <p:nvPr/>
      </p:nvGrpSpPr>
      <p:grpSpPr>
        <a:xfrm>
          <a:off x="0" y="0"/>
          <a:ext cx="0" cy="0"/>
          <a:chOff x="0" y="0"/>
          <a:chExt cx="0" cy="0"/>
        </a:xfrm>
      </p:grpSpPr>
      <p:sp>
        <p:nvSpPr>
          <p:cNvPr id="562" name="Google Shape;562;p6"/>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63" name="Google Shape;563;p6"/>
          <p:cNvSpPr txBox="1">
            <a:spLocks noGrp="1"/>
          </p:cNvSpPr>
          <p:nvPr>
            <p:ph type="body" idx="1"/>
          </p:nvPr>
        </p:nvSpPr>
        <p:spPr>
          <a:xfrm>
            <a:off x="702900" y="1430150"/>
            <a:ext cx="2644500" cy="3026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564" name="Google Shape;564;p6"/>
          <p:cNvSpPr txBox="1">
            <a:spLocks noGrp="1"/>
          </p:cNvSpPr>
          <p:nvPr>
            <p:ph type="body" idx="2"/>
          </p:nvPr>
        </p:nvSpPr>
        <p:spPr>
          <a:xfrm>
            <a:off x="3718448" y="1430150"/>
            <a:ext cx="2644500" cy="30261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565" name="Google Shape;565;p6"/>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566" name="Google Shape;566;p6"/>
          <p:cNvGrpSpPr/>
          <p:nvPr/>
        </p:nvGrpSpPr>
        <p:grpSpPr>
          <a:xfrm>
            <a:off x="278809" y="823842"/>
            <a:ext cx="288376" cy="330267"/>
            <a:chOff x="3462796" y="2555878"/>
            <a:chExt cx="157798" cy="180711"/>
          </a:xfrm>
        </p:grpSpPr>
        <p:sp>
          <p:nvSpPr>
            <p:cNvPr id="567" name="Google Shape;567;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8" name="Google Shape;568;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9" name="Google Shape;569;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0" name="Google Shape;570;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1" name="Google Shape;571;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2" name="Google Shape;572;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73" name="Google Shape;573;p6"/>
          <p:cNvGrpSpPr/>
          <p:nvPr/>
        </p:nvGrpSpPr>
        <p:grpSpPr>
          <a:xfrm>
            <a:off x="6196930" y="-29"/>
            <a:ext cx="2985505" cy="4610466"/>
            <a:chOff x="6196930" y="-29"/>
            <a:chExt cx="2985505" cy="4610466"/>
          </a:xfrm>
        </p:grpSpPr>
        <p:grpSp>
          <p:nvGrpSpPr>
            <p:cNvPr id="574" name="Google Shape;574;p6"/>
            <p:cNvGrpSpPr/>
            <p:nvPr/>
          </p:nvGrpSpPr>
          <p:grpSpPr>
            <a:xfrm>
              <a:off x="7737776" y="-17"/>
              <a:ext cx="448629" cy="4610455"/>
              <a:chOff x="6798998" y="-1296139"/>
              <a:chExt cx="476555" cy="4897445"/>
            </a:xfrm>
          </p:grpSpPr>
          <p:sp>
            <p:nvSpPr>
              <p:cNvPr id="575" name="Google Shape;575;p6"/>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6" name="Google Shape;576;p6"/>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 name="Google Shape;577;p6"/>
            <p:cNvGrpSpPr/>
            <p:nvPr/>
          </p:nvGrpSpPr>
          <p:grpSpPr>
            <a:xfrm>
              <a:off x="8636876" y="46"/>
              <a:ext cx="382387" cy="1450044"/>
              <a:chOff x="5578966" y="2422197"/>
              <a:chExt cx="406190" cy="1540306"/>
            </a:xfrm>
          </p:grpSpPr>
          <p:sp>
            <p:nvSpPr>
              <p:cNvPr id="578" name="Google Shape;578;p6"/>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9" name="Google Shape;579;p6"/>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6"/>
            <p:cNvGrpSpPr/>
            <p:nvPr/>
          </p:nvGrpSpPr>
          <p:grpSpPr>
            <a:xfrm>
              <a:off x="8035385" y="23"/>
              <a:ext cx="439174" cy="2683136"/>
              <a:chOff x="6176324" y="940075"/>
              <a:chExt cx="466512" cy="2850155"/>
            </a:xfrm>
          </p:grpSpPr>
          <p:sp>
            <p:nvSpPr>
              <p:cNvPr id="581" name="Google Shape;581;p6"/>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2" name="Google Shape;582;p6"/>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 name="Google Shape;583;p6"/>
            <p:cNvGrpSpPr/>
            <p:nvPr/>
          </p:nvGrpSpPr>
          <p:grpSpPr>
            <a:xfrm>
              <a:off x="6363022" y="42"/>
              <a:ext cx="160482" cy="1242299"/>
              <a:chOff x="7576714" y="2009363"/>
              <a:chExt cx="170472" cy="1319629"/>
            </a:xfrm>
          </p:grpSpPr>
          <p:sp>
            <p:nvSpPr>
              <p:cNvPr id="584" name="Google Shape;584;p6"/>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5" name="Google Shape;585;p6"/>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6"/>
            <p:cNvGrpSpPr/>
            <p:nvPr/>
          </p:nvGrpSpPr>
          <p:grpSpPr>
            <a:xfrm>
              <a:off x="6999976" y="11"/>
              <a:ext cx="271476" cy="3307837"/>
              <a:chOff x="7883572" y="308161"/>
              <a:chExt cx="288375" cy="3513742"/>
            </a:xfrm>
          </p:grpSpPr>
          <p:sp>
            <p:nvSpPr>
              <p:cNvPr id="587" name="Google Shape;587;p6"/>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8" name="Google Shape;588;p6"/>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6"/>
            <p:cNvGrpSpPr/>
            <p:nvPr/>
          </p:nvGrpSpPr>
          <p:grpSpPr>
            <a:xfrm>
              <a:off x="6827964" y="636458"/>
              <a:ext cx="230791" cy="243118"/>
              <a:chOff x="3770248" y="2527300"/>
              <a:chExt cx="180404" cy="190055"/>
            </a:xfrm>
          </p:grpSpPr>
          <p:sp>
            <p:nvSpPr>
              <p:cNvPr id="590" name="Google Shape;590;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1" name="Google Shape;591;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2" name="Google Shape;592;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3" name="Google Shape;593;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4" name="Google Shape;594;p6"/>
            <p:cNvGrpSpPr/>
            <p:nvPr/>
          </p:nvGrpSpPr>
          <p:grpSpPr>
            <a:xfrm>
              <a:off x="8763367" y="2641902"/>
              <a:ext cx="230809" cy="243156"/>
              <a:chOff x="3770248" y="2527300"/>
              <a:chExt cx="180404" cy="190055"/>
            </a:xfrm>
          </p:grpSpPr>
          <p:sp>
            <p:nvSpPr>
              <p:cNvPr id="595" name="Google Shape;595;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6" name="Google Shape;596;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7" name="Google Shape;597;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8" name="Google Shape;598;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599" name="Google Shape;599;p6"/>
            <p:cNvGrpSpPr/>
            <p:nvPr/>
          </p:nvGrpSpPr>
          <p:grpSpPr>
            <a:xfrm rot="5400000">
              <a:off x="8655427" y="4253521"/>
              <a:ext cx="201871" cy="231166"/>
              <a:chOff x="3462796" y="2555878"/>
              <a:chExt cx="157798" cy="180711"/>
            </a:xfrm>
          </p:grpSpPr>
          <p:sp>
            <p:nvSpPr>
              <p:cNvPr id="600" name="Google Shape;600;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1" name="Google Shape;601;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2" name="Google Shape;602;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3" name="Google Shape;603;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4" name="Google Shape;604;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5" name="Google Shape;605;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06" name="Google Shape;606;p6"/>
            <p:cNvGrpSpPr/>
            <p:nvPr/>
          </p:nvGrpSpPr>
          <p:grpSpPr>
            <a:xfrm rot="-2700000">
              <a:off x="7375305" y="1863439"/>
              <a:ext cx="169840" cy="178926"/>
              <a:chOff x="3770248" y="2527300"/>
              <a:chExt cx="180404" cy="190055"/>
            </a:xfrm>
          </p:grpSpPr>
          <p:sp>
            <p:nvSpPr>
              <p:cNvPr id="607" name="Google Shape;607;p6"/>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8" name="Google Shape;608;p6"/>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9" name="Google Shape;609;p6"/>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0" name="Google Shape;610;p6"/>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611" name="Google Shape;611;p6"/>
            <p:cNvGrpSpPr/>
            <p:nvPr/>
          </p:nvGrpSpPr>
          <p:grpSpPr>
            <a:xfrm>
              <a:off x="6800134" y="23"/>
              <a:ext cx="985363" cy="1665685"/>
              <a:chOff x="2484475" y="1329455"/>
              <a:chExt cx="1046700" cy="1769370"/>
            </a:xfrm>
          </p:grpSpPr>
          <p:sp>
            <p:nvSpPr>
              <p:cNvPr id="612" name="Google Shape;612;p6"/>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4" name="Google Shape;614;p6"/>
              <p:cNvGrpSpPr/>
              <p:nvPr/>
            </p:nvGrpSpPr>
            <p:grpSpPr>
              <a:xfrm>
                <a:off x="2769703" y="1329455"/>
                <a:ext cx="510180" cy="1483501"/>
                <a:chOff x="1818382" y="2433081"/>
                <a:chExt cx="466728" cy="1357150"/>
              </a:xfrm>
            </p:grpSpPr>
            <p:grpSp>
              <p:nvGrpSpPr>
                <p:cNvPr id="615" name="Google Shape;615;p6"/>
                <p:cNvGrpSpPr/>
                <p:nvPr/>
              </p:nvGrpSpPr>
              <p:grpSpPr>
                <a:xfrm>
                  <a:off x="1818382" y="2971595"/>
                  <a:ext cx="466728" cy="818636"/>
                  <a:chOff x="1818382" y="2942618"/>
                  <a:chExt cx="466728" cy="818636"/>
                </a:xfrm>
              </p:grpSpPr>
              <p:sp>
                <p:nvSpPr>
                  <p:cNvPr id="616" name="Google Shape;616;p6"/>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7" name="Google Shape;617;p6"/>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8" name="Google Shape;618;p6"/>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19" name="Google Shape;619;p6"/>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6"/>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621" name="Google Shape;621;p6"/>
            <p:cNvGrpSpPr/>
            <p:nvPr/>
          </p:nvGrpSpPr>
          <p:grpSpPr>
            <a:xfrm>
              <a:off x="8330194" y="-10"/>
              <a:ext cx="852241" cy="2641273"/>
              <a:chOff x="3961868" y="-891976"/>
              <a:chExt cx="905291" cy="2805686"/>
            </a:xfrm>
          </p:grpSpPr>
          <p:grpSp>
            <p:nvGrpSpPr>
              <p:cNvPr id="622" name="Google Shape;622;p6"/>
              <p:cNvGrpSpPr/>
              <p:nvPr/>
            </p:nvGrpSpPr>
            <p:grpSpPr>
              <a:xfrm>
                <a:off x="3961868" y="1008419"/>
                <a:ext cx="905291" cy="905291"/>
                <a:chOff x="764100" y="3623300"/>
                <a:chExt cx="1046700" cy="1046700"/>
              </a:xfrm>
            </p:grpSpPr>
            <p:sp>
              <p:nvSpPr>
                <p:cNvPr id="623" name="Google Shape;623;p6"/>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6"/>
              <p:cNvGrpSpPr/>
              <p:nvPr/>
            </p:nvGrpSpPr>
            <p:grpSpPr>
              <a:xfrm>
                <a:off x="4155315" y="-891976"/>
                <a:ext cx="522826" cy="2613070"/>
                <a:chOff x="2447534" y="1219291"/>
                <a:chExt cx="478297" cy="2390513"/>
              </a:xfrm>
            </p:grpSpPr>
            <p:grpSp>
              <p:nvGrpSpPr>
                <p:cNvPr id="626" name="Google Shape;626;p6"/>
                <p:cNvGrpSpPr/>
                <p:nvPr/>
              </p:nvGrpSpPr>
              <p:grpSpPr>
                <a:xfrm>
                  <a:off x="2447534" y="1219291"/>
                  <a:ext cx="478297" cy="2390513"/>
                  <a:chOff x="2447534" y="1219291"/>
                  <a:chExt cx="478297" cy="2390513"/>
                </a:xfrm>
              </p:grpSpPr>
              <p:grpSp>
                <p:nvGrpSpPr>
                  <p:cNvPr id="627" name="Google Shape;627;p6"/>
                  <p:cNvGrpSpPr/>
                  <p:nvPr/>
                </p:nvGrpSpPr>
                <p:grpSpPr>
                  <a:xfrm>
                    <a:off x="2447534" y="2971595"/>
                    <a:ext cx="478297" cy="638209"/>
                    <a:chOff x="2447534" y="3081786"/>
                    <a:chExt cx="478297" cy="638209"/>
                  </a:xfrm>
                </p:grpSpPr>
                <p:sp>
                  <p:nvSpPr>
                    <p:cNvPr id="628" name="Google Shape;628;p6"/>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9" name="Google Shape;629;p6"/>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0" name="Google Shape;630;p6"/>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31" name="Google Shape;631;p6"/>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6"/>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633" name="Google Shape;633;p6"/>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634" name="Google Shape;634;p6"/>
            <p:cNvGrpSpPr/>
            <p:nvPr/>
          </p:nvGrpSpPr>
          <p:grpSpPr>
            <a:xfrm>
              <a:off x="7811773" y="-2"/>
              <a:ext cx="492189" cy="1837864"/>
              <a:chOff x="5194218" y="-536312"/>
              <a:chExt cx="522827" cy="1952267"/>
            </a:xfrm>
          </p:grpSpPr>
          <p:grpSp>
            <p:nvGrpSpPr>
              <p:cNvPr id="635" name="Google Shape;635;p6"/>
              <p:cNvGrpSpPr/>
              <p:nvPr/>
            </p:nvGrpSpPr>
            <p:grpSpPr>
              <a:xfrm>
                <a:off x="5194218" y="893129"/>
                <a:ext cx="522827" cy="522827"/>
                <a:chOff x="764100" y="3623300"/>
                <a:chExt cx="1046700" cy="1046700"/>
              </a:xfrm>
            </p:grpSpPr>
            <p:sp>
              <p:nvSpPr>
                <p:cNvPr id="636" name="Google Shape;636;p6"/>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6"/>
              <p:cNvGrpSpPr/>
              <p:nvPr/>
            </p:nvGrpSpPr>
            <p:grpSpPr>
              <a:xfrm>
                <a:off x="5371921" y="-536312"/>
                <a:ext cx="182209" cy="1814066"/>
                <a:chOff x="3305183" y="1663032"/>
                <a:chExt cx="166690" cy="1659561"/>
              </a:xfrm>
            </p:grpSpPr>
            <p:grpSp>
              <p:nvGrpSpPr>
                <p:cNvPr id="639" name="Google Shape;639;p6"/>
                <p:cNvGrpSpPr/>
                <p:nvPr/>
              </p:nvGrpSpPr>
              <p:grpSpPr>
                <a:xfrm>
                  <a:off x="3305183" y="1663032"/>
                  <a:ext cx="166690" cy="1659561"/>
                  <a:chOff x="3305183" y="1663032"/>
                  <a:chExt cx="166690" cy="1659561"/>
                </a:xfrm>
              </p:grpSpPr>
              <p:grpSp>
                <p:nvGrpSpPr>
                  <p:cNvPr id="640" name="Google Shape;640;p6"/>
                  <p:cNvGrpSpPr/>
                  <p:nvPr/>
                </p:nvGrpSpPr>
                <p:grpSpPr>
                  <a:xfrm>
                    <a:off x="3305183" y="2971595"/>
                    <a:ext cx="166690" cy="350998"/>
                    <a:chOff x="3305183" y="3146560"/>
                    <a:chExt cx="166690" cy="350998"/>
                  </a:xfrm>
                </p:grpSpPr>
                <p:sp>
                  <p:nvSpPr>
                    <p:cNvPr id="641" name="Google Shape;641;p6"/>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2" name="Google Shape;642;p6"/>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43" name="Google Shape;643;p6"/>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44" name="Google Shape;644;p6"/>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5" name="Google Shape;645;p6"/>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646" name="Google Shape;646;p6"/>
            <p:cNvGrpSpPr/>
            <p:nvPr/>
          </p:nvGrpSpPr>
          <p:grpSpPr>
            <a:xfrm>
              <a:off x="8018879" y="-29"/>
              <a:ext cx="810166" cy="4470272"/>
              <a:chOff x="7824797" y="-1724181"/>
              <a:chExt cx="860597" cy="4748536"/>
            </a:xfrm>
          </p:grpSpPr>
          <p:grpSp>
            <p:nvGrpSpPr>
              <p:cNvPr id="647" name="Google Shape;647;p6"/>
              <p:cNvGrpSpPr/>
              <p:nvPr/>
            </p:nvGrpSpPr>
            <p:grpSpPr>
              <a:xfrm>
                <a:off x="7824797" y="1891931"/>
                <a:ext cx="860597" cy="1132425"/>
                <a:chOff x="764100" y="3623300"/>
                <a:chExt cx="1046700" cy="1046700"/>
              </a:xfrm>
            </p:grpSpPr>
            <p:sp>
              <p:nvSpPr>
                <p:cNvPr id="648" name="Google Shape;648;p6"/>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6"/>
              <p:cNvGrpSpPr/>
              <p:nvPr/>
            </p:nvGrpSpPr>
            <p:grpSpPr>
              <a:xfrm>
                <a:off x="8100547" y="-1724181"/>
                <a:ext cx="300376" cy="4529867"/>
                <a:chOff x="3792712" y="-322375"/>
                <a:chExt cx="274793" cy="4144055"/>
              </a:xfrm>
            </p:grpSpPr>
            <p:grpSp>
              <p:nvGrpSpPr>
                <p:cNvPr id="651" name="Google Shape;651;p6"/>
                <p:cNvGrpSpPr/>
                <p:nvPr/>
              </p:nvGrpSpPr>
              <p:grpSpPr>
                <a:xfrm>
                  <a:off x="3792712" y="-322375"/>
                  <a:ext cx="274793" cy="4144055"/>
                  <a:chOff x="3792712" y="-322375"/>
                  <a:chExt cx="274793" cy="4144055"/>
                </a:xfrm>
              </p:grpSpPr>
              <p:grpSp>
                <p:nvGrpSpPr>
                  <p:cNvPr id="652" name="Google Shape;652;p6"/>
                  <p:cNvGrpSpPr/>
                  <p:nvPr/>
                </p:nvGrpSpPr>
                <p:grpSpPr>
                  <a:xfrm>
                    <a:off x="3792712" y="2971595"/>
                    <a:ext cx="274793" cy="850085"/>
                    <a:chOff x="3792712" y="2879468"/>
                    <a:chExt cx="274793" cy="850085"/>
                  </a:xfrm>
                </p:grpSpPr>
                <p:sp>
                  <p:nvSpPr>
                    <p:cNvPr id="653" name="Google Shape;653;p6"/>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4" name="Google Shape;654;p6"/>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5" name="Google Shape;655;p6"/>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56" name="Google Shape;656;p6"/>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6"/>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658" name="Google Shape;658;p6"/>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659" name="Google Shape;659;p6"/>
            <p:cNvGrpSpPr/>
            <p:nvPr/>
          </p:nvGrpSpPr>
          <p:grpSpPr>
            <a:xfrm>
              <a:off x="7184797" y="-17"/>
              <a:ext cx="985363" cy="3905971"/>
              <a:chOff x="1192601" y="-1724180"/>
              <a:chExt cx="1046700" cy="4149108"/>
            </a:xfrm>
          </p:grpSpPr>
          <p:grpSp>
            <p:nvGrpSpPr>
              <p:cNvPr id="660" name="Google Shape;660;p6"/>
              <p:cNvGrpSpPr/>
              <p:nvPr/>
            </p:nvGrpSpPr>
            <p:grpSpPr>
              <a:xfrm>
                <a:off x="1192601" y="1378228"/>
                <a:ext cx="1046700" cy="1046700"/>
                <a:chOff x="764100" y="3623300"/>
                <a:chExt cx="1046700" cy="1046700"/>
              </a:xfrm>
            </p:grpSpPr>
            <p:sp>
              <p:nvSpPr>
                <p:cNvPr id="661" name="Google Shape;661;p6"/>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6"/>
              <p:cNvGrpSpPr/>
              <p:nvPr/>
            </p:nvGrpSpPr>
            <p:grpSpPr>
              <a:xfrm>
                <a:off x="1417979" y="-1724180"/>
                <a:ext cx="580390" cy="3855366"/>
                <a:chOff x="522260" y="372820"/>
                <a:chExt cx="530958" cy="3527002"/>
              </a:xfrm>
            </p:grpSpPr>
            <p:grpSp>
              <p:nvGrpSpPr>
                <p:cNvPr id="664" name="Google Shape;664;p6"/>
                <p:cNvGrpSpPr/>
                <p:nvPr/>
              </p:nvGrpSpPr>
              <p:grpSpPr>
                <a:xfrm>
                  <a:off x="522260" y="372820"/>
                  <a:ext cx="530958" cy="3527002"/>
                  <a:chOff x="522260" y="372820"/>
                  <a:chExt cx="530958" cy="3527002"/>
                </a:xfrm>
              </p:grpSpPr>
              <p:grpSp>
                <p:nvGrpSpPr>
                  <p:cNvPr id="665" name="Google Shape;665;p6"/>
                  <p:cNvGrpSpPr/>
                  <p:nvPr/>
                </p:nvGrpSpPr>
                <p:grpSpPr>
                  <a:xfrm>
                    <a:off x="522260" y="2971595"/>
                    <a:ext cx="530958" cy="928227"/>
                    <a:chOff x="522260" y="2971595"/>
                    <a:chExt cx="530958" cy="928227"/>
                  </a:xfrm>
                </p:grpSpPr>
                <p:sp>
                  <p:nvSpPr>
                    <p:cNvPr id="666" name="Google Shape;666;p6"/>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7" name="Google Shape;667;p6"/>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8" name="Google Shape;668;p6"/>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69" name="Google Shape;669;p6"/>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70" name="Google Shape;670;p6"/>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1" name="Google Shape;671;p6"/>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672" name="Google Shape;672;p6"/>
            <p:cNvGrpSpPr/>
            <p:nvPr/>
          </p:nvGrpSpPr>
          <p:grpSpPr>
            <a:xfrm>
              <a:off x="6196930" y="7"/>
              <a:ext cx="985363" cy="2629685"/>
              <a:chOff x="6010934" y="1"/>
              <a:chExt cx="1046700" cy="2793377"/>
            </a:xfrm>
          </p:grpSpPr>
          <p:grpSp>
            <p:nvGrpSpPr>
              <p:cNvPr id="673" name="Google Shape;673;p6"/>
              <p:cNvGrpSpPr/>
              <p:nvPr/>
            </p:nvGrpSpPr>
            <p:grpSpPr>
              <a:xfrm>
                <a:off x="6010934" y="1746678"/>
                <a:ext cx="1046700" cy="1046700"/>
                <a:chOff x="764100" y="3623300"/>
                <a:chExt cx="1046700" cy="1046700"/>
              </a:xfrm>
            </p:grpSpPr>
            <p:sp>
              <p:nvSpPr>
                <p:cNvPr id="674" name="Google Shape;674;p6"/>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 name="Google Shape;676;p6"/>
              <p:cNvGrpSpPr/>
              <p:nvPr/>
            </p:nvGrpSpPr>
            <p:grpSpPr>
              <a:xfrm>
                <a:off x="6308747" y="1"/>
                <a:ext cx="441786" cy="2571886"/>
                <a:chOff x="1121941" y="1609666"/>
                <a:chExt cx="404159" cy="2352837"/>
              </a:xfrm>
            </p:grpSpPr>
            <p:grpSp>
              <p:nvGrpSpPr>
                <p:cNvPr id="677" name="Google Shape;677;p6"/>
                <p:cNvGrpSpPr/>
                <p:nvPr/>
              </p:nvGrpSpPr>
              <p:grpSpPr>
                <a:xfrm>
                  <a:off x="1121941" y="1609666"/>
                  <a:ext cx="404159" cy="2352837"/>
                  <a:chOff x="1121941" y="1609666"/>
                  <a:chExt cx="404159" cy="2352837"/>
                </a:xfrm>
              </p:grpSpPr>
              <p:grpSp>
                <p:nvGrpSpPr>
                  <p:cNvPr id="678" name="Google Shape;678;p6"/>
                  <p:cNvGrpSpPr/>
                  <p:nvPr/>
                </p:nvGrpSpPr>
                <p:grpSpPr>
                  <a:xfrm>
                    <a:off x="1121941" y="2971595"/>
                    <a:ext cx="404159" cy="990908"/>
                    <a:chOff x="1121941" y="2969319"/>
                    <a:chExt cx="404159" cy="990908"/>
                  </a:xfrm>
                </p:grpSpPr>
                <p:sp>
                  <p:nvSpPr>
                    <p:cNvPr id="679" name="Google Shape;679;p6"/>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0" name="Google Shape;680;p6"/>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1" name="Google Shape;681;p6"/>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2" name="Google Shape;682;p6"/>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683" name="Google Shape;683;p6"/>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4" name="Google Shape;684;p6"/>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685" name="Google Shape;685;p6"/>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686" name="Google Shape;686;p6"/>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687" name="Google Shape;687;p6"/>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688" name="Google Shape;688;p6"/>
            <p:cNvGrpSpPr/>
            <p:nvPr/>
          </p:nvGrpSpPr>
          <p:grpSpPr>
            <a:xfrm>
              <a:off x="7192739" y="3730341"/>
              <a:ext cx="148551" cy="170121"/>
              <a:chOff x="3462796" y="2555878"/>
              <a:chExt cx="157798" cy="180711"/>
            </a:xfrm>
          </p:grpSpPr>
          <p:sp>
            <p:nvSpPr>
              <p:cNvPr id="689" name="Google Shape;689;p6"/>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0" name="Google Shape;690;p6"/>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1" name="Google Shape;691;p6"/>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2" name="Google Shape;692;p6"/>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3" name="Google Shape;693;p6"/>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4" name="Google Shape;694;p6"/>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95"/>
        <p:cNvGrpSpPr/>
        <p:nvPr/>
      </p:nvGrpSpPr>
      <p:grpSpPr>
        <a:xfrm>
          <a:off x="0" y="0"/>
          <a:ext cx="0" cy="0"/>
          <a:chOff x="0" y="0"/>
          <a:chExt cx="0" cy="0"/>
        </a:xfrm>
      </p:grpSpPr>
      <p:sp>
        <p:nvSpPr>
          <p:cNvPr id="696" name="Google Shape;696;p7"/>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697" name="Google Shape;697;p7"/>
          <p:cNvSpPr txBox="1">
            <a:spLocks noGrp="1"/>
          </p:cNvSpPr>
          <p:nvPr>
            <p:ph type="body" idx="1"/>
          </p:nvPr>
        </p:nvSpPr>
        <p:spPr>
          <a:xfrm>
            <a:off x="702900" y="1430150"/>
            <a:ext cx="1964400" cy="3256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698" name="Google Shape;698;p7"/>
          <p:cNvSpPr txBox="1">
            <a:spLocks noGrp="1"/>
          </p:cNvSpPr>
          <p:nvPr>
            <p:ph type="body" idx="2"/>
          </p:nvPr>
        </p:nvSpPr>
        <p:spPr>
          <a:xfrm>
            <a:off x="2873451" y="1430150"/>
            <a:ext cx="1964400" cy="3256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699" name="Google Shape;699;p7"/>
          <p:cNvSpPr txBox="1">
            <a:spLocks noGrp="1"/>
          </p:cNvSpPr>
          <p:nvPr>
            <p:ph type="body" idx="3"/>
          </p:nvPr>
        </p:nvSpPr>
        <p:spPr>
          <a:xfrm>
            <a:off x="5044003" y="1430150"/>
            <a:ext cx="1964400" cy="32565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700" name="Google Shape;700;p7"/>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701" name="Google Shape;701;p7"/>
          <p:cNvGrpSpPr/>
          <p:nvPr/>
        </p:nvGrpSpPr>
        <p:grpSpPr>
          <a:xfrm>
            <a:off x="6800134" y="-29"/>
            <a:ext cx="2382301" cy="4610466"/>
            <a:chOff x="6800134" y="-29"/>
            <a:chExt cx="2382301" cy="4610466"/>
          </a:xfrm>
        </p:grpSpPr>
        <p:grpSp>
          <p:nvGrpSpPr>
            <p:cNvPr id="702" name="Google Shape;702;p7"/>
            <p:cNvGrpSpPr/>
            <p:nvPr/>
          </p:nvGrpSpPr>
          <p:grpSpPr>
            <a:xfrm>
              <a:off x="7737776" y="-17"/>
              <a:ext cx="448629" cy="4610455"/>
              <a:chOff x="6798998" y="-1296139"/>
              <a:chExt cx="476555" cy="4897445"/>
            </a:xfrm>
          </p:grpSpPr>
          <p:sp>
            <p:nvSpPr>
              <p:cNvPr id="703" name="Google Shape;703;p7"/>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4" name="Google Shape;704;p7"/>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7"/>
            <p:cNvGrpSpPr/>
            <p:nvPr/>
          </p:nvGrpSpPr>
          <p:grpSpPr>
            <a:xfrm>
              <a:off x="8636876" y="46"/>
              <a:ext cx="382387" cy="1450044"/>
              <a:chOff x="5578966" y="2422197"/>
              <a:chExt cx="406190" cy="1540306"/>
            </a:xfrm>
          </p:grpSpPr>
          <p:sp>
            <p:nvSpPr>
              <p:cNvPr id="706" name="Google Shape;706;p7"/>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7" name="Google Shape;707;p7"/>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7"/>
            <p:cNvGrpSpPr/>
            <p:nvPr/>
          </p:nvGrpSpPr>
          <p:grpSpPr>
            <a:xfrm>
              <a:off x="8035385" y="23"/>
              <a:ext cx="439174" cy="2683136"/>
              <a:chOff x="6176324" y="940075"/>
              <a:chExt cx="466512" cy="2850155"/>
            </a:xfrm>
          </p:grpSpPr>
          <p:sp>
            <p:nvSpPr>
              <p:cNvPr id="709" name="Google Shape;709;p7"/>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0" name="Google Shape;710;p7"/>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1" name="Google Shape;711;p7"/>
            <p:cNvGrpSpPr/>
            <p:nvPr/>
          </p:nvGrpSpPr>
          <p:grpSpPr>
            <a:xfrm>
              <a:off x="6999976" y="11"/>
              <a:ext cx="271476" cy="3307837"/>
              <a:chOff x="7883572" y="308161"/>
              <a:chExt cx="288375" cy="3513742"/>
            </a:xfrm>
          </p:grpSpPr>
          <p:sp>
            <p:nvSpPr>
              <p:cNvPr id="712" name="Google Shape;712;p7"/>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3" name="Google Shape;713;p7"/>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 name="Google Shape;714;p7"/>
            <p:cNvGrpSpPr/>
            <p:nvPr/>
          </p:nvGrpSpPr>
          <p:grpSpPr>
            <a:xfrm>
              <a:off x="6827964" y="636458"/>
              <a:ext cx="230791" cy="243118"/>
              <a:chOff x="3770248" y="2527300"/>
              <a:chExt cx="180404" cy="190055"/>
            </a:xfrm>
          </p:grpSpPr>
          <p:sp>
            <p:nvSpPr>
              <p:cNvPr id="715" name="Google Shape;715;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6" name="Google Shape;716;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7" name="Google Shape;717;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8" name="Google Shape;718;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19" name="Google Shape;719;p7"/>
            <p:cNvGrpSpPr/>
            <p:nvPr/>
          </p:nvGrpSpPr>
          <p:grpSpPr>
            <a:xfrm>
              <a:off x="8763367" y="2641902"/>
              <a:ext cx="230809" cy="243156"/>
              <a:chOff x="3770248" y="2527300"/>
              <a:chExt cx="180404" cy="190055"/>
            </a:xfrm>
          </p:grpSpPr>
          <p:sp>
            <p:nvSpPr>
              <p:cNvPr id="720" name="Google Shape;720;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1" name="Google Shape;721;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2" name="Google Shape;722;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3" name="Google Shape;723;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24" name="Google Shape;724;p7"/>
            <p:cNvGrpSpPr/>
            <p:nvPr/>
          </p:nvGrpSpPr>
          <p:grpSpPr>
            <a:xfrm rot="5400000">
              <a:off x="8655427" y="4253521"/>
              <a:ext cx="201871" cy="231166"/>
              <a:chOff x="3462796" y="2555878"/>
              <a:chExt cx="157798" cy="180711"/>
            </a:xfrm>
          </p:grpSpPr>
          <p:sp>
            <p:nvSpPr>
              <p:cNvPr id="725" name="Google Shape;725;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6" name="Google Shape;726;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7" name="Google Shape;727;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8" name="Google Shape;728;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9" name="Google Shape;729;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0" name="Google Shape;730;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1" name="Google Shape;731;p7"/>
            <p:cNvGrpSpPr/>
            <p:nvPr/>
          </p:nvGrpSpPr>
          <p:grpSpPr>
            <a:xfrm rot="-2700000">
              <a:off x="7375305" y="1863439"/>
              <a:ext cx="169840" cy="178926"/>
              <a:chOff x="3770248" y="2527300"/>
              <a:chExt cx="180404" cy="190055"/>
            </a:xfrm>
          </p:grpSpPr>
          <p:sp>
            <p:nvSpPr>
              <p:cNvPr id="732" name="Google Shape;732;p7"/>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3" name="Google Shape;733;p7"/>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4" name="Google Shape;734;p7"/>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5" name="Google Shape;735;p7"/>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36" name="Google Shape;736;p7"/>
            <p:cNvGrpSpPr/>
            <p:nvPr/>
          </p:nvGrpSpPr>
          <p:grpSpPr>
            <a:xfrm>
              <a:off x="6800134" y="23"/>
              <a:ext cx="985363" cy="1665685"/>
              <a:chOff x="2484475" y="1329455"/>
              <a:chExt cx="1046700" cy="1769370"/>
            </a:xfrm>
          </p:grpSpPr>
          <p:sp>
            <p:nvSpPr>
              <p:cNvPr id="737" name="Google Shape;737;p7"/>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7"/>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 name="Google Shape;739;p7"/>
              <p:cNvGrpSpPr/>
              <p:nvPr/>
            </p:nvGrpSpPr>
            <p:grpSpPr>
              <a:xfrm>
                <a:off x="2769703" y="1329455"/>
                <a:ext cx="510180" cy="1483501"/>
                <a:chOff x="1818382" y="2433081"/>
                <a:chExt cx="466728" cy="1357150"/>
              </a:xfrm>
            </p:grpSpPr>
            <p:grpSp>
              <p:nvGrpSpPr>
                <p:cNvPr id="740" name="Google Shape;740;p7"/>
                <p:cNvGrpSpPr/>
                <p:nvPr/>
              </p:nvGrpSpPr>
              <p:grpSpPr>
                <a:xfrm>
                  <a:off x="1818382" y="2971595"/>
                  <a:ext cx="466728" cy="818636"/>
                  <a:chOff x="1818382" y="2942618"/>
                  <a:chExt cx="466728" cy="818636"/>
                </a:xfrm>
              </p:grpSpPr>
              <p:sp>
                <p:nvSpPr>
                  <p:cNvPr id="741" name="Google Shape;741;p7"/>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2" name="Google Shape;742;p7"/>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3" name="Google Shape;743;p7"/>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44" name="Google Shape;744;p7"/>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 name="Google Shape;745;p7"/>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746" name="Google Shape;746;p7"/>
            <p:cNvGrpSpPr/>
            <p:nvPr/>
          </p:nvGrpSpPr>
          <p:grpSpPr>
            <a:xfrm>
              <a:off x="8330194" y="-10"/>
              <a:ext cx="852241" cy="2641273"/>
              <a:chOff x="3961868" y="-891976"/>
              <a:chExt cx="905291" cy="2805686"/>
            </a:xfrm>
          </p:grpSpPr>
          <p:grpSp>
            <p:nvGrpSpPr>
              <p:cNvPr id="747" name="Google Shape;747;p7"/>
              <p:cNvGrpSpPr/>
              <p:nvPr/>
            </p:nvGrpSpPr>
            <p:grpSpPr>
              <a:xfrm>
                <a:off x="3961868" y="1008419"/>
                <a:ext cx="905291" cy="905291"/>
                <a:chOff x="764100" y="3623300"/>
                <a:chExt cx="1046700" cy="1046700"/>
              </a:xfrm>
            </p:grpSpPr>
            <p:sp>
              <p:nvSpPr>
                <p:cNvPr id="748" name="Google Shape;748;p7"/>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7"/>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7"/>
              <p:cNvGrpSpPr/>
              <p:nvPr/>
            </p:nvGrpSpPr>
            <p:grpSpPr>
              <a:xfrm>
                <a:off x="4155315" y="-891976"/>
                <a:ext cx="522826" cy="2613070"/>
                <a:chOff x="2447534" y="1219291"/>
                <a:chExt cx="478297" cy="2390513"/>
              </a:xfrm>
            </p:grpSpPr>
            <p:grpSp>
              <p:nvGrpSpPr>
                <p:cNvPr id="751" name="Google Shape;751;p7"/>
                <p:cNvGrpSpPr/>
                <p:nvPr/>
              </p:nvGrpSpPr>
              <p:grpSpPr>
                <a:xfrm>
                  <a:off x="2447534" y="1219291"/>
                  <a:ext cx="478297" cy="2390513"/>
                  <a:chOff x="2447534" y="1219291"/>
                  <a:chExt cx="478297" cy="2390513"/>
                </a:xfrm>
              </p:grpSpPr>
              <p:grpSp>
                <p:nvGrpSpPr>
                  <p:cNvPr id="752" name="Google Shape;752;p7"/>
                  <p:cNvGrpSpPr/>
                  <p:nvPr/>
                </p:nvGrpSpPr>
                <p:grpSpPr>
                  <a:xfrm>
                    <a:off x="2447534" y="2971595"/>
                    <a:ext cx="478297" cy="638209"/>
                    <a:chOff x="2447534" y="3081786"/>
                    <a:chExt cx="478297" cy="638209"/>
                  </a:xfrm>
                </p:grpSpPr>
                <p:sp>
                  <p:nvSpPr>
                    <p:cNvPr id="753" name="Google Shape;753;p7"/>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4" name="Google Shape;754;p7"/>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5" name="Google Shape;755;p7"/>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56" name="Google Shape;756;p7"/>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7" name="Google Shape;757;p7"/>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758" name="Google Shape;758;p7"/>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759" name="Google Shape;759;p7"/>
            <p:cNvGrpSpPr/>
            <p:nvPr/>
          </p:nvGrpSpPr>
          <p:grpSpPr>
            <a:xfrm>
              <a:off x="7811773" y="-2"/>
              <a:ext cx="492189" cy="1837864"/>
              <a:chOff x="5194218" y="-536312"/>
              <a:chExt cx="522827" cy="1952267"/>
            </a:xfrm>
          </p:grpSpPr>
          <p:grpSp>
            <p:nvGrpSpPr>
              <p:cNvPr id="760" name="Google Shape;760;p7"/>
              <p:cNvGrpSpPr/>
              <p:nvPr/>
            </p:nvGrpSpPr>
            <p:grpSpPr>
              <a:xfrm>
                <a:off x="5194218" y="893129"/>
                <a:ext cx="522827" cy="522827"/>
                <a:chOff x="764100" y="3623300"/>
                <a:chExt cx="1046700" cy="1046700"/>
              </a:xfrm>
            </p:grpSpPr>
            <p:sp>
              <p:nvSpPr>
                <p:cNvPr id="761" name="Google Shape;761;p7"/>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7"/>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3" name="Google Shape;763;p7"/>
              <p:cNvGrpSpPr/>
              <p:nvPr/>
            </p:nvGrpSpPr>
            <p:grpSpPr>
              <a:xfrm>
                <a:off x="5371921" y="-536312"/>
                <a:ext cx="182209" cy="1814066"/>
                <a:chOff x="3305183" y="1663032"/>
                <a:chExt cx="166690" cy="1659561"/>
              </a:xfrm>
            </p:grpSpPr>
            <p:grpSp>
              <p:nvGrpSpPr>
                <p:cNvPr id="764" name="Google Shape;764;p7"/>
                <p:cNvGrpSpPr/>
                <p:nvPr/>
              </p:nvGrpSpPr>
              <p:grpSpPr>
                <a:xfrm>
                  <a:off x="3305183" y="1663032"/>
                  <a:ext cx="166690" cy="1659561"/>
                  <a:chOff x="3305183" y="1663032"/>
                  <a:chExt cx="166690" cy="1659561"/>
                </a:xfrm>
              </p:grpSpPr>
              <p:grpSp>
                <p:nvGrpSpPr>
                  <p:cNvPr id="765" name="Google Shape;765;p7"/>
                  <p:cNvGrpSpPr/>
                  <p:nvPr/>
                </p:nvGrpSpPr>
                <p:grpSpPr>
                  <a:xfrm>
                    <a:off x="3305183" y="2971595"/>
                    <a:ext cx="166690" cy="350998"/>
                    <a:chOff x="3305183" y="3146560"/>
                    <a:chExt cx="166690" cy="350998"/>
                  </a:xfrm>
                </p:grpSpPr>
                <p:sp>
                  <p:nvSpPr>
                    <p:cNvPr id="766" name="Google Shape;766;p7"/>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7"/>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7"/>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69" name="Google Shape;769;p7"/>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7"/>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771" name="Google Shape;771;p7"/>
            <p:cNvGrpSpPr/>
            <p:nvPr/>
          </p:nvGrpSpPr>
          <p:grpSpPr>
            <a:xfrm>
              <a:off x="8018879" y="-29"/>
              <a:ext cx="810166" cy="4470272"/>
              <a:chOff x="7824797" y="-1724181"/>
              <a:chExt cx="860597" cy="4748536"/>
            </a:xfrm>
          </p:grpSpPr>
          <p:grpSp>
            <p:nvGrpSpPr>
              <p:cNvPr id="772" name="Google Shape;772;p7"/>
              <p:cNvGrpSpPr/>
              <p:nvPr/>
            </p:nvGrpSpPr>
            <p:grpSpPr>
              <a:xfrm>
                <a:off x="7824797" y="1891931"/>
                <a:ext cx="860597" cy="1132425"/>
                <a:chOff x="764100" y="3623300"/>
                <a:chExt cx="1046700" cy="1046700"/>
              </a:xfrm>
            </p:grpSpPr>
            <p:sp>
              <p:nvSpPr>
                <p:cNvPr id="773" name="Google Shape;773;p7"/>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7"/>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5" name="Google Shape;775;p7"/>
              <p:cNvGrpSpPr/>
              <p:nvPr/>
            </p:nvGrpSpPr>
            <p:grpSpPr>
              <a:xfrm>
                <a:off x="8100547" y="-1724181"/>
                <a:ext cx="300376" cy="4529867"/>
                <a:chOff x="3792712" y="-322375"/>
                <a:chExt cx="274793" cy="4144055"/>
              </a:xfrm>
            </p:grpSpPr>
            <p:grpSp>
              <p:nvGrpSpPr>
                <p:cNvPr id="776" name="Google Shape;776;p7"/>
                <p:cNvGrpSpPr/>
                <p:nvPr/>
              </p:nvGrpSpPr>
              <p:grpSpPr>
                <a:xfrm>
                  <a:off x="3792712" y="-322375"/>
                  <a:ext cx="274793" cy="4144055"/>
                  <a:chOff x="3792712" y="-322375"/>
                  <a:chExt cx="274793" cy="4144055"/>
                </a:xfrm>
              </p:grpSpPr>
              <p:grpSp>
                <p:nvGrpSpPr>
                  <p:cNvPr id="777" name="Google Shape;777;p7"/>
                  <p:cNvGrpSpPr/>
                  <p:nvPr/>
                </p:nvGrpSpPr>
                <p:grpSpPr>
                  <a:xfrm>
                    <a:off x="3792712" y="2971595"/>
                    <a:ext cx="274793" cy="850085"/>
                    <a:chOff x="3792712" y="2879468"/>
                    <a:chExt cx="274793" cy="850085"/>
                  </a:xfrm>
                </p:grpSpPr>
                <p:sp>
                  <p:nvSpPr>
                    <p:cNvPr id="778" name="Google Shape;778;p7"/>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9" name="Google Shape;779;p7"/>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0" name="Google Shape;780;p7"/>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81" name="Google Shape;781;p7"/>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 name="Google Shape;782;p7"/>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783" name="Google Shape;783;p7"/>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784" name="Google Shape;784;p7"/>
            <p:cNvGrpSpPr/>
            <p:nvPr/>
          </p:nvGrpSpPr>
          <p:grpSpPr>
            <a:xfrm>
              <a:off x="7184797" y="-17"/>
              <a:ext cx="985363" cy="3905971"/>
              <a:chOff x="1192601" y="-1724180"/>
              <a:chExt cx="1046700" cy="4149108"/>
            </a:xfrm>
          </p:grpSpPr>
          <p:grpSp>
            <p:nvGrpSpPr>
              <p:cNvPr id="785" name="Google Shape;785;p7"/>
              <p:cNvGrpSpPr/>
              <p:nvPr/>
            </p:nvGrpSpPr>
            <p:grpSpPr>
              <a:xfrm>
                <a:off x="1192601" y="1378228"/>
                <a:ext cx="1046700" cy="1046700"/>
                <a:chOff x="764100" y="3623300"/>
                <a:chExt cx="1046700" cy="1046700"/>
              </a:xfrm>
            </p:grpSpPr>
            <p:sp>
              <p:nvSpPr>
                <p:cNvPr id="786" name="Google Shape;786;p7"/>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7"/>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7"/>
              <p:cNvGrpSpPr/>
              <p:nvPr/>
            </p:nvGrpSpPr>
            <p:grpSpPr>
              <a:xfrm>
                <a:off x="1417979" y="-1724180"/>
                <a:ext cx="580390" cy="3855366"/>
                <a:chOff x="522260" y="372820"/>
                <a:chExt cx="530958" cy="3527002"/>
              </a:xfrm>
            </p:grpSpPr>
            <p:grpSp>
              <p:nvGrpSpPr>
                <p:cNvPr id="789" name="Google Shape;789;p7"/>
                <p:cNvGrpSpPr/>
                <p:nvPr/>
              </p:nvGrpSpPr>
              <p:grpSpPr>
                <a:xfrm>
                  <a:off x="522260" y="372820"/>
                  <a:ext cx="530958" cy="3527002"/>
                  <a:chOff x="522260" y="372820"/>
                  <a:chExt cx="530958" cy="3527002"/>
                </a:xfrm>
              </p:grpSpPr>
              <p:grpSp>
                <p:nvGrpSpPr>
                  <p:cNvPr id="790" name="Google Shape;790;p7"/>
                  <p:cNvGrpSpPr/>
                  <p:nvPr/>
                </p:nvGrpSpPr>
                <p:grpSpPr>
                  <a:xfrm>
                    <a:off x="522260" y="2971595"/>
                    <a:ext cx="530958" cy="928227"/>
                    <a:chOff x="522260" y="2971595"/>
                    <a:chExt cx="530958" cy="928227"/>
                  </a:xfrm>
                </p:grpSpPr>
                <p:sp>
                  <p:nvSpPr>
                    <p:cNvPr id="791" name="Google Shape;791;p7"/>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7"/>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7"/>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7"/>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795" name="Google Shape;795;p7"/>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6" name="Google Shape;796;p7"/>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797" name="Google Shape;797;p7"/>
            <p:cNvGrpSpPr/>
            <p:nvPr/>
          </p:nvGrpSpPr>
          <p:grpSpPr>
            <a:xfrm>
              <a:off x="7192739" y="3730341"/>
              <a:ext cx="148551" cy="170121"/>
              <a:chOff x="3462796" y="2555878"/>
              <a:chExt cx="157798" cy="180711"/>
            </a:xfrm>
          </p:grpSpPr>
          <p:sp>
            <p:nvSpPr>
              <p:cNvPr id="798" name="Google Shape;798;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804" name="Google Shape;804;p7"/>
          <p:cNvGrpSpPr/>
          <p:nvPr/>
        </p:nvGrpSpPr>
        <p:grpSpPr>
          <a:xfrm>
            <a:off x="278809" y="823842"/>
            <a:ext cx="288376" cy="330267"/>
            <a:chOff x="3462796" y="2555878"/>
            <a:chExt cx="157798" cy="180711"/>
          </a:xfrm>
        </p:grpSpPr>
        <p:sp>
          <p:nvSpPr>
            <p:cNvPr id="805" name="Google Shape;805;p7"/>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6" name="Google Shape;806;p7"/>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7"/>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8" name="Google Shape;808;p7"/>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9" name="Google Shape;809;p7"/>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7"/>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1"/>
        <p:cNvGrpSpPr/>
        <p:nvPr/>
      </p:nvGrpSpPr>
      <p:grpSpPr>
        <a:xfrm>
          <a:off x="0" y="0"/>
          <a:ext cx="0" cy="0"/>
          <a:chOff x="0" y="0"/>
          <a:chExt cx="0" cy="0"/>
        </a:xfrm>
      </p:grpSpPr>
      <p:sp>
        <p:nvSpPr>
          <p:cNvPr id="812" name="Google Shape;812;p8"/>
          <p:cNvSpPr txBox="1">
            <a:spLocks noGrp="1"/>
          </p:cNvSpPr>
          <p:nvPr>
            <p:ph type="title"/>
          </p:nvPr>
        </p:nvSpPr>
        <p:spPr>
          <a:xfrm>
            <a:off x="702900" y="760925"/>
            <a:ext cx="5660100" cy="471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813" name="Google Shape;813;p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814" name="Google Shape;814;p8"/>
          <p:cNvGrpSpPr/>
          <p:nvPr/>
        </p:nvGrpSpPr>
        <p:grpSpPr>
          <a:xfrm>
            <a:off x="278809" y="823842"/>
            <a:ext cx="288376" cy="330267"/>
            <a:chOff x="3462796" y="2555878"/>
            <a:chExt cx="157798" cy="180711"/>
          </a:xfrm>
        </p:grpSpPr>
        <p:sp>
          <p:nvSpPr>
            <p:cNvPr id="815" name="Google Shape;815;p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7" name="Google Shape;817;p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8" name="Google Shape;818;p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21" name="Google Shape;821;p8"/>
          <p:cNvGrpSpPr/>
          <p:nvPr/>
        </p:nvGrpSpPr>
        <p:grpSpPr>
          <a:xfrm>
            <a:off x="6196930" y="-29"/>
            <a:ext cx="2985505" cy="4610466"/>
            <a:chOff x="6196930" y="-29"/>
            <a:chExt cx="2985505" cy="4610466"/>
          </a:xfrm>
        </p:grpSpPr>
        <p:grpSp>
          <p:nvGrpSpPr>
            <p:cNvPr id="822" name="Google Shape;822;p8"/>
            <p:cNvGrpSpPr/>
            <p:nvPr/>
          </p:nvGrpSpPr>
          <p:grpSpPr>
            <a:xfrm>
              <a:off x="7737776" y="-17"/>
              <a:ext cx="448629" cy="4610455"/>
              <a:chOff x="6798998" y="-1296139"/>
              <a:chExt cx="476555" cy="4897445"/>
            </a:xfrm>
          </p:grpSpPr>
          <p:sp>
            <p:nvSpPr>
              <p:cNvPr id="823" name="Google Shape;823;p8"/>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8"/>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8"/>
            <p:cNvGrpSpPr/>
            <p:nvPr/>
          </p:nvGrpSpPr>
          <p:grpSpPr>
            <a:xfrm>
              <a:off x="8636876" y="46"/>
              <a:ext cx="382387" cy="1450044"/>
              <a:chOff x="5578966" y="2422197"/>
              <a:chExt cx="406190" cy="1540306"/>
            </a:xfrm>
          </p:grpSpPr>
          <p:sp>
            <p:nvSpPr>
              <p:cNvPr id="826" name="Google Shape;826;p8"/>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8"/>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8"/>
            <p:cNvGrpSpPr/>
            <p:nvPr/>
          </p:nvGrpSpPr>
          <p:grpSpPr>
            <a:xfrm>
              <a:off x="8035385" y="23"/>
              <a:ext cx="439174" cy="2683136"/>
              <a:chOff x="6176324" y="940075"/>
              <a:chExt cx="466512" cy="2850155"/>
            </a:xfrm>
          </p:grpSpPr>
          <p:sp>
            <p:nvSpPr>
              <p:cNvPr id="829" name="Google Shape;829;p8"/>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8"/>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8"/>
            <p:cNvGrpSpPr/>
            <p:nvPr/>
          </p:nvGrpSpPr>
          <p:grpSpPr>
            <a:xfrm>
              <a:off x="6363022" y="42"/>
              <a:ext cx="160482" cy="1242299"/>
              <a:chOff x="7576714" y="2009363"/>
              <a:chExt cx="170472" cy="1319629"/>
            </a:xfrm>
          </p:grpSpPr>
          <p:sp>
            <p:nvSpPr>
              <p:cNvPr id="832" name="Google Shape;832;p8"/>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3" name="Google Shape;833;p8"/>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8"/>
            <p:cNvGrpSpPr/>
            <p:nvPr/>
          </p:nvGrpSpPr>
          <p:grpSpPr>
            <a:xfrm>
              <a:off x="6999976" y="11"/>
              <a:ext cx="271476" cy="3307837"/>
              <a:chOff x="7883572" y="308161"/>
              <a:chExt cx="288375" cy="3513742"/>
            </a:xfrm>
          </p:grpSpPr>
          <p:sp>
            <p:nvSpPr>
              <p:cNvPr id="835" name="Google Shape;835;p8"/>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6" name="Google Shape;836;p8"/>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 name="Google Shape;837;p8"/>
            <p:cNvGrpSpPr/>
            <p:nvPr/>
          </p:nvGrpSpPr>
          <p:grpSpPr>
            <a:xfrm>
              <a:off x="6827964" y="636458"/>
              <a:ext cx="230791" cy="243118"/>
              <a:chOff x="3770248" y="2527300"/>
              <a:chExt cx="180404" cy="190055"/>
            </a:xfrm>
          </p:grpSpPr>
          <p:sp>
            <p:nvSpPr>
              <p:cNvPr id="838" name="Google Shape;838;p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9" name="Google Shape;839;p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0" name="Google Shape;840;p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1" name="Google Shape;841;p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2" name="Google Shape;842;p8"/>
            <p:cNvGrpSpPr/>
            <p:nvPr/>
          </p:nvGrpSpPr>
          <p:grpSpPr>
            <a:xfrm>
              <a:off x="8763367" y="2641902"/>
              <a:ext cx="230809" cy="243156"/>
              <a:chOff x="3770248" y="2527300"/>
              <a:chExt cx="180404" cy="190055"/>
            </a:xfrm>
          </p:grpSpPr>
          <p:sp>
            <p:nvSpPr>
              <p:cNvPr id="843" name="Google Shape;843;p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4" name="Google Shape;844;p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5" name="Google Shape;845;p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47" name="Google Shape;847;p8"/>
            <p:cNvGrpSpPr/>
            <p:nvPr/>
          </p:nvGrpSpPr>
          <p:grpSpPr>
            <a:xfrm rot="5400000">
              <a:off x="8655427" y="4253521"/>
              <a:ext cx="201871" cy="231166"/>
              <a:chOff x="3462796" y="2555878"/>
              <a:chExt cx="157798" cy="180711"/>
            </a:xfrm>
          </p:grpSpPr>
          <p:sp>
            <p:nvSpPr>
              <p:cNvPr id="848" name="Google Shape;848;p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54" name="Google Shape;854;p8"/>
            <p:cNvGrpSpPr/>
            <p:nvPr/>
          </p:nvGrpSpPr>
          <p:grpSpPr>
            <a:xfrm rot="-2700000">
              <a:off x="7375305" y="1863439"/>
              <a:ext cx="169840" cy="178926"/>
              <a:chOff x="3770248" y="2527300"/>
              <a:chExt cx="180404" cy="190055"/>
            </a:xfrm>
          </p:grpSpPr>
          <p:sp>
            <p:nvSpPr>
              <p:cNvPr id="855" name="Google Shape;855;p8"/>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8"/>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8"/>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8"/>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859" name="Google Shape;859;p8"/>
            <p:cNvGrpSpPr/>
            <p:nvPr/>
          </p:nvGrpSpPr>
          <p:grpSpPr>
            <a:xfrm>
              <a:off x="6800134" y="23"/>
              <a:ext cx="985363" cy="1665685"/>
              <a:chOff x="2484475" y="1329455"/>
              <a:chExt cx="1046700" cy="1769370"/>
            </a:xfrm>
          </p:grpSpPr>
          <p:sp>
            <p:nvSpPr>
              <p:cNvPr id="860" name="Google Shape;860;p8"/>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8"/>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2" name="Google Shape;862;p8"/>
              <p:cNvGrpSpPr/>
              <p:nvPr/>
            </p:nvGrpSpPr>
            <p:grpSpPr>
              <a:xfrm>
                <a:off x="2769703" y="1329455"/>
                <a:ext cx="510180" cy="1483501"/>
                <a:chOff x="1818382" y="2433081"/>
                <a:chExt cx="466728" cy="1357150"/>
              </a:xfrm>
            </p:grpSpPr>
            <p:grpSp>
              <p:nvGrpSpPr>
                <p:cNvPr id="863" name="Google Shape;863;p8"/>
                <p:cNvGrpSpPr/>
                <p:nvPr/>
              </p:nvGrpSpPr>
              <p:grpSpPr>
                <a:xfrm>
                  <a:off x="1818382" y="2971595"/>
                  <a:ext cx="466728" cy="818636"/>
                  <a:chOff x="1818382" y="2942618"/>
                  <a:chExt cx="466728" cy="818636"/>
                </a:xfrm>
              </p:grpSpPr>
              <p:sp>
                <p:nvSpPr>
                  <p:cNvPr id="864" name="Google Shape;864;p8"/>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8"/>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8"/>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67" name="Google Shape;867;p8"/>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8" name="Google Shape;868;p8"/>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869" name="Google Shape;869;p8"/>
            <p:cNvGrpSpPr/>
            <p:nvPr/>
          </p:nvGrpSpPr>
          <p:grpSpPr>
            <a:xfrm>
              <a:off x="8330194" y="-10"/>
              <a:ext cx="852241" cy="2641273"/>
              <a:chOff x="3961868" y="-891976"/>
              <a:chExt cx="905291" cy="2805686"/>
            </a:xfrm>
          </p:grpSpPr>
          <p:grpSp>
            <p:nvGrpSpPr>
              <p:cNvPr id="870" name="Google Shape;870;p8"/>
              <p:cNvGrpSpPr/>
              <p:nvPr/>
            </p:nvGrpSpPr>
            <p:grpSpPr>
              <a:xfrm>
                <a:off x="3961868" y="1008419"/>
                <a:ext cx="905291" cy="905291"/>
                <a:chOff x="764100" y="3623300"/>
                <a:chExt cx="1046700" cy="1046700"/>
              </a:xfrm>
            </p:grpSpPr>
            <p:sp>
              <p:nvSpPr>
                <p:cNvPr id="871" name="Google Shape;871;p8"/>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8"/>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3" name="Google Shape;873;p8"/>
              <p:cNvGrpSpPr/>
              <p:nvPr/>
            </p:nvGrpSpPr>
            <p:grpSpPr>
              <a:xfrm>
                <a:off x="4155315" y="-891976"/>
                <a:ext cx="522826" cy="2613070"/>
                <a:chOff x="2447534" y="1219291"/>
                <a:chExt cx="478297" cy="2390513"/>
              </a:xfrm>
            </p:grpSpPr>
            <p:grpSp>
              <p:nvGrpSpPr>
                <p:cNvPr id="874" name="Google Shape;874;p8"/>
                <p:cNvGrpSpPr/>
                <p:nvPr/>
              </p:nvGrpSpPr>
              <p:grpSpPr>
                <a:xfrm>
                  <a:off x="2447534" y="1219291"/>
                  <a:ext cx="478297" cy="2390513"/>
                  <a:chOff x="2447534" y="1219291"/>
                  <a:chExt cx="478297" cy="2390513"/>
                </a:xfrm>
              </p:grpSpPr>
              <p:grpSp>
                <p:nvGrpSpPr>
                  <p:cNvPr id="875" name="Google Shape;875;p8"/>
                  <p:cNvGrpSpPr/>
                  <p:nvPr/>
                </p:nvGrpSpPr>
                <p:grpSpPr>
                  <a:xfrm>
                    <a:off x="2447534" y="2971595"/>
                    <a:ext cx="478297" cy="638209"/>
                    <a:chOff x="2447534" y="3081786"/>
                    <a:chExt cx="478297" cy="638209"/>
                  </a:xfrm>
                </p:grpSpPr>
                <p:sp>
                  <p:nvSpPr>
                    <p:cNvPr id="876" name="Google Shape;876;p8"/>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8"/>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8"/>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79" name="Google Shape;879;p8"/>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0" name="Google Shape;880;p8"/>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881" name="Google Shape;881;p8"/>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882" name="Google Shape;882;p8"/>
            <p:cNvGrpSpPr/>
            <p:nvPr/>
          </p:nvGrpSpPr>
          <p:grpSpPr>
            <a:xfrm>
              <a:off x="7811773" y="-2"/>
              <a:ext cx="492189" cy="1837864"/>
              <a:chOff x="5194218" y="-536312"/>
              <a:chExt cx="522827" cy="1952267"/>
            </a:xfrm>
          </p:grpSpPr>
          <p:grpSp>
            <p:nvGrpSpPr>
              <p:cNvPr id="883" name="Google Shape;883;p8"/>
              <p:cNvGrpSpPr/>
              <p:nvPr/>
            </p:nvGrpSpPr>
            <p:grpSpPr>
              <a:xfrm>
                <a:off x="5194218" y="893129"/>
                <a:ext cx="522827" cy="522827"/>
                <a:chOff x="764100" y="3623300"/>
                <a:chExt cx="1046700" cy="1046700"/>
              </a:xfrm>
            </p:grpSpPr>
            <p:sp>
              <p:nvSpPr>
                <p:cNvPr id="884" name="Google Shape;884;p8"/>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8"/>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6" name="Google Shape;886;p8"/>
              <p:cNvGrpSpPr/>
              <p:nvPr/>
            </p:nvGrpSpPr>
            <p:grpSpPr>
              <a:xfrm>
                <a:off x="5371921" y="-536312"/>
                <a:ext cx="182209" cy="1814066"/>
                <a:chOff x="3305183" y="1663032"/>
                <a:chExt cx="166690" cy="1659561"/>
              </a:xfrm>
            </p:grpSpPr>
            <p:grpSp>
              <p:nvGrpSpPr>
                <p:cNvPr id="887" name="Google Shape;887;p8"/>
                <p:cNvGrpSpPr/>
                <p:nvPr/>
              </p:nvGrpSpPr>
              <p:grpSpPr>
                <a:xfrm>
                  <a:off x="3305183" y="1663032"/>
                  <a:ext cx="166690" cy="1659561"/>
                  <a:chOff x="3305183" y="1663032"/>
                  <a:chExt cx="166690" cy="1659561"/>
                </a:xfrm>
              </p:grpSpPr>
              <p:grpSp>
                <p:nvGrpSpPr>
                  <p:cNvPr id="888" name="Google Shape;888;p8"/>
                  <p:cNvGrpSpPr/>
                  <p:nvPr/>
                </p:nvGrpSpPr>
                <p:grpSpPr>
                  <a:xfrm>
                    <a:off x="3305183" y="2971595"/>
                    <a:ext cx="166690" cy="350998"/>
                    <a:chOff x="3305183" y="3146560"/>
                    <a:chExt cx="166690" cy="350998"/>
                  </a:xfrm>
                </p:grpSpPr>
                <p:sp>
                  <p:nvSpPr>
                    <p:cNvPr id="889" name="Google Shape;889;p8"/>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8"/>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8"/>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92" name="Google Shape;892;p8"/>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3" name="Google Shape;893;p8"/>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894" name="Google Shape;894;p8"/>
            <p:cNvGrpSpPr/>
            <p:nvPr/>
          </p:nvGrpSpPr>
          <p:grpSpPr>
            <a:xfrm>
              <a:off x="8018879" y="-29"/>
              <a:ext cx="810166" cy="4470272"/>
              <a:chOff x="7824797" y="-1724181"/>
              <a:chExt cx="860597" cy="4748536"/>
            </a:xfrm>
          </p:grpSpPr>
          <p:grpSp>
            <p:nvGrpSpPr>
              <p:cNvPr id="895" name="Google Shape;895;p8"/>
              <p:cNvGrpSpPr/>
              <p:nvPr/>
            </p:nvGrpSpPr>
            <p:grpSpPr>
              <a:xfrm>
                <a:off x="7824797" y="1891931"/>
                <a:ext cx="860597" cy="1132425"/>
                <a:chOff x="764100" y="3623300"/>
                <a:chExt cx="1046700" cy="1046700"/>
              </a:xfrm>
            </p:grpSpPr>
            <p:sp>
              <p:nvSpPr>
                <p:cNvPr id="896" name="Google Shape;896;p8"/>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8"/>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8" name="Google Shape;898;p8"/>
              <p:cNvGrpSpPr/>
              <p:nvPr/>
            </p:nvGrpSpPr>
            <p:grpSpPr>
              <a:xfrm>
                <a:off x="8100547" y="-1724181"/>
                <a:ext cx="300376" cy="4529867"/>
                <a:chOff x="3792712" y="-322375"/>
                <a:chExt cx="274793" cy="4144055"/>
              </a:xfrm>
            </p:grpSpPr>
            <p:grpSp>
              <p:nvGrpSpPr>
                <p:cNvPr id="899" name="Google Shape;899;p8"/>
                <p:cNvGrpSpPr/>
                <p:nvPr/>
              </p:nvGrpSpPr>
              <p:grpSpPr>
                <a:xfrm>
                  <a:off x="3792712" y="-322375"/>
                  <a:ext cx="274793" cy="4144055"/>
                  <a:chOff x="3792712" y="-322375"/>
                  <a:chExt cx="274793" cy="4144055"/>
                </a:xfrm>
              </p:grpSpPr>
              <p:grpSp>
                <p:nvGrpSpPr>
                  <p:cNvPr id="900" name="Google Shape;900;p8"/>
                  <p:cNvGrpSpPr/>
                  <p:nvPr/>
                </p:nvGrpSpPr>
                <p:grpSpPr>
                  <a:xfrm>
                    <a:off x="3792712" y="2971595"/>
                    <a:ext cx="274793" cy="850085"/>
                    <a:chOff x="3792712" y="2879468"/>
                    <a:chExt cx="274793" cy="850085"/>
                  </a:xfrm>
                </p:grpSpPr>
                <p:sp>
                  <p:nvSpPr>
                    <p:cNvPr id="901" name="Google Shape;901;p8"/>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8"/>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8"/>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04" name="Google Shape;904;p8"/>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5" name="Google Shape;905;p8"/>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906" name="Google Shape;906;p8"/>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907" name="Google Shape;907;p8"/>
            <p:cNvGrpSpPr/>
            <p:nvPr/>
          </p:nvGrpSpPr>
          <p:grpSpPr>
            <a:xfrm>
              <a:off x="7184797" y="-17"/>
              <a:ext cx="985363" cy="3905971"/>
              <a:chOff x="1192601" y="-1724180"/>
              <a:chExt cx="1046700" cy="4149108"/>
            </a:xfrm>
          </p:grpSpPr>
          <p:grpSp>
            <p:nvGrpSpPr>
              <p:cNvPr id="908" name="Google Shape;908;p8"/>
              <p:cNvGrpSpPr/>
              <p:nvPr/>
            </p:nvGrpSpPr>
            <p:grpSpPr>
              <a:xfrm>
                <a:off x="1192601" y="1378228"/>
                <a:ext cx="1046700" cy="1046700"/>
                <a:chOff x="764100" y="3623300"/>
                <a:chExt cx="1046700" cy="1046700"/>
              </a:xfrm>
            </p:grpSpPr>
            <p:sp>
              <p:nvSpPr>
                <p:cNvPr id="909" name="Google Shape;909;p8"/>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8"/>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911;p8"/>
              <p:cNvGrpSpPr/>
              <p:nvPr/>
            </p:nvGrpSpPr>
            <p:grpSpPr>
              <a:xfrm>
                <a:off x="1417979" y="-1724180"/>
                <a:ext cx="580390" cy="3855366"/>
                <a:chOff x="522260" y="372820"/>
                <a:chExt cx="530958" cy="3527002"/>
              </a:xfrm>
            </p:grpSpPr>
            <p:grpSp>
              <p:nvGrpSpPr>
                <p:cNvPr id="912" name="Google Shape;912;p8"/>
                <p:cNvGrpSpPr/>
                <p:nvPr/>
              </p:nvGrpSpPr>
              <p:grpSpPr>
                <a:xfrm>
                  <a:off x="522260" y="372820"/>
                  <a:ext cx="530958" cy="3527002"/>
                  <a:chOff x="522260" y="372820"/>
                  <a:chExt cx="530958" cy="3527002"/>
                </a:xfrm>
              </p:grpSpPr>
              <p:grpSp>
                <p:nvGrpSpPr>
                  <p:cNvPr id="913" name="Google Shape;913;p8"/>
                  <p:cNvGrpSpPr/>
                  <p:nvPr/>
                </p:nvGrpSpPr>
                <p:grpSpPr>
                  <a:xfrm>
                    <a:off x="522260" y="2971595"/>
                    <a:ext cx="530958" cy="928227"/>
                    <a:chOff x="522260" y="2971595"/>
                    <a:chExt cx="530958" cy="928227"/>
                  </a:xfrm>
                </p:grpSpPr>
                <p:sp>
                  <p:nvSpPr>
                    <p:cNvPr id="914" name="Google Shape;914;p8"/>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8"/>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8"/>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8"/>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18" name="Google Shape;918;p8"/>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9" name="Google Shape;919;p8"/>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920" name="Google Shape;920;p8"/>
            <p:cNvGrpSpPr/>
            <p:nvPr/>
          </p:nvGrpSpPr>
          <p:grpSpPr>
            <a:xfrm>
              <a:off x="6196930" y="7"/>
              <a:ext cx="985363" cy="2629685"/>
              <a:chOff x="6010934" y="1"/>
              <a:chExt cx="1046700" cy="2793377"/>
            </a:xfrm>
          </p:grpSpPr>
          <p:grpSp>
            <p:nvGrpSpPr>
              <p:cNvPr id="921" name="Google Shape;921;p8"/>
              <p:cNvGrpSpPr/>
              <p:nvPr/>
            </p:nvGrpSpPr>
            <p:grpSpPr>
              <a:xfrm>
                <a:off x="6010934" y="1746678"/>
                <a:ext cx="1046700" cy="1046700"/>
                <a:chOff x="764100" y="3623300"/>
                <a:chExt cx="1046700" cy="1046700"/>
              </a:xfrm>
            </p:grpSpPr>
            <p:sp>
              <p:nvSpPr>
                <p:cNvPr id="922" name="Google Shape;922;p8"/>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8"/>
              <p:cNvGrpSpPr/>
              <p:nvPr/>
            </p:nvGrpSpPr>
            <p:grpSpPr>
              <a:xfrm>
                <a:off x="6308747" y="1"/>
                <a:ext cx="441786" cy="2571886"/>
                <a:chOff x="1121941" y="1609666"/>
                <a:chExt cx="404159" cy="2352837"/>
              </a:xfrm>
            </p:grpSpPr>
            <p:grpSp>
              <p:nvGrpSpPr>
                <p:cNvPr id="925" name="Google Shape;925;p8"/>
                <p:cNvGrpSpPr/>
                <p:nvPr/>
              </p:nvGrpSpPr>
              <p:grpSpPr>
                <a:xfrm>
                  <a:off x="1121941" y="1609666"/>
                  <a:ext cx="404159" cy="2352837"/>
                  <a:chOff x="1121941" y="1609666"/>
                  <a:chExt cx="404159" cy="2352837"/>
                </a:xfrm>
              </p:grpSpPr>
              <p:grpSp>
                <p:nvGrpSpPr>
                  <p:cNvPr id="926" name="Google Shape;926;p8"/>
                  <p:cNvGrpSpPr/>
                  <p:nvPr/>
                </p:nvGrpSpPr>
                <p:grpSpPr>
                  <a:xfrm>
                    <a:off x="1121941" y="2971595"/>
                    <a:ext cx="404159" cy="990908"/>
                    <a:chOff x="1121941" y="2969319"/>
                    <a:chExt cx="404159" cy="990908"/>
                  </a:xfrm>
                </p:grpSpPr>
                <p:sp>
                  <p:nvSpPr>
                    <p:cNvPr id="927" name="Google Shape;927;p8"/>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8"/>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8"/>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8"/>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31" name="Google Shape;931;p8"/>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2" name="Google Shape;932;p8"/>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933" name="Google Shape;933;p8"/>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934" name="Google Shape;934;p8"/>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935" name="Google Shape;935;p8"/>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936" name="Google Shape;936;p8"/>
            <p:cNvGrpSpPr/>
            <p:nvPr/>
          </p:nvGrpSpPr>
          <p:grpSpPr>
            <a:xfrm>
              <a:off x="7192739" y="3730341"/>
              <a:ext cx="148551" cy="170121"/>
              <a:chOff x="3462796" y="2555878"/>
              <a:chExt cx="157798" cy="180711"/>
            </a:xfrm>
          </p:grpSpPr>
          <p:sp>
            <p:nvSpPr>
              <p:cNvPr id="937" name="Google Shape;937;p8"/>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8"/>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8"/>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8"/>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8"/>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8"/>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7"/>
        <p:cNvGrpSpPr/>
        <p:nvPr/>
      </p:nvGrpSpPr>
      <p:grpSpPr>
        <a:xfrm>
          <a:off x="0" y="0"/>
          <a:ext cx="0" cy="0"/>
          <a:chOff x="0" y="0"/>
          <a:chExt cx="0" cy="0"/>
        </a:xfrm>
      </p:grpSpPr>
      <p:sp>
        <p:nvSpPr>
          <p:cNvPr id="1098" name="Google Shape;1098;p10"/>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099" name="Google Shape;1099;p10"/>
          <p:cNvGrpSpPr/>
          <p:nvPr/>
        </p:nvGrpSpPr>
        <p:grpSpPr>
          <a:xfrm>
            <a:off x="6800134" y="-29"/>
            <a:ext cx="2382301" cy="4610466"/>
            <a:chOff x="6800134" y="-29"/>
            <a:chExt cx="2382301" cy="4610466"/>
          </a:xfrm>
        </p:grpSpPr>
        <p:grpSp>
          <p:nvGrpSpPr>
            <p:cNvPr id="1100" name="Google Shape;1100;p10"/>
            <p:cNvGrpSpPr/>
            <p:nvPr/>
          </p:nvGrpSpPr>
          <p:grpSpPr>
            <a:xfrm>
              <a:off x="7737776" y="-17"/>
              <a:ext cx="448629" cy="4610455"/>
              <a:chOff x="6798998" y="-1296139"/>
              <a:chExt cx="476555" cy="4897445"/>
            </a:xfrm>
          </p:grpSpPr>
          <p:sp>
            <p:nvSpPr>
              <p:cNvPr id="1101" name="Google Shape;1101;p10"/>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2" name="Google Shape;1102;p10"/>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10"/>
            <p:cNvGrpSpPr/>
            <p:nvPr/>
          </p:nvGrpSpPr>
          <p:grpSpPr>
            <a:xfrm>
              <a:off x="8636876" y="46"/>
              <a:ext cx="382387" cy="1450044"/>
              <a:chOff x="5578966" y="2422197"/>
              <a:chExt cx="406190" cy="1540306"/>
            </a:xfrm>
          </p:grpSpPr>
          <p:sp>
            <p:nvSpPr>
              <p:cNvPr id="1104" name="Google Shape;1104;p10"/>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5" name="Google Shape;1105;p10"/>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10"/>
            <p:cNvGrpSpPr/>
            <p:nvPr/>
          </p:nvGrpSpPr>
          <p:grpSpPr>
            <a:xfrm>
              <a:off x="8035385" y="23"/>
              <a:ext cx="439174" cy="2683136"/>
              <a:chOff x="6176324" y="940075"/>
              <a:chExt cx="466512" cy="2850155"/>
            </a:xfrm>
          </p:grpSpPr>
          <p:sp>
            <p:nvSpPr>
              <p:cNvPr id="1107" name="Google Shape;1107;p10"/>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8" name="Google Shape;1108;p10"/>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 name="Google Shape;1109;p10"/>
            <p:cNvGrpSpPr/>
            <p:nvPr/>
          </p:nvGrpSpPr>
          <p:grpSpPr>
            <a:xfrm>
              <a:off x="6999976" y="11"/>
              <a:ext cx="271476" cy="3307837"/>
              <a:chOff x="7883572" y="308161"/>
              <a:chExt cx="288375" cy="3513742"/>
            </a:xfrm>
          </p:grpSpPr>
          <p:sp>
            <p:nvSpPr>
              <p:cNvPr id="1110" name="Google Shape;1110;p10"/>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1" name="Google Shape;1111;p10"/>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10"/>
            <p:cNvGrpSpPr/>
            <p:nvPr/>
          </p:nvGrpSpPr>
          <p:grpSpPr>
            <a:xfrm>
              <a:off x="6827964" y="636458"/>
              <a:ext cx="230791" cy="243118"/>
              <a:chOff x="3770248" y="2527300"/>
              <a:chExt cx="180404" cy="190055"/>
            </a:xfrm>
          </p:grpSpPr>
          <p:sp>
            <p:nvSpPr>
              <p:cNvPr id="1113" name="Google Shape;1113;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4" name="Google Shape;1114;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5" name="Google Shape;1115;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6" name="Google Shape;1116;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17" name="Google Shape;1117;p10"/>
            <p:cNvGrpSpPr/>
            <p:nvPr/>
          </p:nvGrpSpPr>
          <p:grpSpPr>
            <a:xfrm>
              <a:off x="8763367" y="2641902"/>
              <a:ext cx="230809" cy="243156"/>
              <a:chOff x="3770248" y="2527300"/>
              <a:chExt cx="180404" cy="190055"/>
            </a:xfrm>
          </p:grpSpPr>
          <p:sp>
            <p:nvSpPr>
              <p:cNvPr id="1118" name="Google Shape;1118;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9" name="Google Shape;1119;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0" name="Google Shape;1120;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1" name="Google Shape;1121;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2" name="Google Shape;1122;p10"/>
            <p:cNvGrpSpPr/>
            <p:nvPr/>
          </p:nvGrpSpPr>
          <p:grpSpPr>
            <a:xfrm rot="5400000">
              <a:off x="8655427" y="4253521"/>
              <a:ext cx="201871" cy="231166"/>
              <a:chOff x="3462796" y="2555878"/>
              <a:chExt cx="157798" cy="180711"/>
            </a:xfrm>
          </p:grpSpPr>
          <p:sp>
            <p:nvSpPr>
              <p:cNvPr id="1123" name="Google Shape;1123;p1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4" name="Google Shape;1124;p1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5" name="Google Shape;1125;p1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6" name="Google Shape;1126;p1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7" name="Google Shape;1127;p1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8" name="Google Shape;1128;p1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29" name="Google Shape;1129;p10"/>
            <p:cNvGrpSpPr/>
            <p:nvPr/>
          </p:nvGrpSpPr>
          <p:grpSpPr>
            <a:xfrm rot="-2700000">
              <a:off x="7375305" y="1863439"/>
              <a:ext cx="169840" cy="178926"/>
              <a:chOff x="3770248" y="2527300"/>
              <a:chExt cx="180404" cy="190055"/>
            </a:xfrm>
          </p:grpSpPr>
          <p:sp>
            <p:nvSpPr>
              <p:cNvPr id="1130" name="Google Shape;1130;p10"/>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1" name="Google Shape;1131;p10"/>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2" name="Google Shape;1132;p10"/>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33" name="Google Shape;1133;p10"/>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134" name="Google Shape;1134;p10"/>
            <p:cNvGrpSpPr/>
            <p:nvPr/>
          </p:nvGrpSpPr>
          <p:grpSpPr>
            <a:xfrm>
              <a:off x="6800134" y="23"/>
              <a:ext cx="985363" cy="1665685"/>
              <a:chOff x="2484475" y="1329455"/>
              <a:chExt cx="1046700" cy="1769370"/>
            </a:xfrm>
          </p:grpSpPr>
          <p:sp>
            <p:nvSpPr>
              <p:cNvPr id="1135" name="Google Shape;1135;p10"/>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0"/>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7" name="Google Shape;1137;p10"/>
              <p:cNvGrpSpPr/>
              <p:nvPr/>
            </p:nvGrpSpPr>
            <p:grpSpPr>
              <a:xfrm>
                <a:off x="2769703" y="1329455"/>
                <a:ext cx="510180" cy="1483501"/>
                <a:chOff x="1818382" y="2433081"/>
                <a:chExt cx="466728" cy="1357150"/>
              </a:xfrm>
            </p:grpSpPr>
            <p:grpSp>
              <p:nvGrpSpPr>
                <p:cNvPr id="1138" name="Google Shape;1138;p10"/>
                <p:cNvGrpSpPr/>
                <p:nvPr/>
              </p:nvGrpSpPr>
              <p:grpSpPr>
                <a:xfrm>
                  <a:off x="1818382" y="2971595"/>
                  <a:ext cx="466728" cy="818636"/>
                  <a:chOff x="1818382" y="2942618"/>
                  <a:chExt cx="466728" cy="818636"/>
                </a:xfrm>
              </p:grpSpPr>
              <p:sp>
                <p:nvSpPr>
                  <p:cNvPr id="1139" name="Google Shape;1139;p10"/>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0" name="Google Shape;1140;p10"/>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1" name="Google Shape;1141;p10"/>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42" name="Google Shape;1142;p10"/>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10"/>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1144" name="Google Shape;1144;p10"/>
            <p:cNvGrpSpPr/>
            <p:nvPr/>
          </p:nvGrpSpPr>
          <p:grpSpPr>
            <a:xfrm>
              <a:off x="8330194" y="-10"/>
              <a:ext cx="852241" cy="2641273"/>
              <a:chOff x="3961868" y="-891976"/>
              <a:chExt cx="905291" cy="2805686"/>
            </a:xfrm>
          </p:grpSpPr>
          <p:grpSp>
            <p:nvGrpSpPr>
              <p:cNvPr id="1145" name="Google Shape;1145;p10"/>
              <p:cNvGrpSpPr/>
              <p:nvPr/>
            </p:nvGrpSpPr>
            <p:grpSpPr>
              <a:xfrm>
                <a:off x="3961868" y="1008419"/>
                <a:ext cx="905291" cy="905291"/>
                <a:chOff x="764100" y="3623300"/>
                <a:chExt cx="1046700" cy="1046700"/>
              </a:xfrm>
            </p:grpSpPr>
            <p:sp>
              <p:nvSpPr>
                <p:cNvPr id="1146" name="Google Shape;1146;p10"/>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0"/>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10"/>
              <p:cNvGrpSpPr/>
              <p:nvPr/>
            </p:nvGrpSpPr>
            <p:grpSpPr>
              <a:xfrm>
                <a:off x="4155315" y="-891976"/>
                <a:ext cx="522826" cy="2613070"/>
                <a:chOff x="2447534" y="1219291"/>
                <a:chExt cx="478297" cy="2390513"/>
              </a:xfrm>
            </p:grpSpPr>
            <p:grpSp>
              <p:nvGrpSpPr>
                <p:cNvPr id="1149" name="Google Shape;1149;p10"/>
                <p:cNvGrpSpPr/>
                <p:nvPr/>
              </p:nvGrpSpPr>
              <p:grpSpPr>
                <a:xfrm>
                  <a:off x="2447534" y="1219291"/>
                  <a:ext cx="478297" cy="2390513"/>
                  <a:chOff x="2447534" y="1219291"/>
                  <a:chExt cx="478297" cy="2390513"/>
                </a:xfrm>
              </p:grpSpPr>
              <p:grpSp>
                <p:nvGrpSpPr>
                  <p:cNvPr id="1150" name="Google Shape;1150;p10"/>
                  <p:cNvGrpSpPr/>
                  <p:nvPr/>
                </p:nvGrpSpPr>
                <p:grpSpPr>
                  <a:xfrm>
                    <a:off x="2447534" y="2971595"/>
                    <a:ext cx="478297" cy="638209"/>
                    <a:chOff x="2447534" y="3081786"/>
                    <a:chExt cx="478297" cy="638209"/>
                  </a:xfrm>
                </p:grpSpPr>
                <p:sp>
                  <p:nvSpPr>
                    <p:cNvPr id="1151" name="Google Shape;1151;p10"/>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2" name="Google Shape;1152;p10"/>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53" name="Google Shape;1153;p10"/>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54" name="Google Shape;1154;p10"/>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10"/>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1156" name="Google Shape;1156;p10"/>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1157" name="Google Shape;1157;p10"/>
            <p:cNvGrpSpPr/>
            <p:nvPr/>
          </p:nvGrpSpPr>
          <p:grpSpPr>
            <a:xfrm>
              <a:off x="7811773" y="-2"/>
              <a:ext cx="492189" cy="1837864"/>
              <a:chOff x="5194218" y="-536312"/>
              <a:chExt cx="522827" cy="1952267"/>
            </a:xfrm>
          </p:grpSpPr>
          <p:grpSp>
            <p:nvGrpSpPr>
              <p:cNvPr id="1158" name="Google Shape;1158;p10"/>
              <p:cNvGrpSpPr/>
              <p:nvPr/>
            </p:nvGrpSpPr>
            <p:grpSpPr>
              <a:xfrm>
                <a:off x="5194218" y="893129"/>
                <a:ext cx="522827" cy="522827"/>
                <a:chOff x="764100" y="3623300"/>
                <a:chExt cx="1046700" cy="1046700"/>
              </a:xfrm>
            </p:grpSpPr>
            <p:sp>
              <p:nvSpPr>
                <p:cNvPr id="1159" name="Google Shape;1159;p10"/>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10"/>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10"/>
              <p:cNvGrpSpPr/>
              <p:nvPr/>
            </p:nvGrpSpPr>
            <p:grpSpPr>
              <a:xfrm>
                <a:off x="5371921" y="-536312"/>
                <a:ext cx="182209" cy="1814066"/>
                <a:chOff x="3305183" y="1663032"/>
                <a:chExt cx="166690" cy="1659561"/>
              </a:xfrm>
            </p:grpSpPr>
            <p:grpSp>
              <p:nvGrpSpPr>
                <p:cNvPr id="1162" name="Google Shape;1162;p10"/>
                <p:cNvGrpSpPr/>
                <p:nvPr/>
              </p:nvGrpSpPr>
              <p:grpSpPr>
                <a:xfrm>
                  <a:off x="3305183" y="1663032"/>
                  <a:ext cx="166690" cy="1659561"/>
                  <a:chOff x="3305183" y="1663032"/>
                  <a:chExt cx="166690" cy="1659561"/>
                </a:xfrm>
              </p:grpSpPr>
              <p:grpSp>
                <p:nvGrpSpPr>
                  <p:cNvPr id="1163" name="Google Shape;1163;p10"/>
                  <p:cNvGrpSpPr/>
                  <p:nvPr/>
                </p:nvGrpSpPr>
                <p:grpSpPr>
                  <a:xfrm>
                    <a:off x="3305183" y="2971595"/>
                    <a:ext cx="166690" cy="350998"/>
                    <a:chOff x="3305183" y="3146560"/>
                    <a:chExt cx="166690" cy="350998"/>
                  </a:xfrm>
                </p:grpSpPr>
                <p:sp>
                  <p:nvSpPr>
                    <p:cNvPr id="1164" name="Google Shape;1164;p10"/>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5" name="Google Shape;1165;p10"/>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66" name="Google Shape;1166;p10"/>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67" name="Google Shape;1167;p10"/>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8" name="Google Shape;1168;p10"/>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1169" name="Google Shape;1169;p10"/>
            <p:cNvGrpSpPr/>
            <p:nvPr/>
          </p:nvGrpSpPr>
          <p:grpSpPr>
            <a:xfrm>
              <a:off x="8018879" y="-29"/>
              <a:ext cx="810166" cy="4470272"/>
              <a:chOff x="7824797" y="-1724181"/>
              <a:chExt cx="860597" cy="4748536"/>
            </a:xfrm>
          </p:grpSpPr>
          <p:grpSp>
            <p:nvGrpSpPr>
              <p:cNvPr id="1170" name="Google Shape;1170;p10"/>
              <p:cNvGrpSpPr/>
              <p:nvPr/>
            </p:nvGrpSpPr>
            <p:grpSpPr>
              <a:xfrm>
                <a:off x="7824797" y="1891931"/>
                <a:ext cx="860597" cy="1132425"/>
                <a:chOff x="764100" y="3623300"/>
                <a:chExt cx="1046700" cy="1046700"/>
              </a:xfrm>
            </p:grpSpPr>
            <p:sp>
              <p:nvSpPr>
                <p:cNvPr id="1171" name="Google Shape;1171;p10"/>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0"/>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10"/>
              <p:cNvGrpSpPr/>
              <p:nvPr/>
            </p:nvGrpSpPr>
            <p:grpSpPr>
              <a:xfrm>
                <a:off x="8100547" y="-1724181"/>
                <a:ext cx="300376" cy="4529867"/>
                <a:chOff x="3792712" y="-322375"/>
                <a:chExt cx="274793" cy="4144055"/>
              </a:xfrm>
            </p:grpSpPr>
            <p:grpSp>
              <p:nvGrpSpPr>
                <p:cNvPr id="1174" name="Google Shape;1174;p10"/>
                <p:cNvGrpSpPr/>
                <p:nvPr/>
              </p:nvGrpSpPr>
              <p:grpSpPr>
                <a:xfrm>
                  <a:off x="3792712" y="-322375"/>
                  <a:ext cx="274793" cy="4144055"/>
                  <a:chOff x="3792712" y="-322375"/>
                  <a:chExt cx="274793" cy="4144055"/>
                </a:xfrm>
              </p:grpSpPr>
              <p:grpSp>
                <p:nvGrpSpPr>
                  <p:cNvPr id="1175" name="Google Shape;1175;p10"/>
                  <p:cNvGrpSpPr/>
                  <p:nvPr/>
                </p:nvGrpSpPr>
                <p:grpSpPr>
                  <a:xfrm>
                    <a:off x="3792712" y="2971595"/>
                    <a:ext cx="274793" cy="850085"/>
                    <a:chOff x="3792712" y="2879468"/>
                    <a:chExt cx="274793" cy="850085"/>
                  </a:xfrm>
                </p:grpSpPr>
                <p:sp>
                  <p:nvSpPr>
                    <p:cNvPr id="1176" name="Google Shape;1176;p10"/>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7" name="Google Shape;1177;p10"/>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78" name="Google Shape;1178;p10"/>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79" name="Google Shape;1179;p10"/>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0" name="Google Shape;1180;p10"/>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1181" name="Google Shape;1181;p10"/>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1182" name="Google Shape;1182;p10"/>
            <p:cNvGrpSpPr/>
            <p:nvPr/>
          </p:nvGrpSpPr>
          <p:grpSpPr>
            <a:xfrm>
              <a:off x="7184797" y="-17"/>
              <a:ext cx="985363" cy="3905971"/>
              <a:chOff x="1192601" y="-1724180"/>
              <a:chExt cx="1046700" cy="4149108"/>
            </a:xfrm>
          </p:grpSpPr>
          <p:grpSp>
            <p:nvGrpSpPr>
              <p:cNvPr id="1183" name="Google Shape;1183;p10"/>
              <p:cNvGrpSpPr/>
              <p:nvPr/>
            </p:nvGrpSpPr>
            <p:grpSpPr>
              <a:xfrm>
                <a:off x="1192601" y="1378228"/>
                <a:ext cx="1046700" cy="1046700"/>
                <a:chOff x="764100" y="3623300"/>
                <a:chExt cx="1046700" cy="1046700"/>
              </a:xfrm>
            </p:grpSpPr>
            <p:sp>
              <p:nvSpPr>
                <p:cNvPr id="1184" name="Google Shape;1184;p10"/>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0"/>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10"/>
              <p:cNvGrpSpPr/>
              <p:nvPr/>
            </p:nvGrpSpPr>
            <p:grpSpPr>
              <a:xfrm>
                <a:off x="1417979" y="-1724180"/>
                <a:ext cx="580390" cy="3855366"/>
                <a:chOff x="522260" y="372820"/>
                <a:chExt cx="530958" cy="3527002"/>
              </a:xfrm>
            </p:grpSpPr>
            <p:grpSp>
              <p:nvGrpSpPr>
                <p:cNvPr id="1187" name="Google Shape;1187;p10"/>
                <p:cNvGrpSpPr/>
                <p:nvPr/>
              </p:nvGrpSpPr>
              <p:grpSpPr>
                <a:xfrm>
                  <a:off x="522260" y="372820"/>
                  <a:ext cx="530958" cy="3527002"/>
                  <a:chOff x="522260" y="372820"/>
                  <a:chExt cx="530958" cy="3527002"/>
                </a:xfrm>
              </p:grpSpPr>
              <p:grpSp>
                <p:nvGrpSpPr>
                  <p:cNvPr id="1188" name="Google Shape;1188;p10"/>
                  <p:cNvGrpSpPr/>
                  <p:nvPr/>
                </p:nvGrpSpPr>
                <p:grpSpPr>
                  <a:xfrm>
                    <a:off x="522260" y="2971595"/>
                    <a:ext cx="530958" cy="928227"/>
                    <a:chOff x="522260" y="2971595"/>
                    <a:chExt cx="530958" cy="928227"/>
                  </a:xfrm>
                </p:grpSpPr>
                <p:sp>
                  <p:nvSpPr>
                    <p:cNvPr id="1189" name="Google Shape;1189;p10"/>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0" name="Google Shape;1190;p10"/>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1" name="Google Shape;1191;p10"/>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2" name="Google Shape;1192;p10"/>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93" name="Google Shape;1193;p10"/>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10"/>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1195" name="Google Shape;1195;p10"/>
            <p:cNvGrpSpPr/>
            <p:nvPr/>
          </p:nvGrpSpPr>
          <p:grpSpPr>
            <a:xfrm>
              <a:off x="7192739" y="3730341"/>
              <a:ext cx="148551" cy="170121"/>
              <a:chOff x="3462796" y="2555878"/>
              <a:chExt cx="157798" cy="180711"/>
            </a:xfrm>
          </p:grpSpPr>
          <p:sp>
            <p:nvSpPr>
              <p:cNvPr id="1196" name="Google Shape;1196;p10"/>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7" name="Google Shape;1197;p10"/>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8" name="Google Shape;1198;p10"/>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9" name="Google Shape;1199;p10"/>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0" name="Google Shape;1200;p10"/>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1" name="Google Shape;1201;p10"/>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 Top drawing">
  <p:cSld name="BLANK_1">
    <p:spTree>
      <p:nvGrpSpPr>
        <p:cNvPr id="1" name="Shape 1202"/>
        <p:cNvGrpSpPr/>
        <p:nvPr/>
      </p:nvGrpSpPr>
      <p:grpSpPr>
        <a:xfrm>
          <a:off x="0" y="0"/>
          <a:ext cx="0" cy="0"/>
          <a:chOff x="0" y="0"/>
          <a:chExt cx="0" cy="0"/>
        </a:xfrm>
      </p:grpSpPr>
      <p:sp>
        <p:nvSpPr>
          <p:cNvPr id="1203" name="Google Shape;1203;p1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204" name="Google Shape;1204;p11"/>
          <p:cNvGrpSpPr/>
          <p:nvPr/>
        </p:nvGrpSpPr>
        <p:grpSpPr>
          <a:xfrm>
            <a:off x="501117" y="14"/>
            <a:ext cx="222106" cy="963625"/>
            <a:chOff x="6176324" y="1765810"/>
            <a:chExt cx="466512" cy="2024421"/>
          </a:xfrm>
        </p:grpSpPr>
        <p:sp>
          <p:nvSpPr>
            <p:cNvPr id="1205" name="Google Shape;1205;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6" name="Google Shape;1206;p1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11"/>
          <p:cNvGrpSpPr/>
          <p:nvPr/>
        </p:nvGrpSpPr>
        <p:grpSpPr>
          <a:xfrm>
            <a:off x="4054453" y="110"/>
            <a:ext cx="281103" cy="638706"/>
            <a:chOff x="4897958" y="2723139"/>
            <a:chExt cx="514087" cy="1168081"/>
          </a:xfrm>
        </p:grpSpPr>
        <p:sp>
          <p:nvSpPr>
            <p:cNvPr id="1208" name="Google Shape;1208;p11"/>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09" name="Google Shape;1209;p11"/>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0" name="Google Shape;1210;p11"/>
          <p:cNvGrpSpPr/>
          <p:nvPr/>
        </p:nvGrpSpPr>
        <p:grpSpPr>
          <a:xfrm>
            <a:off x="2016228" y="118"/>
            <a:ext cx="222105" cy="594985"/>
            <a:chOff x="5578966" y="2874382"/>
            <a:chExt cx="406190" cy="1088121"/>
          </a:xfrm>
        </p:grpSpPr>
        <p:sp>
          <p:nvSpPr>
            <p:cNvPr id="1211" name="Google Shape;1211;p1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2" name="Google Shape;1212;p1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11"/>
          <p:cNvGrpSpPr/>
          <p:nvPr/>
        </p:nvGrpSpPr>
        <p:grpSpPr>
          <a:xfrm>
            <a:off x="2887321" y="81"/>
            <a:ext cx="255089" cy="1042043"/>
            <a:chOff x="6176324" y="1884520"/>
            <a:chExt cx="466512" cy="1905711"/>
          </a:xfrm>
        </p:grpSpPr>
        <p:sp>
          <p:nvSpPr>
            <p:cNvPr id="1214" name="Google Shape;1214;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5" name="Google Shape;1215;p1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6" name="Google Shape;1216;p11"/>
          <p:cNvGrpSpPr/>
          <p:nvPr/>
        </p:nvGrpSpPr>
        <p:grpSpPr>
          <a:xfrm>
            <a:off x="835052" y="109"/>
            <a:ext cx="260580" cy="559437"/>
            <a:chOff x="6798998" y="2578195"/>
            <a:chExt cx="476555" cy="1023111"/>
          </a:xfrm>
        </p:grpSpPr>
        <p:sp>
          <p:nvSpPr>
            <p:cNvPr id="1217" name="Google Shape;1217;p1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18" name="Google Shape;1218;p1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9" name="Google Shape;1219;p11"/>
          <p:cNvGrpSpPr/>
          <p:nvPr/>
        </p:nvGrpSpPr>
        <p:grpSpPr>
          <a:xfrm>
            <a:off x="4849828" y="86"/>
            <a:ext cx="93214" cy="745528"/>
            <a:chOff x="7576714" y="1965553"/>
            <a:chExt cx="170472" cy="1363439"/>
          </a:xfrm>
        </p:grpSpPr>
        <p:sp>
          <p:nvSpPr>
            <p:cNvPr id="1220" name="Google Shape;1220;p11"/>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1" name="Google Shape;1221;p11"/>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2" name="Google Shape;1222;p11"/>
          <p:cNvGrpSpPr/>
          <p:nvPr/>
        </p:nvGrpSpPr>
        <p:grpSpPr>
          <a:xfrm>
            <a:off x="1449079" y="70"/>
            <a:ext cx="157683" cy="1169334"/>
            <a:chOff x="7883572" y="1683399"/>
            <a:chExt cx="288375" cy="2138505"/>
          </a:xfrm>
        </p:grpSpPr>
        <p:sp>
          <p:nvSpPr>
            <p:cNvPr id="1223" name="Google Shape;1223;p1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4" name="Google Shape;1224;p1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5" name="Google Shape;1225;p11"/>
          <p:cNvGrpSpPr/>
          <p:nvPr/>
        </p:nvGrpSpPr>
        <p:grpSpPr>
          <a:xfrm>
            <a:off x="817647" y="92422"/>
            <a:ext cx="86284" cy="98813"/>
            <a:chOff x="3462796" y="2555878"/>
            <a:chExt cx="157798" cy="180711"/>
          </a:xfrm>
        </p:grpSpPr>
        <p:sp>
          <p:nvSpPr>
            <p:cNvPr id="1226" name="Google Shape;1226;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7" name="Google Shape;1227;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8" name="Google Shape;1228;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29" name="Google Shape;1229;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0" name="Google Shape;1230;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1" name="Google Shape;1231;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32" name="Google Shape;1232;p11"/>
          <p:cNvGrpSpPr/>
          <p:nvPr/>
        </p:nvGrpSpPr>
        <p:grpSpPr>
          <a:xfrm>
            <a:off x="2393331" y="638764"/>
            <a:ext cx="98645" cy="103922"/>
            <a:chOff x="3770248" y="2527300"/>
            <a:chExt cx="180404" cy="190055"/>
          </a:xfrm>
        </p:grpSpPr>
        <p:sp>
          <p:nvSpPr>
            <p:cNvPr id="1233" name="Google Shape;1233;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4" name="Google Shape;1234;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5" name="Google Shape;1235;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6" name="Google Shape;1236;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37" name="Google Shape;1237;p11"/>
          <p:cNvGrpSpPr/>
          <p:nvPr/>
        </p:nvGrpSpPr>
        <p:grpSpPr>
          <a:xfrm>
            <a:off x="4448250" y="26354"/>
            <a:ext cx="117260" cy="134286"/>
            <a:chOff x="3462796" y="2555878"/>
            <a:chExt cx="157798" cy="180711"/>
          </a:xfrm>
        </p:grpSpPr>
        <p:sp>
          <p:nvSpPr>
            <p:cNvPr id="1238" name="Google Shape;1238;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9" name="Google Shape;1239;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0" name="Google Shape;1240;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1" name="Google Shape;1241;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2" name="Google Shape;1242;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3" name="Google Shape;1243;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44" name="Google Shape;1244;p11"/>
          <p:cNvGrpSpPr/>
          <p:nvPr/>
        </p:nvGrpSpPr>
        <p:grpSpPr>
          <a:xfrm>
            <a:off x="3457306" y="904099"/>
            <a:ext cx="134058" cy="141230"/>
            <a:chOff x="3770248" y="2527300"/>
            <a:chExt cx="180404" cy="190055"/>
          </a:xfrm>
        </p:grpSpPr>
        <p:sp>
          <p:nvSpPr>
            <p:cNvPr id="1245" name="Google Shape;1245;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6" name="Google Shape;1246;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7" name="Google Shape;1247;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48" name="Google Shape;1248;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49" name="Google Shape;1249;p11"/>
          <p:cNvGrpSpPr/>
          <p:nvPr/>
        </p:nvGrpSpPr>
        <p:grpSpPr>
          <a:xfrm rot="5400000">
            <a:off x="3320205" y="266918"/>
            <a:ext cx="117260" cy="134268"/>
            <a:chOff x="3462796" y="2555878"/>
            <a:chExt cx="157798" cy="180711"/>
          </a:xfrm>
        </p:grpSpPr>
        <p:sp>
          <p:nvSpPr>
            <p:cNvPr id="1250" name="Google Shape;1250;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1" name="Google Shape;1251;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2" name="Google Shape;1252;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3" name="Google Shape;1253;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4" name="Google Shape;1254;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5" name="Google Shape;1255;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56" name="Google Shape;1256;p11"/>
          <p:cNvGrpSpPr/>
          <p:nvPr/>
        </p:nvGrpSpPr>
        <p:grpSpPr>
          <a:xfrm>
            <a:off x="490004" y="711414"/>
            <a:ext cx="98645" cy="103922"/>
            <a:chOff x="3770248" y="2527300"/>
            <a:chExt cx="180404" cy="190055"/>
          </a:xfrm>
        </p:grpSpPr>
        <p:sp>
          <p:nvSpPr>
            <p:cNvPr id="1257" name="Google Shape;1257;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8" name="Google Shape;1258;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59" name="Google Shape;1259;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0" name="Google Shape;1260;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1" name="Google Shape;1261;p11"/>
          <p:cNvGrpSpPr/>
          <p:nvPr/>
        </p:nvGrpSpPr>
        <p:grpSpPr>
          <a:xfrm rot="-2700000">
            <a:off x="4871785" y="1077752"/>
            <a:ext cx="98633" cy="103910"/>
            <a:chOff x="3770248" y="2527300"/>
            <a:chExt cx="180404" cy="190055"/>
          </a:xfrm>
        </p:grpSpPr>
        <p:sp>
          <p:nvSpPr>
            <p:cNvPr id="1262" name="Google Shape;1262;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3" name="Google Shape;1263;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4" name="Google Shape;1264;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5" name="Google Shape;1265;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266" name="Google Shape;1266;p11"/>
          <p:cNvGrpSpPr/>
          <p:nvPr/>
        </p:nvGrpSpPr>
        <p:grpSpPr>
          <a:xfrm>
            <a:off x="1552394" y="34"/>
            <a:ext cx="572336" cy="1286416"/>
            <a:chOff x="2484475" y="746199"/>
            <a:chExt cx="1046700" cy="2352626"/>
          </a:xfrm>
        </p:grpSpPr>
        <p:sp>
          <p:nvSpPr>
            <p:cNvPr id="1267" name="Google Shape;1267;p11"/>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11"/>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9" name="Google Shape;1269;p11"/>
            <p:cNvGrpSpPr/>
            <p:nvPr/>
          </p:nvGrpSpPr>
          <p:grpSpPr>
            <a:xfrm>
              <a:off x="2769703" y="746199"/>
              <a:ext cx="510180" cy="2066757"/>
              <a:chOff x="1818382" y="1899501"/>
              <a:chExt cx="466728" cy="1890730"/>
            </a:xfrm>
          </p:grpSpPr>
          <p:grpSp>
            <p:nvGrpSpPr>
              <p:cNvPr id="1270" name="Google Shape;1270;p11"/>
              <p:cNvGrpSpPr/>
              <p:nvPr/>
            </p:nvGrpSpPr>
            <p:grpSpPr>
              <a:xfrm>
                <a:off x="1818382" y="2971595"/>
                <a:ext cx="466728" cy="818636"/>
                <a:chOff x="1818382" y="2942618"/>
                <a:chExt cx="466728" cy="818636"/>
              </a:xfrm>
            </p:grpSpPr>
            <p:sp>
              <p:nvSpPr>
                <p:cNvPr id="1271" name="Google Shape;1271;p1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2" name="Google Shape;1272;p1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3" name="Google Shape;1273;p1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74" name="Google Shape;1274;p1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5" name="Google Shape;1275;p1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276" name="Google Shape;1276;p11"/>
          <p:cNvGrpSpPr/>
          <p:nvPr/>
        </p:nvGrpSpPr>
        <p:grpSpPr>
          <a:xfrm>
            <a:off x="2360233" y="30"/>
            <a:ext cx="495013" cy="706398"/>
            <a:chOff x="3961868" y="621833"/>
            <a:chExt cx="905291" cy="1291877"/>
          </a:xfrm>
        </p:grpSpPr>
        <p:grpSp>
          <p:nvGrpSpPr>
            <p:cNvPr id="1277" name="Google Shape;1277;p11"/>
            <p:cNvGrpSpPr/>
            <p:nvPr/>
          </p:nvGrpSpPr>
          <p:grpSpPr>
            <a:xfrm>
              <a:off x="3961868" y="1008419"/>
              <a:ext cx="905291" cy="905291"/>
              <a:chOff x="764100" y="3623300"/>
              <a:chExt cx="1046700" cy="1046700"/>
            </a:xfrm>
          </p:grpSpPr>
          <p:sp>
            <p:nvSpPr>
              <p:cNvPr id="1278" name="Google Shape;1278;p11"/>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1"/>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0" name="Google Shape;1280;p11"/>
            <p:cNvGrpSpPr/>
            <p:nvPr/>
          </p:nvGrpSpPr>
          <p:grpSpPr>
            <a:xfrm>
              <a:off x="4155315" y="621833"/>
              <a:ext cx="522826" cy="1099260"/>
              <a:chOff x="2447534" y="2604168"/>
              <a:chExt cx="478297" cy="1005636"/>
            </a:xfrm>
          </p:grpSpPr>
          <p:grpSp>
            <p:nvGrpSpPr>
              <p:cNvPr id="1281" name="Google Shape;1281;p11"/>
              <p:cNvGrpSpPr/>
              <p:nvPr/>
            </p:nvGrpSpPr>
            <p:grpSpPr>
              <a:xfrm>
                <a:off x="2447534" y="2604168"/>
                <a:ext cx="478297" cy="1005636"/>
                <a:chOff x="2447534" y="2604168"/>
                <a:chExt cx="478297" cy="1005636"/>
              </a:xfrm>
            </p:grpSpPr>
            <p:grpSp>
              <p:nvGrpSpPr>
                <p:cNvPr id="1282" name="Google Shape;1282;p11"/>
                <p:cNvGrpSpPr/>
                <p:nvPr/>
              </p:nvGrpSpPr>
              <p:grpSpPr>
                <a:xfrm>
                  <a:off x="2447534" y="2971595"/>
                  <a:ext cx="478297" cy="638209"/>
                  <a:chOff x="2447534" y="3081786"/>
                  <a:chExt cx="478297" cy="638209"/>
                </a:xfrm>
              </p:grpSpPr>
              <p:sp>
                <p:nvSpPr>
                  <p:cNvPr id="1283" name="Google Shape;1283;p1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4" name="Google Shape;1284;p1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5" name="Google Shape;1285;p1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86" name="Google Shape;1286;p1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7" name="Google Shape;1287;p1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288" name="Google Shape;1288;p1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289" name="Google Shape;1289;p11"/>
          <p:cNvGrpSpPr/>
          <p:nvPr/>
        </p:nvGrpSpPr>
        <p:grpSpPr>
          <a:xfrm>
            <a:off x="3034082" y="24"/>
            <a:ext cx="285882" cy="434231"/>
            <a:chOff x="5194218" y="621823"/>
            <a:chExt cx="522827" cy="794132"/>
          </a:xfrm>
        </p:grpSpPr>
        <p:grpSp>
          <p:nvGrpSpPr>
            <p:cNvPr id="1290" name="Google Shape;1290;p11"/>
            <p:cNvGrpSpPr/>
            <p:nvPr/>
          </p:nvGrpSpPr>
          <p:grpSpPr>
            <a:xfrm>
              <a:off x="5194218" y="893129"/>
              <a:ext cx="522827" cy="522827"/>
              <a:chOff x="764100" y="3623300"/>
              <a:chExt cx="1046700" cy="1046700"/>
            </a:xfrm>
          </p:grpSpPr>
          <p:sp>
            <p:nvSpPr>
              <p:cNvPr id="1291" name="Google Shape;1291;p11"/>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1"/>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3" name="Google Shape;1293;p11"/>
            <p:cNvGrpSpPr/>
            <p:nvPr/>
          </p:nvGrpSpPr>
          <p:grpSpPr>
            <a:xfrm>
              <a:off x="5371921" y="621823"/>
              <a:ext cx="182209" cy="655932"/>
              <a:chOff x="3305183" y="2722527"/>
              <a:chExt cx="166690" cy="600065"/>
            </a:xfrm>
          </p:grpSpPr>
          <p:grpSp>
            <p:nvGrpSpPr>
              <p:cNvPr id="1294" name="Google Shape;1294;p11"/>
              <p:cNvGrpSpPr/>
              <p:nvPr/>
            </p:nvGrpSpPr>
            <p:grpSpPr>
              <a:xfrm>
                <a:off x="3305183" y="2722527"/>
                <a:ext cx="166690" cy="600065"/>
                <a:chOff x="3305183" y="2722527"/>
                <a:chExt cx="166690" cy="600065"/>
              </a:xfrm>
            </p:grpSpPr>
            <p:grpSp>
              <p:nvGrpSpPr>
                <p:cNvPr id="1295" name="Google Shape;1295;p11"/>
                <p:cNvGrpSpPr/>
                <p:nvPr/>
              </p:nvGrpSpPr>
              <p:grpSpPr>
                <a:xfrm>
                  <a:off x="3305183" y="2971595"/>
                  <a:ext cx="166690" cy="350998"/>
                  <a:chOff x="3305183" y="3146560"/>
                  <a:chExt cx="166690" cy="350998"/>
                </a:xfrm>
              </p:grpSpPr>
              <p:sp>
                <p:nvSpPr>
                  <p:cNvPr id="1296" name="Google Shape;1296;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7" name="Google Shape;1297;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98" name="Google Shape;1298;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299" name="Google Shape;1299;p1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0" name="Google Shape;1300;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301" name="Google Shape;1301;p11"/>
          <p:cNvGrpSpPr/>
          <p:nvPr/>
        </p:nvGrpSpPr>
        <p:grpSpPr>
          <a:xfrm>
            <a:off x="4472482" y="42"/>
            <a:ext cx="470574" cy="1177689"/>
            <a:chOff x="7824797" y="870572"/>
            <a:chExt cx="860597" cy="2153783"/>
          </a:xfrm>
        </p:grpSpPr>
        <p:grpSp>
          <p:nvGrpSpPr>
            <p:cNvPr id="1302" name="Google Shape;1302;p11"/>
            <p:cNvGrpSpPr/>
            <p:nvPr/>
          </p:nvGrpSpPr>
          <p:grpSpPr>
            <a:xfrm>
              <a:off x="7824797" y="1891931"/>
              <a:ext cx="860597" cy="1132425"/>
              <a:chOff x="764100" y="3623300"/>
              <a:chExt cx="1046700" cy="1046700"/>
            </a:xfrm>
          </p:grpSpPr>
          <p:sp>
            <p:nvSpPr>
              <p:cNvPr id="1303" name="Google Shape;1303;p11"/>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5" name="Google Shape;1305;p11"/>
            <p:cNvGrpSpPr/>
            <p:nvPr/>
          </p:nvGrpSpPr>
          <p:grpSpPr>
            <a:xfrm>
              <a:off x="8100547" y="870572"/>
              <a:ext cx="300376" cy="1935114"/>
              <a:chOff x="3792712" y="2051381"/>
              <a:chExt cx="274793" cy="1770299"/>
            </a:xfrm>
          </p:grpSpPr>
          <p:grpSp>
            <p:nvGrpSpPr>
              <p:cNvPr id="1306" name="Google Shape;1306;p11"/>
              <p:cNvGrpSpPr/>
              <p:nvPr/>
            </p:nvGrpSpPr>
            <p:grpSpPr>
              <a:xfrm>
                <a:off x="3792712" y="2051381"/>
                <a:ext cx="274793" cy="1770299"/>
                <a:chOff x="3792712" y="2051381"/>
                <a:chExt cx="274793" cy="1770299"/>
              </a:xfrm>
            </p:grpSpPr>
            <p:grpSp>
              <p:nvGrpSpPr>
                <p:cNvPr id="1307" name="Google Shape;1307;p11"/>
                <p:cNvGrpSpPr/>
                <p:nvPr/>
              </p:nvGrpSpPr>
              <p:grpSpPr>
                <a:xfrm>
                  <a:off x="3792712" y="2971595"/>
                  <a:ext cx="274793" cy="850085"/>
                  <a:chOff x="3792712" y="2879468"/>
                  <a:chExt cx="274793" cy="850085"/>
                </a:xfrm>
              </p:grpSpPr>
              <p:sp>
                <p:nvSpPr>
                  <p:cNvPr id="1308" name="Google Shape;1308;p11"/>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9" name="Google Shape;1309;p11"/>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0" name="Google Shape;1310;p11"/>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11" name="Google Shape;1311;p11"/>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2" name="Google Shape;1312;p11"/>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med" len="med"/>
                <a:tailEnd type="none" w="med" len="med"/>
              </a:ln>
            </p:spPr>
          </p:sp>
          <p:sp>
            <p:nvSpPr>
              <p:cNvPr id="1313" name="Google Shape;1313;p11"/>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med" len="med"/>
                <a:tailEnd type="none" w="med" len="med"/>
              </a:ln>
            </p:spPr>
          </p:sp>
        </p:grpSp>
      </p:grpSp>
      <p:grpSp>
        <p:nvGrpSpPr>
          <p:cNvPr id="1314" name="Google Shape;1314;p11"/>
          <p:cNvGrpSpPr/>
          <p:nvPr/>
        </p:nvGrpSpPr>
        <p:grpSpPr>
          <a:xfrm>
            <a:off x="845998" y="42"/>
            <a:ext cx="572336" cy="917921"/>
            <a:chOff x="1192601" y="746213"/>
            <a:chExt cx="1046700" cy="1678715"/>
          </a:xfrm>
        </p:grpSpPr>
        <p:grpSp>
          <p:nvGrpSpPr>
            <p:cNvPr id="1315" name="Google Shape;1315;p11"/>
            <p:cNvGrpSpPr/>
            <p:nvPr/>
          </p:nvGrpSpPr>
          <p:grpSpPr>
            <a:xfrm>
              <a:off x="1192601" y="1378228"/>
              <a:ext cx="1046700" cy="1046700"/>
              <a:chOff x="764100" y="3623300"/>
              <a:chExt cx="1046700" cy="1046700"/>
            </a:xfrm>
          </p:grpSpPr>
          <p:sp>
            <p:nvSpPr>
              <p:cNvPr id="1316" name="Google Shape;1316;p11"/>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1"/>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8" name="Google Shape;1318;p11"/>
            <p:cNvGrpSpPr/>
            <p:nvPr/>
          </p:nvGrpSpPr>
          <p:grpSpPr>
            <a:xfrm>
              <a:off x="1417979" y="746213"/>
              <a:ext cx="580390" cy="1384973"/>
              <a:chOff x="522260" y="2632808"/>
              <a:chExt cx="530958" cy="1267014"/>
            </a:xfrm>
          </p:grpSpPr>
          <p:grpSp>
            <p:nvGrpSpPr>
              <p:cNvPr id="1319" name="Google Shape;1319;p11"/>
              <p:cNvGrpSpPr/>
              <p:nvPr/>
            </p:nvGrpSpPr>
            <p:grpSpPr>
              <a:xfrm>
                <a:off x="522260" y="2632808"/>
                <a:ext cx="530958" cy="1267014"/>
                <a:chOff x="522260" y="2632808"/>
                <a:chExt cx="530958" cy="1267014"/>
              </a:xfrm>
            </p:grpSpPr>
            <p:grpSp>
              <p:nvGrpSpPr>
                <p:cNvPr id="1320" name="Google Shape;1320;p11"/>
                <p:cNvGrpSpPr/>
                <p:nvPr/>
              </p:nvGrpSpPr>
              <p:grpSpPr>
                <a:xfrm>
                  <a:off x="522260" y="2971595"/>
                  <a:ext cx="530958" cy="928227"/>
                  <a:chOff x="522260" y="2971595"/>
                  <a:chExt cx="530958" cy="928227"/>
                </a:xfrm>
              </p:grpSpPr>
              <p:sp>
                <p:nvSpPr>
                  <p:cNvPr id="1321" name="Google Shape;1321;p1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2" name="Google Shape;1322;p1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3" name="Google Shape;1323;p1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4" name="Google Shape;1324;p1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25" name="Google Shape;1325;p1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6" name="Google Shape;1326;p1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327" name="Google Shape;1327;p11"/>
          <p:cNvGrpSpPr/>
          <p:nvPr/>
        </p:nvGrpSpPr>
        <p:grpSpPr>
          <a:xfrm>
            <a:off x="3480662" y="46"/>
            <a:ext cx="572336" cy="1051386"/>
            <a:chOff x="6010934" y="870580"/>
            <a:chExt cx="1046700" cy="1922797"/>
          </a:xfrm>
        </p:grpSpPr>
        <p:grpSp>
          <p:nvGrpSpPr>
            <p:cNvPr id="1328" name="Google Shape;1328;p11"/>
            <p:cNvGrpSpPr/>
            <p:nvPr/>
          </p:nvGrpSpPr>
          <p:grpSpPr>
            <a:xfrm>
              <a:off x="6010934" y="1746678"/>
              <a:ext cx="1046700" cy="1046700"/>
              <a:chOff x="764100" y="3623300"/>
              <a:chExt cx="1046700" cy="1046700"/>
            </a:xfrm>
          </p:grpSpPr>
          <p:sp>
            <p:nvSpPr>
              <p:cNvPr id="1329" name="Google Shape;1329;p11"/>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1" name="Google Shape;1331;p11"/>
            <p:cNvGrpSpPr/>
            <p:nvPr/>
          </p:nvGrpSpPr>
          <p:grpSpPr>
            <a:xfrm>
              <a:off x="6308747" y="870580"/>
              <a:ext cx="441786" cy="1701306"/>
              <a:chOff x="1121941" y="2406098"/>
              <a:chExt cx="404159" cy="1556405"/>
            </a:xfrm>
          </p:grpSpPr>
          <p:grpSp>
            <p:nvGrpSpPr>
              <p:cNvPr id="1332" name="Google Shape;1332;p11"/>
              <p:cNvGrpSpPr/>
              <p:nvPr/>
            </p:nvGrpSpPr>
            <p:grpSpPr>
              <a:xfrm>
                <a:off x="1121941" y="2406098"/>
                <a:ext cx="404159" cy="1556405"/>
                <a:chOff x="1121941" y="2406098"/>
                <a:chExt cx="404159" cy="1556405"/>
              </a:xfrm>
            </p:grpSpPr>
            <p:grpSp>
              <p:nvGrpSpPr>
                <p:cNvPr id="1333" name="Google Shape;1333;p11"/>
                <p:cNvGrpSpPr/>
                <p:nvPr/>
              </p:nvGrpSpPr>
              <p:grpSpPr>
                <a:xfrm>
                  <a:off x="1121941" y="2971595"/>
                  <a:ext cx="404159" cy="990908"/>
                  <a:chOff x="1121941" y="2969319"/>
                  <a:chExt cx="404159" cy="990908"/>
                </a:xfrm>
              </p:grpSpPr>
              <p:sp>
                <p:nvSpPr>
                  <p:cNvPr id="1334" name="Google Shape;1334;p1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5" name="Google Shape;1335;p1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6" name="Google Shape;1336;p1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7" name="Google Shape;1337;p1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38" name="Google Shape;1338;p1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39" name="Google Shape;1339;p1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340" name="Google Shape;1340;p1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341" name="Google Shape;1341;p1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342" name="Google Shape;1342;p1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343" name="Google Shape;1343;p11"/>
          <p:cNvGrpSpPr/>
          <p:nvPr/>
        </p:nvGrpSpPr>
        <p:grpSpPr>
          <a:xfrm>
            <a:off x="588526" y="36"/>
            <a:ext cx="285882" cy="1099601"/>
            <a:chOff x="721731" y="746204"/>
            <a:chExt cx="522827" cy="2010974"/>
          </a:xfrm>
        </p:grpSpPr>
        <p:grpSp>
          <p:nvGrpSpPr>
            <p:cNvPr id="1344" name="Google Shape;1344;p11"/>
            <p:cNvGrpSpPr/>
            <p:nvPr/>
          </p:nvGrpSpPr>
          <p:grpSpPr>
            <a:xfrm>
              <a:off x="721731" y="2234351"/>
              <a:ext cx="522827" cy="522827"/>
              <a:chOff x="764100" y="3623300"/>
              <a:chExt cx="1046700" cy="1046700"/>
            </a:xfrm>
          </p:grpSpPr>
          <p:sp>
            <p:nvSpPr>
              <p:cNvPr id="1345" name="Google Shape;1345;p11"/>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7" name="Google Shape;1347;p11"/>
            <p:cNvGrpSpPr/>
            <p:nvPr/>
          </p:nvGrpSpPr>
          <p:grpSpPr>
            <a:xfrm>
              <a:off x="892053" y="746204"/>
              <a:ext cx="182209" cy="1869993"/>
              <a:chOff x="3305183" y="1611869"/>
              <a:chExt cx="166690" cy="1710724"/>
            </a:xfrm>
          </p:grpSpPr>
          <p:grpSp>
            <p:nvGrpSpPr>
              <p:cNvPr id="1348" name="Google Shape;1348;p11"/>
              <p:cNvGrpSpPr/>
              <p:nvPr/>
            </p:nvGrpSpPr>
            <p:grpSpPr>
              <a:xfrm>
                <a:off x="3305183" y="1611869"/>
                <a:ext cx="166690" cy="1710724"/>
                <a:chOff x="3305183" y="1611869"/>
                <a:chExt cx="166690" cy="1710724"/>
              </a:xfrm>
            </p:grpSpPr>
            <p:grpSp>
              <p:nvGrpSpPr>
                <p:cNvPr id="1349" name="Google Shape;1349;p11"/>
                <p:cNvGrpSpPr/>
                <p:nvPr/>
              </p:nvGrpSpPr>
              <p:grpSpPr>
                <a:xfrm>
                  <a:off x="3305183" y="2971595"/>
                  <a:ext cx="166690" cy="350998"/>
                  <a:chOff x="3305183" y="3146560"/>
                  <a:chExt cx="166690" cy="350998"/>
                </a:xfrm>
              </p:grpSpPr>
              <p:sp>
                <p:nvSpPr>
                  <p:cNvPr id="1350" name="Google Shape;1350;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1" name="Google Shape;1351;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2" name="Google Shape;1352;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353" name="Google Shape;1353;p1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4" name="Google Shape;1354;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355" name="Google Shape;1355;p11"/>
          <p:cNvGrpSpPr/>
          <p:nvPr/>
        </p:nvGrpSpPr>
        <p:grpSpPr>
          <a:xfrm>
            <a:off x="5102111" y="14"/>
            <a:ext cx="222106" cy="963625"/>
            <a:chOff x="6176324" y="1765810"/>
            <a:chExt cx="466512" cy="2024421"/>
          </a:xfrm>
        </p:grpSpPr>
        <p:sp>
          <p:nvSpPr>
            <p:cNvPr id="1356" name="Google Shape;1356;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57" name="Google Shape;1357;p1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8" name="Google Shape;1358;p11"/>
          <p:cNvGrpSpPr/>
          <p:nvPr/>
        </p:nvGrpSpPr>
        <p:grpSpPr>
          <a:xfrm>
            <a:off x="6617222" y="118"/>
            <a:ext cx="222105" cy="594985"/>
            <a:chOff x="5578966" y="2874382"/>
            <a:chExt cx="406190" cy="1088121"/>
          </a:xfrm>
        </p:grpSpPr>
        <p:sp>
          <p:nvSpPr>
            <p:cNvPr id="1359" name="Google Shape;1359;p1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0" name="Google Shape;1360;p1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1" name="Google Shape;1361;p11"/>
          <p:cNvGrpSpPr/>
          <p:nvPr/>
        </p:nvGrpSpPr>
        <p:grpSpPr>
          <a:xfrm>
            <a:off x="7488315" y="81"/>
            <a:ext cx="255089" cy="1042043"/>
            <a:chOff x="6176324" y="1884520"/>
            <a:chExt cx="466512" cy="1905711"/>
          </a:xfrm>
        </p:grpSpPr>
        <p:sp>
          <p:nvSpPr>
            <p:cNvPr id="1362" name="Google Shape;1362;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3" name="Google Shape;1363;p1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11"/>
          <p:cNvGrpSpPr/>
          <p:nvPr/>
        </p:nvGrpSpPr>
        <p:grpSpPr>
          <a:xfrm>
            <a:off x="5436046" y="109"/>
            <a:ext cx="260580" cy="559437"/>
            <a:chOff x="6798998" y="2578195"/>
            <a:chExt cx="476555" cy="1023111"/>
          </a:xfrm>
        </p:grpSpPr>
        <p:sp>
          <p:nvSpPr>
            <p:cNvPr id="1365" name="Google Shape;1365;p1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6" name="Google Shape;1366;p1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7" name="Google Shape;1367;p11"/>
          <p:cNvGrpSpPr/>
          <p:nvPr/>
        </p:nvGrpSpPr>
        <p:grpSpPr>
          <a:xfrm>
            <a:off x="6050073" y="70"/>
            <a:ext cx="157683" cy="1169334"/>
            <a:chOff x="7883572" y="1683399"/>
            <a:chExt cx="288375" cy="2138505"/>
          </a:xfrm>
        </p:grpSpPr>
        <p:sp>
          <p:nvSpPr>
            <p:cNvPr id="1368" name="Google Shape;1368;p1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9" name="Google Shape;1369;p1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11"/>
          <p:cNvGrpSpPr/>
          <p:nvPr/>
        </p:nvGrpSpPr>
        <p:grpSpPr>
          <a:xfrm>
            <a:off x="5418641" y="92422"/>
            <a:ext cx="86284" cy="98813"/>
            <a:chOff x="3462796" y="2555878"/>
            <a:chExt cx="157798" cy="180711"/>
          </a:xfrm>
        </p:grpSpPr>
        <p:sp>
          <p:nvSpPr>
            <p:cNvPr id="1371" name="Google Shape;1371;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2" name="Google Shape;1372;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3" name="Google Shape;1373;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4" name="Google Shape;1374;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5" name="Google Shape;1375;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6" name="Google Shape;1376;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77" name="Google Shape;1377;p11"/>
          <p:cNvGrpSpPr/>
          <p:nvPr/>
        </p:nvGrpSpPr>
        <p:grpSpPr>
          <a:xfrm>
            <a:off x="6994325" y="638764"/>
            <a:ext cx="98645" cy="103922"/>
            <a:chOff x="3770248" y="2527300"/>
            <a:chExt cx="180404" cy="190055"/>
          </a:xfrm>
        </p:grpSpPr>
        <p:sp>
          <p:nvSpPr>
            <p:cNvPr id="1378" name="Google Shape;1378;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9" name="Google Shape;1379;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0" name="Google Shape;1380;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1" name="Google Shape;1381;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82" name="Google Shape;1382;p11"/>
          <p:cNvGrpSpPr/>
          <p:nvPr/>
        </p:nvGrpSpPr>
        <p:grpSpPr>
          <a:xfrm>
            <a:off x="8058300" y="904099"/>
            <a:ext cx="134058" cy="141230"/>
            <a:chOff x="3770248" y="2527300"/>
            <a:chExt cx="180404" cy="190055"/>
          </a:xfrm>
        </p:grpSpPr>
        <p:sp>
          <p:nvSpPr>
            <p:cNvPr id="1383" name="Google Shape;1383;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4" name="Google Shape;1384;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5" name="Google Shape;1385;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6" name="Google Shape;1386;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87" name="Google Shape;1387;p11"/>
          <p:cNvGrpSpPr/>
          <p:nvPr/>
        </p:nvGrpSpPr>
        <p:grpSpPr>
          <a:xfrm rot="5400000">
            <a:off x="7921199" y="266918"/>
            <a:ext cx="117260" cy="134268"/>
            <a:chOff x="3462796" y="2555878"/>
            <a:chExt cx="157798" cy="180711"/>
          </a:xfrm>
        </p:grpSpPr>
        <p:sp>
          <p:nvSpPr>
            <p:cNvPr id="1388" name="Google Shape;1388;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9" name="Google Shape;1389;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0" name="Google Shape;1390;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1" name="Google Shape;1391;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2" name="Google Shape;1392;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3" name="Google Shape;1393;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4" name="Google Shape;1394;p11"/>
          <p:cNvGrpSpPr/>
          <p:nvPr/>
        </p:nvGrpSpPr>
        <p:grpSpPr>
          <a:xfrm>
            <a:off x="5090998" y="711414"/>
            <a:ext cx="98645" cy="103922"/>
            <a:chOff x="3770248" y="2527300"/>
            <a:chExt cx="180404" cy="190055"/>
          </a:xfrm>
        </p:grpSpPr>
        <p:sp>
          <p:nvSpPr>
            <p:cNvPr id="1395" name="Google Shape;1395;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6" name="Google Shape;1396;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7" name="Google Shape;1397;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8" name="Google Shape;1398;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99" name="Google Shape;1399;p11"/>
          <p:cNvGrpSpPr/>
          <p:nvPr/>
        </p:nvGrpSpPr>
        <p:grpSpPr>
          <a:xfrm>
            <a:off x="6153388" y="34"/>
            <a:ext cx="572336" cy="1286416"/>
            <a:chOff x="2484475" y="746199"/>
            <a:chExt cx="1046700" cy="2352626"/>
          </a:xfrm>
        </p:grpSpPr>
        <p:sp>
          <p:nvSpPr>
            <p:cNvPr id="1400" name="Google Shape;1400;p11"/>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1"/>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2" name="Google Shape;1402;p11"/>
            <p:cNvGrpSpPr/>
            <p:nvPr/>
          </p:nvGrpSpPr>
          <p:grpSpPr>
            <a:xfrm>
              <a:off x="2769703" y="746199"/>
              <a:ext cx="510180" cy="2066757"/>
              <a:chOff x="1818382" y="1899501"/>
              <a:chExt cx="466728" cy="1890730"/>
            </a:xfrm>
          </p:grpSpPr>
          <p:grpSp>
            <p:nvGrpSpPr>
              <p:cNvPr id="1403" name="Google Shape;1403;p11"/>
              <p:cNvGrpSpPr/>
              <p:nvPr/>
            </p:nvGrpSpPr>
            <p:grpSpPr>
              <a:xfrm>
                <a:off x="1818382" y="2971595"/>
                <a:ext cx="466728" cy="818636"/>
                <a:chOff x="1818382" y="2942618"/>
                <a:chExt cx="466728" cy="818636"/>
              </a:xfrm>
            </p:grpSpPr>
            <p:sp>
              <p:nvSpPr>
                <p:cNvPr id="1404" name="Google Shape;1404;p1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5" name="Google Shape;1405;p1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6" name="Google Shape;1406;p1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07" name="Google Shape;1407;p1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8" name="Google Shape;1408;p1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409" name="Google Shape;1409;p11"/>
          <p:cNvGrpSpPr/>
          <p:nvPr/>
        </p:nvGrpSpPr>
        <p:grpSpPr>
          <a:xfrm>
            <a:off x="6961227" y="30"/>
            <a:ext cx="495013" cy="706398"/>
            <a:chOff x="3961868" y="621833"/>
            <a:chExt cx="905291" cy="1291877"/>
          </a:xfrm>
        </p:grpSpPr>
        <p:grpSp>
          <p:nvGrpSpPr>
            <p:cNvPr id="1410" name="Google Shape;1410;p11"/>
            <p:cNvGrpSpPr/>
            <p:nvPr/>
          </p:nvGrpSpPr>
          <p:grpSpPr>
            <a:xfrm>
              <a:off x="3961868" y="1008419"/>
              <a:ext cx="905291" cy="905291"/>
              <a:chOff x="764100" y="3623300"/>
              <a:chExt cx="1046700" cy="1046700"/>
            </a:xfrm>
          </p:grpSpPr>
          <p:sp>
            <p:nvSpPr>
              <p:cNvPr id="1411" name="Google Shape;1411;p11"/>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3" name="Google Shape;1413;p11"/>
            <p:cNvGrpSpPr/>
            <p:nvPr/>
          </p:nvGrpSpPr>
          <p:grpSpPr>
            <a:xfrm>
              <a:off x="4155315" y="621833"/>
              <a:ext cx="522826" cy="1099260"/>
              <a:chOff x="2447534" y="2604168"/>
              <a:chExt cx="478297" cy="1005636"/>
            </a:xfrm>
          </p:grpSpPr>
          <p:grpSp>
            <p:nvGrpSpPr>
              <p:cNvPr id="1414" name="Google Shape;1414;p11"/>
              <p:cNvGrpSpPr/>
              <p:nvPr/>
            </p:nvGrpSpPr>
            <p:grpSpPr>
              <a:xfrm>
                <a:off x="2447534" y="2604168"/>
                <a:ext cx="478297" cy="1005636"/>
                <a:chOff x="2447534" y="2604168"/>
                <a:chExt cx="478297" cy="1005636"/>
              </a:xfrm>
            </p:grpSpPr>
            <p:grpSp>
              <p:nvGrpSpPr>
                <p:cNvPr id="1415" name="Google Shape;1415;p11"/>
                <p:cNvGrpSpPr/>
                <p:nvPr/>
              </p:nvGrpSpPr>
              <p:grpSpPr>
                <a:xfrm>
                  <a:off x="2447534" y="2971595"/>
                  <a:ext cx="478297" cy="638209"/>
                  <a:chOff x="2447534" y="3081786"/>
                  <a:chExt cx="478297" cy="638209"/>
                </a:xfrm>
              </p:grpSpPr>
              <p:sp>
                <p:nvSpPr>
                  <p:cNvPr id="1416" name="Google Shape;1416;p1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7" name="Google Shape;1417;p1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8" name="Google Shape;1418;p1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19" name="Google Shape;1419;p1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1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421" name="Google Shape;1421;p1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422" name="Google Shape;1422;p11"/>
          <p:cNvGrpSpPr/>
          <p:nvPr/>
        </p:nvGrpSpPr>
        <p:grpSpPr>
          <a:xfrm>
            <a:off x="7635076" y="24"/>
            <a:ext cx="285882" cy="434231"/>
            <a:chOff x="5194218" y="621823"/>
            <a:chExt cx="522827" cy="794132"/>
          </a:xfrm>
        </p:grpSpPr>
        <p:grpSp>
          <p:nvGrpSpPr>
            <p:cNvPr id="1423" name="Google Shape;1423;p11"/>
            <p:cNvGrpSpPr/>
            <p:nvPr/>
          </p:nvGrpSpPr>
          <p:grpSpPr>
            <a:xfrm>
              <a:off x="5194218" y="893129"/>
              <a:ext cx="522827" cy="522827"/>
              <a:chOff x="764100" y="3623300"/>
              <a:chExt cx="1046700" cy="1046700"/>
            </a:xfrm>
          </p:grpSpPr>
          <p:sp>
            <p:nvSpPr>
              <p:cNvPr id="1424" name="Google Shape;1424;p11"/>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6" name="Google Shape;1426;p11"/>
            <p:cNvGrpSpPr/>
            <p:nvPr/>
          </p:nvGrpSpPr>
          <p:grpSpPr>
            <a:xfrm>
              <a:off x="5371921" y="621823"/>
              <a:ext cx="182209" cy="655932"/>
              <a:chOff x="3305183" y="2722527"/>
              <a:chExt cx="166690" cy="600065"/>
            </a:xfrm>
          </p:grpSpPr>
          <p:grpSp>
            <p:nvGrpSpPr>
              <p:cNvPr id="1427" name="Google Shape;1427;p11"/>
              <p:cNvGrpSpPr/>
              <p:nvPr/>
            </p:nvGrpSpPr>
            <p:grpSpPr>
              <a:xfrm>
                <a:off x="3305183" y="2722527"/>
                <a:ext cx="166690" cy="600065"/>
                <a:chOff x="3305183" y="2722527"/>
                <a:chExt cx="166690" cy="600065"/>
              </a:xfrm>
            </p:grpSpPr>
            <p:grpSp>
              <p:nvGrpSpPr>
                <p:cNvPr id="1428" name="Google Shape;1428;p11"/>
                <p:cNvGrpSpPr/>
                <p:nvPr/>
              </p:nvGrpSpPr>
              <p:grpSpPr>
                <a:xfrm>
                  <a:off x="3305183" y="2971595"/>
                  <a:ext cx="166690" cy="350998"/>
                  <a:chOff x="3305183" y="3146560"/>
                  <a:chExt cx="166690" cy="350998"/>
                </a:xfrm>
              </p:grpSpPr>
              <p:sp>
                <p:nvSpPr>
                  <p:cNvPr id="1429" name="Google Shape;1429;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0" name="Google Shape;1430;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1" name="Google Shape;1431;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32" name="Google Shape;1432;p1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434" name="Google Shape;1434;p11"/>
          <p:cNvGrpSpPr/>
          <p:nvPr/>
        </p:nvGrpSpPr>
        <p:grpSpPr>
          <a:xfrm>
            <a:off x="5446992" y="42"/>
            <a:ext cx="572336" cy="917921"/>
            <a:chOff x="1192601" y="746213"/>
            <a:chExt cx="1046700" cy="1678715"/>
          </a:xfrm>
        </p:grpSpPr>
        <p:grpSp>
          <p:nvGrpSpPr>
            <p:cNvPr id="1435" name="Google Shape;1435;p11"/>
            <p:cNvGrpSpPr/>
            <p:nvPr/>
          </p:nvGrpSpPr>
          <p:grpSpPr>
            <a:xfrm>
              <a:off x="1192601" y="1378228"/>
              <a:ext cx="1046700" cy="1046700"/>
              <a:chOff x="764100" y="3623300"/>
              <a:chExt cx="1046700" cy="1046700"/>
            </a:xfrm>
          </p:grpSpPr>
          <p:sp>
            <p:nvSpPr>
              <p:cNvPr id="1436" name="Google Shape;1436;p11"/>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8" name="Google Shape;1438;p11"/>
            <p:cNvGrpSpPr/>
            <p:nvPr/>
          </p:nvGrpSpPr>
          <p:grpSpPr>
            <a:xfrm>
              <a:off x="1417979" y="746213"/>
              <a:ext cx="580390" cy="1384973"/>
              <a:chOff x="522260" y="2632808"/>
              <a:chExt cx="530958" cy="1267014"/>
            </a:xfrm>
          </p:grpSpPr>
          <p:grpSp>
            <p:nvGrpSpPr>
              <p:cNvPr id="1439" name="Google Shape;1439;p11"/>
              <p:cNvGrpSpPr/>
              <p:nvPr/>
            </p:nvGrpSpPr>
            <p:grpSpPr>
              <a:xfrm>
                <a:off x="522260" y="2632808"/>
                <a:ext cx="530958" cy="1267014"/>
                <a:chOff x="522260" y="2632808"/>
                <a:chExt cx="530958" cy="1267014"/>
              </a:xfrm>
            </p:grpSpPr>
            <p:grpSp>
              <p:nvGrpSpPr>
                <p:cNvPr id="1440" name="Google Shape;1440;p11"/>
                <p:cNvGrpSpPr/>
                <p:nvPr/>
              </p:nvGrpSpPr>
              <p:grpSpPr>
                <a:xfrm>
                  <a:off x="522260" y="2971595"/>
                  <a:ext cx="530958" cy="928227"/>
                  <a:chOff x="522260" y="2971595"/>
                  <a:chExt cx="530958" cy="928227"/>
                </a:xfrm>
              </p:grpSpPr>
              <p:sp>
                <p:nvSpPr>
                  <p:cNvPr id="1441" name="Google Shape;1441;p1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2" name="Google Shape;1442;p1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3" name="Google Shape;1443;p1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4" name="Google Shape;1444;p1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45" name="Google Shape;1445;p1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1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447" name="Google Shape;1447;p11"/>
          <p:cNvGrpSpPr/>
          <p:nvPr/>
        </p:nvGrpSpPr>
        <p:grpSpPr>
          <a:xfrm>
            <a:off x="8081656" y="46"/>
            <a:ext cx="572336" cy="1051386"/>
            <a:chOff x="6010934" y="870580"/>
            <a:chExt cx="1046700" cy="1922797"/>
          </a:xfrm>
        </p:grpSpPr>
        <p:grpSp>
          <p:nvGrpSpPr>
            <p:cNvPr id="1448" name="Google Shape;1448;p11"/>
            <p:cNvGrpSpPr/>
            <p:nvPr/>
          </p:nvGrpSpPr>
          <p:grpSpPr>
            <a:xfrm>
              <a:off x="6010934" y="1746678"/>
              <a:ext cx="1046700" cy="1046700"/>
              <a:chOff x="764100" y="3623300"/>
              <a:chExt cx="1046700" cy="1046700"/>
            </a:xfrm>
          </p:grpSpPr>
          <p:sp>
            <p:nvSpPr>
              <p:cNvPr id="1449" name="Google Shape;1449;p11"/>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11"/>
            <p:cNvGrpSpPr/>
            <p:nvPr/>
          </p:nvGrpSpPr>
          <p:grpSpPr>
            <a:xfrm>
              <a:off x="6308747" y="870580"/>
              <a:ext cx="441786" cy="1701306"/>
              <a:chOff x="1121941" y="2406098"/>
              <a:chExt cx="404159" cy="1556405"/>
            </a:xfrm>
          </p:grpSpPr>
          <p:grpSp>
            <p:nvGrpSpPr>
              <p:cNvPr id="1452" name="Google Shape;1452;p11"/>
              <p:cNvGrpSpPr/>
              <p:nvPr/>
            </p:nvGrpSpPr>
            <p:grpSpPr>
              <a:xfrm>
                <a:off x="1121941" y="2406098"/>
                <a:ext cx="404159" cy="1556405"/>
                <a:chOff x="1121941" y="2406098"/>
                <a:chExt cx="404159" cy="1556405"/>
              </a:xfrm>
            </p:grpSpPr>
            <p:grpSp>
              <p:nvGrpSpPr>
                <p:cNvPr id="1453" name="Google Shape;1453;p11"/>
                <p:cNvGrpSpPr/>
                <p:nvPr/>
              </p:nvGrpSpPr>
              <p:grpSpPr>
                <a:xfrm>
                  <a:off x="1121941" y="2971595"/>
                  <a:ext cx="404159" cy="990908"/>
                  <a:chOff x="1121941" y="2969319"/>
                  <a:chExt cx="404159" cy="990908"/>
                </a:xfrm>
              </p:grpSpPr>
              <p:sp>
                <p:nvSpPr>
                  <p:cNvPr id="1454" name="Google Shape;1454;p1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5" name="Google Shape;1455;p1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6" name="Google Shape;1456;p1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7" name="Google Shape;1457;p1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58" name="Google Shape;1458;p1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9" name="Google Shape;1459;p1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460" name="Google Shape;1460;p1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461" name="Google Shape;1461;p1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462" name="Google Shape;1462;p1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463" name="Google Shape;1463;p11"/>
          <p:cNvGrpSpPr/>
          <p:nvPr/>
        </p:nvGrpSpPr>
        <p:grpSpPr>
          <a:xfrm>
            <a:off x="5189520" y="36"/>
            <a:ext cx="285882" cy="1099601"/>
            <a:chOff x="721731" y="746204"/>
            <a:chExt cx="522827" cy="2010974"/>
          </a:xfrm>
        </p:grpSpPr>
        <p:grpSp>
          <p:nvGrpSpPr>
            <p:cNvPr id="1464" name="Google Shape;1464;p11"/>
            <p:cNvGrpSpPr/>
            <p:nvPr/>
          </p:nvGrpSpPr>
          <p:grpSpPr>
            <a:xfrm>
              <a:off x="721731" y="2234351"/>
              <a:ext cx="522827" cy="522827"/>
              <a:chOff x="764100" y="3623300"/>
              <a:chExt cx="1046700" cy="1046700"/>
            </a:xfrm>
          </p:grpSpPr>
          <p:sp>
            <p:nvSpPr>
              <p:cNvPr id="1465" name="Google Shape;1465;p11"/>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1"/>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7" name="Google Shape;1467;p11"/>
            <p:cNvGrpSpPr/>
            <p:nvPr/>
          </p:nvGrpSpPr>
          <p:grpSpPr>
            <a:xfrm>
              <a:off x="892053" y="746204"/>
              <a:ext cx="182209" cy="1869993"/>
              <a:chOff x="3305183" y="1611869"/>
              <a:chExt cx="166690" cy="1710724"/>
            </a:xfrm>
          </p:grpSpPr>
          <p:grpSp>
            <p:nvGrpSpPr>
              <p:cNvPr id="1468" name="Google Shape;1468;p11"/>
              <p:cNvGrpSpPr/>
              <p:nvPr/>
            </p:nvGrpSpPr>
            <p:grpSpPr>
              <a:xfrm>
                <a:off x="3305183" y="1611869"/>
                <a:ext cx="166690" cy="1710724"/>
                <a:chOff x="3305183" y="1611869"/>
                <a:chExt cx="166690" cy="1710724"/>
              </a:xfrm>
            </p:grpSpPr>
            <p:grpSp>
              <p:nvGrpSpPr>
                <p:cNvPr id="1469" name="Google Shape;1469;p11"/>
                <p:cNvGrpSpPr/>
                <p:nvPr/>
              </p:nvGrpSpPr>
              <p:grpSpPr>
                <a:xfrm>
                  <a:off x="3305183" y="2971595"/>
                  <a:ext cx="166690" cy="350998"/>
                  <a:chOff x="3305183" y="3146560"/>
                  <a:chExt cx="166690" cy="350998"/>
                </a:xfrm>
              </p:grpSpPr>
              <p:sp>
                <p:nvSpPr>
                  <p:cNvPr id="1470" name="Google Shape;1470;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1" name="Google Shape;1471;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2" name="Google Shape;1472;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473" name="Google Shape;1473;p1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4" name="Google Shape;1474;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02900" y="760925"/>
            <a:ext cx="5660100" cy="471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1pPr>
            <a:lvl2pPr lvl="1"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2pPr>
            <a:lvl3pPr lvl="2"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3pPr>
            <a:lvl4pPr lvl="3"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4pPr>
            <a:lvl5pPr lvl="4"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5pPr>
            <a:lvl6pPr lvl="5"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6pPr>
            <a:lvl7pPr lvl="6"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7pPr>
            <a:lvl8pPr lvl="7"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8pPr>
            <a:lvl9pPr lvl="8" rtl="0">
              <a:lnSpc>
                <a:spcPct val="90000"/>
              </a:lnSpc>
              <a:spcBef>
                <a:spcPts val="0"/>
              </a:spcBef>
              <a:spcAft>
                <a:spcPts val="0"/>
              </a:spcAft>
              <a:buClr>
                <a:schemeClr val="accent1"/>
              </a:buClr>
              <a:buSzPts val="3400"/>
              <a:buFont typeface="Amatic SC"/>
              <a:buNone/>
              <a:defRPr sz="34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02900" y="1430148"/>
            <a:ext cx="5660100" cy="30339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1pPr>
            <a:lvl2pPr marL="914400" lvl="1" indent="-381000" rtl="0">
              <a:lnSpc>
                <a:spcPct val="115000"/>
              </a:lnSpc>
              <a:spcBef>
                <a:spcPts val="80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2pPr>
            <a:lvl3pPr marL="1371600" lvl="2" indent="-381000" rtl="0">
              <a:lnSpc>
                <a:spcPct val="115000"/>
              </a:lnSpc>
              <a:spcBef>
                <a:spcPts val="800"/>
              </a:spcBef>
              <a:spcAft>
                <a:spcPts val="0"/>
              </a:spcAft>
              <a:buClr>
                <a:schemeClr val="accent2"/>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3pPr>
            <a:lvl4pPr marL="1828800" lvl="3"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4pPr>
            <a:lvl5pPr marL="2286000" lvl="4"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5pPr>
            <a:lvl6pPr marL="2743200" lvl="5"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6pPr>
            <a:lvl7pPr marL="3200400" lvl="6"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7pPr>
            <a:lvl8pPr marL="3657600" lvl="7" indent="-381000" rtl="0">
              <a:lnSpc>
                <a:spcPct val="115000"/>
              </a:lnSpc>
              <a:spcBef>
                <a:spcPts val="800"/>
              </a:spcBef>
              <a:spcAft>
                <a:spcPts val="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8pPr>
            <a:lvl9pPr marL="4114800" lvl="8" indent="-381000" rtl="0">
              <a:lnSpc>
                <a:spcPct val="115000"/>
              </a:lnSpc>
              <a:spcBef>
                <a:spcPts val="800"/>
              </a:spcBef>
              <a:spcAft>
                <a:spcPts val="800"/>
              </a:spcAft>
              <a:buClr>
                <a:schemeClr val="dk1"/>
              </a:buClr>
              <a:buSzPts val="2400"/>
              <a:buFont typeface="Encode Sans Semi Condensed Light"/>
              <a:buChar char="■"/>
              <a:defRPr sz="2400">
                <a:solidFill>
                  <a:schemeClr val="dk1"/>
                </a:solidFill>
                <a:latin typeface="Encode Sans Semi Condensed Light"/>
                <a:ea typeface="Encode Sans Semi Condensed Light"/>
                <a:cs typeface="Encode Sans Semi Condensed Light"/>
                <a:sym typeface="Encode Sans Semi Condensed Light"/>
              </a:defRPr>
            </a:lvl9pPr>
          </a:lstStyle>
          <a:p>
            <a:endParaRPr/>
          </a:p>
        </p:txBody>
      </p:sp>
      <p:sp>
        <p:nvSpPr>
          <p:cNvPr id="8" name="Google Shape;8;p1"/>
          <p:cNvSpPr txBox="1">
            <a:spLocks noGrp="1"/>
          </p:cNvSpPr>
          <p:nvPr>
            <p:ph type="sldNum" idx="12"/>
          </p:nvPr>
        </p:nvSpPr>
        <p:spPr>
          <a:xfrm>
            <a:off x="8696403" y="4673650"/>
            <a:ext cx="333000" cy="393600"/>
          </a:xfrm>
          <a:prstGeom prst="rect">
            <a:avLst/>
          </a:prstGeom>
          <a:noFill/>
          <a:ln>
            <a:noFill/>
          </a:ln>
        </p:spPr>
        <p:txBody>
          <a:bodyPr spcFirstLastPara="1" wrap="square" lIns="0" tIns="0" rIns="0" bIns="0" anchor="ctr" anchorCtr="0">
            <a:noAutofit/>
          </a:bodyPr>
          <a:lstStyle>
            <a:lvl1pPr lvl="0" algn="r" rtl="0">
              <a:buNone/>
              <a:defRPr sz="1500">
                <a:solidFill>
                  <a:schemeClr val="dk1"/>
                </a:solidFill>
                <a:latin typeface="Amatic SC"/>
                <a:ea typeface="Amatic SC"/>
                <a:cs typeface="Amatic SC"/>
                <a:sym typeface="Amatic SC"/>
              </a:defRPr>
            </a:lvl1pPr>
            <a:lvl2pPr lvl="1" algn="r" rtl="0">
              <a:buNone/>
              <a:defRPr sz="1500">
                <a:solidFill>
                  <a:schemeClr val="dk1"/>
                </a:solidFill>
                <a:latin typeface="Amatic SC"/>
                <a:ea typeface="Amatic SC"/>
                <a:cs typeface="Amatic SC"/>
                <a:sym typeface="Amatic SC"/>
              </a:defRPr>
            </a:lvl2pPr>
            <a:lvl3pPr lvl="2" algn="r" rtl="0">
              <a:buNone/>
              <a:defRPr sz="1500">
                <a:solidFill>
                  <a:schemeClr val="dk1"/>
                </a:solidFill>
                <a:latin typeface="Amatic SC"/>
                <a:ea typeface="Amatic SC"/>
                <a:cs typeface="Amatic SC"/>
                <a:sym typeface="Amatic SC"/>
              </a:defRPr>
            </a:lvl3pPr>
            <a:lvl4pPr lvl="3" algn="r" rtl="0">
              <a:buNone/>
              <a:defRPr sz="1500">
                <a:solidFill>
                  <a:schemeClr val="dk1"/>
                </a:solidFill>
                <a:latin typeface="Amatic SC"/>
                <a:ea typeface="Amatic SC"/>
                <a:cs typeface="Amatic SC"/>
                <a:sym typeface="Amatic SC"/>
              </a:defRPr>
            </a:lvl4pPr>
            <a:lvl5pPr lvl="4" algn="r" rtl="0">
              <a:buNone/>
              <a:defRPr sz="1500">
                <a:solidFill>
                  <a:schemeClr val="dk1"/>
                </a:solidFill>
                <a:latin typeface="Amatic SC"/>
                <a:ea typeface="Amatic SC"/>
                <a:cs typeface="Amatic SC"/>
                <a:sym typeface="Amatic SC"/>
              </a:defRPr>
            </a:lvl5pPr>
            <a:lvl6pPr lvl="5" algn="r" rtl="0">
              <a:buNone/>
              <a:defRPr sz="1500">
                <a:solidFill>
                  <a:schemeClr val="dk1"/>
                </a:solidFill>
                <a:latin typeface="Amatic SC"/>
                <a:ea typeface="Amatic SC"/>
                <a:cs typeface="Amatic SC"/>
                <a:sym typeface="Amatic SC"/>
              </a:defRPr>
            </a:lvl6pPr>
            <a:lvl7pPr lvl="6" algn="r" rtl="0">
              <a:buNone/>
              <a:defRPr sz="1500">
                <a:solidFill>
                  <a:schemeClr val="dk1"/>
                </a:solidFill>
                <a:latin typeface="Amatic SC"/>
                <a:ea typeface="Amatic SC"/>
                <a:cs typeface="Amatic SC"/>
                <a:sym typeface="Amatic SC"/>
              </a:defRPr>
            </a:lvl7pPr>
            <a:lvl8pPr lvl="7" algn="r" rtl="0">
              <a:buNone/>
              <a:defRPr sz="1500">
                <a:solidFill>
                  <a:schemeClr val="dk1"/>
                </a:solidFill>
                <a:latin typeface="Amatic SC"/>
                <a:ea typeface="Amatic SC"/>
                <a:cs typeface="Amatic SC"/>
                <a:sym typeface="Amatic SC"/>
              </a:defRPr>
            </a:lvl8pPr>
            <a:lvl9pPr lvl="8" algn="r" rtl="0">
              <a:buNone/>
              <a:defRPr sz="1500">
                <a:solidFill>
                  <a:schemeClr val="dk1"/>
                </a:solidFill>
                <a:latin typeface="Amatic SC"/>
                <a:ea typeface="Amatic SC"/>
                <a:cs typeface="Amatic SC"/>
                <a:sym typeface="Amatic S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Freeform 15">
            <a:extLst>
              <a:ext uri="{FF2B5EF4-FFF2-40B4-BE49-F238E27FC236}">
                <a16:creationId xmlns:a16="http://schemas.microsoft.com/office/drawing/2014/main" id="{01F6B0C0-3509-F078-7FC8-12BAFC0ACA1C}"/>
              </a:ext>
            </a:extLst>
          </p:cNvPr>
          <p:cNvSpPr>
            <a:spLocks/>
          </p:cNvSpPr>
          <p:nvPr/>
        </p:nvSpPr>
        <p:spPr bwMode="gray">
          <a:xfrm>
            <a:off x="-9525" y="258366"/>
            <a:ext cx="8194675" cy="475059"/>
          </a:xfrm>
          <a:custGeom>
            <a:avLst/>
            <a:gdLst>
              <a:gd name="T0" fmla="*/ 0 w 5049"/>
              <a:gd name="T1" fmla="*/ 0 h 1471"/>
              <a:gd name="T2" fmla="*/ 2147483646 w 5049"/>
              <a:gd name="T3" fmla="*/ 2147483646 h 1471"/>
              <a:gd name="T4" fmla="*/ 2147483646 w 5049"/>
              <a:gd name="T5" fmla="*/ 2147483646 h 1471"/>
              <a:gd name="T6" fmla="*/ 0 w 5049"/>
              <a:gd name="T7" fmla="*/ 2147483646 h 1471"/>
              <a:gd name="T8" fmla="*/ 0 w 5049"/>
              <a:gd name="T9" fmla="*/ 0 h 14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49" h="1471">
                <a:moveTo>
                  <a:pt x="0" y="0"/>
                </a:moveTo>
                <a:lnTo>
                  <a:pt x="5049" y="2"/>
                </a:lnTo>
                <a:lnTo>
                  <a:pt x="5048" y="1458"/>
                </a:lnTo>
                <a:lnTo>
                  <a:pt x="0" y="1471"/>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003366"/>
                  </a:outerShdw>
                </a:effectLst>
              </a14:hiddenEffects>
            </a:ext>
          </a:extLst>
        </p:spPr>
        <p:txBody>
          <a:bodyPr/>
          <a:lstStyle/>
          <a:p>
            <a:endParaRPr lang="en-US" sz="1050"/>
          </a:p>
        </p:txBody>
      </p:sp>
      <p:grpSp>
        <p:nvGrpSpPr>
          <p:cNvPr id="1027" name="Group 16">
            <a:extLst>
              <a:ext uri="{FF2B5EF4-FFF2-40B4-BE49-F238E27FC236}">
                <a16:creationId xmlns:a16="http://schemas.microsoft.com/office/drawing/2014/main" id="{F4363176-DE7E-72EB-C1B1-9B721025BE43}"/>
              </a:ext>
            </a:extLst>
          </p:cNvPr>
          <p:cNvGrpSpPr>
            <a:grpSpLocks/>
          </p:cNvGrpSpPr>
          <p:nvPr/>
        </p:nvGrpSpPr>
        <p:grpSpPr bwMode="auto">
          <a:xfrm>
            <a:off x="8153400" y="0"/>
            <a:ext cx="990600" cy="5143500"/>
            <a:chOff x="5040" y="0"/>
            <a:chExt cx="720" cy="4320"/>
          </a:xfrm>
        </p:grpSpPr>
        <p:sp>
          <p:nvSpPr>
            <p:cNvPr id="1040" name="Rectangle 17">
              <a:extLst>
                <a:ext uri="{FF2B5EF4-FFF2-40B4-BE49-F238E27FC236}">
                  <a16:creationId xmlns:a16="http://schemas.microsoft.com/office/drawing/2014/main" id="{3A5F044F-16DD-74D2-B135-29FAB67D388B}"/>
                </a:ext>
              </a:extLst>
            </p:cNvPr>
            <p:cNvSpPr>
              <a:spLocks noChangeArrowheads="1"/>
            </p:cNvSpPr>
            <p:nvPr/>
          </p:nvSpPr>
          <p:spPr bwMode="gray">
            <a:xfrm>
              <a:off x="5042" y="0"/>
              <a:ext cx="718" cy="4320"/>
            </a:xfrm>
            <a:prstGeom prst="rect">
              <a:avLst/>
            </a:prstGeom>
            <a:solidFill>
              <a:schemeClr val="folHlink">
                <a:alpha val="39999"/>
              </a:schemeClr>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sp>
          <p:nvSpPr>
            <p:cNvPr id="1041" name="Rectangle 18">
              <a:extLst>
                <a:ext uri="{FF2B5EF4-FFF2-40B4-BE49-F238E27FC236}">
                  <a16:creationId xmlns:a16="http://schemas.microsoft.com/office/drawing/2014/main" id="{B22807FB-480E-C34D-07C6-D24827F3E17A}"/>
                </a:ext>
              </a:extLst>
            </p:cNvPr>
            <p:cNvSpPr>
              <a:spLocks noChangeArrowheads="1"/>
            </p:cNvSpPr>
            <p:nvPr/>
          </p:nvSpPr>
          <p:spPr bwMode="gray">
            <a:xfrm>
              <a:off x="5040" y="219"/>
              <a:ext cx="720" cy="393"/>
            </a:xfrm>
            <a:prstGeom prst="rect">
              <a:avLst/>
            </a:prstGeom>
            <a:solidFill>
              <a:schemeClr val="tx1"/>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grpSp>
      <p:sp>
        <p:nvSpPr>
          <p:cNvPr id="1028" name="AutoShape 19">
            <a:extLst>
              <a:ext uri="{FF2B5EF4-FFF2-40B4-BE49-F238E27FC236}">
                <a16:creationId xmlns:a16="http://schemas.microsoft.com/office/drawing/2014/main" id="{02117E54-3A8F-FE08-E71B-93D10AAD2FBA}"/>
              </a:ext>
            </a:extLst>
          </p:cNvPr>
          <p:cNvSpPr>
            <a:spLocks noChangeArrowheads="1"/>
          </p:cNvSpPr>
          <p:nvPr/>
        </p:nvSpPr>
        <p:spPr bwMode="gray">
          <a:xfrm>
            <a:off x="7696200" y="4457700"/>
            <a:ext cx="609600" cy="400050"/>
          </a:xfrm>
          <a:prstGeom prst="hexagon">
            <a:avLst>
              <a:gd name="adj" fmla="val 28571"/>
              <a:gd name="vf" fmla="val 115470"/>
            </a:avLst>
          </a:prstGeom>
          <a:solidFill>
            <a:srgbClr val="5086C2">
              <a:alpha val="34901"/>
            </a:srgbClr>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sp>
        <p:nvSpPr>
          <p:cNvPr id="1029" name="AutoShape 20">
            <a:extLst>
              <a:ext uri="{FF2B5EF4-FFF2-40B4-BE49-F238E27FC236}">
                <a16:creationId xmlns:a16="http://schemas.microsoft.com/office/drawing/2014/main" id="{815C922F-772D-8B31-CB29-6FC4FFA03FF5}"/>
              </a:ext>
            </a:extLst>
          </p:cNvPr>
          <p:cNvSpPr>
            <a:spLocks noChangeArrowheads="1"/>
          </p:cNvSpPr>
          <p:nvPr/>
        </p:nvSpPr>
        <p:spPr bwMode="gray">
          <a:xfrm>
            <a:off x="8229600" y="4229100"/>
            <a:ext cx="609600" cy="400050"/>
          </a:xfrm>
          <a:prstGeom prst="hexagon">
            <a:avLst>
              <a:gd name="adj" fmla="val 28571"/>
              <a:gd name="vf" fmla="val 115470"/>
            </a:avLst>
          </a:prstGeom>
          <a:solidFill>
            <a:srgbClr val="5086C2">
              <a:alpha val="34901"/>
            </a:srgbClr>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sp>
        <p:nvSpPr>
          <p:cNvPr id="1030" name="AutoShape 21">
            <a:extLst>
              <a:ext uri="{FF2B5EF4-FFF2-40B4-BE49-F238E27FC236}">
                <a16:creationId xmlns:a16="http://schemas.microsoft.com/office/drawing/2014/main" id="{9A0F0467-6D7F-B948-C3AC-FCFC24E97077}"/>
              </a:ext>
            </a:extLst>
          </p:cNvPr>
          <p:cNvSpPr>
            <a:spLocks noChangeArrowheads="1"/>
          </p:cNvSpPr>
          <p:nvPr/>
        </p:nvSpPr>
        <p:spPr bwMode="gray">
          <a:xfrm>
            <a:off x="8220075" y="4672013"/>
            <a:ext cx="609600" cy="400050"/>
          </a:xfrm>
          <a:prstGeom prst="hexagon">
            <a:avLst>
              <a:gd name="adj" fmla="val 28571"/>
              <a:gd name="vf" fmla="val 115470"/>
            </a:avLst>
          </a:prstGeom>
          <a:solidFill>
            <a:srgbClr val="5086C2">
              <a:alpha val="34901"/>
            </a:srgbClr>
          </a:solidFill>
          <a:ln>
            <a:noFill/>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sp>
        <p:nvSpPr>
          <p:cNvPr id="1031" name="Rectangle 3">
            <a:extLst>
              <a:ext uri="{FF2B5EF4-FFF2-40B4-BE49-F238E27FC236}">
                <a16:creationId xmlns:a16="http://schemas.microsoft.com/office/drawing/2014/main" id="{8F7C8AD9-DC4F-7BE5-6093-9B103AF9E7A5}"/>
              </a:ext>
            </a:extLst>
          </p:cNvPr>
          <p:cNvSpPr>
            <a:spLocks noGrp="1" noChangeArrowheads="1"/>
          </p:cNvSpPr>
          <p:nvPr>
            <p:ph type="body" idx="1"/>
          </p:nvPr>
        </p:nvSpPr>
        <p:spPr bwMode="auto">
          <a:xfrm>
            <a:off x="457200" y="807244"/>
            <a:ext cx="8229600" cy="3936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Rectangle 4">
            <a:extLst>
              <a:ext uri="{FF2B5EF4-FFF2-40B4-BE49-F238E27FC236}">
                <a16:creationId xmlns:a16="http://schemas.microsoft.com/office/drawing/2014/main" id="{C1845555-9126-0B2A-797D-B4CD65E4C618}"/>
              </a:ext>
            </a:extLst>
          </p:cNvPr>
          <p:cNvSpPr>
            <a:spLocks noGrp="1" noChangeArrowheads="1"/>
          </p:cNvSpPr>
          <p:nvPr>
            <p:ph type="dt" sz="half" idx="2"/>
          </p:nvPr>
        </p:nvSpPr>
        <p:spPr bwMode="auto">
          <a:xfrm>
            <a:off x="457200" y="4889898"/>
            <a:ext cx="2133600" cy="183356"/>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50">
                <a:latin typeface="Arial" panose="020B0604020202020204" pitchFamily="34" charset="0"/>
              </a:defRPr>
            </a:lvl1pPr>
          </a:lstStyle>
          <a:p>
            <a:pPr>
              <a:defRPr/>
            </a:pPr>
            <a:endParaRPr lang="en-US"/>
          </a:p>
        </p:txBody>
      </p:sp>
      <p:sp>
        <p:nvSpPr>
          <p:cNvPr id="3" name="Rectangle 5">
            <a:extLst>
              <a:ext uri="{FF2B5EF4-FFF2-40B4-BE49-F238E27FC236}">
                <a16:creationId xmlns:a16="http://schemas.microsoft.com/office/drawing/2014/main" id="{53B5F2BE-BA47-89FD-C1BE-86686B6355A7}"/>
              </a:ext>
            </a:extLst>
          </p:cNvPr>
          <p:cNvSpPr>
            <a:spLocks noGrp="1" noChangeArrowheads="1"/>
          </p:cNvSpPr>
          <p:nvPr>
            <p:ph type="ftr" sz="quarter" idx="3"/>
          </p:nvPr>
        </p:nvSpPr>
        <p:spPr bwMode="auto">
          <a:xfrm>
            <a:off x="5181600" y="4857751"/>
            <a:ext cx="2895600" cy="175022"/>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750">
                <a:latin typeface="+mn-lt"/>
              </a:defRPr>
            </a:lvl1pPr>
          </a:lstStyle>
          <a:p>
            <a:pPr>
              <a:defRPr/>
            </a:pPr>
            <a:r>
              <a:rPr lang="en-US"/>
              <a:t>www.themegallery.com</a:t>
            </a:r>
          </a:p>
        </p:txBody>
      </p:sp>
      <p:sp>
        <p:nvSpPr>
          <p:cNvPr id="4" name="Rectangle 6">
            <a:extLst>
              <a:ext uri="{FF2B5EF4-FFF2-40B4-BE49-F238E27FC236}">
                <a16:creationId xmlns:a16="http://schemas.microsoft.com/office/drawing/2014/main" id="{9EE8D114-048F-3821-C91A-402CB0C6259A}"/>
              </a:ext>
            </a:extLst>
          </p:cNvPr>
          <p:cNvSpPr>
            <a:spLocks noGrp="1" noChangeArrowheads="1"/>
          </p:cNvSpPr>
          <p:nvPr>
            <p:ph type="sldNum" sz="quarter" idx="4"/>
          </p:nvPr>
        </p:nvSpPr>
        <p:spPr bwMode="auto">
          <a:xfrm>
            <a:off x="8286750" y="4789885"/>
            <a:ext cx="457200" cy="1714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750">
                <a:solidFill>
                  <a:schemeClr val="bg1"/>
                </a:solidFill>
                <a:latin typeface="Verdana" panose="020B0604030504040204" pitchFamily="34" charset="0"/>
              </a:defRPr>
            </a:lvl1pPr>
          </a:lstStyle>
          <a:p>
            <a:pPr>
              <a:defRPr/>
            </a:pPr>
            <a:fld id="{DAADE752-257A-4745-A5E1-1A9B452AA836}" type="slidenum">
              <a:rPr lang="en-US" altLang="en-US"/>
              <a:pPr>
                <a:defRPr/>
              </a:pPr>
              <a:t>‹#›</a:t>
            </a:fld>
            <a:endParaRPr lang="en-US" altLang="en-US"/>
          </a:p>
        </p:txBody>
      </p:sp>
      <p:grpSp>
        <p:nvGrpSpPr>
          <p:cNvPr id="1035" name="Group 22">
            <a:extLst>
              <a:ext uri="{FF2B5EF4-FFF2-40B4-BE49-F238E27FC236}">
                <a16:creationId xmlns:a16="http://schemas.microsoft.com/office/drawing/2014/main" id="{68A59EE9-5909-555A-1FEC-A39577554A52}"/>
              </a:ext>
            </a:extLst>
          </p:cNvPr>
          <p:cNvGrpSpPr>
            <a:grpSpLocks/>
          </p:cNvGrpSpPr>
          <p:nvPr/>
        </p:nvGrpSpPr>
        <p:grpSpPr bwMode="auto">
          <a:xfrm>
            <a:off x="152400" y="171450"/>
            <a:ext cx="838200" cy="628650"/>
            <a:chOff x="18" y="144"/>
            <a:chExt cx="510" cy="480"/>
          </a:xfrm>
        </p:grpSpPr>
        <p:sp>
          <p:nvSpPr>
            <p:cNvPr id="1037" name="AutoShape 23">
              <a:extLst>
                <a:ext uri="{FF2B5EF4-FFF2-40B4-BE49-F238E27FC236}">
                  <a16:creationId xmlns:a16="http://schemas.microsoft.com/office/drawing/2014/main" id="{1A422762-705B-BEE4-7CBC-6BEC43A5FE5F}"/>
                </a:ext>
              </a:extLst>
            </p:cNvPr>
            <p:cNvSpPr>
              <a:spLocks noChangeArrowheads="1"/>
            </p:cNvSpPr>
            <p:nvPr userDrawn="1"/>
          </p:nvSpPr>
          <p:spPr bwMode="gray">
            <a:xfrm>
              <a:off x="18" y="258"/>
              <a:ext cx="288" cy="240"/>
            </a:xfrm>
            <a:prstGeom prst="hexagon">
              <a:avLst>
                <a:gd name="adj" fmla="val 30000"/>
                <a:gd name="vf" fmla="val 115470"/>
              </a:avLst>
            </a:prstGeom>
            <a:solidFill>
              <a:schemeClr val="hlink"/>
            </a:solidFill>
            <a:ln w="28575">
              <a:solidFill>
                <a:schemeClr val="bg1"/>
              </a:solidFill>
              <a:miter lim="800000"/>
              <a:headEnd/>
              <a:tailEnd/>
            </a:ln>
            <a:effectLst>
              <a:outerShdw dist="56796" dir="1593903" algn="ctr" rotWithShape="0">
                <a:srgbClr val="6666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sp>
          <p:nvSpPr>
            <p:cNvPr id="1038" name="AutoShape 24">
              <a:extLst>
                <a:ext uri="{FF2B5EF4-FFF2-40B4-BE49-F238E27FC236}">
                  <a16:creationId xmlns:a16="http://schemas.microsoft.com/office/drawing/2014/main" id="{77EC2D78-80D7-8451-10F1-2D6FA48CA828}"/>
                </a:ext>
              </a:extLst>
            </p:cNvPr>
            <p:cNvSpPr>
              <a:spLocks noChangeArrowheads="1"/>
            </p:cNvSpPr>
            <p:nvPr userDrawn="1"/>
          </p:nvSpPr>
          <p:spPr bwMode="gray">
            <a:xfrm>
              <a:off x="240" y="144"/>
              <a:ext cx="288" cy="240"/>
            </a:xfrm>
            <a:prstGeom prst="hexagon">
              <a:avLst>
                <a:gd name="adj" fmla="val 30000"/>
                <a:gd name="vf" fmla="val 115470"/>
              </a:avLst>
            </a:prstGeom>
            <a:solidFill>
              <a:schemeClr val="accent2"/>
            </a:solidFill>
            <a:ln w="28575">
              <a:solidFill>
                <a:schemeClr val="bg1"/>
              </a:solidFill>
              <a:miter lim="800000"/>
              <a:headEnd/>
              <a:tailEnd/>
            </a:ln>
            <a:effectLst>
              <a:outerShdw dist="56796" dir="1593903" algn="ctr" rotWithShape="0">
                <a:srgbClr val="6666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sp>
          <p:nvSpPr>
            <p:cNvPr id="1039" name="AutoShape 25">
              <a:extLst>
                <a:ext uri="{FF2B5EF4-FFF2-40B4-BE49-F238E27FC236}">
                  <a16:creationId xmlns:a16="http://schemas.microsoft.com/office/drawing/2014/main" id="{F24AA65B-424F-7E80-E5B6-3578C15D7BF7}"/>
                </a:ext>
              </a:extLst>
            </p:cNvPr>
            <p:cNvSpPr>
              <a:spLocks noChangeArrowheads="1"/>
            </p:cNvSpPr>
            <p:nvPr userDrawn="1"/>
          </p:nvSpPr>
          <p:spPr bwMode="gray">
            <a:xfrm>
              <a:off x="240" y="384"/>
              <a:ext cx="288" cy="240"/>
            </a:xfrm>
            <a:prstGeom prst="hexagon">
              <a:avLst>
                <a:gd name="adj" fmla="val 30000"/>
                <a:gd name="vf" fmla="val 115470"/>
              </a:avLst>
            </a:prstGeom>
            <a:solidFill>
              <a:schemeClr val="accent1"/>
            </a:solidFill>
            <a:ln w="28575">
              <a:solidFill>
                <a:schemeClr val="bg1"/>
              </a:solidFill>
              <a:miter lim="800000"/>
              <a:headEnd/>
              <a:tailEnd/>
            </a:ln>
            <a:effectLst>
              <a:outerShdw dist="56796" dir="1593903" algn="ctr" rotWithShape="0">
                <a:srgbClr val="6666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sz="1050"/>
            </a:p>
          </p:txBody>
        </p:sp>
      </p:grpSp>
      <p:sp>
        <p:nvSpPr>
          <p:cNvPr id="1036" name="Rectangle 2">
            <a:extLst>
              <a:ext uri="{FF2B5EF4-FFF2-40B4-BE49-F238E27FC236}">
                <a16:creationId xmlns:a16="http://schemas.microsoft.com/office/drawing/2014/main" id="{FF312D4B-D19A-BD2B-7684-8779AC449F91}"/>
              </a:ext>
            </a:extLst>
          </p:cNvPr>
          <p:cNvSpPr>
            <a:spLocks noGrp="1" noChangeArrowheads="1"/>
          </p:cNvSpPr>
          <p:nvPr>
            <p:ph type="title"/>
          </p:nvPr>
        </p:nvSpPr>
        <p:spPr bwMode="white">
          <a:xfrm>
            <a:off x="1143000" y="285751"/>
            <a:ext cx="6705600" cy="422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458039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l" rtl="0" eaLnBrk="0" fontAlgn="base" hangingPunct="0">
        <a:spcBef>
          <a:spcPct val="0"/>
        </a:spcBef>
        <a:spcAft>
          <a:spcPct val="0"/>
        </a:spcAft>
        <a:defRPr sz="2400" kern="12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Verdana" panose="020B0604030504040204" pitchFamily="34" charset="0"/>
        </a:defRPr>
      </a:lvl2pPr>
      <a:lvl3pPr algn="l" rtl="0" eaLnBrk="0" fontAlgn="base" hangingPunct="0">
        <a:spcBef>
          <a:spcPct val="0"/>
        </a:spcBef>
        <a:spcAft>
          <a:spcPct val="0"/>
        </a:spcAft>
        <a:defRPr sz="2400">
          <a:solidFill>
            <a:schemeClr val="bg1"/>
          </a:solidFill>
          <a:latin typeface="Verdana" panose="020B0604030504040204" pitchFamily="34" charset="0"/>
        </a:defRPr>
      </a:lvl3pPr>
      <a:lvl4pPr algn="l" rtl="0" eaLnBrk="0" fontAlgn="base" hangingPunct="0">
        <a:spcBef>
          <a:spcPct val="0"/>
        </a:spcBef>
        <a:spcAft>
          <a:spcPct val="0"/>
        </a:spcAft>
        <a:defRPr sz="2400">
          <a:solidFill>
            <a:schemeClr val="bg1"/>
          </a:solidFill>
          <a:latin typeface="Verdana" panose="020B0604030504040204" pitchFamily="34" charset="0"/>
        </a:defRPr>
      </a:lvl4pPr>
      <a:lvl5pPr algn="l" rtl="0" eaLnBrk="0" fontAlgn="base" hangingPunct="0">
        <a:spcBef>
          <a:spcPct val="0"/>
        </a:spcBef>
        <a:spcAft>
          <a:spcPct val="0"/>
        </a:spcAft>
        <a:defRPr sz="2400">
          <a:solidFill>
            <a:schemeClr val="bg1"/>
          </a:solidFill>
          <a:latin typeface="Verdana" panose="020B0604030504040204" pitchFamily="34" charset="0"/>
        </a:defRPr>
      </a:lvl5pPr>
      <a:lvl6pPr marL="342900" algn="l" rtl="0" eaLnBrk="1" fontAlgn="base" hangingPunct="1">
        <a:spcBef>
          <a:spcPct val="0"/>
        </a:spcBef>
        <a:spcAft>
          <a:spcPct val="0"/>
        </a:spcAft>
        <a:defRPr sz="2400">
          <a:solidFill>
            <a:schemeClr val="bg1"/>
          </a:solidFill>
          <a:latin typeface="Verdana" panose="020B0604030504040204" pitchFamily="34" charset="0"/>
        </a:defRPr>
      </a:lvl6pPr>
      <a:lvl7pPr marL="685800" algn="l" rtl="0" eaLnBrk="1" fontAlgn="base" hangingPunct="1">
        <a:spcBef>
          <a:spcPct val="0"/>
        </a:spcBef>
        <a:spcAft>
          <a:spcPct val="0"/>
        </a:spcAft>
        <a:defRPr sz="2400">
          <a:solidFill>
            <a:schemeClr val="bg1"/>
          </a:solidFill>
          <a:latin typeface="Verdana" panose="020B0604030504040204" pitchFamily="34" charset="0"/>
        </a:defRPr>
      </a:lvl7pPr>
      <a:lvl8pPr marL="1028700" algn="l" rtl="0" eaLnBrk="1" fontAlgn="base" hangingPunct="1">
        <a:spcBef>
          <a:spcPct val="0"/>
        </a:spcBef>
        <a:spcAft>
          <a:spcPct val="0"/>
        </a:spcAft>
        <a:defRPr sz="2400">
          <a:solidFill>
            <a:schemeClr val="bg1"/>
          </a:solidFill>
          <a:latin typeface="Verdana" panose="020B0604030504040204" pitchFamily="34" charset="0"/>
        </a:defRPr>
      </a:lvl8pPr>
      <a:lvl9pPr marL="1371600" algn="l" rtl="0" eaLnBrk="1" fontAlgn="base" hangingPunct="1">
        <a:spcBef>
          <a:spcPct val="0"/>
        </a:spcBef>
        <a:spcAft>
          <a:spcPct val="0"/>
        </a:spcAft>
        <a:defRPr sz="2400">
          <a:solidFill>
            <a:schemeClr val="bg1"/>
          </a:solidFill>
          <a:latin typeface="Verdana" panose="020B0604030504040204" pitchFamily="34" charset="0"/>
        </a:defRPr>
      </a:lvl9pPr>
    </p:titleStyle>
    <p:bodyStyle>
      <a:lvl1pPr marL="257175" indent="-257175" algn="l" rtl="0" eaLnBrk="0" fontAlgn="base" hangingPunct="0">
        <a:spcBef>
          <a:spcPct val="20000"/>
        </a:spcBef>
        <a:spcAft>
          <a:spcPct val="0"/>
        </a:spcAft>
        <a:buClr>
          <a:schemeClr val="hlink"/>
        </a:buClr>
        <a:buFont typeface="Wingdings" panose="05000000000000000000" pitchFamily="2" charset="2"/>
        <a:buChar char="v"/>
        <a:defRPr sz="2100" b="1" kern="1200">
          <a:solidFill>
            <a:schemeClr val="tx1"/>
          </a:solidFill>
          <a:latin typeface="+mn-lt"/>
          <a:ea typeface="+mn-ea"/>
          <a:cs typeface="+mn-cs"/>
        </a:defRPr>
      </a:lvl1pPr>
      <a:lvl2pPr marL="557213" indent="-214313" algn="l" rtl="0" eaLnBrk="0" fontAlgn="base" hangingPunct="0">
        <a:spcBef>
          <a:spcPct val="20000"/>
        </a:spcBef>
        <a:spcAft>
          <a:spcPct val="0"/>
        </a:spcAft>
        <a:buClr>
          <a:schemeClr val="accent1"/>
        </a:buClr>
        <a:buFont typeface="Wingdings" panose="05000000000000000000" pitchFamily="2" charset="2"/>
        <a:buChar char="§"/>
        <a:defRPr sz="2100" kern="1200">
          <a:solidFill>
            <a:schemeClr val="tx1"/>
          </a:solidFill>
          <a:latin typeface="Arial" panose="020B0604020202020204" pitchFamily="34" charset="0"/>
          <a:ea typeface="+mn-ea"/>
          <a:cs typeface="+mn-cs"/>
        </a:defRPr>
      </a:lvl2pPr>
      <a:lvl3pPr marL="857250" indent="-171450" algn="l" rtl="0" eaLnBrk="0" fontAlgn="base" hangingPunct="0">
        <a:spcBef>
          <a:spcPct val="20000"/>
        </a:spcBef>
        <a:spcAft>
          <a:spcPct val="0"/>
        </a:spcAft>
        <a:buClr>
          <a:schemeClr val="tx1"/>
        </a:buClr>
        <a:buChar char="•"/>
        <a:defRPr sz="1800" kern="1200">
          <a:solidFill>
            <a:schemeClr val="tx1"/>
          </a:solidFill>
          <a:latin typeface="Arial" panose="020B0604020202020204" pitchFamily="34" charset="0"/>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Arial" panose="020B0604020202020204" pitchFamily="34" charset="0"/>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2863-9C5A-7B35-A9F4-B2AE826E78C3}"/>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3835320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2"/>
        <p:cNvGrpSpPr/>
        <p:nvPr/>
      </p:nvGrpSpPr>
      <p:grpSpPr>
        <a:xfrm>
          <a:off x="0" y="0"/>
          <a:ext cx="0" cy="0"/>
          <a:chOff x="0" y="0"/>
          <a:chExt cx="0" cy="0"/>
        </a:xfrm>
      </p:grpSpPr>
      <p:sp>
        <p:nvSpPr>
          <p:cNvPr id="1619" name="Google Shape;1619;p19"/>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12" name="Rectangle 11"/>
          <p:cNvSpPr/>
          <p:nvPr/>
        </p:nvSpPr>
        <p:spPr>
          <a:xfrm>
            <a:off x="1951323" y="1481424"/>
            <a:ext cx="5438274" cy="536301"/>
          </a:xfrm>
          <a:prstGeom prst="rect">
            <a:avLst/>
          </a:prstGeom>
        </p:spPr>
        <p:txBody>
          <a:bodyPr wrap="square">
            <a:spAutoFit/>
          </a:bodyPr>
          <a:lstStyle/>
          <a:p>
            <a:pPr algn="ctr">
              <a:lnSpc>
                <a:spcPct val="135000"/>
              </a:lnSpc>
              <a:spcBef>
                <a:spcPts val="600"/>
              </a:spcBef>
              <a:spcAft>
                <a:spcPts val="600"/>
              </a:spcAft>
            </a:pPr>
            <a:r>
              <a:rPr lang="en-US" sz="2400"/>
              <a:t>Một số biển cảnh báo an toàn</a:t>
            </a:r>
          </a:p>
        </p:txBody>
      </p:sp>
      <p:grpSp>
        <p:nvGrpSpPr>
          <p:cNvPr id="5" name="Group 4"/>
          <p:cNvGrpSpPr/>
          <p:nvPr/>
        </p:nvGrpSpPr>
        <p:grpSpPr>
          <a:xfrm>
            <a:off x="219174" y="2524290"/>
            <a:ext cx="2434892" cy="2273789"/>
            <a:chOff x="219174" y="2524290"/>
            <a:chExt cx="2434892" cy="2273789"/>
          </a:xfrm>
        </p:grpSpPr>
        <p:pic>
          <p:nvPicPr>
            <p:cNvPr id="2" name="Picture 1"/>
            <p:cNvPicPr>
              <a:picLocks noChangeAspect="1"/>
            </p:cNvPicPr>
            <p:nvPr/>
          </p:nvPicPr>
          <p:blipFill>
            <a:blip r:embed="rId3"/>
            <a:stretch>
              <a:fillRect/>
            </a:stretch>
          </p:blipFill>
          <p:spPr>
            <a:xfrm>
              <a:off x="660984" y="2524290"/>
              <a:ext cx="1805238" cy="1511362"/>
            </a:xfrm>
            <a:prstGeom prst="rect">
              <a:avLst/>
            </a:prstGeom>
          </p:spPr>
        </p:pic>
        <p:sp>
          <p:nvSpPr>
            <p:cNvPr id="13" name="Rectangle 12"/>
            <p:cNvSpPr/>
            <p:nvPr/>
          </p:nvSpPr>
          <p:spPr>
            <a:xfrm>
              <a:off x="219174" y="4298775"/>
              <a:ext cx="2434892" cy="499304"/>
            </a:xfrm>
            <a:prstGeom prst="rect">
              <a:avLst/>
            </a:prstGeom>
          </p:spPr>
          <p:txBody>
            <a:bodyPr wrap="square">
              <a:spAutoFit/>
            </a:bodyPr>
            <a:lstStyle/>
            <a:p>
              <a:pPr algn="ctr">
                <a:lnSpc>
                  <a:spcPct val="135000"/>
                </a:lnSpc>
                <a:spcBef>
                  <a:spcPts val="600"/>
                </a:spcBef>
                <a:spcAft>
                  <a:spcPts val="600"/>
                </a:spcAft>
              </a:pPr>
              <a:r>
                <a:rPr lang="en-US" sz="2200">
                  <a:solidFill>
                    <a:srgbClr val="FF0000"/>
                  </a:solidFill>
                </a:rPr>
                <a:t>Cấm dùng lửa</a:t>
              </a:r>
            </a:p>
          </p:txBody>
        </p:sp>
      </p:grpSp>
      <p:grpSp>
        <p:nvGrpSpPr>
          <p:cNvPr id="6" name="Group 5"/>
          <p:cNvGrpSpPr/>
          <p:nvPr/>
        </p:nvGrpSpPr>
        <p:grpSpPr>
          <a:xfrm>
            <a:off x="3150983" y="2373088"/>
            <a:ext cx="2613611" cy="2436215"/>
            <a:chOff x="3150983" y="2373088"/>
            <a:chExt cx="2613611" cy="2436215"/>
          </a:xfrm>
        </p:grpSpPr>
        <p:pic>
          <p:nvPicPr>
            <p:cNvPr id="3" name="Picture 2"/>
            <p:cNvPicPr>
              <a:picLocks noChangeAspect="1"/>
            </p:cNvPicPr>
            <p:nvPr/>
          </p:nvPicPr>
          <p:blipFill>
            <a:blip r:embed="rId4"/>
            <a:stretch>
              <a:fillRect/>
            </a:stretch>
          </p:blipFill>
          <p:spPr>
            <a:xfrm>
              <a:off x="3326104" y="2373088"/>
              <a:ext cx="2081713" cy="1875829"/>
            </a:xfrm>
            <a:prstGeom prst="rect">
              <a:avLst/>
            </a:prstGeom>
          </p:spPr>
        </p:pic>
        <p:sp>
          <p:nvSpPr>
            <p:cNvPr id="14" name="Rectangle 13"/>
            <p:cNvSpPr/>
            <p:nvPr/>
          </p:nvSpPr>
          <p:spPr>
            <a:xfrm>
              <a:off x="3150983" y="4309999"/>
              <a:ext cx="2613611" cy="499304"/>
            </a:xfrm>
            <a:prstGeom prst="rect">
              <a:avLst/>
            </a:prstGeom>
          </p:spPr>
          <p:txBody>
            <a:bodyPr wrap="square">
              <a:spAutoFit/>
            </a:bodyPr>
            <a:lstStyle/>
            <a:p>
              <a:pPr algn="ctr">
                <a:lnSpc>
                  <a:spcPct val="135000"/>
                </a:lnSpc>
                <a:spcBef>
                  <a:spcPts val="600"/>
                </a:spcBef>
                <a:spcAft>
                  <a:spcPts val="600"/>
                </a:spcAft>
              </a:pPr>
              <a:r>
                <a:rPr lang="en-US" sz="2200">
                  <a:solidFill>
                    <a:srgbClr val="0070C0"/>
                  </a:solidFill>
                </a:rPr>
                <a:t>Phải đeo gang tay</a:t>
              </a:r>
            </a:p>
          </p:txBody>
        </p:sp>
      </p:grpSp>
      <p:grpSp>
        <p:nvGrpSpPr>
          <p:cNvPr id="7" name="Group 6"/>
          <p:cNvGrpSpPr/>
          <p:nvPr/>
        </p:nvGrpSpPr>
        <p:grpSpPr>
          <a:xfrm>
            <a:off x="6135732" y="2373088"/>
            <a:ext cx="2613611" cy="2424991"/>
            <a:chOff x="6135732" y="2373088"/>
            <a:chExt cx="2613611" cy="2424991"/>
          </a:xfrm>
        </p:grpSpPr>
        <p:pic>
          <p:nvPicPr>
            <p:cNvPr id="4" name="Picture 3"/>
            <p:cNvPicPr>
              <a:picLocks noChangeAspect="1"/>
            </p:cNvPicPr>
            <p:nvPr/>
          </p:nvPicPr>
          <p:blipFill>
            <a:blip r:embed="rId5"/>
            <a:stretch>
              <a:fillRect/>
            </a:stretch>
          </p:blipFill>
          <p:spPr>
            <a:xfrm>
              <a:off x="6400805" y="2373088"/>
              <a:ext cx="2083466" cy="1662564"/>
            </a:xfrm>
            <a:prstGeom prst="rect">
              <a:avLst/>
            </a:prstGeom>
          </p:spPr>
        </p:pic>
        <p:sp>
          <p:nvSpPr>
            <p:cNvPr id="15" name="Rectangle 14"/>
            <p:cNvSpPr/>
            <p:nvPr/>
          </p:nvSpPr>
          <p:spPr>
            <a:xfrm>
              <a:off x="6135732" y="4298775"/>
              <a:ext cx="2613611" cy="499304"/>
            </a:xfrm>
            <a:prstGeom prst="rect">
              <a:avLst/>
            </a:prstGeom>
          </p:spPr>
          <p:txBody>
            <a:bodyPr wrap="square">
              <a:spAutoFit/>
            </a:bodyPr>
            <a:lstStyle/>
            <a:p>
              <a:pPr algn="ctr">
                <a:lnSpc>
                  <a:spcPct val="135000"/>
                </a:lnSpc>
                <a:spcBef>
                  <a:spcPts val="600"/>
                </a:spcBef>
                <a:spcAft>
                  <a:spcPts val="600"/>
                </a:spcAft>
              </a:pPr>
              <a:r>
                <a:rPr lang="en-GB" sz="2200">
                  <a:solidFill>
                    <a:schemeClr val="accent4">
                      <a:lumMod val="75000"/>
                    </a:schemeClr>
                  </a:solidFill>
                </a:rPr>
                <a:t>Điện cao thế</a:t>
              </a:r>
              <a:endParaRPr lang="en-US" sz="2200">
                <a:solidFill>
                  <a:schemeClr val="accent4">
                    <a:lumMod val="75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AutoShape 8">
            <a:extLst>
              <a:ext uri="{FF2B5EF4-FFF2-40B4-BE49-F238E27FC236}">
                <a16:creationId xmlns:a16="http://schemas.microsoft.com/office/drawing/2014/main" id="{9E79447C-73AE-982B-722D-4176696132C1}"/>
              </a:ext>
            </a:extLst>
          </p:cNvPr>
          <p:cNvSpPr>
            <a:spLocks noChangeAspect="1" noChangeArrowheads="1" noTextEdit="1"/>
          </p:cNvSpPr>
          <p:nvPr/>
        </p:nvSpPr>
        <p:spPr bwMode="gray">
          <a:xfrm flipH="1">
            <a:off x="4794648" y="2361010"/>
            <a:ext cx="68222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buClrTx/>
            </a:pPr>
            <a:endParaRPr lang="en-US" sz="1350" kern="1200">
              <a:solidFill>
                <a:srgbClr val="003366"/>
              </a:solidFill>
              <a:latin typeface="Arial" panose="020B0604020202020204" pitchFamily="34" charset="0"/>
              <a:ea typeface="+mn-ea"/>
              <a:cs typeface="+mn-cs"/>
            </a:endParaRPr>
          </a:p>
        </p:txBody>
      </p:sp>
      <p:pic>
        <p:nvPicPr>
          <p:cNvPr id="9220" name="Picture 6">
            <a:extLst>
              <a:ext uri="{FF2B5EF4-FFF2-40B4-BE49-F238E27FC236}">
                <a16:creationId xmlns:a16="http://schemas.microsoft.com/office/drawing/2014/main" id="{77E9B6EE-8C9F-16F6-DAD7-A2D7FFFA6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822" y="903382"/>
            <a:ext cx="6422833" cy="14838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221" name="Rectangle 1">
            <a:extLst>
              <a:ext uri="{FF2B5EF4-FFF2-40B4-BE49-F238E27FC236}">
                <a16:creationId xmlns:a16="http://schemas.microsoft.com/office/drawing/2014/main" id="{14EF02BB-3E0B-DC83-5376-9797245D6E10}"/>
              </a:ext>
            </a:extLst>
          </p:cNvPr>
          <p:cNvSpPr>
            <a:spLocks noChangeArrowheads="1"/>
          </p:cNvSpPr>
          <p:nvPr/>
        </p:nvSpPr>
        <p:spPr bwMode="auto">
          <a:xfrm>
            <a:off x="231355" y="2611042"/>
            <a:ext cx="857112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0" fontAlgn="base" hangingPunct="0">
              <a:spcBef>
                <a:spcPct val="0"/>
              </a:spcBef>
              <a:spcAft>
                <a:spcPct val="0"/>
              </a:spcAft>
              <a:buClrTx/>
              <a:buNone/>
            </a:pPr>
            <a:r>
              <a:rPr lang="en-US" altLang="en-US" sz="2400" b="0" kern="1200" dirty="0" err="1">
                <a:solidFill>
                  <a:srgbClr val="FF0000"/>
                </a:solidFill>
                <a:latin typeface="Times New Roman" panose="02020603050405020304" pitchFamily="18" charset="0"/>
                <a:ea typeface="+mn-ea"/>
                <a:cs typeface="Times New Roman" panose="02020603050405020304" pitchFamily="18" charset="0"/>
              </a:rPr>
              <a:t>Kí</a:t>
            </a:r>
            <a:r>
              <a:rPr lang="en-US" altLang="en-US" sz="2400" b="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0000"/>
                </a:solidFill>
                <a:latin typeface="Times New Roman" panose="02020603050405020304" pitchFamily="18" charset="0"/>
                <a:ea typeface="+mn-ea"/>
                <a:cs typeface="Times New Roman" panose="02020603050405020304" pitchFamily="18" charset="0"/>
              </a:rPr>
              <a:t>hiệu</a:t>
            </a:r>
            <a:r>
              <a:rPr lang="en-US" altLang="en-US" sz="2400" b="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0000"/>
                </a:solidFill>
                <a:latin typeface="Times New Roman" panose="02020603050405020304" pitchFamily="18" charset="0"/>
                <a:ea typeface="+mn-ea"/>
                <a:cs typeface="Times New Roman" panose="02020603050405020304" pitchFamily="18" charset="0"/>
              </a:rPr>
              <a:t>cảnh</a:t>
            </a:r>
            <a:r>
              <a:rPr lang="en-US" altLang="en-US" sz="2400" b="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0000"/>
                </a:solidFill>
                <a:latin typeface="Times New Roman" panose="02020603050405020304" pitchFamily="18" charset="0"/>
                <a:ea typeface="+mn-ea"/>
                <a:cs typeface="Times New Roman" panose="02020603050405020304" pitchFamily="18" charset="0"/>
              </a:rPr>
              <a:t>báo</a:t>
            </a:r>
            <a:r>
              <a:rPr lang="en-US" altLang="en-US" sz="2400" b="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0000"/>
                </a:solidFill>
                <a:latin typeface="Times New Roman" panose="02020603050405020304" pitchFamily="18" charset="0"/>
                <a:ea typeface="+mn-ea"/>
                <a:cs typeface="Times New Roman" panose="02020603050405020304" pitchFamily="18" charset="0"/>
              </a:rPr>
              <a:t>cấm</a:t>
            </a:r>
            <a:r>
              <a:rPr lang="en-US" altLang="en-US" sz="2400" b="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0000"/>
                </a:solidFill>
                <a:latin typeface="Times New Roman" panose="02020603050405020304" pitchFamily="18" charset="0"/>
                <a:ea typeface="+mn-ea"/>
                <a:cs typeface="Times New Roman" panose="02020603050405020304" pitchFamily="18" charset="0"/>
              </a:rPr>
              <a:t>Hình</a:t>
            </a:r>
            <a:r>
              <a:rPr lang="en-US" altLang="en-US" sz="2400" b="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0000"/>
                </a:solidFill>
                <a:latin typeface="Times New Roman" panose="02020603050405020304" pitchFamily="18" charset="0"/>
                <a:ea typeface="+mn-ea"/>
                <a:cs typeface="Times New Roman" panose="02020603050405020304" pitchFamily="18" charset="0"/>
              </a:rPr>
              <a:t>tròn</a:t>
            </a:r>
            <a:r>
              <a:rPr lang="en-US" altLang="en-US" sz="2400" b="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0000"/>
                </a:solidFill>
                <a:latin typeface="Times New Roman" panose="02020603050405020304" pitchFamily="18" charset="0"/>
                <a:ea typeface="+mn-ea"/>
                <a:cs typeface="Times New Roman" panose="02020603050405020304" pitchFamily="18" charset="0"/>
              </a:rPr>
              <a:t>viền</a:t>
            </a:r>
            <a:r>
              <a:rPr lang="en-US" altLang="en-US" sz="2400" b="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0000"/>
                </a:solidFill>
                <a:latin typeface="Times New Roman" panose="02020603050405020304" pitchFamily="18" charset="0"/>
                <a:ea typeface="+mn-ea"/>
                <a:cs typeface="Times New Roman" panose="02020603050405020304" pitchFamily="18" charset="0"/>
              </a:rPr>
              <a:t>đỏ</a:t>
            </a:r>
            <a:r>
              <a:rPr lang="en-US" altLang="en-US" sz="2400" b="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0000"/>
                </a:solidFill>
                <a:latin typeface="Times New Roman" panose="02020603050405020304" pitchFamily="18" charset="0"/>
                <a:ea typeface="+mn-ea"/>
                <a:cs typeface="Times New Roman" panose="02020603050405020304" pitchFamily="18" charset="0"/>
              </a:rPr>
              <a:t>nền</a:t>
            </a:r>
            <a:r>
              <a:rPr lang="en-US" altLang="en-US" sz="2400" b="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0000"/>
                </a:solidFill>
                <a:latin typeface="Times New Roman" panose="02020603050405020304" pitchFamily="18" charset="0"/>
                <a:ea typeface="+mn-ea"/>
                <a:cs typeface="Times New Roman" panose="02020603050405020304" pitchFamily="18" charset="0"/>
              </a:rPr>
              <a:t>trắng</a:t>
            </a:r>
            <a:r>
              <a:rPr lang="en-US" altLang="en-US" sz="2400" b="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0000"/>
                </a:solidFill>
                <a:latin typeface="Times New Roman" panose="02020603050405020304" pitchFamily="18" charset="0"/>
                <a:ea typeface="+mn-ea"/>
                <a:cs typeface="Times New Roman" panose="02020603050405020304" pitchFamily="18" charset="0"/>
              </a:rPr>
              <a:t>hình</a:t>
            </a:r>
            <a:r>
              <a:rPr lang="en-US" altLang="en-US" sz="2400" b="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0000"/>
                </a:solidFill>
                <a:latin typeface="Times New Roman" panose="02020603050405020304" pitchFamily="18" charset="0"/>
                <a:ea typeface="+mn-ea"/>
                <a:cs typeface="Times New Roman" panose="02020603050405020304" pitchFamily="18" charset="0"/>
              </a:rPr>
              <a:t>vẽ</a:t>
            </a:r>
            <a:r>
              <a:rPr lang="en-US" altLang="en-US" sz="2400" b="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0000"/>
                </a:solidFill>
                <a:latin typeface="Times New Roman" panose="02020603050405020304" pitchFamily="18" charset="0"/>
                <a:ea typeface="+mn-ea"/>
                <a:cs typeface="Times New Roman" panose="02020603050405020304" pitchFamily="18" charset="0"/>
              </a:rPr>
              <a:t>màu</a:t>
            </a:r>
            <a:r>
              <a:rPr lang="en-US" altLang="en-US" sz="2400" b="0"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0000"/>
                </a:solidFill>
                <a:latin typeface="Times New Roman" panose="02020603050405020304" pitchFamily="18" charset="0"/>
                <a:ea typeface="+mn-ea"/>
                <a:cs typeface="Times New Roman" panose="02020603050405020304" pitchFamily="18" charset="0"/>
              </a:rPr>
              <a:t>đen</a:t>
            </a:r>
            <a:r>
              <a:rPr lang="en-US" altLang="en-US" sz="2400" b="0" kern="1200" dirty="0">
                <a:solidFill>
                  <a:srgbClr val="FF0000"/>
                </a:solidFill>
                <a:latin typeface="Times New Roman" panose="02020603050405020304" pitchFamily="18" charset="0"/>
                <a:ea typeface="+mn-ea"/>
                <a:cs typeface="Times New Roman" panose="02020603050405020304" pitchFamily="18" charset="0"/>
              </a:rPr>
              <a:t>.</a:t>
            </a:r>
          </a:p>
          <a:p>
            <a:pPr defTabSz="685800" eaLnBrk="0" fontAlgn="base" hangingPunct="0">
              <a:spcBef>
                <a:spcPct val="0"/>
              </a:spcBef>
              <a:spcAft>
                <a:spcPct val="0"/>
              </a:spcAft>
              <a:buClrTx/>
              <a:buNone/>
            </a:pP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Kí</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hiệu</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cảnh</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báo</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nguy</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hiểm</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Hình</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tam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giác</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đều</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viền</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đen</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hoặc</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đỏ</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nền</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vàng</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hình</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vẽ</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màu</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FF9900"/>
                </a:solidFill>
                <a:latin typeface="Times New Roman" panose="02020603050405020304" pitchFamily="18" charset="0"/>
                <a:ea typeface="+mn-ea"/>
                <a:cs typeface="Times New Roman" panose="02020603050405020304" pitchFamily="18" charset="0"/>
              </a:rPr>
              <a:t>đen</a:t>
            </a:r>
            <a:r>
              <a:rPr lang="en-US" altLang="en-US" sz="2400" b="0" kern="1200" dirty="0">
                <a:solidFill>
                  <a:srgbClr val="FF9900"/>
                </a:solidFill>
                <a:latin typeface="Times New Roman" panose="02020603050405020304" pitchFamily="18" charset="0"/>
                <a:ea typeface="+mn-ea"/>
                <a:cs typeface="Times New Roman" panose="02020603050405020304" pitchFamily="18" charset="0"/>
              </a:rPr>
              <a:t>.</a:t>
            </a:r>
          </a:p>
          <a:p>
            <a:pPr defTabSz="685800" eaLnBrk="0" fontAlgn="base" hangingPunct="0">
              <a:spcBef>
                <a:spcPct val="0"/>
              </a:spcBef>
              <a:spcAft>
                <a:spcPct val="0"/>
              </a:spcAft>
              <a:buClrTx/>
              <a:buNone/>
            </a:pPr>
            <a:r>
              <a:rPr lang="en-US" altLang="en-US" sz="2400" b="0" kern="1200" dirty="0" err="1">
                <a:solidFill>
                  <a:srgbClr val="003366"/>
                </a:solidFill>
                <a:latin typeface="Times New Roman" panose="02020603050405020304" pitchFamily="18" charset="0"/>
                <a:ea typeface="+mn-ea"/>
                <a:cs typeface="Times New Roman" panose="02020603050405020304" pitchFamily="18" charset="0"/>
              </a:rPr>
              <a:t>Kí</a:t>
            </a:r>
            <a:r>
              <a:rPr lang="en-US" altLang="en-US" sz="2400" b="0" kern="1200" dirty="0">
                <a:solidFill>
                  <a:srgbClr val="003366"/>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003366"/>
                </a:solidFill>
                <a:latin typeface="Times New Roman" panose="02020603050405020304" pitchFamily="18" charset="0"/>
                <a:ea typeface="+mn-ea"/>
                <a:cs typeface="Times New Roman" panose="02020603050405020304" pitchFamily="18" charset="0"/>
              </a:rPr>
              <a:t>hiệu</a:t>
            </a:r>
            <a:r>
              <a:rPr lang="en-US" altLang="en-US" sz="2400" b="0" kern="1200" dirty="0">
                <a:solidFill>
                  <a:srgbClr val="003366"/>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003366"/>
                </a:solidFill>
                <a:latin typeface="Times New Roman" panose="02020603050405020304" pitchFamily="18" charset="0"/>
                <a:ea typeface="+mn-ea"/>
                <a:cs typeface="Times New Roman" panose="02020603050405020304" pitchFamily="18" charset="0"/>
              </a:rPr>
              <a:t>cảnh</a:t>
            </a:r>
            <a:r>
              <a:rPr lang="en-US" altLang="en-US" sz="2400" b="0" kern="1200" dirty="0">
                <a:solidFill>
                  <a:srgbClr val="003366"/>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003366"/>
                </a:solidFill>
                <a:latin typeface="Times New Roman" panose="02020603050405020304" pitchFamily="18" charset="0"/>
                <a:ea typeface="+mn-ea"/>
                <a:cs typeface="Times New Roman" panose="02020603050405020304" pitchFamily="18" charset="0"/>
              </a:rPr>
              <a:t>bắt</a:t>
            </a:r>
            <a:r>
              <a:rPr lang="en-US" altLang="en-US" sz="2400" b="0" kern="1200" dirty="0">
                <a:solidFill>
                  <a:srgbClr val="003366"/>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003366"/>
                </a:solidFill>
                <a:latin typeface="Times New Roman" panose="02020603050405020304" pitchFamily="18" charset="0"/>
                <a:ea typeface="+mn-ea"/>
                <a:cs typeface="Times New Roman" panose="02020603050405020304" pitchFamily="18" charset="0"/>
              </a:rPr>
              <a:t>buộc</a:t>
            </a:r>
            <a:r>
              <a:rPr lang="en-US" altLang="en-US" sz="2400" b="0" kern="1200" dirty="0">
                <a:solidFill>
                  <a:srgbClr val="003366"/>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003366"/>
                </a:solidFill>
                <a:latin typeface="Times New Roman" panose="02020603050405020304" pitchFamily="18" charset="0"/>
                <a:ea typeface="+mn-ea"/>
                <a:cs typeface="Times New Roman" panose="02020603050405020304" pitchFamily="18" charset="0"/>
              </a:rPr>
              <a:t>thực</a:t>
            </a:r>
            <a:r>
              <a:rPr lang="en-US" altLang="en-US" sz="2400" b="0" kern="1200" dirty="0">
                <a:solidFill>
                  <a:srgbClr val="003366"/>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003366"/>
                </a:solidFill>
                <a:latin typeface="Times New Roman" panose="02020603050405020304" pitchFamily="18" charset="0"/>
                <a:ea typeface="+mn-ea"/>
                <a:cs typeface="Times New Roman" panose="02020603050405020304" pitchFamily="18" charset="0"/>
              </a:rPr>
              <a:t>hiện</a:t>
            </a:r>
            <a:r>
              <a:rPr lang="en-US" altLang="en-US" sz="2400" b="0" kern="1200" dirty="0">
                <a:solidFill>
                  <a:srgbClr val="003366"/>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003366"/>
                </a:solidFill>
                <a:latin typeface="Times New Roman" panose="02020603050405020304" pitchFamily="18" charset="0"/>
                <a:ea typeface="+mn-ea"/>
                <a:cs typeface="Times New Roman" panose="02020603050405020304" pitchFamily="18" charset="0"/>
              </a:rPr>
              <a:t>Hình</a:t>
            </a:r>
            <a:r>
              <a:rPr lang="en-US" altLang="en-US" sz="2400" b="0" kern="1200" dirty="0">
                <a:solidFill>
                  <a:srgbClr val="003366"/>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003366"/>
                </a:solidFill>
                <a:latin typeface="Times New Roman" panose="02020603050405020304" pitchFamily="18" charset="0"/>
                <a:ea typeface="+mn-ea"/>
                <a:cs typeface="Times New Roman" panose="02020603050405020304" pitchFamily="18" charset="0"/>
              </a:rPr>
              <a:t>tròn</a:t>
            </a:r>
            <a:r>
              <a:rPr lang="en-US" altLang="en-US" sz="2400" b="0" kern="1200" dirty="0">
                <a:solidFill>
                  <a:srgbClr val="003366"/>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003366"/>
                </a:solidFill>
                <a:latin typeface="Times New Roman" panose="02020603050405020304" pitchFamily="18" charset="0"/>
                <a:ea typeface="+mn-ea"/>
                <a:cs typeface="Times New Roman" panose="02020603050405020304" pitchFamily="18" charset="0"/>
              </a:rPr>
              <a:t>nền</a:t>
            </a:r>
            <a:r>
              <a:rPr lang="en-US" altLang="en-US" sz="2400" b="0" kern="1200" dirty="0">
                <a:solidFill>
                  <a:srgbClr val="003366"/>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003366"/>
                </a:solidFill>
                <a:latin typeface="Times New Roman" panose="02020603050405020304" pitchFamily="18" charset="0"/>
                <a:ea typeface="+mn-ea"/>
                <a:cs typeface="Times New Roman" panose="02020603050405020304" pitchFamily="18" charset="0"/>
              </a:rPr>
              <a:t>xanh</a:t>
            </a:r>
            <a:r>
              <a:rPr lang="en-US" altLang="en-US" sz="2400" b="0" kern="1200" dirty="0">
                <a:solidFill>
                  <a:srgbClr val="003366"/>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003366"/>
                </a:solidFill>
                <a:latin typeface="Times New Roman" panose="02020603050405020304" pitchFamily="18" charset="0"/>
                <a:ea typeface="+mn-ea"/>
                <a:cs typeface="Times New Roman" panose="02020603050405020304" pitchFamily="18" charset="0"/>
              </a:rPr>
              <a:t>hình</a:t>
            </a:r>
            <a:r>
              <a:rPr lang="en-US" altLang="en-US" sz="2400" b="0" kern="1200" dirty="0">
                <a:solidFill>
                  <a:srgbClr val="003366"/>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003366"/>
                </a:solidFill>
                <a:latin typeface="Times New Roman" panose="02020603050405020304" pitchFamily="18" charset="0"/>
                <a:ea typeface="+mn-ea"/>
                <a:cs typeface="Times New Roman" panose="02020603050405020304" pitchFamily="18" charset="0"/>
              </a:rPr>
              <a:t>vẽ</a:t>
            </a:r>
            <a:r>
              <a:rPr lang="en-US" altLang="en-US" sz="2400" b="0" kern="1200" dirty="0">
                <a:solidFill>
                  <a:srgbClr val="003366"/>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003366"/>
                </a:solidFill>
                <a:latin typeface="Times New Roman" panose="02020603050405020304" pitchFamily="18" charset="0"/>
                <a:ea typeface="+mn-ea"/>
                <a:cs typeface="Times New Roman" panose="02020603050405020304" pitchFamily="18" charset="0"/>
              </a:rPr>
              <a:t>màu</a:t>
            </a:r>
            <a:r>
              <a:rPr lang="en-US" altLang="en-US" sz="2400" b="0" kern="1200" dirty="0">
                <a:solidFill>
                  <a:srgbClr val="003366"/>
                </a:solidFill>
                <a:latin typeface="Times New Roman" panose="02020603050405020304" pitchFamily="18" charset="0"/>
                <a:ea typeface="+mn-ea"/>
                <a:cs typeface="Times New Roman" panose="02020603050405020304" pitchFamily="18" charset="0"/>
              </a:rPr>
              <a:t> </a:t>
            </a:r>
            <a:r>
              <a:rPr lang="en-US" altLang="en-US" sz="2400" b="0" kern="1200" dirty="0" err="1">
                <a:solidFill>
                  <a:srgbClr val="003366"/>
                </a:solidFill>
                <a:latin typeface="Times New Roman" panose="02020603050405020304" pitchFamily="18" charset="0"/>
                <a:ea typeface="+mn-ea"/>
                <a:cs typeface="Times New Roman" panose="02020603050405020304" pitchFamily="18" charset="0"/>
              </a:rPr>
              <a:t>trắng</a:t>
            </a:r>
            <a:r>
              <a:rPr lang="en-US" altLang="en-US" sz="2400" b="0" kern="1200" dirty="0">
                <a:solidFill>
                  <a:srgbClr val="003366"/>
                </a:solidFill>
                <a:latin typeface="Times New Roman" panose="02020603050405020304" pitchFamily="18" charset="0"/>
                <a:ea typeface="+mn-ea"/>
                <a:cs typeface="Times New Roman" panose="02020603050405020304" pitchFamily="18" charset="0"/>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645983" y="1949116"/>
            <a:ext cx="4646100" cy="1302461"/>
          </a:xfrm>
          <a:prstGeom prst="rect">
            <a:avLst/>
          </a:prstGeom>
        </p:spPr>
        <p:txBody>
          <a:bodyPr spcFirstLastPara="1" wrap="square" lIns="0" tIns="0" rIns="0" bIns="0" anchor="b" anchorCtr="0">
            <a:noAutofit/>
          </a:bodyPr>
          <a:lstStyle/>
          <a:p>
            <a:pPr marL="0" lvl="0" indent="0" algn="l" rtl="0">
              <a:lnSpc>
                <a:spcPct val="135000"/>
              </a:lnSpc>
              <a:spcBef>
                <a:spcPts val="600"/>
              </a:spcBef>
              <a:spcAft>
                <a:spcPts val="600"/>
              </a:spcAft>
              <a:buNone/>
            </a:pPr>
            <a:r>
              <a:rPr lang="en-US" sz="2800">
                <a:latin typeface="Arial" panose="020B0604020202020204" pitchFamily="34" charset="0"/>
                <a:cs typeface="Arial" panose="020B0604020202020204" pitchFamily="34" charset="0"/>
              </a:rPr>
              <a:t>Một số quy định an toàn trong phòng thực hành</a:t>
            </a:r>
          </a:p>
        </p:txBody>
      </p:sp>
      <p:sp>
        <p:nvSpPr>
          <p:cNvPr id="1595" name="Google Shape;1595;p16"/>
          <p:cNvSpPr txBox="1"/>
          <p:nvPr/>
        </p:nvSpPr>
        <p:spPr>
          <a:xfrm>
            <a:off x="0" y="2251598"/>
            <a:ext cx="1246500" cy="73225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300" b="1">
                <a:solidFill>
                  <a:schemeClr val="accent4"/>
                </a:solidFill>
                <a:latin typeface="Arial" panose="020B0604020202020204" pitchFamily="34" charset="0"/>
                <a:ea typeface="Encode Sans Semi Condensed"/>
                <a:cs typeface="Arial" panose="020B0604020202020204" pitchFamily="34" charset="0"/>
                <a:sym typeface="Encode Sans Semi Condensed"/>
              </a:rPr>
              <a:t>2</a:t>
            </a:r>
          </a:p>
        </p:txBody>
      </p:sp>
    </p:spTree>
    <p:extLst>
      <p:ext uri="{BB962C8B-B14F-4D97-AF65-F5344CB8AC3E}">
        <p14:creationId xmlns:p14="http://schemas.microsoft.com/office/powerpoint/2010/main" val="2777550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AutoShape 8">
            <a:extLst>
              <a:ext uri="{FF2B5EF4-FFF2-40B4-BE49-F238E27FC236}">
                <a16:creationId xmlns:a16="http://schemas.microsoft.com/office/drawing/2014/main" id="{DDE27BC9-77EF-62C0-8B05-2601FA68B1D7}"/>
              </a:ext>
            </a:extLst>
          </p:cNvPr>
          <p:cNvSpPr>
            <a:spLocks noChangeAspect="1" noChangeArrowheads="1" noTextEdit="1"/>
          </p:cNvSpPr>
          <p:nvPr/>
        </p:nvSpPr>
        <p:spPr bwMode="gray">
          <a:xfrm flipH="1">
            <a:off x="4794648" y="2361010"/>
            <a:ext cx="68222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buClrTx/>
            </a:pPr>
            <a:endParaRPr lang="en-US" sz="1350" kern="1200">
              <a:solidFill>
                <a:srgbClr val="003366"/>
              </a:solidFill>
              <a:latin typeface="Arial" panose="020B0604020202020204" pitchFamily="34" charset="0"/>
              <a:ea typeface="+mn-ea"/>
              <a:cs typeface="+mn-cs"/>
            </a:endParaRPr>
          </a:p>
        </p:txBody>
      </p:sp>
      <p:pic>
        <p:nvPicPr>
          <p:cNvPr id="10244" name="Picture 6">
            <a:extLst>
              <a:ext uri="{FF2B5EF4-FFF2-40B4-BE49-F238E27FC236}">
                <a16:creationId xmlns:a16="http://schemas.microsoft.com/office/drawing/2014/main" id="{B2DD2619-EE82-D072-A20C-DC3589054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69" y="945357"/>
            <a:ext cx="8240617" cy="3679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044E10F-DA2B-B92A-475B-0774538513F5}"/>
              </a:ext>
            </a:extLst>
          </p:cNvPr>
          <p:cNvSpPr>
            <a:spLocks noGrp="1" noChangeArrowheads="1"/>
          </p:cNvSpPr>
          <p:nvPr>
            <p:ph type="title"/>
          </p:nvPr>
        </p:nvSpPr>
        <p:spPr>
          <a:xfrm>
            <a:off x="1862138" y="303610"/>
            <a:ext cx="5842397" cy="364331"/>
          </a:xfrm>
        </p:spPr>
        <p:txBody>
          <a:bodyPr/>
          <a:lstStyle/>
          <a:p>
            <a:pPr eaLnBrk="1" hangingPunct="1"/>
            <a:r>
              <a:rPr lang="en-US" altLang="en-US" sz="1500" b="1"/>
              <a:t>II. Một số quy tắc an toàn khi học trong phòng thực hành</a:t>
            </a:r>
            <a:endParaRPr lang="en-US" altLang="en-US" sz="1500"/>
          </a:p>
        </p:txBody>
      </p:sp>
      <p:sp>
        <p:nvSpPr>
          <p:cNvPr id="11267" name="AutoShape 8">
            <a:extLst>
              <a:ext uri="{FF2B5EF4-FFF2-40B4-BE49-F238E27FC236}">
                <a16:creationId xmlns:a16="http://schemas.microsoft.com/office/drawing/2014/main" id="{63A1D854-7974-A4D1-8C1D-2F732801BB2B}"/>
              </a:ext>
            </a:extLst>
          </p:cNvPr>
          <p:cNvSpPr>
            <a:spLocks noChangeAspect="1" noChangeArrowheads="1" noTextEdit="1"/>
          </p:cNvSpPr>
          <p:nvPr/>
        </p:nvSpPr>
        <p:spPr bwMode="gray">
          <a:xfrm flipH="1">
            <a:off x="4794648" y="2361010"/>
            <a:ext cx="682228"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685800" eaLnBrk="0" fontAlgn="base" hangingPunct="0">
              <a:spcBef>
                <a:spcPct val="0"/>
              </a:spcBef>
              <a:spcAft>
                <a:spcPct val="0"/>
              </a:spcAft>
              <a:buClrTx/>
            </a:pPr>
            <a:endParaRPr lang="en-US" sz="1350" kern="1200">
              <a:solidFill>
                <a:srgbClr val="003366"/>
              </a:solidFill>
              <a:latin typeface="Arial" panose="020B0604020202020204" pitchFamily="34" charset="0"/>
              <a:ea typeface="+mn-ea"/>
              <a:cs typeface="+mn-cs"/>
            </a:endParaRPr>
          </a:p>
        </p:txBody>
      </p:sp>
      <p:pic>
        <p:nvPicPr>
          <p:cNvPr id="11268" name="Picture 2">
            <a:extLst>
              <a:ext uri="{FF2B5EF4-FFF2-40B4-BE49-F238E27FC236}">
                <a16:creationId xmlns:a16="http://schemas.microsoft.com/office/drawing/2014/main" id="{1ACFC2AE-75AA-850E-F8D9-940CCE1747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95" y="1078707"/>
            <a:ext cx="7866042" cy="3761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AD20C73-5FEF-CFA3-1891-76EB8A67C216}"/>
              </a:ext>
            </a:extLst>
          </p:cNvPr>
          <p:cNvSpPr>
            <a:spLocks noGrp="1"/>
          </p:cNvSpPr>
          <p:nvPr>
            <p:ph type="ftr" sz="quarter" idx="11"/>
          </p:nvPr>
        </p:nvSpPr>
        <p:spPr/>
        <p:txBody>
          <a:bodyPr/>
          <a:lstStyle/>
          <a:p>
            <a:pPr>
              <a:defRPr/>
            </a:pPr>
            <a:r>
              <a:rPr lang="en-US"/>
              <a:t>www.themegallery.com</a:t>
            </a:r>
          </a:p>
        </p:txBody>
      </p:sp>
      <p:pic>
        <p:nvPicPr>
          <p:cNvPr id="6" name="Picture 5">
            <a:extLst>
              <a:ext uri="{FF2B5EF4-FFF2-40B4-BE49-F238E27FC236}">
                <a16:creationId xmlns:a16="http://schemas.microsoft.com/office/drawing/2014/main" id="{944ADCA1-0027-F31A-0EB2-F970CAB30F43}"/>
              </a:ext>
            </a:extLst>
          </p:cNvPr>
          <p:cNvPicPr>
            <a:picLocks noChangeAspect="1"/>
          </p:cNvPicPr>
          <p:nvPr/>
        </p:nvPicPr>
        <p:blipFill>
          <a:blip r:embed="rId2"/>
          <a:stretch>
            <a:fillRect/>
          </a:stretch>
        </p:blipFill>
        <p:spPr>
          <a:xfrm>
            <a:off x="363557" y="1414462"/>
            <a:ext cx="7987229" cy="3443289"/>
          </a:xfrm>
          <a:prstGeom prst="rect">
            <a:avLst/>
          </a:prstGeom>
          <a:ln>
            <a:solidFill>
              <a:srgbClr val="FF0000"/>
            </a:solidFill>
          </a:ln>
        </p:spPr>
      </p:pic>
      <p:sp>
        <p:nvSpPr>
          <p:cNvPr id="7" name="TextBox 6">
            <a:extLst>
              <a:ext uri="{FF2B5EF4-FFF2-40B4-BE49-F238E27FC236}">
                <a16:creationId xmlns:a16="http://schemas.microsoft.com/office/drawing/2014/main" id="{546E1C61-F02D-C4D7-BAD9-2B10CB126ECC}"/>
              </a:ext>
            </a:extLst>
          </p:cNvPr>
          <p:cNvSpPr txBox="1"/>
          <p:nvPr/>
        </p:nvSpPr>
        <p:spPr>
          <a:xfrm>
            <a:off x="881349" y="804231"/>
            <a:ext cx="7282150" cy="461665"/>
          </a:xfrm>
          <a:prstGeom prst="rect">
            <a:avLst/>
          </a:prstGeom>
          <a:noFill/>
        </p:spPr>
        <p:txBody>
          <a:bodyPr wrap="square" rtlCol="0">
            <a:spAutoFit/>
          </a:bodyPr>
          <a:lstStyle/>
          <a:p>
            <a:r>
              <a:rPr lang="en-US" sz="2400" dirty="0">
                <a:solidFill>
                  <a:srgbClr val="FF0000"/>
                </a:solidFill>
              </a:rPr>
              <a:t>MỘT SỐ QUY ĐỊNH TRONG PHÒNG THỰC HÀNH</a:t>
            </a:r>
          </a:p>
        </p:txBody>
      </p:sp>
    </p:spTree>
    <p:extLst>
      <p:ext uri="{BB962C8B-B14F-4D97-AF65-F5344CB8AC3E}">
        <p14:creationId xmlns:p14="http://schemas.microsoft.com/office/powerpoint/2010/main" val="717465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1"/>
        <p:cNvGrpSpPr/>
        <p:nvPr/>
      </p:nvGrpSpPr>
      <p:grpSpPr>
        <a:xfrm>
          <a:off x="0" y="0"/>
          <a:ext cx="0" cy="0"/>
          <a:chOff x="0" y="0"/>
          <a:chExt cx="0" cy="0"/>
        </a:xfrm>
      </p:grpSpPr>
      <p:sp>
        <p:nvSpPr>
          <p:cNvPr id="1636" name="Google Shape;1636;p21"/>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7" name="Rectangle 6"/>
          <p:cNvSpPr/>
          <p:nvPr/>
        </p:nvSpPr>
        <p:spPr>
          <a:xfrm>
            <a:off x="639293" y="820501"/>
            <a:ext cx="6766561" cy="35024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342900" indent="-342900" algn="just">
              <a:lnSpc>
                <a:spcPct val="120000"/>
              </a:lnSpc>
              <a:spcBef>
                <a:spcPts val="600"/>
              </a:spcBef>
              <a:spcAft>
                <a:spcPts val="600"/>
              </a:spcAft>
              <a:buFont typeface="Wingdings" panose="05000000000000000000" pitchFamily="2" charset="2"/>
              <a:buChar char="Ø"/>
            </a:pPr>
            <a:r>
              <a:rPr lang="en-US" sz="2100"/>
              <a:t>Khi chuẩn bị làm việc trong phòng thực hành, chúng ta cần kiểm tra mọi thứ trước khi bắt đầu.</a:t>
            </a:r>
          </a:p>
          <a:p>
            <a:pPr marL="342900" indent="-342900" algn="just">
              <a:lnSpc>
                <a:spcPct val="120000"/>
              </a:lnSpc>
              <a:spcBef>
                <a:spcPts val="600"/>
              </a:spcBef>
              <a:spcAft>
                <a:spcPts val="600"/>
              </a:spcAft>
              <a:buFont typeface="Wingdings" panose="05000000000000000000" pitchFamily="2" charset="2"/>
              <a:buChar char="Ø"/>
            </a:pPr>
            <a:r>
              <a:rPr lang="en-US" sz="2100"/>
              <a:t>Mối nguy hiểm trong phòng thực hành có thể liên quan đến việc sử dụng nước, hoá chất, đun nóng, các dụng cụ bằng thuỷ tinh dễ vỡ,...</a:t>
            </a:r>
          </a:p>
          <a:p>
            <a:pPr marL="342900" indent="-342900" algn="just">
              <a:lnSpc>
                <a:spcPct val="120000"/>
              </a:lnSpc>
              <a:spcBef>
                <a:spcPts val="600"/>
              </a:spcBef>
              <a:spcAft>
                <a:spcPts val="600"/>
              </a:spcAft>
              <a:buFont typeface="Wingdings" panose="05000000000000000000" pitchFamily="2" charset="2"/>
              <a:buChar char="Ø"/>
            </a:pPr>
            <a:r>
              <a:rPr lang="en-US" sz="2100"/>
              <a:t>Mối nguy hiểm có thể xảy ra do không tuân thủ các quy định an toàn hoặc do cách ứng xử không phù hợp (đùa nghịch, ăn uống trong lúc làm thí nghiệm).</a:t>
            </a:r>
          </a:p>
        </p:txBody>
      </p:sp>
      <p:sp>
        <p:nvSpPr>
          <p:cNvPr id="8" name="TextBox 7"/>
          <p:cNvSpPr txBox="1"/>
          <p:nvPr/>
        </p:nvSpPr>
        <p:spPr>
          <a:xfrm>
            <a:off x="639293" y="254218"/>
            <a:ext cx="1632857" cy="492443"/>
          </a:xfrm>
          <a:prstGeom prst="rect">
            <a:avLst/>
          </a:prstGeom>
          <a:noFill/>
        </p:spPr>
        <p:txBody>
          <a:bodyPr wrap="square" rtlCol="0">
            <a:spAutoFit/>
          </a:bodyPr>
          <a:lstStyle/>
          <a:p>
            <a:r>
              <a:rPr lang="en-GB" sz="2600" b="1" dirty="0" err="1">
                <a:solidFill>
                  <a:srgbClr val="FF0000"/>
                </a:solidFill>
              </a:rPr>
              <a:t>Lưu</a:t>
            </a:r>
            <a:r>
              <a:rPr lang="en-GB" sz="2600" b="1" dirty="0">
                <a:solidFill>
                  <a:srgbClr val="FF0000"/>
                </a:solidFill>
              </a:rPr>
              <a:t> ý</a:t>
            </a:r>
            <a:endParaRPr lang="en-US" sz="2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22"/>
          <p:cNvSpPr txBox="1">
            <a:spLocks noGrp="1"/>
          </p:cNvSpPr>
          <p:nvPr>
            <p:ph type="title" idx="4294967295"/>
          </p:nvPr>
        </p:nvSpPr>
        <p:spPr>
          <a:xfrm>
            <a:off x="892876" y="414320"/>
            <a:ext cx="3679124" cy="634087"/>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latin typeface="Arial" panose="020B0604020202020204" pitchFamily="34" charset="0"/>
                <a:cs typeface="Arial" panose="020B0604020202020204" pitchFamily="34" charset="0"/>
              </a:rPr>
              <a:t>Thảo luận nhóm</a:t>
            </a:r>
            <a:endParaRPr dirty="0">
              <a:latin typeface="Arial" panose="020B0604020202020204" pitchFamily="34" charset="0"/>
              <a:cs typeface="Arial" panose="020B0604020202020204" pitchFamily="34" charset="0"/>
            </a:endParaRPr>
          </a:p>
        </p:txBody>
      </p:sp>
      <p:sp>
        <p:nvSpPr>
          <p:cNvPr id="1642" name="Google Shape;1642;p22"/>
          <p:cNvSpPr txBox="1">
            <a:spLocks noGrp="1"/>
          </p:cNvSpPr>
          <p:nvPr>
            <p:ph type="body" idx="4294967295"/>
          </p:nvPr>
        </p:nvSpPr>
        <p:spPr>
          <a:xfrm>
            <a:off x="2175605" y="1443790"/>
            <a:ext cx="4766615" cy="2968346"/>
          </a:xfrm>
          <a:prstGeom prst="rect">
            <a:avLst/>
          </a:prstGeom>
        </p:spPr>
        <p:txBody>
          <a:bodyPr spcFirstLastPara="1" wrap="square" lIns="0" tIns="0" rIns="0" bIns="0" anchor="t" anchorCtr="0">
            <a:noAutofit/>
          </a:bodyPr>
          <a:lstStyle/>
          <a:p>
            <a:pPr marL="0" lvl="0" indent="0" algn="just">
              <a:lnSpc>
                <a:spcPct val="135000"/>
              </a:lnSpc>
              <a:spcBef>
                <a:spcPts val="600"/>
              </a:spcBef>
              <a:spcAft>
                <a:spcPts val="600"/>
              </a:spcAft>
              <a:buNone/>
            </a:pPr>
            <a:r>
              <a:rPr lang="en-US" sz="2200" b="1">
                <a:latin typeface="Arial" panose="020B0604020202020204" pitchFamily="34" charset="0"/>
                <a:cs typeface="Arial" panose="020B0604020202020204" pitchFamily="34" charset="0"/>
              </a:rPr>
              <a:t>1. </a:t>
            </a:r>
            <a:r>
              <a:rPr lang="en-US" sz="2200">
                <a:latin typeface="Arial" panose="020B0604020202020204" pitchFamily="34" charset="0"/>
                <a:cs typeface="Arial" panose="020B0604020202020204" pitchFamily="34" charset="0"/>
              </a:rPr>
              <a:t>Tại sao cần đeo kính bảo vệ mắt, đeo găng tay và mặc áo choàng (nếu có) khi làm thí nghiệm với hoá chất?</a:t>
            </a:r>
          </a:p>
          <a:p>
            <a:pPr marL="0" lvl="0" indent="0" algn="just">
              <a:lnSpc>
                <a:spcPct val="135000"/>
              </a:lnSpc>
              <a:spcBef>
                <a:spcPts val="600"/>
              </a:spcBef>
              <a:spcAft>
                <a:spcPts val="600"/>
              </a:spcAft>
              <a:buNone/>
            </a:pPr>
            <a:r>
              <a:rPr lang="en-US" sz="2200" b="1">
                <a:latin typeface="Arial" panose="020B0604020202020204" pitchFamily="34" charset="0"/>
                <a:cs typeface="Arial" panose="020B0604020202020204" pitchFamily="34" charset="0"/>
              </a:rPr>
              <a:t>2. </a:t>
            </a:r>
            <a:r>
              <a:rPr lang="en-US" sz="2200">
                <a:latin typeface="Arial" panose="020B0604020202020204" pitchFamily="34" charset="0"/>
                <a:cs typeface="Arial" panose="020B0604020202020204" pitchFamily="34" charset="0"/>
              </a:rPr>
              <a:t>Tại sao chúng ta cần tuân thủ những nội quy, quy định trong phòng thực hành?</a:t>
            </a:r>
            <a:endParaRPr sz="2200">
              <a:latin typeface="Arial" panose="020B0604020202020204" pitchFamily="34" charset="0"/>
              <a:cs typeface="Arial" panose="020B0604020202020204" pitchFamily="34" charset="0"/>
            </a:endParaRPr>
          </a:p>
        </p:txBody>
      </p:sp>
      <p:sp>
        <p:nvSpPr>
          <p:cNvPr id="1643" name="Google Shape;1643;p22"/>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pic>
        <p:nvPicPr>
          <p:cNvPr id="1644" name="Google Shape;1644;p22"/>
          <p:cNvPicPr preferRelativeResize="0"/>
          <p:nvPr/>
        </p:nvPicPr>
        <p:blipFill rotWithShape="1">
          <a:blip r:embed="rId5">
            <a:alphaModFix/>
          </a:blip>
          <a:srcRect l="5962" t="12189" b="13027"/>
          <a:stretch/>
        </p:blipFill>
        <p:spPr>
          <a:xfrm>
            <a:off x="-228601" y="1443790"/>
            <a:ext cx="2242955" cy="2496576"/>
          </a:xfrm>
          <a:prstGeom prst="chord">
            <a:avLst>
              <a:gd name="adj1" fmla="val 13174523"/>
              <a:gd name="adj2" fmla="val 8428124"/>
            </a:avLst>
          </a:prstGeom>
          <a:noFill/>
          <a:ln>
            <a:noFill/>
          </a:ln>
        </p:spPr>
      </p:pic>
      <p:pic>
        <p:nvPicPr>
          <p:cNvPr id="2" name="yt1s.com - 5 Minutes timer Đồng hồ đếm ngược 5 phút">
            <a:hlinkClick r:id="" action="ppaction://media"/>
            <a:extLst>
              <a:ext uri="{FF2B5EF4-FFF2-40B4-BE49-F238E27FC236}">
                <a16:creationId xmlns:a16="http://schemas.microsoft.com/office/drawing/2014/main" id="{3872F48D-59DB-8DBB-BFE2-C8520755D1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66911" y="77731"/>
            <a:ext cx="2618342" cy="11683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41A258-3F49-0898-2E4D-78073AA178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3" name="TextBox 2">
            <a:extLst>
              <a:ext uri="{FF2B5EF4-FFF2-40B4-BE49-F238E27FC236}">
                <a16:creationId xmlns:a16="http://schemas.microsoft.com/office/drawing/2014/main" id="{D1D65ADC-E530-4AB1-F3C0-8629ABD37E2B}"/>
              </a:ext>
            </a:extLst>
          </p:cNvPr>
          <p:cNvSpPr txBox="1"/>
          <p:nvPr/>
        </p:nvSpPr>
        <p:spPr>
          <a:xfrm>
            <a:off x="440675" y="539827"/>
            <a:ext cx="7678756" cy="1815882"/>
          </a:xfrm>
          <a:prstGeom prst="rect">
            <a:avLst/>
          </a:prstGeom>
          <a:noFill/>
        </p:spPr>
        <p:txBody>
          <a:bodyPr wrap="square" rtlCol="0">
            <a:spAutoFit/>
          </a:bodyPr>
          <a:lstStyle/>
          <a:p>
            <a:pPr algn="l"/>
            <a:r>
              <a:rPr lang="en-US" sz="2800" b="0" i="0" dirty="0" err="1">
                <a:solidFill>
                  <a:srgbClr val="000000"/>
                </a:solidFill>
                <a:effectLst/>
                <a:latin typeface="Times New Roman" panose="02020603050405020304" pitchFamily="18" charset="0"/>
                <a:cs typeface="Times New Roman" panose="02020603050405020304" pitchFamily="18" charset="0"/>
              </a:rPr>
              <a:t>Câu</a:t>
            </a:r>
            <a:r>
              <a:rPr lang="en-US" sz="2800" b="0" i="0" dirty="0">
                <a:solidFill>
                  <a:srgbClr val="000000"/>
                </a:solidFill>
                <a:effectLst/>
                <a:latin typeface="Times New Roman" panose="02020603050405020304" pitchFamily="18" charset="0"/>
                <a:cs typeface="Times New Roman" panose="02020603050405020304" pitchFamily="18" charset="0"/>
              </a:rPr>
              <a:t> 1: </a:t>
            </a:r>
            <a:r>
              <a:rPr lang="vi-VN" sz="2800" b="0" i="0" dirty="0">
                <a:solidFill>
                  <a:srgbClr val="000000"/>
                </a:solidFill>
                <a:effectLst/>
                <a:latin typeface="Times New Roman" panose="02020603050405020304" pitchFamily="18" charset="0"/>
                <a:cs typeface="Times New Roman" panose="02020603050405020304" pitchFamily="18" charset="0"/>
              </a:rPr>
              <a:t>Cần đeo kính bảo vệ mắt, đeo găng tay và mặc áo choàng (nếu có) khi làm thí nghiệm với hóa chất để tránh việc hóa chất có thể bắn vào mắt và cơ thể, gây nguy hiểm đến sức khỏe.</a:t>
            </a:r>
          </a:p>
        </p:txBody>
      </p:sp>
      <p:sp>
        <p:nvSpPr>
          <p:cNvPr id="4" name="TextBox 3">
            <a:extLst>
              <a:ext uri="{FF2B5EF4-FFF2-40B4-BE49-F238E27FC236}">
                <a16:creationId xmlns:a16="http://schemas.microsoft.com/office/drawing/2014/main" id="{E3DD3F66-77C0-E14A-5868-129BE3F1BD75}"/>
              </a:ext>
            </a:extLst>
          </p:cNvPr>
          <p:cNvSpPr txBox="1"/>
          <p:nvPr/>
        </p:nvSpPr>
        <p:spPr>
          <a:xfrm>
            <a:off x="440675" y="2355709"/>
            <a:ext cx="7678756" cy="1384995"/>
          </a:xfrm>
          <a:prstGeom prst="rect">
            <a:avLst/>
          </a:prstGeom>
          <a:noFill/>
        </p:spPr>
        <p:txBody>
          <a:bodyPr wrap="square" rtlCol="0">
            <a:spAutoFit/>
          </a:bodyPr>
          <a:lstStyle/>
          <a:p>
            <a:pPr algn="l"/>
            <a:r>
              <a:rPr lang="en-US" sz="2800" b="0" i="0" dirty="0" err="1">
                <a:solidFill>
                  <a:srgbClr val="000000"/>
                </a:solidFill>
                <a:effectLst/>
                <a:latin typeface="Times New Roman" panose="02020603050405020304" pitchFamily="18" charset="0"/>
                <a:cs typeface="Times New Roman" panose="02020603050405020304" pitchFamily="18" charset="0"/>
              </a:rPr>
              <a:t>Câu</a:t>
            </a:r>
            <a:r>
              <a:rPr lang="en-US" sz="2800" b="0" i="0" dirty="0">
                <a:solidFill>
                  <a:srgbClr val="000000"/>
                </a:solidFill>
                <a:effectLst/>
                <a:latin typeface="Times New Roman" panose="02020603050405020304" pitchFamily="18" charset="0"/>
                <a:cs typeface="Times New Roman" panose="02020603050405020304" pitchFamily="18" charset="0"/>
              </a:rPr>
              <a:t> 2: </a:t>
            </a:r>
            <a:r>
              <a:rPr lang="en-US" sz="2800" b="0" i="0" dirty="0" err="1">
                <a:solidFill>
                  <a:srgbClr val="000000"/>
                </a:solidFill>
                <a:effectLst/>
                <a:latin typeface="Times New Roman" panose="02020603050405020304" pitchFamily="18" charset="0"/>
                <a:cs typeface="Times New Roman" panose="02020603050405020304" pitchFamily="18" charset="0"/>
              </a:rPr>
              <a:t>Để</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đảm</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bảo</a:t>
            </a:r>
            <a:r>
              <a:rPr lang="en-US" sz="2800" b="0" i="0" dirty="0">
                <a:solidFill>
                  <a:srgbClr val="000000"/>
                </a:solidFill>
                <a:effectLst/>
                <a:latin typeface="Times New Roman" panose="02020603050405020304" pitchFamily="18" charset="0"/>
                <a:cs typeface="Times New Roman" panose="02020603050405020304" pitchFamily="18" charset="0"/>
              </a:rPr>
              <a:t> an </a:t>
            </a:r>
            <a:r>
              <a:rPr lang="en-US" sz="2800" b="0" i="0" dirty="0" err="1">
                <a:solidFill>
                  <a:srgbClr val="000000"/>
                </a:solidFill>
                <a:effectLst/>
                <a:latin typeface="Times New Roman" panose="02020603050405020304" pitchFamily="18" charset="0"/>
                <a:cs typeface="Times New Roman" panose="02020603050405020304" pitchFamily="18" charset="0"/>
              </a:rPr>
              <a:t>toàn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cho</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bản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th</a:t>
            </a:r>
            <a:r>
              <a:rPr lang="en-US" sz="2800" dirty="0" err="1">
                <a:latin typeface="Times New Roman" panose="02020603050405020304" pitchFamily="18" charset="0"/>
                <a:cs typeface="Times New Roman" panose="02020603050405020304" pitchFamily="18" charset="0"/>
              </a:rPr>
              <a:t>â</a:t>
            </a:r>
            <a:r>
              <a:rPr lang="en-US" sz="2800" b="0" i="0" dirty="0" err="1">
                <a:solidFill>
                  <a:srgbClr val="000000"/>
                </a:solidFill>
                <a:effectLst/>
                <a:latin typeface="Times New Roman" panose="02020603050405020304" pitchFamily="18" charset="0"/>
                <a:cs typeface="Times New Roman" panose="02020603050405020304" pitchFamily="18" charset="0"/>
              </a:rPr>
              <a:t>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và</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cho</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người</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khác</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tránh</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sảy</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ra</a:t>
            </a:r>
            <a:r>
              <a:rPr lang="en-US" sz="2800" b="0" i="0" dirty="0">
                <a:solidFill>
                  <a:srgbClr val="000000"/>
                </a:solidFill>
                <a:effectLst/>
                <a:latin typeface="Times New Roman" panose="02020603050405020304" pitchFamily="18" charset="0"/>
                <a:cs typeface="Times New Roman" panose="02020603050405020304" pitchFamily="18" charset="0"/>
              </a:rPr>
              <a:t> tai </a:t>
            </a:r>
            <a:r>
              <a:rPr lang="en-US" sz="2800" b="0" i="0" dirty="0" err="1">
                <a:solidFill>
                  <a:srgbClr val="000000"/>
                </a:solidFill>
                <a:effectLst/>
                <a:latin typeface="Times New Roman" panose="02020603050405020304" pitchFamily="18" charset="0"/>
                <a:cs typeface="Times New Roman" panose="02020603050405020304" pitchFamily="18" charset="0"/>
              </a:rPr>
              <a:t>nạn</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trong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tròng</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thí</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nghiệm</a:t>
            </a:r>
            <a:r>
              <a:rPr lang="en-US" sz="2800" b="0" i="0" dirty="0">
                <a:solidFill>
                  <a:srgbClr val="000000"/>
                </a:solidFill>
                <a:effectLst/>
                <a:latin typeface="Times New Roman" panose="02020603050405020304" pitchFamily="18" charset="0"/>
                <a:cs typeface="Times New Roman" panose="02020603050405020304" pitchFamily="18" charset="0"/>
              </a:rPr>
              <a:t>.</a:t>
            </a:r>
            <a:endParaRPr lang="vi-VN" sz="28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762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1688" name="Google Shape;1688;p25"/>
          <p:cNvSpPr txBox="1">
            <a:spLocks noGrp="1"/>
          </p:cNvSpPr>
          <p:nvPr>
            <p:ph type="title"/>
          </p:nvPr>
        </p:nvSpPr>
        <p:spPr>
          <a:xfrm>
            <a:off x="859311" y="76250"/>
            <a:ext cx="5660100" cy="471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2400" dirty="0">
                <a:latin typeface="Arial" panose="020B0604020202020204" pitchFamily="34" charset="0"/>
                <a:cs typeface="Arial" panose="020B0604020202020204" pitchFamily="34" charset="0"/>
              </a:rPr>
              <a:t>BÀI TẬP CỦNG CỐ</a:t>
            </a:r>
          </a:p>
        </p:txBody>
      </p:sp>
      <p:sp>
        <p:nvSpPr>
          <p:cNvPr id="1690" name="Google Shape;1690;p2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4" name="Rectangle 3"/>
          <p:cNvSpPr/>
          <p:nvPr/>
        </p:nvSpPr>
        <p:spPr>
          <a:xfrm>
            <a:off x="325440" y="779331"/>
            <a:ext cx="6341939" cy="1273747"/>
          </a:xfrm>
          <a:prstGeom prst="rect">
            <a:avLst/>
          </a:prstGeom>
        </p:spPr>
        <p:txBody>
          <a:bodyPr wrap="square">
            <a:spAutoFit/>
          </a:bodyPr>
          <a:lstStyle/>
          <a:p>
            <a:pPr>
              <a:lnSpc>
                <a:spcPct val="120000"/>
              </a:lnSpc>
              <a:spcBef>
                <a:spcPts val="600"/>
              </a:spcBef>
              <a:spcAft>
                <a:spcPts val="600"/>
              </a:spcAft>
            </a:pPr>
            <a:r>
              <a:rPr lang="en-US" sz="2200" b="1" dirty="0" err="1">
                <a:latin typeface="Arial" panose="020B0604020202020204" pitchFamily="34" charset="0"/>
                <a:cs typeface="Arial" panose="020B0604020202020204" pitchFamily="34" charset="0"/>
              </a:rPr>
              <a:t>Bài</a:t>
            </a:r>
            <a:r>
              <a:rPr lang="en-US" sz="2200" b="1" dirty="0">
                <a:latin typeface="Arial" panose="020B0604020202020204" pitchFamily="34" charset="0"/>
                <a:cs typeface="Arial" panose="020B0604020202020204" pitchFamily="34" charset="0"/>
              </a:rPr>
              <a:t> 1: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đây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ý </a:t>
            </a:r>
            <a:r>
              <a:rPr lang="en-US" sz="2200" dirty="0" err="1">
                <a:latin typeface="Arial" panose="020B0604020202020204" pitchFamily="34" charset="0"/>
                <a:cs typeface="Arial" panose="020B0604020202020204" pitchFamily="34" charset="0"/>
              </a:rPr>
              <a:t>nghĩa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gì</a:t>
            </a:r>
            <a:r>
              <a:rPr lang="en-US" sz="2200" dirty="0">
                <a:latin typeface="Arial" panose="020B0604020202020204" pitchFamily="34" charset="0"/>
                <a:cs typeface="Arial" panose="020B0604020202020204" pitchFamily="34" charset="0"/>
              </a:rPr>
              <a:t>? ( </a:t>
            </a:r>
            <a:r>
              <a:rPr lang="en-US" sz="2200" dirty="0" err="1">
                <a:latin typeface="Arial" panose="020B0604020202020204" pitchFamily="34" charset="0"/>
                <a:cs typeface="Arial" panose="020B0604020202020204" pitchFamily="34" charset="0"/>
              </a:rPr>
              <a:t>màu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màu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đỏ</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tế</a:t>
            </a:r>
            <a:r>
              <a:rPr lang="en-US" sz="2200" dirty="0">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3"/>
          <a:stretch>
            <a:fillRect/>
          </a:stretch>
        </p:blipFill>
        <p:spPr>
          <a:xfrm>
            <a:off x="2367488" y="2053078"/>
            <a:ext cx="3071520" cy="1019427"/>
          </a:xfrm>
          <a:prstGeom prst="rect">
            <a:avLst/>
          </a:prstGeom>
        </p:spPr>
      </p:pic>
      <p:sp>
        <p:nvSpPr>
          <p:cNvPr id="6" name="Rectangle 5"/>
          <p:cNvSpPr/>
          <p:nvPr/>
        </p:nvSpPr>
        <p:spPr>
          <a:xfrm>
            <a:off x="859311" y="3159035"/>
            <a:ext cx="4572000" cy="1908215"/>
          </a:xfrm>
          <a:prstGeom prst="rect">
            <a:avLst/>
          </a:prstGeom>
        </p:spPr>
        <p:txBody>
          <a:bodyPr>
            <a:spAutoFit/>
          </a:bodyPr>
          <a:lstStyle/>
          <a:p>
            <a:pPr>
              <a:spcBef>
                <a:spcPts val="600"/>
              </a:spcBef>
              <a:spcAft>
                <a:spcPts val="600"/>
              </a:spcAft>
            </a:pPr>
            <a:r>
              <a:rPr lang="en-US" sz="2200">
                <a:latin typeface="Arial" panose="020B0604020202020204" pitchFamily="34" charset="0"/>
                <a:cs typeface="Arial" panose="020B0604020202020204" pitchFamily="34" charset="0"/>
              </a:rPr>
              <a:t>A. Cấm thực hiện.</a:t>
            </a:r>
          </a:p>
          <a:p>
            <a:pPr>
              <a:spcBef>
                <a:spcPts val="600"/>
              </a:spcBef>
              <a:spcAft>
                <a:spcPts val="600"/>
              </a:spcAft>
            </a:pPr>
            <a:r>
              <a:rPr lang="en-US" sz="2200">
                <a:latin typeface="Arial" panose="020B0604020202020204" pitchFamily="34" charset="0"/>
                <a:cs typeface="Arial" panose="020B0604020202020204" pitchFamily="34" charset="0"/>
              </a:rPr>
              <a:t>B. Bắt buộc thực hiện.</a:t>
            </a:r>
          </a:p>
          <a:p>
            <a:pPr>
              <a:spcBef>
                <a:spcPts val="600"/>
              </a:spcBef>
              <a:spcAft>
                <a:spcPts val="600"/>
              </a:spcAft>
            </a:pPr>
            <a:r>
              <a:rPr lang="en-US" sz="2200">
                <a:latin typeface="Arial" panose="020B0604020202020204" pitchFamily="34" charset="0"/>
                <a:cs typeface="Arial" panose="020B0604020202020204" pitchFamily="34" charset="0"/>
              </a:rPr>
              <a:t>C. Cảnh bảo nguy hiểm.</a:t>
            </a:r>
          </a:p>
          <a:p>
            <a:pPr>
              <a:spcBef>
                <a:spcPts val="600"/>
              </a:spcBef>
              <a:spcAft>
                <a:spcPts val="600"/>
              </a:spcAft>
            </a:pPr>
            <a:r>
              <a:rPr lang="en-US" sz="2200">
                <a:latin typeface="Arial" panose="020B0604020202020204" pitchFamily="34" charset="0"/>
                <a:cs typeface="Arial" panose="020B0604020202020204" pitchFamily="34" charset="0"/>
              </a:rPr>
              <a:t>D. Không bắt buộc thực hiện.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iterate type="lt">
                                    <p:tmPct val="0"/>
                                  </p:iterate>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arn(inVertical)">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barn(inVertical)">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barn(inVertical)">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mph" presetSubtype="0" fill="hold" nodeType="clickEffect">
                                  <p:stCondLst>
                                    <p:cond delay="0"/>
                                  </p:stCondLst>
                                  <p:iterate type="lt">
                                    <p:tmPct val="4000"/>
                                  </p:iterate>
                                  <p:childTnLst>
                                    <p:set>
                                      <p:cBhvr override="childStyle">
                                        <p:cTn id="32" dur="500" fill="hold"/>
                                        <p:tgtEl>
                                          <p:spTgt spid="6">
                                            <p:txEl>
                                              <p:pRg st="0" end="0"/>
                                            </p:txEl>
                                          </p:spTgt>
                                        </p:tgtEl>
                                        <p:attrNameLst>
                                          <p:attrName>style.color</p:attrName>
                                        </p:attrNameLst>
                                      </p:cBhvr>
                                      <p:to>
                                        <p:clrVal>
                                          <a:srgbClr val="C00000"/>
                                        </p:clrVal>
                                      </p:to>
                                    </p:set>
                                    <p:set>
                                      <p:cBhvr>
                                        <p:cTn id="33" dur="500" fill="hold"/>
                                        <p:tgtEl>
                                          <p:spTgt spid="6">
                                            <p:txEl>
                                              <p:pRg st="0" end="0"/>
                                            </p:txEl>
                                          </p:spTgt>
                                        </p:tgtEl>
                                        <p:attrNameLst>
                                          <p:attrName>fillcolor</p:attrName>
                                        </p:attrNameLst>
                                      </p:cBhvr>
                                      <p:to>
                                        <p:clrVal>
                                          <a:srgbClr val="C00000"/>
                                        </p:clrVal>
                                      </p:to>
                                    </p:set>
                                    <p:set>
                                      <p:cBhvr>
                                        <p:cTn id="34" dur="500" fill="hold"/>
                                        <p:tgtEl>
                                          <p:spTgt spid="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49F0F-D560-6E6D-6865-789A41632660}"/>
              </a:ext>
            </a:extLst>
          </p:cNvPr>
          <p:cNvSpPr>
            <a:spLocks noGrp="1"/>
          </p:cNvSpPr>
          <p:nvPr>
            <p:ph type="ctrTitle"/>
          </p:nvPr>
        </p:nvSpPr>
        <p:spPr/>
        <p:txBody>
          <a:bodyPr/>
          <a:lstStyle/>
          <a:p>
            <a:endParaRPr lang="en-US"/>
          </a:p>
        </p:txBody>
      </p:sp>
      <p:pic>
        <p:nvPicPr>
          <p:cNvPr id="3" name="Vụ nổ PTN trường+Phan+Đình+Phùng,+Hà+Nội">
            <a:hlinkClick r:id="" action="ppaction://media"/>
            <a:extLst>
              <a:ext uri="{FF2B5EF4-FFF2-40B4-BE49-F238E27FC236}">
                <a16:creationId xmlns:a16="http://schemas.microsoft.com/office/drawing/2014/main" id="{C77ABEC6-485C-56EA-8CB7-8C0136771F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3767769"/>
          </a:xfrm>
          <a:prstGeom prst="rect">
            <a:avLst/>
          </a:prstGeom>
        </p:spPr>
      </p:pic>
      <p:sp>
        <p:nvSpPr>
          <p:cNvPr id="5" name="Rectangle 3">
            <a:extLst>
              <a:ext uri="{FF2B5EF4-FFF2-40B4-BE49-F238E27FC236}">
                <a16:creationId xmlns:a16="http://schemas.microsoft.com/office/drawing/2014/main" id="{581F4D4D-D55B-7932-B90A-1D422D44454A}"/>
              </a:ext>
            </a:extLst>
          </p:cNvPr>
          <p:cNvSpPr txBox="1">
            <a:spLocks noChangeArrowheads="1"/>
          </p:cNvSpPr>
          <p:nvPr/>
        </p:nvSpPr>
        <p:spPr bwMode="auto">
          <a:xfrm>
            <a:off x="209320" y="3974203"/>
            <a:ext cx="8802478" cy="107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eaLnBrk="1" fontAlgn="base" latinLnBrk="0" hangingPunct="1">
              <a:lnSpc>
                <a:spcPct val="80000"/>
              </a:lnSpc>
              <a:spcBef>
                <a:spcPct val="20000"/>
              </a:spcBef>
              <a:spcAft>
                <a:spcPct val="0"/>
              </a:spcAft>
              <a:buClr>
                <a:srgbClr val="4C59D2"/>
              </a:buClr>
              <a:buSzTx/>
              <a:buFont typeface="Wingdings" panose="05000000000000000000" pitchFamily="2" charset="2"/>
              <a:buNone/>
              <a:tabLst/>
              <a:defRPr/>
            </a:pP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Câu</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1: Video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nói</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đến</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sự</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kiện</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gì</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Diễn</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ra</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ở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đâu</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eaLnBrk="1" fontAlgn="base" latinLnBrk="0" hangingPunct="1">
              <a:lnSpc>
                <a:spcPct val="80000"/>
              </a:lnSpc>
              <a:spcBef>
                <a:spcPct val="20000"/>
              </a:spcBef>
              <a:spcAft>
                <a:spcPct val="0"/>
              </a:spcAft>
              <a:buClr>
                <a:srgbClr val="4C59D2"/>
              </a:buClr>
              <a:buSzTx/>
              <a:buFont typeface="Wingdings" panose="05000000000000000000" pitchFamily="2" charset="2"/>
              <a:buNone/>
              <a:tabLst/>
              <a:defRPr/>
            </a:pP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Câu</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2: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Nguyên</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nhân</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và</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hậu</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quả</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vụ</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nổ</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phòng</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thực</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hành</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thí</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3366"/>
                </a:solidFill>
                <a:effectLst/>
                <a:uLnTx/>
                <a:uFillTx/>
                <a:latin typeface="Times New Roman" panose="02020603050405020304" pitchFamily="18" charset="0"/>
                <a:ea typeface="+mn-ea"/>
                <a:cs typeface="Times New Roman" panose="02020603050405020304" pitchFamily="18" charset="0"/>
              </a:rPr>
              <a:t>nghiệm</a:t>
            </a:r>
            <a: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t>?</a:t>
            </a:r>
            <a:br>
              <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rPr>
            </a:br>
            <a:endParaRPr kumimoji="0" lang="en-US" altLang="en-US" sz="2400" b="1" i="0" u="none" strike="noStrike" kern="1200" cap="none" spc="0" normalizeH="0" baseline="0" noProof="0" dirty="0">
              <a:ln>
                <a:noFill/>
              </a:ln>
              <a:solidFill>
                <a:srgbClr val="003366"/>
              </a:solidFill>
              <a:effectLst/>
              <a:uLnTx/>
              <a:uFillTx/>
              <a:latin typeface="Times New Roman" panose="02020603050405020304" pitchFamily="18" charset="0"/>
              <a:ea typeface="+mn-ea"/>
              <a:cs typeface="Times New Roman" panose="02020603050405020304" pitchFamily="18" charset="0"/>
            </a:endParaRPr>
          </a:p>
          <a:p>
            <a:pPr marL="742950" marR="0" lvl="1" indent="-285750" defTabSz="914400" eaLnBrk="1" fontAlgn="base" latinLnBrk="0" hangingPunct="1">
              <a:lnSpc>
                <a:spcPct val="80000"/>
              </a:lnSpc>
              <a:spcBef>
                <a:spcPct val="20000"/>
              </a:spcBef>
              <a:spcAft>
                <a:spcPct val="0"/>
              </a:spcAft>
              <a:buClr>
                <a:srgbClr val="DE8848"/>
              </a:buClr>
              <a:buSzTx/>
              <a:buFont typeface="Wingdings" panose="05000000000000000000" pitchFamily="2" charset="2"/>
              <a:buChar char="§"/>
              <a:tabLst/>
              <a:defRPr/>
            </a:pPr>
            <a:endParaRPr kumimoji="0" lang="en-US" altLang="en-US" sz="1400" b="1" i="0" u="none" strike="noStrike" kern="1200" cap="none" spc="0" normalizeH="0" baseline="0" noProof="0" dirty="0">
              <a:ln>
                <a:noFill/>
              </a:ln>
              <a:solidFill>
                <a:srgbClr val="003366"/>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3756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14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8" name="Google Shape;1748;p27"/>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2" name="Rectangle 1"/>
          <p:cNvSpPr/>
          <p:nvPr/>
        </p:nvSpPr>
        <p:spPr>
          <a:xfrm>
            <a:off x="320039" y="2202415"/>
            <a:ext cx="6884126" cy="2314480"/>
          </a:xfrm>
          <a:prstGeom prst="rect">
            <a:avLst/>
          </a:prstGeom>
        </p:spPr>
        <p:txBody>
          <a:bodyPr wrap="square">
            <a:spAutoFit/>
          </a:bodyPr>
          <a:lstStyle/>
          <a:p>
            <a:pPr>
              <a:lnSpc>
                <a:spcPct val="130000"/>
              </a:lnSpc>
              <a:spcBef>
                <a:spcPts val="600"/>
              </a:spcBef>
              <a:spcAft>
                <a:spcPts val="600"/>
              </a:spcAft>
            </a:pPr>
            <a:r>
              <a:rPr lang="vi-VN" sz="2200">
                <a:latin typeface="Arial" panose="020B0604020202020204" pitchFamily="34" charset="0"/>
                <a:cs typeface="Arial" panose="020B0604020202020204" pitchFamily="34" charset="0"/>
              </a:rPr>
              <a:t>A. Làm thí nghiệm theo hướng </a:t>
            </a:r>
            <a:r>
              <a:rPr lang="en-GB" sz="2200">
                <a:latin typeface="Arial" panose="020B0604020202020204" pitchFamily="34" charset="0"/>
                <a:cs typeface="Arial" panose="020B0604020202020204" pitchFamily="34" charset="0"/>
              </a:rPr>
              <a:t>d</a:t>
            </a:r>
            <a:r>
              <a:rPr lang="vi-VN" sz="2200">
                <a:latin typeface="Arial" panose="020B0604020202020204" pitchFamily="34" charset="0"/>
                <a:cs typeface="Arial" panose="020B0604020202020204" pitchFamily="34" charset="0"/>
              </a:rPr>
              <a:t>ẫn của giáo viên.</a:t>
            </a:r>
          </a:p>
          <a:p>
            <a:pPr>
              <a:lnSpc>
                <a:spcPct val="130000"/>
              </a:lnSpc>
              <a:spcBef>
                <a:spcPts val="600"/>
              </a:spcBef>
              <a:spcAft>
                <a:spcPts val="600"/>
              </a:spcAft>
            </a:pPr>
            <a:r>
              <a:rPr lang="vi-VN" sz="2200">
                <a:latin typeface="Arial" panose="020B0604020202020204" pitchFamily="34" charset="0"/>
                <a:cs typeface="Arial" panose="020B0604020202020204" pitchFamily="34" charset="0"/>
              </a:rPr>
              <a:t>B. Làm theo các thí nghiệm xem trên Internet. </a:t>
            </a:r>
            <a:endParaRPr lang="en-GB" sz="2200">
              <a:latin typeface="Arial" panose="020B0604020202020204" pitchFamily="34" charset="0"/>
              <a:cs typeface="Arial" panose="020B0604020202020204" pitchFamily="34" charset="0"/>
            </a:endParaRPr>
          </a:p>
          <a:p>
            <a:pPr>
              <a:lnSpc>
                <a:spcPct val="130000"/>
              </a:lnSpc>
              <a:spcBef>
                <a:spcPts val="600"/>
              </a:spcBef>
              <a:spcAft>
                <a:spcPts val="600"/>
              </a:spcAft>
            </a:pPr>
            <a:r>
              <a:rPr lang="vi-VN" sz="2200">
                <a:latin typeface="Arial" panose="020B0604020202020204" pitchFamily="34" charset="0"/>
                <a:cs typeface="Arial" panose="020B0604020202020204" pitchFamily="34" charset="0"/>
              </a:rPr>
              <a:t>C. Đeo găng tay khi làm thí nghiệm với hoá ch</a:t>
            </a:r>
            <a:r>
              <a:rPr lang="en-GB" sz="2200">
                <a:latin typeface="Arial" panose="020B0604020202020204" pitchFamily="34" charset="0"/>
                <a:cs typeface="Arial" panose="020B0604020202020204" pitchFamily="34" charset="0"/>
              </a:rPr>
              <a:t>ấ</a:t>
            </a:r>
            <a:r>
              <a:rPr lang="vi-VN" sz="2200">
                <a:latin typeface="Arial" panose="020B0604020202020204" pitchFamily="34" charset="0"/>
                <a:cs typeface="Arial" panose="020B0604020202020204" pitchFamily="34" charset="0"/>
              </a:rPr>
              <a:t>t.</a:t>
            </a:r>
          </a:p>
          <a:p>
            <a:pPr>
              <a:lnSpc>
                <a:spcPct val="130000"/>
              </a:lnSpc>
              <a:spcBef>
                <a:spcPts val="600"/>
              </a:spcBef>
              <a:spcAft>
                <a:spcPts val="600"/>
              </a:spcAft>
            </a:pPr>
            <a:r>
              <a:rPr lang="vi-VN" sz="2200">
                <a:latin typeface="Arial" panose="020B0604020202020204" pitchFamily="34" charset="0"/>
                <a:cs typeface="Arial" panose="020B0604020202020204" pitchFamily="34" charset="0"/>
              </a:rPr>
              <a:t>D. Rửa sạch tay sau khi làm thí nghiệm.</a:t>
            </a:r>
          </a:p>
        </p:txBody>
      </p:sp>
      <p:sp>
        <p:nvSpPr>
          <p:cNvPr id="3" name="Rectangle 2"/>
          <p:cNvSpPr/>
          <p:nvPr/>
        </p:nvSpPr>
        <p:spPr>
          <a:xfrm>
            <a:off x="320039" y="664220"/>
            <a:ext cx="6302829" cy="926729"/>
          </a:xfrm>
          <a:prstGeom prst="rect">
            <a:avLst/>
          </a:prstGeom>
        </p:spPr>
        <p:txBody>
          <a:bodyPr wrap="square">
            <a:spAutoFit/>
          </a:bodyPr>
          <a:lstStyle/>
          <a:p>
            <a:pPr>
              <a:lnSpc>
                <a:spcPct val="130000"/>
              </a:lnSpc>
              <a:spcBef>
                <a:spcPts val="600"/>
              </a:spcBef>
              <a:spcAft>
                <a:spcPts val="600"/>
              </a:spcAft>
            </a:pPr>
            <a:r>
              <a:rPr lang="vi-VN" sz="2200" b="1">
                <a:latin typeface="Arial" panose="020B0604020202020204" pitchFamily="34" charset="0"/>
                <a:cs typeface="Arial" panose="020B0604020202020204" pitchFamily="34" charset="0"/>
              </a:rPr>
              <a:t>Câu </a:t>
            </a:r>
            <a:r>
              <a:rPr lang="en-GB" sz="2200" b="1">
                <a:latin typeface="Arial" panose="020B0604020202020204" pitchFamily="34" charset="0"/>
                <a:cs typeface="Arial" panose="020B0604020202020204" pitchFamily="34" charset="0"/>
              </a:rPr>
              <a:t>2:</a:t>
            </a:r>
            <a:r>
              <a:rPr lang="vi-VN" sz="2200">
                <a:latin typeface="Arial" panose="020B0604020202020204" pitchFamily="34" charset="0"/>
                <a:cs typeface="Arial" panose="020B0604020202020204" pitchFamily="34" charset="0"/>
              </a:rPr>
              <a:t> Hành động nào sau đây không thực hiện đúng quy tắc </a:t>
            </a:r>
            <a:r>
              <a:rPr lang="en-GB" sz="2200">
                <a:latin typeface="Arial" panose="020B0604020202020204" pitchFamily="34" charset="0"/>
                <a:cs typeface="Arial" panose="020B0604020202020204" pitchFamily="34" charset="0"/>
              </a:rPr>
              <a:t>an</a:t>
            </a:r>
            <a:r>
              <a:rPr lang="vi-VN" sz="2200">
                <a:latin typeface="Arial" panose="020B0604020202020204" pitchFamily="34" charset="0"/>
                <a:cs typeface="Arial" panose="020B0604020202020204" pitchFamily="34" charset="0"/>
              </a:rPr>
              <a:t> toàn trong phòng thực hành?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lt">
                                    <p:tmPct val="0"/>
                                  </p:iterate>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mph" presetSubtype="0" fill="hold" nodeType="clickEffect">
                                  <p:stCondLst>
                                    <p:cond delay="0"/>
                                  </p:stCondLst>
                                  <p:iterate type="lt">
                                    <p:tmPct val="4000"/>
                                  </p:iterate>
                                  <p:childTnLst>
                                    <p:set>
                                      <p:cBhvr override="childStyle">
                                        <p:cTn id="26" dur="500" fill="hold"/>
                                        <p:tgtEl>
                                          <p:spTgt spid="2">
                                            <p:txEl>
                                              <p:pRg st="1" end="1"/>
                                            </p:txEl>
                                          </p:spTgt>
                                        </p:tgtEl>
                                        <p:attrNameLst>
                                          <p:attrName>style.color</p:attrName>
                                        </p:attrNameLst>
                                      </p:cBhvr>
                                      <p:to>
                                        <p:clrVal>
                                          <a:srgbClr val="C00000"/>
                                        </p:clrVal>
                                      </p:to>
                                    </p:set>
                                    <p:set>
                                      <p:cBhvr>
                                        <p:cTn id="27" dur="500" fill="hold"/>
                                        <p:tgtEl>
                                          <p:spTgt spid="2">
                                            <p:txEl>
                                              <p:pRg st="1" end="1"/>
                                            </p:txEl>
                                          </p:spTgt>
                                        </p:tgtEl>
                                        <p:attrNameLst>
                                          <p:attrName>fillcolor</p:attrName>
                                        </p:attrNameLst>
                                      </p:cBhvr>
                                      <p:to>
                                        <p:clrVal>
                                          <a:srgbClr val="C00000"/>
                                        </p:clrVal>
                                      </p:to>
                                    </p:set>
                                    <p:set>
                                      <p:cBhvr>
                                        <p:cTn id="28" dur="500" fill="hold"/>
                                        <p:tgtEl>
                                          <p:spTgt spid="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E0F32506-80D7-9B17-FD4C-C4F0D3306EBA}"/>
              </a:ext>
            </a:extLst>
          </p:cNvPr>
          <p:cNvSpPr>
            <a:spLocks noGrp="1" noChangeArrowheads="1"/>
          </p:cNvSpPr>
          <p:nvPr>
            <p:ph type="title"/>
          </p:nvPr>
        </p:nvSpPr>
        <p:spPr/>
        <p:txBody>
          <a:bodyPr/>
          <a:lstStyle/>
          <a:p>
            <a:r>
              <a:rPr lang="en-US" altLang="en-US"/>
              <a:t>LUYỆN TẬP-VẬN DỤNG</a:t>
            </a:r>
          </a:p>
        </p:txBody>
      </p:sp>
      <p:sp>
        <p:nvSpPr>
          <p:cNvPr id="14339" name="Content Placeholder 2">
            <a:extLst>
              <a:ext uri="{FF2B5EF4-FFF2-40B4-BE49-F238E27FC236}">
                <a16:creationId xmlns:a16="http://schemas.microsoft.com/office/drawing/2014/main" id="{E5BE4815-7287-18B6-03B8-F9DBE46F1051}"/>
              </a:ext>
            </a:extLst>
          </p:cNvPr>
          <p:cNvSpPr>
            <a:spLocks noGrp="1" noChangeArrowheads="1"/>
          </p:cNvSpPr>
          <p:nvPr>
            <p:ph idx="1"/>
          </p:nvPr>
        </p:nvSpPr>
        <p:spPr>
          <a:xfrm>
            <a:off x="253388" y="1059657"/>
            <a:ext cx="7810959" cy="432197"/>
          </a:xfrm>
        </p:spPr>
        <p:txBody>
          <a:bodyPr/>
          <a:lstStyle/>
          <a:p>
            <a:r>
              <a:rPr lang="en-US" altLang="en-US" sz="2400" dirty="0" err="1">
                <a:latin typeface="Times New Roman" panose="02020603050405020304" pitchFamily="18" charset="0"/>
                <a:cs typeface="Times New Roman" panose="02020603050405020304" pitchFamily="18" charset="0"/>
              </a:rPr>
              <a:t>Câu</a:t>
            </a:r>
            <a:r>
              <a:rPr lang="en-US" altLang="en-US" sz="2400" dirty="0">
                <a:latin typeface="Times New Roman" panose="02020603050405020304" pitchFamily="18" charset="0"/>
                <a:cs typeface="Times New Roman" panose="02020603050405020304" pitchFamily="18" charset="0"/>
              </a:rPr>
              <a:t> 3. </a:t>
            </a:r>
            <a:r>
              <a:rPr lang="en-US" altLang="en-US" sz="2400" dirty="0" err="1">
                <a:latin typeface="Times New Roman" panose="02020603050405020304" pitchFamily="18" charset="0"/>
                <a:cs typeface="Times New Roman" panose="02020603050405020304" pitchFamily="18" charset="0"/>
              </a:rPr>
              <a:t>Kí</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hiệu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cảnh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báo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sau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đây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biết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em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đang</a:t>
            </a:r>
            <a:r>
              <a:rPr lang="en-US" altLang="en-US" sz="2400" dirty="0">
                <a:latin typeface="Times New Roman" panose="02020603050405020304" pitchFamily="18" charset="0"/>
                <a:cs typeface="Times New Roman" panose="02020603050405020304" pitchFamily="18" charset="0"/>
              </a:rPr>
              <a:t> ở </a:t>
            </a:r>
            <a:r>
              <a:rPr lang="en-US" altLang="en-US" sz="2400" dirty="0" err="1">
                <a:latin typeface="Times New Roman" panose="02020603050405020304" pitchFamily="18" charset="0"/>
                <a:cs typeface="Times New Roman" panose="02020603050405020304" pitchFamily="18" charset="0"/>
              </a:rPr>
              <a:t>gần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vị</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trí</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hóa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chất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độc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hại</a:t>
            </a:r>
            <a:r>
              <a:rPr lang="en-US" altLang="en-US" sz="2400" dirty="0">
                <a:latin typeface="Times New Roman" panose="02020603050405020304" pitchFamily="18" charset="0"/>
                <a:cs typeface="Times New Roman" panose="02020603050405020304" pitchFamily="18" charset="0"/>
              </a:rPr>
              <a:t>?</a:t>
            </a:r>
          </a:p>
          <a:p>
            <a:endParaRPr lang="en-US" altLang="en-US" sz="1050" dirty="0"/>
          </a:p>
        </p:txBody>
      </p:sp>
      <p:pic>
        <p:nvPicPr>
          <p:cNvPr id="14351" name="Picture 16" descr="C:\Users\Ngoc Lien\OneDrive\Hình ảnh\Ảnh chụp màn hình\Screenshot (16).png">
            <a:extLst>
              <a:ext uri="{FF2B5EF4-FFF2-40B4-BE49-F238E27FC236}">
                <a16:creationId xmlns:a16="http://schemas.microsoft.com/office/drawing/2014/main" id="{F7C1C497-E79D-F1EF-7950-922B32AF9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084784"/>
            <a:ext cx="1593056" cy="11870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352" name="Picture 17" descr="C:\Users\Ngoc Lien\OneDrive\Hình ảnh\Ảnh chụp màn hình\Screenshot (14).png">
            <a:extLst>
              <a:ext uri="{FF2B5EF4-FFF2-40B4-BE49-F238E27FC236}">
                <a16:creationId xmlns:a16="http://schemas.microsoft.com/office/drawing/2014/main" id="{D9251C0A-7B21-0A52-B227-1D3142C16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4647" y="2191941"/>
            <a:ext cx="1647825" cy="107989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353" name="Picture 18" descr="C:\Users\Ngoc Lien\OneDrive\Hình ảnh\Ảnh chụp màn hình\Screenshot (17).png">
            <a:extLst>
              <a:ext uri="{FF2B5EF4-FFF2-40B4-BE49-F238E27FC236}">
                <a16:creationId xmlns:a16="http://schemas.microsoft.com/office/drawing/2014/main" id="{3F536EFE-7BD3-F442-1132-FE022594E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648" y="3635709"/>
            <a:ext cx="1608535" cy="125491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354" name="Picture 19" descr="C:\Users\Ngoc Lien\OneDrive\Hình ảnh\Ảnh chụp màn hình\Screenshot (15).png">
            <a:extLst>
              <a:ext uri="{FF2B5EF4-FFF2-40B4-BE49-F238E27FC236}">
                <a16:creationId xmlns:a16="http://schemas.microsoft.com/office/drawing/2014/main" id="{EBB0C1BB-26A1-A282-19AF-3362DDAABE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3476" y="3716356"/>
            <a:ext cx="1350169" cy="1119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7151DFDC-4E77-C0FF-6308-95ADEC7672DA}"/>
              </a:ext>
            </a:extLst>
          </p:cNvPr>
          <p:cNvSpPr/>
          <p:nvPr/>
        </p:nvSpPr>
        <p:spPr>
          <a:xfrm>
            <a:off x="4525437" y="3635709"/>
            <a:ext cx="323850" cy="2690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0" fontAlgn="base" hangingPunct="0">
              <a:spcBef>
                <a:spcPct val="0"/>
              </a:spcBef>
              <a:spcAft>
                <a:spcPct val="0"/>
              </a:spcAft>
              <a:buClrTx/>
              <a:defRPr/>
            </a:pPr>
            <a:endParaRPr lang="en-US" sz="1350" kern="1200">
              <a:solidFill>
                <a:srgbClr val="FFFFFF"/>
              </a:solidFill>
              <a:latin typeface="Verdan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sp>
        <p:nvSpPr>
          <p:cNvPr id="1759" name="Google Shape;1759;p2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9" name="Rectangle 8"/>
          <p:cNvSpPr/>
          <p:nvPr/>
        </p:nvSpPr>
        <p:spPr>
          <a:xfrm>
            <a:off x="250863" y="2158067"/>
            <a:ext cx="8778540" cy="2985433"/>
          </a:xfrm>
          <a:prstGeom prst="rect">
            <a:avLst/>
          </a:prstGeom>
        </p:spPr>
        <p:txBody>
          <a:bodyPr wrap="square">
            <a:spAutoFit/>
          </a:bodyPr>
          <a:lstStyle/>
          <a:p>
            <a:pPr algn="just">
              <a:lnSpc>
                <a:spcPct val="120000"/>
              </a:lnSpc>
              <a:spcBef>
                <a:spcPts val="300"/>
              </a:spcBef>
              <a:spcAft>
                <a:spcPts val="300"/>
              </a:spcAft>
            </a:pPr>
            <a:r>
              <a:rPr lang="nl-NL" sz="2000">
                <a:latin typeface="Arial" panose="020B0604020202020204" pitchFamily="34" charset="0"/>
                <a:ea typeface="Calibri" panose="020F0502020204030204" pitchFamily="34" charset="0"/>
                <a:cs typeface="Arial" panose="020B0604020202020204" pitchFamily="34" charset="0"/>
              </a:rPr>
              <a:t>a) Không được nếm các chất độc hại bằng miệng.</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20000"/>
              </a:lnSpc>
              <a:spcBef>
                <a:spcPts val="300"/>
              </a:spcBef>
              <a:spcAft>
                <a:spcPts val="300"/>
              </a:spcAft>
            </a:pPr>
            <a:r>
              <a:rPr lang="nl-NL" sz="2000">
                <a:latin typeface="Arial" panose="020B0604020202020204" pitchFamily="34" charset="0"/>
                <a:ea typeface="Calibri" panose="020F0502020204030204" pitchFamily="34" charset="0"/>
                <a:cs typeface="Arial" panose="020B0604020202020204" pitchFamily="34" charset="0"/>
              </a:rPr>
              <a:t>b) Không đùa nghịch khi làm thí nghiệm.</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20000"/>
              </a:lnSpc>
              <a:spcBef>
                <a:spcPts val="300"/>
              </a:spcBef>
              <a:spcAft>
                <a:spcPts val="300"/>
              </a:spcAft>
            </a:pPr>
            <a:r>
              <a:rPr lang="nl-NL" sz="2000">
                <a:latin typeface="Arial" panose="020B0604020202020204" pitchFamily="34" charset="0"/>
                <a:ea typeface="Calibri" panose="020F0502020204030204" pitchFamily="34" charset="0"/>
                <a:cs typeface="Arial" panose="020B0604020202020204" pitchFamily="34" charset="0"/>
              </a:rPr>
              <a:t>c) Không hít mạnh hoặc kề mũi vào gần bình hoá chất mà chỉ được dùng bàn tay phẩy nhẹ hơi hoá chất vào mũi.</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20000"/>
              </a:lnSpc>
              <a:spcBef>
                <a:spcPts val="300"/>
              </a:spcBef>
              <a:spcAft>
                <a:spcPts val="300"/>
              </a:spcAft>
            </a:pPr>
            <a:r>
              <a:rPr lang="nl-NL" sz="2000">
                <a:latin typeface="Arial" panose="020B0604020202020204" pitchFamily="34" charset="0"/>
                <a:ea typeface="Calibri" panose="020F0502020204030204" pitchFamily="34" charset="0"/>
                <a:cs typeface="Arial" panose="020B0604020202020204" pitchFamily="34" charset="0"/>
              </a:rPr>
              <a:t>d) Đựng hoá chất trong các lọ dày, nút kín.</a:t>
            </a:r>
            <a:endParaRPr lang="en-US" sz="2000">
              <a:latin typeface="Arial" panose="020B0604020202020204" pitchFamily="34" charset="0"/>
              <a:ea typeface="Calibri" panose="020F0502020204030204" pitchFamily="34" charset="0"/>
              <a:cs typeface="Arial" panose="020B0604020202020204" pitchFamily="34" charset="0"/>
            </a:endParaRPr>
          </a:p>
          <a:p>
            <a:pPr algn="just">
              <a:lnSpc>
                <a:spcPct val="120000"/>
              </a:lnSpc>
              <a:spcBef>
                <a:spcPts val="300"/>
              </a:spcBef>
              <a:spcAft>
                <a:spcPts val="300"/>
              </a:spcAft>
            </a:pPr>
            <a:r>
              <a:rPr lang="nl-NL" sz="2000">
                <a:latin typeface="Arial" panose="020B0604020202020204" pitchFamily="34" charset="0"/>
                <a:ea typeface="Calibri" panose="020F0502020204030204" pitchFamily="34" charset="0"/>
                <a:cs typeface="Arial" panose="020B0604020202020204" pitchFamily="34" charset="0"/>
              </a:rPr>
              <a:t>e) Khi đã có găng tay thì không cần phải rửa tay, rửa sạch các dụng cụ sau khi hoàn thành thí nghiệm.</a:t>
            </a:r>
            <a:endParaRPr lang="en-US" sz="2000">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50863" y="1172172"/>
            <a:ext cx="8213868" cy="850939"/>
          </a:xfrm>
          <a:prstGeom prst="rect">
            <a:avLst/>
          </a:prstGeom>
        </p:spPr>
        <p:txBody>
          <a:bodyPr wrap="square">
            <a:spAutoFit/>
          </a:bodyPr>
          <a:lstStyle/>
          <a:p>
            <a:pPr algn="ctr">
              <a:lnSpc>
                <a:spcPct val="130000"/>
              </a:lnSpc>
              <a:spcBef>
                <a:spcPts val="600"/>
              </a:spcBef>
              <a:spcAft>
                <a:spcPts val="600"/>
              </a:spcAft>
            </a:pPr>
            <a:r>
              <a:rPr lang="vi-VN" sz="2000" b="1" dirty="0">
                <a:latin typeface="Arial" panose="020B0604020202020204" pitchFamily="34" charset="0"/>
                <a:cs typeface="Arial" panose="020B0604020202020204" pitchFamily="34" charset="0"/>
              </a:rPr>
              <a:t>Câu </a:t>
            </a:r>
            <a:r>
              <a:rPr lang="en-GB" sz="2000" b="1" dirty="0">
                <a:latin typeface="Arial" panose="020B0604020202020204" pitchFamily="34" charset="0"/>
                <a:cs typeface="Arial" panose="020B0604020202020204" pitchFamily="34" charset="0"/>
              </a:rPr>
              <a:t>4:</a:t>
            </a:r>
            <a:r>
              <a:rPr lang="vi-VN"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Sắp</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xếp</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các</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tình</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huống</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dưới</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đây</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vào</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các</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cột</a:t>
            </a:r>
            <a:r>
              <a:rPr lang="en-GB" sz="2000" dirty="0">
                <a:latin typeface="Arial" panose="020B0604020202020204" pitchFamily="34" charset="0"/>
                <a:cs typeface="Arial" panose="020B0604020202020204" pitchFamily="34" charset="0"/>
              </a:rPr>
              <a:t> “An </a:t>
            </a:r>
            <a:r>
              <a:rPr lang="en-GB" sz="2000" dirty="0" err="1">
                <a:latin typeface="Arial" panose="020B0604020202020204" pitchFamily="34" charset="0"/>
                <a:cs typeface="Arial" panose="020B0604020202020204" pitchFamily="34" charset="0"/>
              </a:rPr>
              <a:t>toàn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và</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Không</a:t>
            </a:r>
            <a:r>
              <a:rPr lang="en-GB" sz="2000" dirty="0">
                <a:latin typeface="Arial" panose="020B0604020202020204" pitchFamily="34" charset="0"/>
                <a:cs typeface="Arial" panose="020B0604020202020204" pitchFamily="34" charset="0"/>
              </a:rPr>
              <a:t> an </a:t>
            </a:r>
            <a:r>
              <a:rPr lang="en-GB" sz="2000" dirty="0" err="1">
                <a:latin typeface="Arial" panose="020B0604020202020204" pitchFamily="34" charset="0"/>
                <a:cs typeface="Arial" panose="020B0604020202020204" pitchFamily="34" charset="0"/>
              </a:rPr>
              <a:t>toàn</a:t>
            </a:r>
            <a:r>
              <a:rPr lang="en-GB"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effectLst/>
      </p:bgPr>
    </p:bg>
    <p:spTree>
      <p:nvGrpSpPr>
        <p:cNvPr id="1" name="Shape 1694"/>
        <p:cNvGrpSpPr/>
        <p:nvPr/>
      </p:nvGrpSpPr>
      <p:grpSpPr>
        <a:xfrm>
          <a:off x="0" y="0"/>
          <a:ext cx="0" cy="0"/>
          <a:chOff x="0" y="0"/>
          <a:chExt cx="0" cy="0"/>
        </a:xfrm>
      </p:grpSpPr>
      <p:sp>
        <p:nvSpPr>
          <p:cNvPr id="1698" name="Google Shape;1698;p26"/>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23</a:t>
            </a:fld>
            <a:endParaRPr>
              <a:solidFill>
                <a:schemeClr val="lt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735499877"/>
              </p:ext>
            </p:extLst>
          </p:nvPr>
        </p:nvGraphicFramePr>
        <p:xfrm>
          <a:off x="368609" y="436882"/>
          <a:ext cx="8494294" cy="4433568"/>
        </p:xfrm>
        <a:graphic>
          <a:graphicData uri="http://schemas.openxmlformats.org/drawingml/2006/table">
            <a:tbl>
              <a:tblPr firstRow="1" bandRow="1">
                <a:tableStyleId>{91EBBBCC-DAD2-459C-BE2E-F6DE35CF9A28}</a:tableStyleId>
              </a:tblPr>
              <a:tblGrid>
                <a:gridCol w="4804970">
                  <a:extLst>
                    <a:ext uri="{9D8B030D-6E8A-4147-A177-3AD203B41FA5}">
                      <a16:colId xmlns:a16="http://schemas.microsoft.com/office/drawing/2014/main" val="4063397987"/>
                    </a:ext>
                  </a:extLst>
                </a:gridCol>
                <a:gridCol w="3689324">
                  <a:extLst>
                    <a:ext uri="{9D8B030D-6E8A-4147-A177-3AD203B41FA5}">
                      <a16:colId xmlns:a16="http://schemas.microsoft.com/office/drawing/2014/main" val="3378767123"/>
                    </a:ext>
                  </a:extLst>
                </a:gridCol>
              </a:tblGrid>
              <a:tr h="654077">
                <a:tc>
                  <a:txBody>
                    <a:bodyPr/>
                    <a:lstStyle/>
                    <a:p>
                      <a:pPr algn="ctr"/>
                      <a:r>
                        <a:rPr lang="en-GB" sz="2000">
                          <a:latin typeface="Arial" panose="020B0604020202020204" pitchFamily="34" charset="0"/>
                          <a:cs typeface="Arial" panose="020B0604020202020204" pitchFamily="34" charset="0"/>
                        </a:rPr>
                        <a:t>An toàn</a:t>
                      </a:r>
                      <a:endParaRPr lang="en-US" sz="2000">
                        <a:latin typeface="Arial" panose="020B0604020202020204" pitchFamily="34" charset="0"/>
                        <a:cs typeface="Arial" panose="020B0604020202020204" pitchFamily="34" charset="0"/>
                      </a:endParaRPr>
                    </a:p>
                  </a:txBody>
                  <a:tcPr anchor="ctr"/>
                </a:tc>
                <a:tc>
                  <a:txBody>
                    <a:bodyPr/>
                    <a:lstStyle/>
                    <a:p>
                      <a:pPr algn="ctr"/>
                      <a:r>
                        <a:rPr lang="en-GB" sz="2000">
                          <a:latin typeface="Arial" panose="020B0604020202020204" pitchFamily="34" charset="0"/>
                          <a:cs typeface="Arial" panose="020B0604020202020204" pitchFamily="34" charset="0"/>
                        </a:rPr>
                        <a:t>Không</a:t>
                      </a:r>
                      <a:r>
                        <a:rPr lang="en-GB" sz="2000" baseline="0">
                          <a:latin typeface="Arial" panose="020B0604020202020204" pitchFamily="34" charset="0"/>
                          <a:cs typeface="Arial" panose="020B0604020202020204" pitchFamily="34" charset="0"/>
                        </a:rPr>
                        <a:t> an toàn</a:t>
                      </a:r>
                      <a:endParaRPr lang="en-US"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96937774"/>
                  </a:ext>
                </a:extLst>
              </a:tr>
              <a:tr h="749382">
                <a:tc>
                  <a:txBody>
                    <a:bodyPr/>
                    <a:lstStyle/>
                    <a:p>
                      <a:pPr algn="just"/>
                      <a:r>
                        <a:rPr lang="nl-NL" sz="2000">
                          <a:latin typeface="Arial" panose="020B0604020202020204" pitchFamily="34" charset="0"/>
                          <a:ea typeface="Calibri" panose="020F0502020204030204" pitchFamily="34" charset="0"/>
                          <a:cs typeface="Arial" panose="020B0604020202020204" pitchFamily="34" charset="0"/>
                        </a:rPr>
                        <a:t>a) Không được nếm các chất độc hại bằng miệng</a:t>
                      </a:r>
                      <a:endParaRPr lang="en-US" sz="2000">
                        <a:latin typeface="Arial" panose="020B0604020202020204" pitchFamily="34" charset="0"/>
                        <a:cs typeface="Arial" panose="020B0604020202020204" pitchFamily="34" charset="0"/>
                      </a:endParaRPr>
                    </a:p>
                  </a:txBody>
                  <a:tcPr anchor="ctr"/>
                </a:tc>
                <a:tc rowSpan="4">
                  <a:txBody>
                    <a:bodyPr/>
                    <a:lstStyle/>
                    <a:p>
                      <a:pPr algn="just">
                        <a:lnSpc>
                          <a:spcPct val="120000"/>
                        </a:lnSpc>
                        <a:spcBef>
                          <a:spcPts val="300"/>
                        </a:spcBef>
                        <a:spcAft>
                          <a:spcPts val="300"/>
                        </a:spcAft>
                      </a:pPr>
                      <a:r>
                        <a:rPr lang="nl-NL" sz="2000">
                          <a:latin typeface="Arial" panose="020B0604020202020204" pitchFamily="34" charset="0"/>
                          <a:ea typeface="Calibri" panose="020F0502020204030204" pitchFamily="34" charset="0"/>
                          <a:cs typeface="Arial" panose="020B0604020202020204" pitchFamily="34" charset="0"/>
                        </a:rPr>
                        <a:t>e) Khi đã có găng tay thì không cần phải rửa tay, rửa sạch các dụng cụ sau khi hoàn thành thí nghiệm.</a:t>
                      </a:r>
                      <a:endParaRPr lang="en-US" sz="2000">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3747386349"/>
                  </a:ext>
                </a:extLst>
              </a:tr>
              <a:tr h="879709">
                <a:tc>
                  <a:txBody>
                    <a:bodyPr/>
                    <a:lstStyle/>
                    <a:p>
                      <a:pPr algn="just">
                        <a:lnSpc>
                          <a:spcPct val="120000"/>
                        </a:lnSpc>
                        <a:spcBef>
                          <a:spcPts val="300"/>
                        </a:spcBef>
                        <a:spcAft>
                          <a:spcPts val="300"/>
                        </a:spcAft>
                      </a:pPr>
                      <a:r>
                        <a:rPr lang="nl-NL" sz="2000">
                          <a:latin typeface="Arial" panose="020B0604020202020204" pitchFamily="34" charset="0"/>
                          <a:ea typeface="Calibri" panose="020F0502020204030204" pitchFamily="34" charset="0"/>
                          <a:cs typeface="Arial" panose="020B0604020202020204" pitchFamily="34" charset="0"/>
                        </a:rPr>
                        <a:t>b)</a:t>
                      </a:r>
                      <a:r>
                        <a:rPr lang="nl-NL" sz="2000" baseline="0">
                          <a:latin typeface="Arial" panose="020B0604020202020204" pitchFamily="34" charset="0"/>
                          <a:ea typeface="Calibri" panose="020F0502020204030204" pitchFamily="34" charset="0"/>
                          <a:cs typeface="Arial" panose="020B0604020202020204" pitchFamily="34" charset="0"/>
                        </a:rPr>
                        <a:t> </a:t>
                      </a:r>
                      <a:r>
                        <a:rPr lang="nl-NL" sz="2000">
                          <a:latin typeface="Arial" panose="020B0604020202020204" pitchFamily="34" charset="0"/>
                          <a:ea typeface="Calibri" panose="020F0502020204030204" pitchFamily="34" charset="0"/>
                          <a:cs typeface="Arial" panose="020B0604020202020204" pitchFamily="34" charset="0"/>
                        </a:rPr>
                        <a:t>Không đùa nghịch khi làm thí nghiệm.</a:t>
                      </a:r>
                      <a:endParaRPr lang="en-US" sz="2000">
                        <a:latin typeface="Arial" panose="020B0604020202020204" pitchFamily="34" charset="0"/>
                        <a:ea typeface="Calibri" panose="020F0502020204030204" pitchFamily="34" charset="0"/>
                        <a:cs typeface="Arial" panose="020B0604020202020204" pitchFamily="34" charset="0"/>
                      </a:endParaRPr>
                    </a:p>
                  </a:txBody>
                  <a:tcPr anchor="ctr"/>
                </a:tc>
                <a:tc vMerge="1">
                  <a:txBody>
                    <a:bodyPr/>
                    <a:lstStyle/>
                    <a:p>
                      <a:pPr algn="ctr"/>
                      <a:endParaRPr lang="en-US"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783167"/>
                  </a:ext>
                </a:extLst>
              </a:tr>
              <a:tr h="1270691">
                <a:tc>
                  <a:txBody>
                    <a:bodyPr/>
                    <a:lstStyle/>
                    <a:p>
                      <a:pPr algn="just">
                        <a:lnSpc>
                          <a:spcPct val="120000"/>
                        </a:lnSpc>
                        <a:spcBef>
                          <a:spcPts val="300"/>
                        </a:spcBef>
                        <a:spcAft>
                          <a:spcPts val="300"/>
                        </a:spcAft>
                      </a:pPr>
                      <a:r>
                        <a:rPr lang="nl-NL" sz="2000">
                          <a:latin typeface="Arial" panose="020B0604020202020204" pitchFamily="34" charset="0"/>
                          <a:ea typeface="Calibri" panose="020F0502020204030204" pitchFamily="34" charset="0"/>
                          <a:cs typeface="Arial" panose="020B0604020202020204" pitchFamily="34" charset="0"/>
                        </a:rPr>
                        <a:t>c) Không hít mạnh hoặc kề mũi vào gần bình hoá chất mà chỉ được dùng bàn tay phẩy nhẹ hơi hoá chất vào mũi.</a:t>
                      </a:r>
                      <a:endParaRPr lang="en-US" sz="2000">
                        <a:latin typeface="Arial" panose="020B0604020202020204" pitchFamily="34" charset="0"/>
                        <a:ea typeface="Calibri" panose="020F0502020204030204" pitchFamily="34" charset="0"/>
                        <a:cs typeface="Arial" panose="020B0604020202020204" pitchFamily="34" charset="0"/>
                      </a:endParaRPr>
                    </a:p>
                  </a:txBody>
                  <a:tcPr anchor="ctr"/>
                </a:tc>
                <a:tc vMerge="1">
                  <a:txBody>
                    <a:bodyPr/>
                    <a:lstStyle/>
                    <a:p>
                      <a:pPr algn="ctr"/>
                      <a:endParaRPr lang="en-US"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94338001"/>
                  </a:ext>
                </a:extLst>
              </a:tr>
              <a:tr h="879709">
                <a:tc>
                  <a:txBody>
                    <a:bodyPr/>
                    <a:lstStyle/>
                    <a:p>
                      <a:pPr marL="0" marR="0" indent="0" algn="just" defTabSz="914400" rtl="0" eaLnBrk="1" fontAlgn="auto" latinLnBrk="0" hangingPunct="1">
                        <a:lnSpc>
                          <a:spcPct val="120000"/>
                        </a:lnSpc>
                        <a:spcBef>
                          <a:spcPts val="300"/>
                        </a:spcBef>
                        <a:spcAft>
                          <a:spcPts val="300"/>
                        </a:spcAft>
                        <a:buClr>
                          <a:srgbClr val="000000"/>
                        </a:buClr>
                        <a:buSzTx/>
                        <a:buFont typeface="Arial"/>
                        <a:buNone/>
                        <a:tabLst/>
                        <a:defRPr/>
                      </a:pPr>
                      <a:r>
                        <a:rPr lang="nl-NL" sz="2000">
                          <a:latin typeface="Arial" panose="020B0604020202020204" pitchFamily="34" charset="0"/>
                          <a:ea typeface="Calibri" panose="020F0502020204030204" pitchFamily="34" charset="0"/>
                          <a:cs typeface="Arial" panose="020B0604020202020204" pitchFamily="34" charset="0"/>
                        </a:rPr>
                        <a:t>d) Đựng hoá chất trong các lọ dày, nút kín.</a:t>
                      </a:r>
                      <a:endParaRPr lang="en-US" sz="2000">
                        <a:latin typeface="Arial" panose="020B0604020202020204" pitchFamily="34" charset="0"/>
                        <a:ea typeface="Calibri" panose="020F0502020204030204" pitchFamily="34" charset="0"/>
                        <a:cs typeface="Arial" panose="020B0604020202020204" pitchFamily="34" charset="0"/>
                      </a:endParaRPr>
                    </a:p>
                  </a:txBody>
                  <a:tcPr anchor="ctr"/>
                </a:tc>
                <a:tc vMerge="1">
                  <a:txBody>
                    <a:bodyPr/>
                    <a:lstStyle/>
                    <a:p>
                      <a:pPr algn="ctr"/>
                      <a:endParaRPr lang="en-US" sz="20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219118945"/>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D5FA34D-4681-F041-6269-438D74EC540D}"/>
              </a:ext>
            </a:extLst>
          </p:cNvPr>
          <p:cNvSpPr>
            <a:spLocks noGrp="1"/>
          </p:cNvSpPr>
          <p:nvPr>
            <p:ph type="ftr" sz="quarter" idx="11"/>
          </p:nvPr>
        </p:nvSpPr>
        <p:spPr/>
        <p:txBody>
          <a:bodyPr/>
          <a:lstStyle/>
          <a:p>
            <a:pPr defTabSz="685800" fontAlgn="base">
              <a:spcBef>
                <a:spcPct val="0"/>
              </a:spcBef>
              <a:spcAft>
                <a:spcPct val="0"/>
              </a:spcAft>
              <a:buClrTx/>
              <a:defRPr/>
            </a:pPr>
            <a:r>
              <a:rPr lang="en-US" kern="1200">
                <a:solidFill>
                  <a:srgbClr val="003366"/>
                </a:solidFill>
                <a:latin typeface="Verdana"/>
                <a:ea typeface="+mn-ea"/>
                <a:cs typeface="+mn-cs"/>
              </a:rPr>
              <a:t>www.themegallery.com</a:t>
            </a:r>
          </a:p>
        </p:txBody>
      </p:sp>
      <p:pic>
        <p:nvPicPr>
          <p:cNvPr id="15364" name="Picture 2" descr="C:\Users\Admin\Desktop\bong-acid-la-gi.jpg">
            <a:extLst>
              <a:ext uri="{FF2B5EF4-FFF2-40B4-BE49-F238E27FC236}">
                <a16:creationId xmlns:a16="http://schemas.microsoft.com/office/drawing/2014/main" id="{F98A5FC3-826E-5A0B-64C4-054A981535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81783" y="1450896"/>
            <a:ext cx="5163740" cy="3276600"/>
          </a:xfrm>
          <a:noFill/>
          <a:ln>
            <a:solidFill>
              <a:srgbClr val="FF0000"/>
            </a:solidFill>
          </a:ln>
          <a:extLst>
            <a:ext uri="{909E8E84-426E-40DD-AFC4-6F175D3DCCD1}">
              <a14:hiddenFill xmlns:a14="http://schemas.microsoft.com/office/drawing/2010/main">
                <a:solidFill>
                  <a:srgbClr val="FFFFFF"/>
                </a:solidFill>
              </a14:hiddenFill>
            </a:ext>
          </a:extLst>
        </p:spPr>
      </p:pic>
      <p:sp>
        <p:nvSpPr>
          <p:cNvPr id="15365" name="TextBox 4">
            <a:extLst>
              <a:ext uri="{FF2B5EF4-FFF2-40B4-BE49-F238E27FC236}">
                <a16:creationId xmlns:a16="http://schemas.microsoft.com/office/drawing/2014/main" id="{FFBF25DB-DFD1-AF50-5D64-D8580A0DFD91}"/>
              </a:ext>
            </a:extLst>
          </p:cNvPr>
          <p:cNvSpPr txBox="1">
            <a:spLocks noChangeArrowheads="1"/>
          </p:cNvSpPr>
          <p:nvPr/>
        </p:nvSpPr>
        <p:spPr bwMode="auto">
          <a:xfrm>
            <a:off x="2033588" y="951310"/>
            <a:ext cx="48601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800" b="1">
                <a:solidFill>
                  <a:schemeClr val="tx1"/>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0" fontAlgn="base" hangingPunct="0">
              <a:spcBef>
                <a:spcPct val="0"/>
              </a:spcBef>
              <a:spcAft>
                <a:spcPct val="0"/>
              </a:spcAft>
              <a:buClrTx/>
              <a:buNone/>
            </a:pPr>
            <a:r>
              <a:rPr lang="en-US" altLang="en-US" sz="1800" kern="1200">
                <a:solidFill>
                  <a:srgbClr val="FF0000"/>
                </a:solidFill>
                <a:latin typeface="Times New Roman" panose="02020603050405020304" pitchFamily="18" charset="0"/>
                <a:ea typeface="+mn-ea"/>
                <a:cs typeface="Times New Roman" panose="02020603050405020304" pitchFamily="18" charset="0"/>
              </a:rPr>
              <a:t>BỎNG AXIT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66AD33-83D5-D707-8E7E-8D1E4607E83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3" name="Sơ cứu khẩn cấp khi bị bỏng axit _ VTC Now">
            <a:hlinkClick r:id="" action="ppaction://media"/>
            <a:extLst>
              <a:ext uri="{FF2B5EF4-FFF2-40B4-BE49-F238E27FC236}">
                <a16:creationId xmlns:a16="http://schemas.microsoft.com/office/drawing/2014/main" id="{23F179DB-E006-F323-5DFC-54D27C78F5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6193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2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1844"/>
        <p:cNvGrpSpPr/>
        <p:nvPr/>
      </p:nvGrpSpPr>
      <p:grpSpPr>
        <a:xfrm>
          <a:off x="0" y="0"/>
          <a:ext cx="0" cy="0"/>
          <a:chOff x="0" y="0"/>
          <a:chExt cx="0" cy="0"/>
        </a:xfrm>
      </p:grpSpPr>
      <p:sp>
        <p:nvSpPr>
          <p:cNvPr id="1845" name="Google Shape;1845;p34"/>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26</a:t>
            </a:fld>
            <a:endParaRPr>
              <a:solidFill>
                <a:schemeClr val="lt1"/>
              </a:solidFill>
            </a:endParaRPr>
          </a:p>
        </p:txBody>
      </p:sp>
      <p:grpSp>
        <p:nvGrpSpPr>
          <p:cNvPr id="1846" name="Google Shape;1846;p34"/>
          <p:cNvGrpSpPr/>
          <p:nvPr/>
        </p:nvGrpSpPr>
        <p:grpSpPr>
          <a:xfrm>
            <a:off x="1263316" y="1371600"/>
            <a:ext cx="5618748" cy="3140242"/>
            <a:chOff x="1177450" y="241631"/>
            <a:chExt cx="6173152" cy="3616776"/>
          </a:xfrm>
        </p:grpSpPr>
        <p:sp>
          <p:nvSpPr>
            <p:cNvPr id="1847" name="Google Shape;1847;p34"/>
            <p:cNvSpPr/>
            <p:nvPr/>
          </p:nvSpPr>
          <p:spPr>
            <a:xfrm>
              <a:off x="1682275" y="241631"/>
              <a:ext cx="5161606" cy="3454973"/>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dk1"/>
            </a:solidFill>
            <a:ln>
              <a:noFill/>
            </a:ln>
            <a:effectLst>
              <a:outerShdw dist="19050" dir="5400000" algn="bl" rotWithShape="0">
                <a:schemeClr val="dk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8" name="Google Shape;1848;p34"/>
            <p:cNvSpPr/>
            <p:nvPr/>
          </p:nvSpPr>
          <p:spPr>
            <a:xfrm>
              <a:off x="1177450" y="3763229"/>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dk1"/>
            </a:solidFill>
            <a:ln>
              <a:noFill/>
            </a:ln>
            <a:effectLst>
              <a:outerShdw dist="19050" dir="5400000" algn="bl" rotWithShape="0">
                <a:schemeClr val="dk1">
                  <a:alpha val="200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9" name="Google Shape;1849;p34"/>
            <p:cNvSpPr/>
            <p:nvPr/>
          </p:nvSpPr>
          <p:spPr>
            <a:xfrm>
              <a:off x="1177450" y="3687086"/>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0" name="Google Shape;1850;p34"/>
            <p:cNvSpPr/>
            <p:nvPr/>
          </p:nvSpPr>
          <p:spPr>
            <a:xfrm>
              <a:off x="3806350" y="368708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852" name="Google Shape;1852;p34"/>
          <p:cNvSpPr txBox="1">
            <a:spLocks noGrp="1"/>
          </p:cNvSpPr>
          <p:nvPr>
            <p:ph type="body" idx="4294967295"/>
          </p:nvPr>
        </p:nvSpPr>
        <p:spPr>
          <a:xfrm>
            <a:off x="2779558" y="248927"/>
            <a:ext cx="2998827" cy="696276"/>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GB" b="1">
                <a:solidFill>
                  <a:schemeClr val="lt1"/>
                </a:solidFill>
                <a:latin typeface="Arial" panose="020B0604020202020204" pitchFamily="34" charset="0"/>
                <a:ea typeface="Amatic SC"/>
                <a:cs typeface="Arial" panose="020B0604020202020204" pitchFamily="34" charset="0"/>
                <a:sym typeface="Amatic SC"/>
              </a:rPr>
              <a:t>NHIỆM VỤ VỀ NHÀ</a:t>
            </a:r>
            <a:endParaRPr lang="en-GB">
              <a:latin typeface="Arial" panose="020B0604020202020204" pitchFamily="34" charset="0"/>
              <a:cs typeface="Arial" panose="020B0604020202020204" pitchFamily="34" charset="0"/>
            </a:endParaRPr>
          </a:p>
        </p:txBody>
      </p:sp>
      <p:sp>
        <p:nvSpPr>
          <p:cNvPr id="10" name="Rectangle 9"/>
          <p:cNvSpPr/>
          <p:nvPr/>
        </p:nvSpPr>
        <p:spPr>
          <a:xfrm>
            <a:off x="1913021" y="1521224"/>
            <a:ext cx="4319336" cy="2685351"/>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algn="just">
              <a:lnSpc>
                <a:spcPct val="135000"/>
              </a:lnSpc>
              <a:spcBef>
                <a:spcPts val="600"/>
              </a:spcBef>
              <a:spcAft>
                <a:spcPts val="600"/>
              </a:spcAft>
            </a:pPr>
            <a:r>
              <a:rPr lang="en-GB" sz="2200" b="1">
                <a:solidFill>
                  <a:schemeClr val="tx1"/>
                </a:solidFill>
              </a:rPr>
              <a:t>1. Học bài.</a:t>
            </a:r>
          </a:p>
          <a:p>
            <a:pPr algn="just">
              <a:lnSpc>
                <a:spcPct val="135000"/>
              </a:lnSpc>
              <a:spcBef>
                <a:spcPts val="600"/>
              </a:spcBef>
              <a:spcAft>
                <a:spcPts val="600"/>
              </a:spcAft>
            </a:pPr>
            <a:r>
              <a:rPr lang="en-GB" sz="2200" b="1">
                <a:solidFill>
                  <a:schemeClr val="tx1"/>
                </a:solidFill>
              </a:rPr>
              <a:t>2. Hoàn thành các bài tập trong SBT</a:t>
            </a:r>
          </a:p>
          <a:p>
            <a:pPr algn="just">
              <a:lnSpc>
                <a:spcPct val="135000"/>
              </a:lnSpc>
              <a:spcBef>
                <a:spcPts val="600"/>
              </a:spcBef>
              <a:spcAft>
                <a:spcPts val="600"/>
              </a:spcAft>
            </a:pPr>
            <a:r>
              <a:rPr lang="en-GB" sz="2200" b="1">
                <a:solidFill>
                  <a:schemeClr val="tx1"/>
                </a:solidFill>
              </a:rPr>
              <a:t>3. Chuẩn bị trước bài 3: Sử dụng kính lúp.</a:t>
            </a:r>
            <a:endParaRPr lang="en-US" sz="2200" b="1" dirty="0">
              <a:solidFill>
                <a:schemeClr val="tx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56"/>
        <p:cNvGrpSpPr/>
        <p:nvPr/>
      </p:nvGrpSpPr>
      <p:grpSpPr>
        <a:xfrm>
          <a:off x="0" y="0"/>
          <a:ext cx="0" cy="0"/>
          <a:chOff x="0" y="0"/>
          <a:chExt cx="0" cy="0"/>
        </a:xfrm>
      </p:grpSpPr>
      <p:sp>
        <p:nvSpPr>
          <p:cNvPr id="1857" name="Google Shape;1857;p35"/>
          <p:cNvSpPr txBox="1">
            <a:spLocks noGrp="1"/>
          </p:cNvSpPr>
          <p:nvPr>
            <p:ph type="ctrTitle" idx="4294967295"/>
          </p:nvPr>
        </p:nvSpPr>
        <p:spPr>
          <a:xfrm>
            <a:off x="1709543" y="2092801"/>
            <a:ext cx="46944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7200">
                <a:solidFill>
                  <a:schemeClr val="accent2"/>
                </a:solidFill>
                <a:latin typeface="Arial" panose="020B0604020202020204" pitchFamily="34" charset="0"/>
                <a:cs typeface="Arial" panose="020B0604020202020204" pitchFamily="34" charset="0"/>
              </a:rPr>
              <a:t>Thanks!</a:t>
            </a:r>
            <a:endParaRPr sz="7200">
              <a:solidFill>
                <a:schemeClr val="accent2"/>
              </a:solidFill>
              <a:latin typeface="Arial" panose="020B0604020202020204" pitchFamily="34" charset="0"/>
              <a:cs typeface="Arial" panose="020B0604020202020204" pitchFamily="34" charset="0"/>
            </a:endParaRPr>
          </a:p>
        </p:txBody>
      </p:sp>
      <p:sp>
        <p:nvSpPr>
          <p:cNvPr id="1859" name="Google Shape;1859;p3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27</a:t>
            </a:fld>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E6005F72-5BBC-EB7D-BCBD-560C25EA555D}"/>
              </a:ext>
            </a:extLst>
          </p:cNvPr>
          <p:cNvSpPr>
            <a:spLocks noGrp="1" noChangeArrowheads="1"/>
          </p:cNvSpPr>
          <p:nvPr>
            <p:ph type="title"/>
          </p:nvPr>
        </p:nvSpPr>
        <p:spPr/>
        <p:txBody>
          <a:bodyPr/>
          <a:lstStyle/>
          <a:p>
            <a:pPr eaLnBrk="1" hangingPunct="1"/>
            <a:r>
              <a:rPr lang="en-US" altLang="en-US"/>
              <a:t> KHỞI ĐỘNG</a:t>
            </a:r>
          </a:p>
        </p:txBody>
      </p:sp>
      <p:sp>
        <p:nvSpPr>
          <p:cNvPr id="5123" name="Rectangle 3">
            <a:extLst>
              <a:ext uri="{FF2B5EF4-FFF2-40B4-BE49-F238E27FC236}">
                <a16:creationId xmlns:a16="http://schemas.microsoft.com/office/drawing/2014/main" id="{1D39060A-3506-2DDF-4772-BCF50623D641}"/>
              </a:ext>
            </a:extLst>
          </p:cNvPr>
          <p:cNvSpPr>
            <a:spLocks noGrp="1" noChangeArrowheads="1"/>
          </p:cNvSpPr>
          <p:nvPr>
            <p:ph type="body" idx="1"/>
          </p:nvPr>
        </p:nvSpPr>
        <p:spPr>
          <a:xfrm>
            <a:off x="473725" y="947451"/>
            <a:ext cx="7502487" cy="2214391"/>
          </a:xfrm>
        </p:spPr>
        <p:txBody>
          <a:bodyPr/>
          <a:lstStyle/>
          <a:p>
            <a:pPr algn="just">
              <a:defRPr/>
            </a:pPr>
            <a:r>
              <a:rPr lang="en-US" sz="2400" b="0" dirty="0">
                <a:latin typeface="Times New Roman" panose="02020603050405020304" pitchFamily="18" charset="0"/>
                <a:cs typeface="Times New Roman" panose="02020603050405020304" pitchFamily="18" charset="0"/>
              </a:rPr>
              <a:t>Câu 1. Video nói đến sự kiện vụ nổ phòng thực hành thí nghiệm. Diễn ra phòng thực hành thí nghiệm.</a:t>
            </a:r>
          </a:p>
          <a:p>
            <a:pPr algn="just">
              <a:defRPr/>
            </a:pPr>
            <a:r>
              <a:rPr lang="en-US" sz="2400" b="0" dirty="0">
                <a:latin typeface="Times New Roman" panose="02020603050405020304" pitchFamily="18" charset="0"/>
                <a:cs typeface="Times New Roman" panose="02020603050405020304" pitchFamily="18" charset="0"/>
              </a:rPr>
              <a:t>Câu 2. Nguyên nhân và hậu quả vụ nổ phòng thực hành thí nghiệm: Sử dụng các hóa chất chưa an toàn. Gây ra hiện tượng cháy nổ, chết người....</a:t>
            </a:r>
          </a:p>
          <a:p>
            <a:pPr marL="0" indent="0" algn="just" eaLnBrk="1" hangingPunct="1">
              <a:lnSpc>
                <a:spcPct val="80000"/>
              </a:lnSpc>
              <a:buNone/>
              <a:defRPr/>
            </a:pPr>
            <a:br>
              <a:rPr lang="en-US" altLang="en-US" sz="2400" b="0" dirty="0">
                <a:latin typeface="Times New Roman" panose="02020603050405020304" pitchFamily="18" charset="0"/>
                <a:cs typeface="Times New Roman" panose="02020603050405020304" pitchFamily="18" charset="0"/>
              </a:rPr>
            </a:br>
            <a:endParaRPr lang="en-US" altLang="en-US" sz="2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3F847EF-10A6-EB4C-F261-FBA9003BE2E3}"/>
              </a:ext>
            </a:extLst>
          </p:cNvPr>
          <p:cNvSpPr txBox="1"/>
          <p:nvPr/>
        </p:nvSpPr>
        <p:spPr>
          <a:xfrm>
            <a:off x="506776" y="3393195"/>
            <a:ext cx="7341824" cy="978729"/>
          </a:xfrm>
          <a:prstGeom prst="rect">
            <a:avLst/>
          </a:prstGeom>
          <a:noFill/>
        </p:spPr>
        <p:txBody>
          <a:bodyPr wrap="square" rtlCol="0">
            <a:spAutoFit/>
          </a:bodyPr>
          <a:lstStyle/>
          <a:p>
            <a:pPr marL="0" marR="0" lvl="0" indent="0" algn="just" defTabSz="914400" rtl="0" eaLnBrk="1" fontAlgn="base" latinLnBrk="0" hangingPunct="1">
              <a:lnSpc>
                <a:spcPct val="80000"/>
              </a:lnSpc>
              <a:spcBef>
                <a:spcPct val="20000"/>
              </a:spcBef>
              <a:spcAft>
                <a:spcPct val="0"/>
              </a:spcAft>
              <a:buClr>
                <a:srgbClr val="4C59D2"/>
              </a:buClr>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altLang="en-US" sz="1800" b="1" i="0" u="none" strike="noStrike" kern="1200" cap="none" spc="0" normalizeH="0" baseline="0" noProof="0" dirty="0" err="1">
                <a:ln>
                  <a:noFill/>
                </a:ln>
                <a:solidFill>
                  <a:srgbClr val="FF0000"/>
                </a:solidFill>
                <a:effectLst/>
                <a:uLnTx/>
                <a:uFillTx/>
                <a:latin typeface="Verdana"/>
                <a:ea typeface="+mn-ea"/>
                <a:cs typeface="+mn-cs"/>
              </a:rPr>
              <a:t>Vậy</a:t>
            </a:r>
            <a:r>
              <a:rPr kumimoji="0" lang="en-US" alt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Tại</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sao</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phải</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thực</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hiện</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các</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quy</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định</a:t>
            </a:r>
            <a:r>
              <a:rPr kumimoji="0" lang="en-US" sz="1800" b="1" i="0" u="none" strike="noStrike" kern="1200" cap="none" spc="0" normalizeH="0" baseline="0" noProof="0" dirty="0">
                <a:ln>
                  <a:noFill/>
                </a:ln>
                <a:solidFill>
                  <a:srgbClr val="FF0000"/>
                </a:solidFill>
                <a:effectLst/>
                <a:uLnTx/>
                <a:uFillTx/>
                <a:latin typeface="Verdana"/>
                <a:ea typeface="+mn-ea"/>
                <a:cs typeface="+mn-cs"/>
              </a:rPr>
              <a:t> an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toàn</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khi</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học</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trong</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phòng</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thực</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hành</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Để</a:t>
            </a:r>
            <a:r>
              <a:rPr kumimoji="0" lang="en-US" sz="1800" b="1" i="0" u="none" strike="noStrike" kern="1200" cap="none" spc="0" normalizeH="0" baseline="0" noProof="0" dirty="0">
                <a:ln>
                  <a:noFill/>
                </a:ln>
                <a:solidFill>
                  <a:srgbClr val="FF0000"/>
                </a:solidFill>
                <a:effectLst/>
                <a:uLnTx/>
                <a:uFillTx/>
                <a:latin typeface="Verdana"/>
                <a:ea typeface="+mn-ea"/>
                <a:cs typeface="+mn-cs"/>
              </a:rPr>
              <a:t> an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toàn</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khi</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học</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trong</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phòng</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thực</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hành</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cần</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thực</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hiện</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những</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quy</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định</a:t>
            </a:r>
            <a:r>
              <a:rPr kumimoji="0" lang="en-US" sz="1800" b="1" i="0" u="none" strike="noStrike" kern="1200" cap="none" spc="0" normalizeH="0" baseline="0" noProof="0" dirty="0">
                <a:ln>
                  <a:noFill/>
                </a:ln>
                <a:solidFill>
                  <a:srgbClr val="FF0000"/>
                </a:solidFill>
                <a:effectLst/>
                <a:uLnTx/>
                <a:uFillTx/>
                <a:latin typeface="Verdana"/>
                <a:ea typeface="+mn-ea"/>
                <a:cs typeface="+mn-cs"/>
              </a:rPr>
              <a:t> an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toàn</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r>
              <a:rPr kumimoji="0" lang="en-US" sz="1800" b="1" i="0" u="none" strike="noStrike" kern="1200" cap="none" spc="0" normalizeH="0" baseline="0" noProof="0" dirty="0" err="1">
                <a:ln>
                  <a:noFill/>
                </a:ln>
                <a:solidFill>
                  <a:srgbClr val="FF0000"/>
                </a:solidFill>
                <a:effectLst/>
                <a:uLnTx/>
                <a:uFillTx/>
                <a:latin typeface="Verdana"/>
                <a:ea typeface="+mn-ea"/>
                <a:cs typeface="+mn-cs"/>
              </a:rPr>
              <a:t>nào</a:t>
            </a:r>
            <a:r>
              <a:rPr kumimoji="0" lang="en-US" sz="1800" b="1" i="0" u="none" strike="noStrike" kern="1200" cap="none" spc="0" normalizeH="0" baseline="0" noProof="0" dirty="0">
                <a:ln>
                  <a:noFill/>
                </a:ln>
                <a:solidFill>
                  <a:srgbClr val="FF0000"/>
                </a:solidFill>
                <a:effectLst/>
                <a:uLnTx/>
                <a:uFillTx/>
                <a:latin typeface="Verdana"/>
                <a:ea typeface="+mn-ea"/>
                <a:cs typeface="+mn-cs"/>
              </a:rPr>
              <a:t>? </a:t>
            </a:r>
            <a:endParaRPr kumimoji="0" lang="en-US" altLang="en-US" sz="1800" b="1" i="0" u="none" strike="noStrike" kern="1200" cap="none" spc="0" normalizeH="0" baseline="0" noProof="0" dirty="0">
              <a:ln>
                <a:noFill/>
              </a:ln>
              <a:solidFill>
                <a:srgbClr val="FF0000"/>
              </a:solidFill>
              <a:effectLst/>
              <a:uLnTx/>
              <a:uFillTx/>
              <a:latin typeface="Verdana"/>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13"/>
          <p:cNvSpPr txBox="1">
            <a:spLocks noGrp="1"/>
          </p:cNvSpPr>
          <p:nvPr>
            <p:ph type="ctrTitle"/>
          </p:nvPr>
        </p:nvSpPr>
        <p:spPr>
          <a:xfrm>
            <a:off x="-409074" y="2702440"/>
            <a:ext cx="9973122" cy="1640959"/>
          </a:xfrm>
          <a:prstGeom prst="rect">
            <a:avLst/>
          </a:prstGeom>
        </p:spPr>
        <p:txBody>
          <a:bodyPr spcFirstLastPara="1" wrap="square" lIns="0" tIns="0" rIns="0" bIns="0" anchor="t" anchorCtr="0">
            <a:noAutofit/>
          </a:bodyPr>
          <a:lstStyle/>
          <a:p>
            <a:pPr marL="0" lvl="0" indent="0" algn="ctr" rtl="0">
              <a:lnSpc>
                <a:spcPct val="135000"/>
              </a:lnSpc>
              <a:spcBef>
                <a:spcPts val="600"/>
              </a:spcBef>
              <a:spcAft>
                <a:spcPts val="600"/>
              </a:spcAft>
              <a:buNone/>
            </a:pPr>
            <a:r>
              <a:rPr lang="en-GB" sz="3500" spc="50">
                <a:ln w="9525" cmpd="sng">
                  <a:solidFill>
                    <a:schemeClr val="accent1"/>
                  </a:solidFill>
                  <a:prstDash val="solid"/>
                </a:ln>
                <a:solidFill>
                  <a:srgbClr val="70AD47">
                    <a:tint val="1000"/>
                  </a:srgbClr>
                </a:solidFill>
                <a:effectLst>
                  <a:glow rad="38100">
                    <a:schemeClr val="accent1">
                      <a:alpha val="40000"/>
                    </a:schemeClr>
                  </a:glow>
                  <a:outerShdw blurRad="50800" dist="38100" dir="18900000" algn="bl" rotWithShape="0">
                    <a:prstClr val="black">
                      <a:alpha val="40000"/>
                    </a:prstClr>
                  </a:outerShdw>
                </a:effectLst>
                <a:latin typeface="Arial" panose="020B0604020202020204" pitchFamily="34" charset="0"/>
                <a:cs typeface="Arial" panose="020B0604020202020204" pitchFamily="34" charset="0"/>
              </a:rPr>
              <a:t>BÀI 2</a:t>
            </a:r>
            <a:br>
              <a:rPr lang="en-GB" sz="3500" spc="50">
                <a:ln w="9525" cmpd="sng">
                  <a:solidFill>
                    <a:schemeClr val="accent1"/>
                  </a:solidFill>
                  <a:prstDash val="solid"/>
                </a:ln>
                <a:solidFill>
                  <a:srgbClr val="70AD47">
                    <a:tint val="1000"/>
                  </a:srgbClr>
                </a:solidFill>
                <a:effectLst>
                  <a:glow rad="38100">
                    <a:schemeClr val="accent1">
                      <a:alpha val="40000"/>
                    </a:schemeClr>
                  </a:glow>
                  <a:outerShdw blurRad="50800" dist="38100" dir="18900000" algn="bl" rotWithShape="0">
                    <a:prstClr val="black">
                      <a:alpha val="40000"/>
                    </a:prstClr>
                  </a:outerShdw>
                </a:effectLst>
                <a:latin typeface="Arial" panose="020B0604020202020204" pitchFamily="34" charset="0"/>
                <a:cs typeface="Arial" panose="020B0604020202020204" pitchFamily="34" charset="0"/>
              </a:rPr>
            </a:br>
            <a:r>
              <a:rPr lang="en-GB" sz="3500" spc="50">
                <a:ln w="9525" cmpd="sng">
                  <a:solidFill>
                    <a:schemeClr val="accent1"/>
                  </a:solidFill>
                  <a:prstDash val="solid"/>
                </a:ln>
                <a:solidFill>
                  <a:srgbClr val="70AD47">
                    <a:tint val="1000"/>
                  </a:srgbClr>
                </a:solidFill>
                <a:effectLst>
                  <a:glow rad="38100">
                    <a:schemeClr val="accent1">
                      <a:alpha val="40000"/>
                    </a:schemeClr>
                  </a:glow>
                  <a:outerShdw blurRad="50800" dist="38100" dir="18900000" algn="bl" rotWithShape="0">
                    <a:prstClr val="black">
                      <a:alpha val="40000"/>
                    </a:prstClr>
                  </a:outerShdw>
                </a:effectLst>
                <a:latin typeface="Arial" panose="020B0604020202020204" pitchFamily="34" charset="0"/>
                <a:cs typeface="Arial" panose="020B0604020202020204" pitchFamily="34" charset="0"/>
              </a:rPr>
              <a:t>AN TOÀN TRONG PHÒNG THỰC HÀNH</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584"/>
        <p:cNvGrpSpPr/>
        <p:nvPr/>
      </p:nvGrpSpPr>
      <p:grpSpPr>
        <a:xfrm>
          <a:off x="0" y="0"/>
          <a:ext cx="0" cy="0"/>
          <a:chOff x="0" y="0"/>
          <a:chExt cx="0" cy="0"/>
        </a:xfrm>
      </p:grpSpPr>
      <p:sp>
        <p:nvSpPr>
          <p:cNvPr id="1588" name="Google Shape;1588;p15"/>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solidFill>
                  <a:schemeClr val="lt1"/>
                </a:solidFill>
              </a:rPr>
              <a:t>5</a:t>
            </a:fld>
            <a:endParaRPr>
              <a:solidFill>
                <a:schemeClr val="lt1"/>
              </a:solidFill>
            </a:endParaRPr>
          </a:p>
        </p:txBody>
      </p:sp>
      <p:pic>
        <p:nvPicPr>
          <p:cNvPr id="2" name="Picture 1"/>
          <p:cNvPicPr>
            <a:picLocks noChangeAspect="1"/>
          </p:cNvPicPr>
          <p:nvPr/>
        </p:nvPicPr>
        <p:blipFill>
          <a:blip r:embed="rId3"/>
          <a:stretch>
            <a:fillRect/>
          </a:stretch>
        </p:blipFill>
        <p:spPr>
          <a:xfrm>
            <a:off x="1263063" y="1628761"/>
            <a:ext cx="4981325" cy="3416196"/>
          </a:xfrm>
          <a:prstGeom prst="rect">
            <a:avLst/>
          </a:prstGeom>
        </p:spPr>
      </p:pic>
      <p:sp>
        <p:nvSpPr>
          <p:cNvPr id="7" name="Rectangle 6"/>
          <p:cNvSpPr/>
          <p:nvPr/>
        </p:nvSpPr>
        <p:spPr>
          <a:xfrm>
            <a:off x="195523" y="257142"/>
            <a:ext cx="6686539" cy="1006429"/>
          </a:xfrm>
          <a:prstGeom prst="rect">
            <a:avLst/>
          </a:prstGeom>
        </p:spPr>
        <p:txBody>
          <a:bodyPr wrap="square">
            <a:spAutoFit/>
          </a:bodyPr>
          <a:lstStyle/>
          <a:p>
            <a:pPr algn="ctr">
              <a:lnSpc>
                <a:spcPct val="135000"/>
              </a:lnSpc>
              <a:spcBef>
                <a:spcPts val="600"/>
              </a:spcBef>
              <a:spcAft>
                <a:spcPts val="600"/>
              </a:spcAft>
            </a:pPr>
            <a:r>
              <a:rPr lang="en-GB" sz="2200" b="1">
                <a:solidFill>
                  <a:schemeClr val="tx1">
                    <a:lumMod val="90000"/>
                    <a:lumOff val="10000"/>
                  </a:schemeClr>
                </a:solidFill>
                <a:latin typeface="Arial" panose="020B0604020202020204" pitchFamily="34" charset="0"/>
                <a:ea typeface="Calibri" panose="020F0502020204030204" pitchFamily="34" charset="0"/>
                <a:cs typeface="Arial" panose="020B0604020202020204" pitchFamily="34" charset="0"/>
              </a:rPr>
              <a:t>Quan sát hình và cho biết: những hoạt động nào là không an toàn trong phòng thực hành? </a:t>
            </a:r>
            <a:endParaRPr lang="en-US" sz="2200" b="1">
              <a:solidFill>
                <a:schemeClr val="tx1">
                  <a:lumMod val="90000"/>
                  <a:lumOff val="1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80" name="Google Shape;1580;p14"/>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3" name="Rectangle 2"/>
          <p:cNvSpPr/>
          <p:nvPr/>
        </p:nvSpPr>
        <p:spPr>
          <a:xfrm>
            <a:off x="541420" y="796409"/>
            <a:ext cx="5682864" cy="2988510"/>
          </a:xfrm>
          <a:prstGeom prst="rect">
            <a:avLst/>
          </a:prstGeom>
        </p:spPr>
        <p:txBody>
          <a:bodyPr wrap="square">
            <a:spAutoFit/>
          </a:bodyPr>
          <a:lstStyle/>
          <a:p>
            <a:pPr algn="just">
              <a:lnSpc>
                <a:spcPct val="135000"/>
              </a:lnSpc>
              <a:spcBef>
                <a:spcPts val="600"/>
              </a:spcBef>
              <a:spcAft>
                <a:spcPts val="600"/>
              </a:spcAft>
            </a:pPr>
            <a:r>
              <a:rPr lang="en-US" sz="2200"/>
              <a:t>Khi làm thí nghiệm, chúng ta phải tiếp xúc với: nguồn điện; nguồn nhiệt, hoá chất, chất dễ cháy nỗ, dụng cụ sắc nhọn; động vật.... </a:t>
            </a:r>
          </a:p>
          <a:p>
            <a:pPr algn="just">
              <a:lnSpc>
                <a:spcPct val="135000"/>
              </a:lnSpc>
              <a:spcBef>
                <a:spcPts val="600"/>
              </a:spcBef>
              <a:spcAft>
                <a:spcPts val="600"/>
              </a:spcAft>
            </a:pPr>
            <a:r>
              <a:rPr lang="en-US" sz="2200"/>
              <a:t>=&gt; Cần biết các rủi ro và tai nạn có thể xảy ra khi học tập trong phòng thực hành, quy định an toàn để phòng tránh.</a:t>
            </a:r>
          </a:p>
        </p:txBody>
      </p:sp>
      <p:pic>
        <p:nvPicPr>
          <p:cNvPr id="12" name="Picture 11"/>
          <p:cNvPicPr>
            <a:picLocks noChangeAspect="1"/>
          </p:cNvPicPr>
          <p:nvPr/>
        </p:nvPicPr>
        <p:blipFill>
          <a:blip r:embed="rId3"/>
          <a:stretch>
            <a:fillRect/>
          </a:stretch>
        </p:blipFill>
        <p:spPr>
          <a:xfrm>
            <a:off x="6464919" y="0"/>
            <a:ext cx="2480260" cy="5166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2"/>
        <p:cNvGrpSpPr/>
        <p:nvPr/>
      </p:nvGrpSpPr>
      <p:grpSpPr>
        <a:xfrm>
          <a:off x="0" y="0"/>
          <a:ext cx="0" cy="0"/>
          <a:chOff x="0" y="0"/>
          <a:chExt cx="0" cy="0"/>
        </a:xfrm>
      </p:grpSpPr>
      <p:sp>
        <p:nvSpPr>
          <p:cNvPr id="1593" name="Google Shape;1593;p16"/>
          <p:cNvSpPr txBox="1">
            <a:spLocks noGrp="1"/>
          </p:cNvSpPr>
          <p:nvPr>
            <p:ph type="ctrTitle"/>
          </p:nvPr>
        </p:nvSpPr>
        <p:spPr>
          <a:xfrm>
            <a:off x="1645983" y="2251598"/>
            <a:ext cx="4646100" cy="999979"/>
          </a:xfrm>
          <a:prstGeom prst="rect">
            <a:avLst/>
          </a:prstGeom>
        </p:spPr>
        <p:txBody>
          <a:bodyPr spcFirstLastPara="1" wrap="square" lIns="0" tIns="0" rIns="0" bIns="0" anchor="b" anchorCtr="0">
            <a:noAutofit/>
          </a:bodyPr>
          <a:lstStyle/>
          <a:p>
            <a:pPr marL="0" lvl="0" indent="0" algn="l" rtl="0">
              <a:lnSpc>
                <a:spcPct val="135000"/>
              </a:lnSpc>
              <a:spcBef>
                <a:spcPts val="600"/>
              </a:spcBef>
              <a:spcAft>
                <a:spcPts val="600"/>
              </a:spcAft>
              <a:buNone/>
            </a:pPr>
            <a:r>
              <a:rPr lang="en-US" sz="2800">
                <a:latin typeface="Arial" panose="020B0604020202020204" pitchFamily="34" charset="0"/>
                <a:cs typeface="Arial" panose="020B0604020202020204" pitchFamily="34" charset="0"/>
              </a:rPr>
              <a:t>Một số kí hiệu cảnh báo trong phòng thực hành</a:t>
            </a:r>
          </a:p>
        </p:txBody>
      </p:sp>
      <p:sp>
        <p:nvSpPr>
          <p:cNvPr id="1595" name="Google Shape;1595;p16"/>
          <p:cNvSpPr txBox="1"/>
          <p:nvPr/>
        </p:nvSpPr>
        <p:spPr>
          <a:xfrm>
            <a:off x="0" y="2251598"/>
            <a:ext cx="1246500" cy="73225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300" b="1">
                <a:solidFill>
                  <a:schemeClr val="accent4"/>
                </a:solidFill>
                <a:latin typeface="Arial" panose="020B0604020202020204" pitchFamily="34" charset="0"/>
                <a:ea typeface="Encode Sans Semi Condensed"/>
                <a:cs typeface="Arial" panose="020B0604020202020204" pitchFamily="34" charset="0"/>
                <a:sym typeface="Encode Sans Semi Condensed"/>
              </a:rPr>
              <a:t>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8" name="Google Shape;1608;p18"/>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6" name="Picture 5"/>
          <p:cNvPicPr>
            <a:picLocks noChangeAspect="1"/>
          </p:cNvPicPr>
          <p:nvPr/>
        </p:nvPicPr>
        <p:blipFill>
          <a:blip r:embed="rId5"/>
          <a:stretch>
            <a:fillRect/>
          </a:stretch>
        </p:blipFill>
        <p:spPr>
          <a:xfrm>
            <a:off x="1201009" y="2890203"/>
            <a:ext cx="5100638" cy="1980247"/>
          </a:xfrm>
          <a:prstGeom prst="rect">
            <a:avLst/>
          </a:prstGeom>
        </p:spPr>
      </p:pic>
      <p:sp>
        <p:nvSpPr>
          <p:cNvPr id="10" name="Rectangle 9"/>
          <p:cNvSpPr/>
          <p:nvPr/>
        </p:nvSpPr>
        <p:spPr>
          <a:xfrm>
            <a:off x="615145" y="1158350"/>
            <a:ext cx="5543283" cy="1413400"/>
          </a:xfrm>
          <a:prstGeom prst="rect">
            <a:avLst/>
          </a:prstGeom>
        </p:spPr>
        <p:txBody>
          <a:bodyPr wrap="square">
            <a:spAutoFit/>
          </a:bodyPr>
          <a:lstStyle/>
          <a:p>
            <a:pPr algn="ctr">
              <a:lnSpc>
                <a:spcPct val="135000"/>
              </a:lnSpc>
              <a:spcBef>
                <a:spcPts val="600"/>
              </a:spcBef>
              <a:spcAft>
                <a:spcPts val="600"/>
              </a:spcAft>
            </a:pPr>
            <a:r>
              <a:rPr lang="en-US" sz="2200" dirty="0"/>
              <a:t>Em </a:t>
            </a:r>
            <a:r>
              <a:rPr lang="en-US" sz="2200" dirty="0" err="1"/>
              <a:t>hãy</a:t>
            </a:r>
            <a:r>
              <a:rPr lang="en-US" sz="2200" dirty="0"/>
              <a:t> </a:t>
            </a:r>
            <a:r>
              <a:rPr lang="en-US" sz="2200" dirty="0" err="1"/>
              <a:t>cho</a:t>
            </a:r>
            <a:r>
              <a:rPr lang="en-US" sz="2200" dirty="0"/>
              <a:t> </a:t>
            </a:r>
            <a:r>
              <a:rPr lang="en-US" sz="2200" dirty="0" err="1"/>
              <a:t>biết</a:t>
            </a:r>
            <a:r>
              <a:rPr lang="en-US" sz="2200" dirty="0"/>
              <a:t> </a:t>
            </a:r>
            <a:r>
              <a:rPr lang="en-US" sz="2200" dirty="0" err="1"/>
              <a:t>mỗi</a:t>
            </a:r>
            <a:r>
              <a:rPr lang="en-US" sz="2200" dirty="0"/>
              <a:t> </a:t>
            </a:r>
            <a:r>
              <a:rPr lang="en-US" sz="2200" dirty="0" err="1"/>
              <a:t>biển</a:t>
            </a:r>
            <a:r>
              <a:rPr lang="en-US" sz="2200" dirty="0"/>
              <a:t> </a:t>
            </a:r>
            <a:r>
              <a:rPr lang="en-US" sz="2200" dirty="0" err="1"/>
              <a:t>cảnh</a:t>
            </a:r>
            <a:r>
              <a:rPr lang="en-US" sz="2200" dirty="0"/>
              <a:t> </a:t>
            </a:r>
            <a:r>
              <a:rPr lang="en-US" sz="2200" dirty="0" err="1"/>
              <a:t>báo</a:t>
            </a:r>
            <a:r>
              <a:rPr lang="en-US" sz="2200" dirty="0"/>
              <a:t> </a:t>
            </a:r>
            <a:r>
              <a:rPr lang="en-US" sz="2200" dirty="0" err="1"/>
              <a:t>trong</a:t>
            </a:r>
            <a:r>
              <a:rPr lang="en-US" sz="2200" dirty="0"/>
              <a:t> </a:t>
            </a:r>
            <a:r>
              <a:rPr lang="en-US" sz="2200" dirty="0" err="1"/>
              <a:t>hình</a:t>
            </a:r>
            <a:r>
              <a:rPr lang="en-US" sz="2200" dirty="0"/>
              <a:t> </a:t>
            </a:r>
            <a:r>
              <a:rPr lang="en-US" sz="2200" dirty="0" err="1"/>
              <a:t>có</a:t>
            </a:r>
            <a:r>
              <a:rPr lang="en-US" sz="2200" dirty="0"/>
              <a:t> ý </a:t>
            </a:r>
            <a:r>
              <a:rPr lang="en-US" sz="2200" dirty="0" err="1"/>
              <a:t>nghĩa</a:t>
            </a:r>
            <a:r>
              <a:rPr lang="en-US" sz="2200" dirty="0"/>
              <a:t> </a:t>
            </a:r>
            <a:r>
              <a:rPr lang="en-US" sz="2200" dirty="0" err="1"/>
              <a:t>gì</a:t>
            </a:r>
            <a:r>
              <a:rPr lang="en-US" sz="2200" dirty="0"/>
              <a:t>? </a:t>
            </a:r>
            <a:r>
              <a:rPr lang="en-US" sz="2200" dirty="0" err="1"/>
              <a:t>Cả</a:t>
            </a:r>
            <a:r>
              <a:rPr lang="en-US" sz="2200" dirty="0"/>
              <a:t> 3 </a:t>
            </a:r>
            <a:r>
              <a:rPr lang="en-US" sz="2200" dirty="0" err="1"/>
              <a:t>biển</a:t>
            </a:r>
            <a:r>
              <a:rPr lang="en-US" sz="2200" dirty="0"/>
              <a:t> </a:t>
            </a:r>
            <a:r>
              <a:rPr lang="en-US" sz="2200" dirty="0" err="1"/>
              <a:t>cảnh</a:t>
            </a:r>
            <a:r>
              <a:rPr lang="en-US" sz="2200" dirty="0"/>
              <a:t> </a:t>
            </a:r>
            <a:r>
              <a:rPr lang="en-US" sz="2200" dirty="0" err="1"/>
              <a:t>báo</a:t>
            </a:r>
            <a:r>
              <a:rPr lang="en-US" sz="2200" dirty="0"/>
              <a:t> </a:t>
            </a:r>
            <a:r>
              <a:rPr lang="en-US" sz="2200" dirty="0" err="1"/>
              <a:t>có</a:t>
            </a:r>
            <a:r>
              <a:rPr lang="en-US" sz="2200" dirty="0"/>
              <a:t> </a:t>
            </a:r>
            <a:r>
              <a:rPr lang="en-US" sz="2200" dirty="0" err="1"/>
              <a:t>đặc</a:t>
            </a:r>
            <a:r>
              <a:rPr lang="en-US" sz="2200" dirty="0"/>
              <a:t> </a:t>
            </a:r>
            <a:r>
              <a:rPr lang="en-US" sz="2200" dirty="0" err="1"/>
              <a:t>điểm</a:t>
            </a:r>
            <a:r>
              <a:rPr lang="en-US" sz="2200" dirty="0"/>
              <a:t> </a:t>
            </a:r>
            <a:r>
              <a:rPr lang="en-US" sz="2200" dirty="0" err="1"/>
              <a:t>gì</a:t>
            </a:r>
            <a:r>
              <a:rPr lang="en-US" sz="2200" dirty="0"/>
              <a:t> </a:t>
            </a:r>
            <a:r>
              <a:rPr lang="en-US" sz="2200" dirty="0" err="1"/>
              <a:t>chung</a:t>
            </a:r>
            <a:r>
              <a:rPr lang="en-US" sz="2200" dirty="0"/>
              <a:t>?</a:t>
            </a:r>
          </a:p>
        </p:txBody>
      </p:sp>
      <p:sp>
        <p:nvSpPr>
          <p:cNvPr id="2" name="TextBox 1">
            <a:extLst>
              <a:ext uri="{FF2B5EF4-FFF2-40B4-BE49-F238E27FC236}">
                <a16:creationId xmlns:a16="http://schemas.microsoft.com/office/drawing/2014/main" id="{4379A7F7-A067-D46E-3B85-3FC8E4944366}"/>
              </a:ext>
            </a:extLst>
          </p:cNvPr>
          <p:cNvSpPr txBox="1"/>
          <p:nvPr/>
        </p:nvSpPr>
        <p:spPr>
          <a:xfrm>
            <a:off x="615145" y="386877"/>
            <a:ext cx="3855904" cy="461665"/>
          </a:xfrm>
          <a:prstGeom prst="rect">
            <a:avLst/>
          </a:prstGeom>
          <a:noFill/>
        </p:spPr>
        <p:txBody>
          <a:bodyPr wrap="square" rtlCol="0">
            <a:spAutoFit/>
          </a:bodyPr>
          <a:lstStyle/>
          <a:p>
            <a:r>
              <a:rPr lang="en-US" sz="2400" dirty="0">
                <a:solidFill>
                  <a:srgbClr val="FF0000"/>
                </a:solidFill>
              </a:rPr>
              <a:t>HOẠT ĐỘNG NHÓM ĐÔI</a:t>
            </a:r>
          </a:p>
        </p:txBody>
      </p:sp>
      <p:pic>
        <p:nvPicPr>
          <p:cNvPr id="3" name="2 Minutes timer (Đồng hồ đếm ngược 2 phút)">
            <a:hlinkClick r:id="" action="ppaction://media"/>
            <a:extLst>
              <a:ext uri="{FF2B5EF4-FFF2-40B4-BE49-F238E27FC236}">
                <a16:creationId xmlns:a16="http://schemas.microsoft.com/office/drawing/2014/main" id="{10AFE967-348C-46FE-A5B9-0C981D77EE0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62249" y="22277"/>
            <a:ext cx="2478795" cy="12228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600" name="Google Shape;1600;p17"/>
          <p:cNvSpPr txBox="1">
            <a:spLocks noGrp="1"/>
          </p:cNvSpPr>
          <p:nvPr>
            <p:ph type="body" idx="1"/>
          </p:nvPr>
        </p:nvSpPr>
        <p:spPr>
          <a:xfrm>
            <a:off x="844414" y="802634"/>
            <a:ext cx="5134800" cy="3063972"/>
          </a:xfrm>
          <a:prstGeom prst="rect">
            <a:avLst/>
          </a:prstGeom>
        </p:spPr>
        <p:txBody>
          <a:bodyPr spcFirstLastPara="1" wrap="square" lIns="0" tIns="0" rIns="0" bIns="0" anchor="t" anchorCtr="0">
            <a:noAutofit/>
          </a:bodyPr>
          <a:lstStyle/>
          <a:p>
            <a:pPr marL="0" lvl="0" indent="0" algn="l" rtl="0">
              <a:lnSpc>
                <a:spcPct val="135000"/>
              </a:lnSpc>
              <a:spcBef>
                <a:spcPts val="600"/>
              </a:spcBef>
              <a:spcAft>
                <a:spcPts val="600"/>
              </a:spcAft>
              <a:buNone/>
            </a:pPr>
            <a:r>
              <a:rPr lang="en" sz="2200">
                <a:latin typeface="Arial" panose="020B0604020202020204" pitchFamily="34" charset="0"/>
                <a:cs typeface="Arial" panose="020B0604020202020204" pitchFamily="34" charset="0"/>
              </a:rPr>
              <a:t>Các biển cảnh báo an toàn có màu sắc thể hiện quy định sau:</a:t>
            </a:r>
          </a:p>
          <a:p>
            <a:pPr lvl="0" algn="l" rtl="0">
              <a:lnSpc>
                <a:spcPct val="135000"/>
              </a:lnSpc>
              <a:spcBef>
                <a:spcPts val="600"/>
              </a:spcBef>
              <a:spcAft>
                <a:spcPts val="600"/>
              </a:spcAft>
              <a:buFont typeface="Wingdings" panose="05000000000000000000" pitchFamily="2" charset="2"/>
              <a:buChar char="Ø"/>
            </a:pPr>
            <a:r>
              <a:rPr lang="en" sz="2200">
                <a:latin typeface="Arial" panose="020B0604020202020204" pitchFamily="34" charset="0"/>
                <a:cs typeface="Arial" panose="020B0604020202020204" pitchFamily="34" charset="0"/>
              </a:rPr>
              <a:t>Màu đỏ: Cấm thực hiện</a:t>
            </a:r>
          </a:p>
          <a:p>
            <a:pPr lvl="0" algn="l" rtl="0">
              <a:lnSpc>
                <a:spcPct val="135000"/>
              </a:lnSpc>
              <a:spcBef>
                <a:spcPts val="600"/>
              </a:spcBef>
              <a:spcAft>
                <a:spcPts val="600"/>
              </a:spcAft>
              <a:buFont typeface="Wingdings" panose="05000000000000000000" pitchFamily="2" charset="2"/>
              <a:buChar char="Ø"/>
            </a:pPr>
            <a:r>
              <a:rPr lang="en" sz="2200">
                <a:latin typeface="Arial" panose="020B0604020202020204" pitchFamily="34" charset="0"/>
                <a:cs typeface="Arial" panose="020B0604020202020204" pitchFamily="34" charset="0"/>
              </a:rPr>
              <a:t>Màu xanh: Bắt buộc thực hiện</a:t>
            </a:r>
          </a:p>
          <a:p>
            <a:pPr lvl="0" algn="l" rtl="0">
              <a:lnSpc>
                <a:spcPct val="135000"/>
              </a:lnSpc>
              <a:spcBef>
                <a:spcPts val="600"/>
              </a:spcBef>
              <a:spcAft>
                <a:spcPts val="600"/>
              </a:spcAft>
              <a:buFont typeface="Wingdings" panose="05000000000000000000" pitchFamily="2" charset="2"/>
              <a:buChar char="Ø"/>
            </a:pPr>
            <a:r>
              <a:rPr lang="en" sz="2200">
                <a:latin typeface="Arial" panose="020B0604020202020204" pitchFamily="34" charset="0"/>
                <a:cs typeface="Arial" panose="020B0604020202020204" pitchFamily="34" charset="0"/>
              </a:rPr>
              <a:t>Màu vàng: Cảnh báo nguy hiểm</a:t>
            </a:r>
            <a:endParaRPr sz="2200">
              <a:latin typeface="Arial" panose="020B0604020202020204" pitchFamily="34" charset="0"/>
              <a:cs typeface="Arial" panose="020B0604020202020204" pitchFamily="34" charset="0"/>
            </a:endParaRPr>
          </a:p>
        </p:txBody>
      </p:sp>
      <p:sp>
        <p:nvSpPr>
          <p:cNvPr id="1601" name="Google Shape;1601;p17"/>
          <p:cNvSpPr txBox="1">
            <a:spLocks noGrp="1"/>
          </p:cNvSpPr>
          <p:nvPr>
            <p:ph type="sldNum" idx="12"/>
          </p:nvPr>
        </p:nvSpPr>
        <p:spPr>
          <a:xfrm>
            <a:off x="8696403" y="4673650"/>
            <a:ext cx="3330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00">
                                            <p:txEl>
                                              <p:pRg st="1" end="1"/>
                                            </p:txEl>
                                          </p:spTgt>
                                        </p:tgtEl>
                                        <p:attrNameLst>
                                          <p:attrName>style.visibility</p:attrName>
                                        </p:attrNameLst>
                                      </p:cBhvr>
                                      <p:to>
                                        <p:strVal val="visible"/>
                                      </p:to>
                                    </p:set>
                                    <p:animEffect transition="in" filter="wipe(down)">
                                      <p:cBhvr>
                                        <p:cTn id="7" dur="500"/>
                                        <p:tgtEl>
                                          <p:spTgt spid="160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00">
                                            <p:txEl>
                                              <p:pRg st="2" end="2"/>
                                            </p:txEl>
                                          </p:spTgt>
                                        </p:tgtEl>
                                        <p:attrNameLst>
                                          <p:attrName>style.visibility</p:attrName>
                                        </p:attrNameLst>
                                      </p:cBhvr>
                                      <p:to>
                                        <p:strVal val="visible"/>
                                      </p:to>
                                    </p:set>
                                    <p:animEffect transition="in" filter="wipe(down)">
                                      <p:cBhvr>
                                        <p:cTn id="12" dur="500"/>
                                        <p:tgtEl>
                                          <p:spTgt spid="160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00">
                                            <p:txEl>
                                              <p:pRg st="3" end="3"/>
                                            </p:txEl>
                                          </p:spTgt>
                                        </p:tgtEl>
                                        <p:attrNameLst>
                                          <p:attrName>style.visibility</p:attrName>
                                        </p:attrNameLst>
                                      </p:cBhvr>
                                      <p:to>
                                        <p:strVal val="visible"/>
                                      </p:to>
                                    </p:set>
                                    <p:animEffect transition="in" filter="wipe(down)">
                                      <p:cBhvr>
                                        <p:cTn id="17" dur="500"/>
                                        <p:tgtEl>
                                          <p:spTgt spid="16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phesus template">
  <a:themeElements>
    <a:clrScheme name="Custom 347">
      <a:dk1>
        <a:srgbClr val="26303D"/>
      </a:dk1>
      <a:lt1>
        <a:srgbClr val="FFFFFF"/>
      </a:lt1>
      <a:dk2>
        <a:srgbClr val="848E91"/>
      </a:dk2>
      <a:lt2>
        <a:srgbClr val="E3EAEB"/>
      </a:lt2>
      <a:accent1>
        <a:srgbClr val="1594B5"/>
      </a:accent1>
      <a:accent2>
        <a:srgbClr val="8ACBD1"/>
      </a:accent2>
      <a:accent3>
        <a:srgbClr val="AFD3AB"/>
      </a:accent3>
      <a:accent4>
        <a:srgbClr val="EBDE4F"/>
      </a:accent4>
      <a:accent5>
        <a:srgbClr val="A9AD9A"/>
      </a:accent5>
      <a:accent6>
        <a:srgbClr val="5D767C"/>
      </a:accent6>
      <a:hlink>
        <a:srgbClr val="26303D"/>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mple">
  <a:themeElements>
    <a:clrScheme name="sample 3">
      <a:dk1>
        <a:srgbClr val="003366"/>
      </a:dk1>
      <a:lt1>
        <a:srgbClr val="FFFFFF"/>
      </a:lt1>
      <a:dk2>
        <a:srgbClr val="5086C2"/>
      </a:dk2>
      <a:lt2>
        <a:srgbClr val="C0C0C0"/>
      </a:lt2>
      <a:accent1>
        <a:srgbClr val="DE8848"/>
      </a:accent1>
      <a:accent2>
        <a:srgbClr val="85BA54"/>
      </a:accent2>
      <a:accent3>
        <a:srgbClr val="FFFFFF"/>
      </a:accent3>
      <a:accent4>
        <a:srgbClr val="002A56"/>
      </a:accent4>
      <a:accent5>
        <a:srgbClr val="ECC3B1"/>
      </a:accent5>
      <a:accent6>
        <a:srgbClr val="78A84B"/>
      </a:accent6>
      <a:hlink>
        <a:srgbClr val="4C59D2"/>
      </a:hlink>
      <a:folHlink>
        <a:srgbClr val="A0B5C4"/>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ample 1">
        <a:dk1>
          <a:srgbClr val="48806B"/>
        </a:dk1>
        <a:lt1>
          <a:srgbClr val="FFFFFF"/>
        </a:lt1>
        <a:dk2>
          <a:srgbClr val="77956D"/>
        </a:dk2>
        <a:lt2>
          <a:srgbClr val="C0C0C0"/>
        </a:lt2>
        <a:accent1>
          <a:srgbClr val="6BB9C3"/>
        </a:accent1>
        <a:accent2>
          <a:srgbClr val="E7BA15"/>
        </a:accent2>
        <a:accent3>
          <a:srgbClr val="FFFFFF"/>
        </a:accent3>
        <a:accent4>
          <a:srgbClr val="3C6C5A"/>
        </a:accent4>
        <a:accent5>
          <a:srgbClr val="BAD9DE"/>
        </a:accent5>
        <a:accent6>
          <a:srgbClr val="D1A812"/>
        </a:accent6>
        <a:hlink>
          <a:srgbClr val="76C14D"/>
        </a:hlink>
        <a:folHlink>
          <a:srgbClr val="B0C29C"/>
        </a:folHlink>
      </a:clrScheme>
      <a:clrMap bg1="lt1" tx1="dk1" bg2="lt2" tx2="dk2" accent1="accent1" accent2="accent2" accent3="accent3" accent4="accent4" accent5="accent5" accent6="accent6" hlink="hlink" folHlink="folHlink"/>
    </a:extraClrScheme>
    <a:extraClrScheme>
      <a:clrScheme name="sample 2">
        <a:dk1>
          <a:srgbClr val="5F5F5F"/>
        </a:dk1>
        <a:lt1>
          <a:srgbClr val="FFFFFF"/>
        </a:lt1>
        <a:dk2>
          <a:srgbClr val="8D8D8D"/>
        </a:dk2>
        <a:lt2>
          <a:srgbClr val="C0C0C0"/>
        </a:lt2>
        <a:accent1>
          <a:srgbClr val="8EC072"/>
        </a:accent1>
        <a:accent2>
          <a:srgbClr val="5DB8CD"/>
        </a:accent2>
        <a:accent3>
          <a:srgbClr val="FFFFFF"/>
        </a:accent3>
        <a:accent4>
          <a:srgbClr val="505050"/>
        </a:accent4>
        <a:accent5>
          <a:srgbClr val="C6DCBC"/>
        </a:accent5>
        <a:accent6>
          <a:srgbClr val="53A6BA"/>
        </a:accent6>
        <a:hlink>
          <a:srgbClr val="D68B40"/>
        </a:hlink>
        <a:folHlink>
          <a:srgbClr val="D5D179"/>
        </a:folHlink>
      </a:clrScheme>
      <a:clrMap bg1="lt1" tx1="dk1" bg2="lt2" tx2="dk2" accent1="accent1" accent2="accent2" accent3="accent3" accent4="accent4" accent5="accent5" accent6="accent6" hlink="hlink" folHlink="folHlink"/>
    </a:extraClrScheme>
    <a:extraClrScheme>
      <a:clrScheme name="sample 3">
        <a:dk1>
          <a:srgbClr val="003366"/>
        </a:dk1>
        <a:lt1>
          <a:srgbClr val="FFFFFF"/>
        </a:lt1>
        <a:dk2>
          <a:srgbClr val="5086C2"/>
        </a:dk2>
        <a:lt2>
          <a:srgbClr val="C0C0C0"/>
        </a:lt2>
        <a:accent1>
          <a:srgbClr val="DE8848"/>
        </a:accent1>
        <a:accent2>
          <a:srgbClr val="85BA54"/>
        </a:accent2>
        <a:accent3>
          <a:srgbClr val="FFFFFF"/>
        </a:accent3>
        <a:accent4>
          <a:srgbClr val="002A56"/>
        </a:accent4>
        <a:accent5>
          <a:srgbClr val="ECC3B1"/>
        </a:accent5>
        <a:accent6>
          <a:srgbClr val="78A84B"/>
        </a:accent6>
        <a:hlink>
          <a:srgbClr val="4C59D2"/>
        </a:hlink>
        <a:folHlink>
          <a:srgbClr val="A0B5C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1056</Words>
  <Application>Microsoft Office PowerPoint</Application>
  <PresentationFormat>On-screen Show (16:9)</PresentationFormat>
  <Paragraphs>88</Paragraphs>
  <Slides>27</Slides>
  <Notes>16</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Arial</vt:lpstr>
      <vt:lpstr>Encode Sans Semi Condensed Light</vt:lpstr>
      <vt:lpstr>Calibri</vt:lpstr>
      <vt:lpstr>Times New Roman</vt:lpstr>
      <vt:lpstr>Verdana</vt:lpstr>
      <vt:lpstr>Wingdings</vt:lpstr>
      <vt:lpstr>Amatic SC</vt:lpstr>
      <vt:lpstr>Encode Sans Semi Condensed</vt:lpstr>
      <vt:lpstr>Ephesus template</vt:lpstr>
      <vt:lpstr>sample</vt:lpstr>
      <vt:lpstr>PowerPoint Presentation</vt:lpstr>
      <vt:lpstr>PowerPoint Presentation</vt:lpstr>
      <vt:lpstr> KHỞI ĐỘNG</vt:lpstr>
      <vt:lpstr>BÀI 2 AN TOÀN TRONG PHÒNG THỰC HÀNH</vt:lpstr>
      <vt:lpstr>PowerPoint Presentation</vt:lpstr>
      <vt:lpstr>PowerPoint Presentation</vt:lpstr>
      <vt:lpstr>Một số kí hiệu cảnh báo trong phòng thực hành</vt:lpstr>
      <vt:lpstr>PowerPoint Presentation</vt:lpstr>
      <vt:lpstr>PowerPoint Presentation</vt:lpstr>
      <vt:lpstr>PowerPoint Presentation</vt:lpstr>
      <vt:lpstr>PowerPoint Presentation</vt:lpstr>
      <vt:lpstr>Một số quy định an toàn trong phòng thực hành</vt:lpstr>
      <vt:lpstr>PowerPoint Presentation</vt:lpstr>
      <vt:lpstr>II. Một số quy tắc an toàn khi học trong phòng thực hành</vt:lpstr>
      <vt:lpstr>PowerPoint Presentation</vt:lpstr>
      <vt:lpstr>PowerPoint Presentation</vt:lpstr>
      <vt:lpstr>Thảo luận nhóm</vt:lpstr>
      <vt:lpstr>PowerPoint Presentation</vt:lpstr>
      <vt:lpstr>BÀI TẬP CỦNG CỐ</vt:lpstr>
      <vt:lpstr>PowerPoint Presentation</vt:lpstr>
      <vt:lpstr>LUYỆN TẬP-VẬN DỤNG</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AN TOÀN TRONG PHÒNG THỰC HÀNH</dc:title>
  <dc:creator>dell</dc:creator>
  <cp:lastModifiedBy>Ba Nguyễn Thị Cẩm</cp:lastModifiedBy>
  <cp:revision>25</cp:revision>
  <dcterms:modified xsi:type="dcterms:W3CDTF">2023-09-10T14:06:13Z</dcterms:modified>
</cp:coreProperties>
</file>