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76" r:id="rId2"/>
    <p:sldMasterId id="2147483680" r:id="rId3"/>
    <p:sldMasterId id="2147483684" r:id="rId4"/>
    <p:sldMasterId id="2147483688" r:id="rId5"/>
    <p:sldMasterId id="2147483692" r:id="rId6"/>
    <p:sldMasterId id="2147483708" r:id="rId7"/>
    <p:sldMasterId id="2147483712" r:id="rId8"/>
    <p:sldMasterId id="2147483717" r:id="rId9"/>
  </p:sldMasterIdLst>
  <p:notesMasterIdLst>
    <p:notesMasterId r:id="rId31"/>
  </p:notesMasterIdLst>
  <p:sldIdLst>
    <p:sldId id="339" r:id="rId10"/>
    <p:sldId id="340" r:id="rId11"/>
    <p:sldId id="326" r:id="rId12"/>
    <p:sldId id="342" r:id="rId13"/>
    <p:sldId id="343" r:id="rId14"/>
    <p:sldId id="260" r:id="rId15"/>
    <p:sldId id="344" r:id="rId16"/>
    <p:sldId id="329" r:id="rId17"/>
    <p:sldId id="345" r:id="rId18"/>
    <p:sldId id="346" r:id="rId19"/>
    <p:sldId id="352" r:id="rId20"/>
    <p:sldId id="331" r:id="rId21"/>
    <p:sldId id="353" r:id="rId22"/>
    <p:sldId id="354" r:id="rId23"/>
    <p:sldId id="325" r:id="rId24"/>
    <p:sldId id="333" r:id="rId25"/>
    <p:sldId id="350" r:id="rId26"/>
    <p:sldId id="351" r:id="rId27"/>
    <p:sldId id="334" r:id="rId28"/>
    <p:sldId id="335" r:id="rId29"/>
    <p:sldId id="259" r:id="rId3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AF33"/>
    <a:srgbClr val="1F2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4"/>
    <p:restoredTop sz="94857"/>
  </p:normalViewPr>
  <p:slideViewPr>
    <p:cSldViewPr snapToGrid="0" snapToObjects="1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49C945-7545-42C0-A5EB-ED305CA38FD5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5A8D10-B5C7-4627-9EBF-736B5D935B71}">
      <dgm:prSet phldrT="[Text]" custT="1"/>
      <dgm:spPr/>
      <dgm:t>
        <a:bodyPr/>
        <a:lstStyle/>
        <a:p>
          <a:r>
            <a:rPr lang="en-US" sz="2800" dirty="0" err="1">
              <a:latin typeface="#9Slide05 Lobster" panose="02000506000000020003" pitchFamily="2" charset="0"/>
            </a:rPr>
            <a:t>Âm</a:t>
          </a:r>
          <a:r>
            <a:rPr lang="en-US" sz="2800" dirty="0">
              <a:latin typeface="#9Slide05 Lobster" panose="02000506000000020003" pitchFamily="2" charset="0"/>
            </a:rPr>
            <a:t> </a:t>
          </a:r>
          <a:r>
            <a:rPr lang="en-US" sz="2800" dirty="0" err="1">
              <a:latin typeface="#9Slide05 Lobster" panose="02000506000000020003" pitchFamily="2" charset="0"/>
            </a:rPr>
            <a:t>lịch</a:t>
          </a:r>
          <a:endParaRPr lang="en-US" sz="2800" dirty="0">
            <a:latin typeface="#9Slide05 Lobster" panose="02000506000000020003" pitchFamily="2" charset="0"/>
          </a:endParaRPr>
        </a:p>
      </dgm:t>
    </dgm:pt>
    <dgm:pt modelId="{92CE4C31-581C-4A07-AC6E-D2F9517C80B4}" type="parTrans" cxnId="{468B4943-8152-4B54-B33E-95D17D11AC4A}">
      <dgm:prSet/>
      <dgm:spPr/>
      <dgm:t>
        <a:bodyPr/>
        <a:lstStyle/>
        <a:p>
          <a:endParaRPr lang="en-US"/>
        </a:p>
      </dgm:t>
    </dgm:pt>
    <dgm:pt modelId="{25C789AA-F5A9-420E-A121-036024364371}" type="sibTrans" cxnId="{468B4943-8152-4B54-B33E-95D17D11AC4A}">
      <dgm:prSet/>
      <dgm:spPr/>
      <dgm:t>
        <a:bodyPr/>
        <a:lstStyle/>
        <a:p>
          <a:endParaRPr lang="en-US"/>
        </a:p>
      </dgm:t>
    </dgm:pt>
    <dgm:pt modelId="{73ACE288-5F5C-43F9-A47B-EB83AA0823A2}">
      <dgm:prSet phldrT="[Text]"/>
      <dgm:spPr/>
      <dgm:t>
        <a:bodyPr/>
        <a:lstStyle/>
        <a:p>
          <a:r>
            <a:rPr lang="en-US" dirty="0"/>
            <a:t>……….</a:t>
          </a:r>
        </a:p>
      </dgm:t>
    </dgm:pt>
    <dgm:pt modelId="{8B3DC00B-1B5B-4F3D-BFAA-A1F0D92CF0C4}" type="parTrans" cxnId="{894969A9-92BB-416B-B876-FCCB49A10896}">
      <dgm:prSet/>
      <dgm:spPr/>
      <dgm:t>
        <a:bodyPr/>
        <a:lstStyle/>
        <a:p>
          <a:endParaRPr lang="en-US"/>
        </a:p>
      </dgm:t>
    </dgm:pt>
    <dgm:pt modelId="{00EC788B-8528-4D61-B6D6-1D893F380348}" type="sibTrans" cxnId="{894969A9-92BB-416B-B876-FCCB49A10896}">
      <dgm:prSet/>
      <dgm:spPr/>
      <dgm:t>
        <a:bodyPr/>
        <a:lstStyle/>
        <a:p>
          <a:endParaRPr lang="en-US"/>
        </a:p>
      </dgm:t>
    </dgm:pt>
    <dgm:pt modelId="{92BF6041-8FBD-49B4-978A-E73C48909A03}">
      <dgm:prSet phldrT="[Text]"/>
      <dgm:spPr/>
      <dgm:t>
        <a:bodyPr/>
        <a:lstStyle/>
        <a:p>
          <a:r>
            <a:rPr lang="en-US" dirty="0"/>
            <a:t>……….</a:t>
          </a:r>
        </a:p>
      </dgm:t>
    </dgm:pt>
    <dgm:pt modelId="{1208487A-4B23-4ED0-94D9-9E4B74DA97EA}" type="parTrans" cxnId="{7BBFFC4B-4758-4532-B4F8-0C2877C513E7}">
      <dgm:prSet/>
      <dgm:spPr/>
      <dgm:t>
        <a:bodyPr/>
        <a:lstStyle/>
        <a:p>
          <a:endParaRPr lang="en-US"/>
        </a:p>
      </dgm:t>
    </dgm:pt>
    <dgm:pt modelId="{09433CD0-E912-4F1F-AF33-4A822059126F}" type="sibTrans" cxnId="{7BBFFC4B-4758-4532-B4F8-0C2877C513E7}">
      <dgm:prSet/>
      <dgm:spPr/>
      <dgm:t>
        <a:bodyPr/>
        <a:lstStyle/>
        <a:p>
          <a:endParaRPr lang="en-US"/>
        </a:p>
      </dgm:t>
    </dgm:pt>
    <dgm:pt modelId="{1923DC47-7080-4BFD-8901-E1CD28CF7145}">
      <dgm:prSet phldrT="[Text]"/>
      <dgm:spPr/>
      <dgm:t>
        <a:bodyPr/>
        <a:lstStyle/>
        <a:p>
          <a:r>
            <a:rPr lang="en-US" dirty="0"/>
            <a:t>……….</a:t>
          </a:r>
        </a:p>
      </dgm:t>
    </dgm:pt>
    <dgm:pt modelId="{539D381F-EE62-4A2F-B0D9-75DF1479B61C}" type="parTrans" cxnId="{8E02BE00-E99A-4FDD-8BE4-7D364AB8E4DF}">
      <dgm:prSet/>
      <dgm:spPr/>
      <dgm:t>
        <a:bodyPr/>
        <a:lstStyle/>
        <a:p>
          <a:endParaRPr lang="en-US"/>
        </a:p>
      </dgm:t>
    </dgm:pt>
    <dgm:pt modelId="{C4FB1583-0583-4179-9A3C-4DFD38BA57C9}" type="sibTrans" cxnId="{8E02BE00-E99A-4FDD-8BE4-7D364AB8E4DF}">
      <dgm:prSet/>
      <dgm:spPr/>
      <dgm:t>
        <a:bodyPr/>
        <a:lstStyle/>
        <a:p>
          <a:endParaRPr lang="en-US"/>
        </a:p>
      </dgm:t>
    </dgm:pt>
    <dgm:pt modelId="{0C507C7D-1084-4A2C-A2ED-AEEC866307DF}">
      <dgm:prSet phldrT="[Text]"/>
      <dgm:spPr/>
      <dgm:t>
        <a:bodyPr/>
        <a:lstStyle/>
        <a:p>
          <a:r>
            <a:rPr lang="en-US" dirty="0"/>
            <a:t>……….</a:t>
          </a:r>
        </a:p>
      </dgm:t>
    </dgm:pt>
    <dgm:pt modelId="{906AF745-B83D-47DD-A954-9BDBE1E4D204}" type="parTrans" cxnId="{E301641B-81C3-4F14-9EDF-CBBF712A419E}">
      <dgm:prSet/>
      <dgm:spPr/>
      <dgm:t>
        <a:bodyPr/>
        <a:lstStyle/>
        <a:p>
          <a:endParaRPr lang="en-US"/>
        </a:p>
      </dgm:t>
    </dgm:pt>
    <dgm:pt modelId="{BDA8A9B4-9719-47A1-926D-A34D10817ACC}" type="sibTrans" cxnId="{E301641B-81C3-4F14-9EDF-CBBF712A419E}">
      <dgm:prSet/>
      <dgm:spPr/>
      <dgm:t>
        <a:bodyPr/>
        <a:lstStyle/>
        <a:p>
          <a:endParaRPr lang="en-US"/>
        </a:p>
      </dgm:t>
    </dgm:pt>
    <dgm:pt modelId="{A0678871-C81F-48BE-AF77-37A0FEF89691}" type="pres">
      <dgm:prSet presAssocID="{D549C945-7545-42C0-A5EB-ED305CA38F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17EC1E0-E9B0-4026-BFDB-506DD59A0EE6}" type="pres">
      <dgm:prSet presAssocID="{775A8D10-B5C7-4627-9EBF-736B5D935B71}" presName="root" presStyleCnt="0"/>
      <dgm:spPr/>
    </dgm:pt>
    <dgm:pt modelId="{104BB5D3-AFF9-4F4B-8909-A635D506AEA7}" type="pres">
      <dgm:prSet presAssocID="{775A8D10-B5C7-4627-9EBF-736B5D935B71}" presName="rootComposite" presStyleCnt="0"/>
      <dgm:spPr/>
    </dgm:pt>
    <dgm:pt modelId="{F5509847-789D-4B03-9FDB-33D5C64C04CF}" type="pres">
      <dgm:prSet presAssocID="{775A8D10-B5C7-4627-9EBF-736B5D935B71}" presName="rootText" presStyleLbl="node1" presStyleIdx="0" presStyleCnt="1"/>
      <dgm:spPr/>
      <dgm:t>
        <a:bodyPr/>
        <a:lstStyle/>
        <a:p>
          <a:endParaRPr lang="en-US"/>
        </a:p>
      </dgm:t>
    </dgm:pt>
    <dgm:pt modelId="{597ED5A2-2D45-4495-AF37-3A25E4B7F156}" type="pres">
      <dgm:prSet presAssocID="{775A8D10-B5C7-4627-9EBF-736B5D935B71}" presName="rootConnector" presStyleLbl="node1" presStyleIdx="0" presStyleCnt="1"/>
      <dgm:spPr/>
      <dgm:t>
        <a:bodyPr/>
        <a:lstStyle/>
        <a:p>
          <a:endParaRPr lang="en-US"/>
        </a:p>
      </dgm:t>
    </dgm:pt>
    <dgm:pt modelId="{8B2E94BB-6C48-4C53-91F0-59655F4A4301}" type="pres">
      <dgm:prSet presAssocID="{775A8D10-B5C7-4627-9EBF-736B5D935B71}" presName="childShape" presStyleCnt="0"/>
      <dgm:spPr/>
    </dgm:pt>
    <dgm:pt modelId="{BFD68321-5F48-4039-971D-58647C9482F8}" type="pres">
      <dgm:prSet presAssocID="{8B3DC00B-1B5B-4F3D-BFAA-A1F0D92CF0C4}" presName="Name13" presStyleLbl="parChTrans1D2" presStyleIdx="0" presStyleCnt="4"/>
      <dgm:spPr/>
      <dgm:t>
        <a:bodyPr/>
        <a:lstStyle/>
        <a:p>
          <a:endParaRPr lang="en-US"/>
        </a:p>
      </dgm:t>
    </dgm:pt>
    <dgm:pt modelId="{8E188549-D5A8-4D40-B48B-FFEDF34A673A}" type="pres">
      <dgm:prSet presAssocID="{73ACE288-5F5C-43F9-A47B-EB83AA0823A2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16F48F-C57F-4D30-99DA-F0D734F3AF29}" type="pres">
      <dgm:prSet presAssocID="{1208487A-4B23-4ED0-94D9-9E4B74DA97EA}" presName="Name13" presStyleLbl="parChTrans1D2" presStyleIdx="1" presStyleCnt="4"/>
      <dgm:spPr/>
      <dgm:t>
        <a:bodyPr/>
        <a:lstStyle/>
        <a:p>
          <a:endParaRPr lang="en-US"/>
        </a:p>
      </dgm:t>
    </dgm:pt>
    <dgm:pt modelId="{7680610E-DBC1-4A40-ADBB-4E4437DF9A93}" type="pres">
      <dgm:prSet presAssocID="{92BF6041-8FBD-49B4-978A-E73C48909A03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4CDD93-6EDA-4570-BC40-B2263B41B01A}" type="pres">
      <dgm:prSet presAssocID="{539D381F-EE62-4A2F-B0D9-75DF1479B61C}" presName="Name13" presStyleLbl="parChTrans1D2" presStyleIdx="2" presStyleCnt="4"/>
      <dgm:spPr/>
      <dgm:t>
        <a:bodyPr/>
        <a:lstStyle/>
        <a:p>
          <a:endParaRPr lang="en-US"/>
        </a:p>
      </dgm:t>
    </dgm:pt>
    <dgm:pt modelId="{BBC76D79-7DEB-457F-8C86-7C075FBB5094}" type="pres">
      <dgm:prSet presAssocID="{1923DC47-7080-4BFD-8901-E1CD28CF7145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F70DE-70CC-4700-AB3E-9A22FC4381AC}" type="pres">
      <dgm:prSet presAssocID="{906AF745-B83D-47DD-A954-9BDBE1E4D204}" presName="Name13" presStyleLbl="parChTrans1D2" presStyleIdx="3" presStyleCnt="4"/>
      <dgm:spPr/>
      <dgm:t>
        <a:bodyPr/>
        <a:lstStyle/>
        <a:p>
          <a:endParaRPr lang="en-US"/>
        </a:p>
      </dgm:t>
    </dgm:pt>
    <dgm:pt modelId="{1925807C-12E6-4BE8-9D2A-9102AF1052D0}" type="pres">
      <dgm:prSet presAssocID="{0C507C7D-1084-4A2C-A2ED-AEEC866307DF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B79B5C-E6EB-4EB0-A0A8-DB9E18F88CA1}" type="presOf" srcId="{8B3DC00B-1B5B-4F3D-BFAA-A1F0D92CF0C4}" destId="{BFD68321-5F48-4039-971D-58647C9482F8}" srcOrd="0" destOrd="0" presId="urn:microsoft.com/office/officeart/2005/8/layout/hierarchy3"/>
    <dgm:cxn modelId="{468B4943-8152-4B54-B33E-95D17D11AC4A}" srcId="{D549C945-7545-42C0-A5EB-ED305CA38FD5}" destId="{775A8D10-B5C7-4627-9EBF-736B5D935B71}" srcOrd="0" destOrd="0" parTransId="{92CE4C31-581C-4A07-AC6E-D2F9517C80B4}" sibTransId="{25C789AA-F5A9-420E-A121-036024364371}"/>
    <dgm:cxn modelId="{76A98EAB-8B7B-4415-BD66-90D6BB005281}" type="presOf" srcId="{539D381F-EE62-4A2F-B0D9-75DF1479B61C}" destId="{314CDD93-6EDA-4570-BC40-B2263B41B01A}" srcOrd="0" destOrd="0" presId="urn:microsoft.com/office/officeart/2005/8/layout/hierarchy3"/>
    <dgm:cxn modelId="{AD1C4FF0-EB12-4A28-9E98-7AA79F136F87}" type="presOf" srcId="{775A8D10-B5C7-4627-9EBF-736B5D935B71}" destId="{F5509847-789D-4B03-9FDB-33D5C64C04CF}" srcOrd="0" destOrd="0" presId="urn:microsoft.com/office/officeart/2005/8/layout/hierarchy3"/>
    <dgm:cxn modelId="{92E43DDC-EA0E-4D21-92FA-8572E449E3E5}" type="presOf" srcId="{0C507C7D-1084-4A2C-A2ED-AEEC866307DF}" destId="{1925807C-12E6-4BE8-9D2A-9102AF1052D0}" srcOrd="0" destOrd="0" presId="urn:microsoft.com/office/officeart/2005/8/layout/hierarchy3"/>
    <dgm:cxn modelId="{894969A9-92BB-416B-B876-FCCB49A10896}" srcId="{775A8D10-B5C7-4627-9EBF-736B5D935B71}" destId="{73ACE288-5F5C-43F9-A47B-EB83AA0823A2}" srcOrd="0" destOrd="0" parTransId="{8B3DC00B-1B5B-4F3D-BFAA-A1F0D92CF0C4}" sibTransId="{00EC788B-8528-4D61-B6D6-1D893F380348}"/>
    <dgm:cxn modelId="{D36B4276-903A-4D6C-B188-3F9829FA22C3}" type="presOf" srcId="{D549C945-7545-42C0-A5EB-ED305CA38FD5}" destId="{A0678871-C81F-48BE-AF77-37A0FEF89691}" srcOrd="0" destOrd="0" presId="urn:microsoft.com/office/officeart/2005/8/layout/hierarchy3"/>
    <dgm:cxn modelId="{DCFD977A-94EC-49E7-93FE-CE8B51641478}" type="presOf" srcId="{1208487A-4B23-4ED0-94D9-9E4B74DA97EA}" destId="{6116F48F-C57F-4D30-99DA-F0D734F3AF29}" srcOrd="0" destOrd="0" presId="urn:microsoft.com/office/officeart/2005/8/layout/hierarchy3"/>
    <dgm:cxn modelId="{22A3F786-6912-4E1F-BC71-C2F4E766D96C}" type="presOf" srcId="{775A8D10-B5C7-4627-9EBF-736B5D935B71}" destId="{597ED5A2-2D45-4495-AF37-3A25E4B7F156}" srcOrd="1" destOrd="0" presId="urn:microsoft.com/office/officeart/2005/8/layout/hierarchy3"/>
    <dgm:cxn modelId="{6910CCAD-2D4F-4C07-AF50-9CDD3CF02E23}" type="presOf" srcId="{73ACE288-5F5C-43F9-A47B-EB83AA0823A2}" destId="{8E188549-D5A8-4D40-B48B-FFEDF34A673A}" srcOrd="0" destOrd="0" presId="urn:microsoft.com/office/officeart/2005/8/layout/hierarchy3"/>
    <dgm:cxn modelId="{0F34A382-7858-4D5B-8E59-32D987BB9650}" type="presOf" srcId="{906AF745-B83D-47DD-A954-9BDBE1E4D204}" destId="{289F70DE-70CC-4700-AB3E-9A22FC4381AC}" srcOrd="0" destOrd="0" presId="urn:microsoft.com/office/officeart/2005/8/layout/hierarchy3"/>
    <dgm:cxn modelId="{0FAD9CF6-6910-4B4D-B720-46F65FDADCBA}" type="presOf" srcId="{1923DC47-7080-4BFD-8901-E1CD28CF7145}" destId="{BBC76D79-7DEB-457F-8C86-7C075FBB5094}" srcOrd="0" destOrd="0" presId="urn:microsoft.com/office/officeart/2005/8/layout/hierarchy3"/>
    <dgm:cxn modelId="{E650B81E-20B0-4629-A869-9F0F4D54001D}" type="presOf" srcId="{92BF6041-8FBD-49B4-978A-E73C48909A03}" destId="{7680610E-DBC1-4A40-ADBB-4E4437DF9A93}" srcOrd="0" destOrd="0" presId="urn:microsoft.com/office/officeart/2005/8/layout/hierarchy3"/>
    <dgm:cxn modelId="{E301641B-81C3-4F14-9EDF-CBBF712A419E}" srcId="{775A8D10-B5C7-4627-9EBF-736B5D935B71}" destId="{0C507C7D-1084-4A2C-A2ED-AEEC866307DF}" srcOrd="3" destOrd="0" parTransId="{906AF745-B83D-47DD-A954-9BDBE1E4D204}" sibTransId="{BDA8A9B4-9719-47A1-926D-A34D10817ACC}"/>
    <dgm:cxn modelId="{7BBFFC4B-4758-4532-B4F8-0C2877C513E7}" srcId="{775A8D10-B5C7-4627-9EBF-736B5D935B71}" destId="{92BF6041-8FBD-49B4-978A-E73C48909A03}" srcOrd="1" destOrd="0" parTransId="{1208487A-4B23-4ED0-94D9-9E4B74DA97EA}" sibTransId="{09433CD0-E912-4F1F-AF33-4A822059126F}"/>
    <dgm:cxn modelId="{8E02BE00-E99A-4FDD-8BE4-7D364AB8E4DF}" srcId="{775A8D10-B5C7-4627-9EBF-736B5D935B71}" destId="{1923DC47-7080-4BFD-8901-E1CD28CF7145}" srcOrd="2" destOrd="0" parTransId="{539D381F-EE62-4A2F-B0D9-75DF1479B61C}" sibTransId="{C4FB1583-0583-4179-9A3C-4DFD38BA57C9}"/>
    <dgm:cxn modelId="{E2992717-D209-4215-9D02-ECCE1A8D706C}" type="presParOf" srcId="{A0678871-C81F-48BE-AF77-37A0FEF89691}" destId="{917EC1E0-E9B0-4026-BFDB-506DD59A0EE6}" srcOrd="0" destOrd="0" presId="urn:microsoft.com/office/officeart/2005/8/layout/hierarchy3"/>
    <dgm:cxn modelId="{C4D8827A-9AE4-4005-9DBC-50F09B80B4D7}" type="presParOf" srcId="{917EC1E0-E9B0-4026-BFDB-506DD59A0EE6}" destId="{104BB5D3-AFF9-4F4B-8909-A635D506AEA7}" srcOrd="0" destOrd="0" presId="urn:microsoft.com/office/officeart/2005/8/layout/hierarchy3"/>
    <dgm:cxn modelId="{769BE95F-C8AC-41B7-AF63-C6C474BD8DE3}" type="presParOf" srcId="{104BB5D3-AFF9-4F4B-8909-A635D506AEA7}" destId="{F5509847-789D-4B03-9FDB-33D5C64C04CF}" srcOrd="0" destOrd="0" presId="urn:microsoft.com/office/officeart/2005/8/layout/hierarchy3"/>
    <dgm:cxn modelId="{A4FC7B47-61DE-402D-8A33-7FD6704A9FF2}" type="presParOf" srcId="{104BB5D3-AFF9-4F4B-8909-A635D506AEA7}" destId="{597ED5A2-2D45-4495-AF37-3A25E4B7F156}" srcOrd="1" destOrd="0" presId="urn:microsoft.com/office/officeart/2005/8/layout/hierarchy3"/>
    <dgm:cxn modelId="{106CFD26-89C4-4D01-ACDA-7B11B327204C}" type="presParOf" srcId="{917EC1E0-E9B0-4026-BFDB-506DD59A0EE6}" destId="{8B2E94BB-6C48-4C53-91F0-59655F4A4301}" srcOrd="1" destOrd="0" presId="urn:microsoft.com/office/officeart/2005/8/layout/hierarchy3"/>
    <dgm:cxn modelId="{D230444C-ED0F-480E-B9F7-39327F5A2C03}" type="presParOf" srcId="{8B2E94BB-6C48-4C53-91F0-59655F4A4301}" destId="{BFD68321-5F48-4039-971D-58647C9482F8}" srcOrd="0" destOrd="0" presId="urn:microsoft.com/office/officeart/2005/8/layout/hierarchy3"/>
    <dgm:cxn modelId="{4CA0556C-CBD6-415B-A824-2FA125C35D87}" type="presParOf" srcId="{8B2E94BB-6C48-4C53-91F0-59655F4A4301}" destId="{8E188549-D5A8-4D40-B48B-FFEDF34A673A}" srcOrd="1" destOrd="0" presId="urn:microsoft.com/office/officeart/2005/8/layout/hierarchy3"/>
    <dgm:cxn modelId="{A2639094-7E17-4651-B3FB-5BD8973880F5}" type="presParOf" srcId="{8B2E94BB-6C48-4C53-91F0-59655F4A4301}" destId="{6116F48F-C57F-4D30-99DA-F0D734F3AF29}" srcOrd="2" destOrd="0" presId="urn:microsoft.com/office/officeart/2005/8/layout/hierarchy3"/>
    <dgm:cxn modelId="{F3E85D3C-1838-49CF-8202-2975017F8543}" type="presParOf" srcId="{8B2E94BB-6C48-4C53-91F0-59655F4A4301}" destId="{7680610E-DBC1-4A40-ADBB-4E4437DF9A93}" srcOrd="3" destOrd="0" presId="urn:microsoft.com/office/officeart/2005/8/layout/hierarchy3"/>
    <dgm:cxn modelId="{17912008-006F-4E53-8C61-39C03021087F}" type="presParOf" srcId="{8B2E94BB-6C48-4C53-91F0-59655F4A4301}" destId="{314CDD93-6EDA-4570-BC40-B2263B41B01A}" srcOrd="4" destOrd="0" presId="urn:microsoft.com/office/officeart/2005/8/layout/hierarchy3"/>
    <dgm:cxn modelId="{56B6007A-2CFC-4C05-9829-1C76423DAA0E}" type="presParOf" srcId="{8B2E94BB-6C48-4C53-91F0-59655F4A4301}" destId="{BBC76D79-7DEB-457F-8C86-7C075FBB5094}" srcOrd="5" destOrd="0" presId="urn:microsoft.com/office/officeart/2005/8/layout/hierarchy3"/>
    <dgm:cxn modelId="{9059882F-5B34-49A8-AEA1-1030227ECD5B}" type="presParOf" srcId="{8B2E94BB-6C48-4C53-91F0-59655F4A4301}" destId="{289F70DE-70CC-4700-AB3E-9A22FC4381AC}" srcOrd="6" destOrd="0" presId="urn:microsoft.com/office/officeart/2005/8/layout/hierarchy3"/>
    <dgm:cxn modelId="{98AC6008-480F-47F7-8527-048FF0DFCFDE}" type="presParOf" srcId="{8B2E94BB-6C48-4C53-91F0-59655F4A4301}" destId="{1925807C-12E6-4BE8-9D2A-9102AF1052D0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49C945-7545-42C0-A5EB-ED305CA38FD5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5A8D10-B5C7-4627-9EBF-736B5D935B7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err="1">
              <a:latin typeface="#9Slide05 Lobster" panose="02000506000000020003" pitchFamily="2" charset="0"/>
            </a:rPr>
            <a:t>Dương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lịch</a:t>
          </a:r>
          <a:endParaRPr lang="en-US" dirty="0">
            <a:latin typeface="#9Slide05 Lobster" panose="02000506000000020003" pitchFamily="2" charset="0"/>
          </a:endParaRPr>
        </a:p>
      </dgm:t>
    </dgm:pt>
    <dgm:pt modelId="{92CE4C31-581C-4A07-AC6E-D2F9517C80B4}" type="parTrans" cxnId="{468B4943-8152-4B54-B33E-95D17D11AC4A}">
      <dgm:prSet/>
      <dgm:spPr/>
      <dgm:t>
        <a:bodyPr/>
        <a:lstStyle/>
        <a:p>
          <a:endParaRPr lang="en-US"/>
        </a:p>
      </dgm:t>
    </dgm:pt>
    <dgm:pt modelId="{25C789AA-F5A9-420E-A121-036024364371}" type="sibTrans" cxnId="{468B4943-8152-4B54-B33E-95D17D11AC4A}">
      <dgm:prSet/>
      <dgm:spPr/>
      <dgm:t>
        <a:bodyPr/>
        <a:lstStyle/>
        <a:p>
          <a:endParaRPr lang="en-US"/>
        </a:p>
      </dgm:t>
    </dgm:pt>
    <dgm:pt modelId="{73ACE288-5F5C-43F9-A47B-EB83AA0823A2}">
      <dgm:prSet phldrT="[Text]"/>
      <dgm:spPr/>
      <dgm:t>
        <a:bodyPr/>
        <a:lstStyle/>
        <a:p>
          <a:r>
            <a:rPr lang="en-US"/>
            <a:t>……….</a:t>
          </a:r>
          <a:endParaRPr lang="en-US" dirty="0"/>
        </a:p>
      </dgm:t>
    </dgm:pt>
    <dgm:pt modelId="{8B3DC00B-1B5B-4F3D-BFAA-A1F0D92CF0C4}" type="parTrans" cxnId="{894969A9-92BB-416B-B876-FCCB49A10896}">
      <dgm:prSet/>
      <dgm:spPr/>
      <dgm:t>
        <a:bodyPr/>
        <a:lstStyle/>
        <a:p>
          <a:endParaRPr lang="en-US"/>
        </a:p>
      </dgm:t>
    </dgm:pt>
    <dgm:pt modelId="{00EC788B-8528-4D61-B6D6-1D893F380348}" type="sibTrans" cxnId="{894969A9-92BB-416B-B876-FCCB49A10896}">
      <dgm:prSet/>
      <dgm:spPr/>
      <dgm:t>
        <a:bodyPr/>
        <a:lstStyle/>
        <a:p>
          <a:endParaRPr lang="en-US"/>
        </a:p>
      </dgm:t>
    </dgm:pt>
    <dgm:pt modelId="{92BF6041-8FBD-49B4-978A-E73C48909A03}">
      <dgm:prSet phldrT="[Text]"/>
      <dgm:spPr/>
      <dgm:t>
        <a:bodyPr/>
        <a:lstStyle/>
        <a:p>
          <a:r>
            <a:rPr lang="en-US" dirty="0"/>
            <a:t>……….</a:t>
          </a:r>
        </a:p>
      </dgm:t>
    </dgm:pt>
    <dgm:pt modelId="{1208487A-4B23-4ED0-94D9-9E4B74DA97EA}" type="parTrans" cxnId="{7BBFFC4B-4758-4532-B4F8-0C2877C513E7}">
      <dgm:prSet/>
      <dgm:spPr/>
      <dgm:t>
        <a:bodyPr/>
        <a:lstStyle/>
        <a:p>
          <a:endParaRPr lang="en-US"/>
        </a:p>
      </dgm:t>
    </dgm:pt>
    <dgm:pt modelId="{09433CD0-E912-4F1F-AF33-4A822059126F}" type="sibTrans" cxnId="{7BBFFC4B-4758-4532-B4F8-0C2877C513E7}">
      <dgm:prSet/>
      <dgm:spPr/>
      <dgm:t>
        <a:bodyPr/>
        <a:lstStyle/>
        <a:p>
          <a:endParaRPr lang="en-US"/>
        </a:p>
      </dgm:t>
    </dgm:pt>
    <dgm:pt modelId="{1923DC47-7080-4BFD-8901-E1CD28CF7145}">
      <dgm:prSet phldrT="[Text]"/>
      <dgm:spPr/>
      <dgm:t>
        <a:bodyPr/>
        <a:lstStyle/>
        <a:p>
          <a:r>
            <a:rPr lang="en-US" dirty="0"/>
            <a:t>……….</a:t>
          </a:r>
        </a:p>
      </dgm:t>
    </dgm:pt>
    <dgm:pt modelId="{539D381F-EE62-4A2F-B0D9-75DF1479B61C}" type="parTrans" cxnId="{8E02BE00-E99A-4FDD-8BE4-7D364AB8E4DF}">
      <dgm:prSet/>
      <dgm:spPr/>
      <dgm:t>
        <a:bodyPr/>
        <a:lstStyle/>
        <a:p>
          <a:endParaRPr lang="en-US"/>
        </a:p>
      </dgm:t>
    </dgm:pt>
    <dgm:pt modelId="{C4FB1583-0583-4179-9A3C-4DFD38BA57C9}" type="sibTrans" cxnId="{8E02BE00-E99A-4FDD-8BE4-7D364AB8E4DF}">
      <dgm:prSet/>
      <dgm:spPr/>
      <dgm:t>
        <a:bodyPr/>
        <a:lstStyle/>
        <a:p>
          <a:endParaRPr lang="en-US"/>
        </a:p>
      </dgm:t>
    </dgm:pt>
    <dgm:pt modelId="{0C507C7D-1084-4A2C-A2ED-AEEC866307DF}">
      <dgm:prSet phldrT="[Text]"/>
      <dgm:spPr/>
      <dgm:t>
        <a:bodyPr/>
        <a:lstStyle/>
        <a:p>
          <a:r>
            <a:rPr lang="en-US" dirty="0"/>
            <a:t>……….</a:t>
          </a:r>
        </a:p>
      </dgm:t>
    </dgm:pt>
    <dgm:pt modelId="{906AF745-B83D-47DD-A954-9BDBE1E4D204}" type="parTrans" cxnId="{E301641B-81C3-4F14-9EDF-CBBF712A419E}">
      <dgm:prSet/>
      <dgm:spPr/>
      <dgm:t>
        <a:bodyPr/>
        <a:lstStyle/>
        <a:p>
          <a:endParaRPr lang="en-US"/>
        </a:p>
      </dgm:t>
    </dgm:pt>
    <dgm:pt modelId="{BDA8A9B4-9719-47A1-926D-A34D10817ACC}" type="sibTrans" cxnId="{E301641B-81C3-4F14-9EDF-CBBF712A419E}">
      <dgm:prSet/>
      <dgm:spPr/>
      <dgm:t>
        <a:bodyPr/>
        <a:lstStyle/>
        <a:p>
          <a:endParaRPr lang="en-US"/>
        </a:p>
      </dgm:t>
    </dgm:pt>
    <dgm:pt modelId="{A0678871-C81F-48BE-AF77-37A0FEF89691}" type="pres">
      <dgm:prSet presAssocID="{D549C945-7545-42C0-A5EB-ED305CA38F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17EC1E0-E9B0-4026-BFDB-506DD59A0EE6}" type="pres">
      <dgm:prSet presAssocID="{775A8D10-B5C7-4627-9EBF-736B5D935B71}" presName="root" presStyleCnt="0"/>
      <dgm:spPr/>
    </dgm:pt>
    <dgm:pt modelId="{104BB5D3-AFF9-4F4B-8909-A635D506AEA7}" type="pres">
      <dgm:prSet presAssocID="{775A8D10-B5C7-4627-9EBF-736B5D935B71}" presName="rootComposite" presStyleCnt="0"/>
      <dgm:spPr/>
    </dgm:pt>
    <dgm:pt modelId="{F5509847-789D-4B03-9FDB-33D5C64C04CF}" type="pres">
      <dgm:prSet presAssocID="{775A8D10-B5C7-4627-9EBF-736B5D935B71}" presName="rootText" presStyleLbl="node1" presStyleIdx="0" presStyleCnt="1"/>
      <dgm:spPr/>
      <dgm:t>
        <a:bodyPr/>
        <a:lstStyle/>
        <a:p>
          <a:endParaRPr lang="en-US"/>
        </a:p>
      </dgm:t>
    </dgm:pt>
    <dgm:pt modelId="{597ED5A2-2D45-4495-AF37-3A25E4B7F156}" type="pres">
      <dgm:prSet presAssocID="{775A8D10-B5C7-4627-9EBF-736B5D935B71}" presName="rootConnector" presStyleLbl="node1" presStyleIdx="0" presStyleCnt="1"/>
      <dgm:spPr/>
      <dgm:t>
        <a:bodyPr/>
        <a:lstStyle/>
        <a:p>
          <a:endParaRPr lang="en-US"/>
        </a:p>
      </dgm:t>
    </dgm:pt>
    <dgm:pt modelId="{8B2E94BB-6C48-4C53-91F0-59655F4A4301}" type="pres">
      <dgm:prSet presAssocID="{775A8D10-B5C7-4627-9EBF-736B5D935B71}" presName="childShape" presStyleCnt="0"/>
      <dgm:spPr/>
    </dgm:pt>
    <dgm:pt modelId="{BFD68321-5F48-4039-971D-58647C9482F8}" type="pres">
      <dgm:prSet presAssocID="{8B3DC00B-1B5B-4F3D-BFAA-A1F0D92CF0C4}" presName="Name13" presStyleLbl="parChTrans1D2" presStyleIdx="0" presStyleCnt="4"/>
      <dgm:spPr/>
      <dgm:t>
        <a:bodyPr/>
        <a:lstStyle/>
        <a:p>
          <a:endParaRPr lang="en-US"/>
        </a:p>
      </dgm:t>
    </dgm:pt>
    <dgm:pt modelId="{8E188549-D5A8-4D40-B48B-FFEDF34A673A}" type="pres">
      <dgm:prSet presAssocID="{73ACE288-5F5C-43F9-A47B-EB83AA0823A2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16F48F-C57F-4D30-99DA-F0D734F3AF29}" type="pres">
      <dgm:prSet presAssocID="{1208487A-4B23-4ED0-94D9-9E4B74DA97EA}" presName="Name13" presStyleLbl="parChTrans1D2" presStyleIdx="1" presStyleCnt="4"/>
      <dgm:spPr/>
      <dgm:t>
        <a:bodyPr/>
        <a:lstStyle/>
        <a:p>
          <a:endParaRPr lang="en-US"/>
        </a:p>
      </dgm:t>
    </dgm:pt>
    <dgm:pt modelId="{7680610E-DBC1-4A40-ADBB-4E4437DF9A93}" type="pres">
      <dgm:prSet presAssocID="{92BF6041-8FBD-49B4-978A-E73C48909A03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4CDD93-6EDA-4570-BC40-B2263B41B01A}" type="pres">
      <dgm:prSet presAssocID="{539D381F-EE62-4A2F-B0D9-75DF1479B61C}" presName="Name13" presStyleLbl="parChTrans1D2" presStyleIdx="2" presStyleCnt="4"/>
      <dgm:spPr/>
      <dgm:t>
        <a:bodyPr/>
        <a:lstStyle/>
        <a:p>
          <a:endParaRPr lang="en-US"/>
        </a:p>
      </dgm:t>
    </dgm:pt>
    <dgm:pt modelId="{BBC76D79-7DEB-457F-8C86-7C075FBB5094}" type="pres">
      <dgm:prSet presAssocID="{1923DC47-7080-4BFD-8901-E1CD28CF7145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F70DE-70CC-4700-AB3E-9A22FC4381AC}" type="pres">
      <dgm:prSet presAssocID="{906AF745-B83D-47DD-A954-9BDBE1E4D204}" presName="Name13" presStyleLbl="parChTrans1D2" presStyleIdx="3" presStyleCnt="4"/>
      <dgm:spPr/>
      <dgm:t>
        <a:bodyPr/>
        <a:lstStyle/>
        <a:p>
          <a:endParaRPr lang="en-US"/>
        </a:p>
      </dgm:t>
    </dgm:pt>
    <dgm:pt modelId="{1925807C-12E6-4BE8-9D2A-9102AF1052D0}" type="pres">
      <dgm:prSet presAssocID="{0C507C7D-1084-4A2C-A2ED-AEEC866307DF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8B4943-8152-4B54-B33E-95D17D11AC4A}" srcId="{D549C945-7545-42C0-A5EB-ED305CA38FD5}" destId="{775A8D10-B5C7-4627-9EBF-736B5D935B71}" srcOrd="0" destOrd="0" parTransId="{92CE4C31-581C-4A07-AC6E-D2F9517C80B4}" sibTransId="{25C789AA-F5A9-420E-A121-036024364371}"/>
    <dgm:cxn modelId="{7CC02125-7D5C-4E24-8F94-C5711A5FD101}" type="presOf" srcId="{D549C945-7545-42C0-A5EB-ED305CA38FD5}" destId="{A0678871-C81F-48BE-AF77-37A0FEF89691}" srcOrd="0" destOrd="0" presId="urn:microsoft.com/office/officeart/2005/8/layout/hierarchy3"/>
    <dgm:cxn modelId="{F76F0759-D3FD-4965-822B-C7437603D026}" type="presOf" srcId="{92BF6041-8FBD-49B4-978A-E73C48909A03}" destId="{7680610E-DBC1-4A40-ADBB-4E4437DF9A93}" srcOrd="0" destOrd="0" presId="urn:microsoft.com/office/officeart/2005/8/layout/hierarchy3"/>
    <dgm:cxn modelId="{7B48479E-2EC5-461D-A402-5762F637B646}" type="presOf" srcId="{775A8D10-B5C7-4627-9EBF-736B5D935B71}" destId="{F5509847-789D-4B03-9FDB-33D5C64C04CF}" srcOrd="0" destOrd="0" presId="urn:microsoft.com/office/officeart/2005/8/layout/hierarchy3"/>
    <dgm:cxn modelId="{894969A9-92BB-416B-B876-FCCB49A10896}" srcId="{775A8D10-B5C7-4627-9EBF-736B5D935B71}" destId="{73ACE288-5F5C-43F9-A47B-EB83AA0823A2}" srcOrd="0" destOrd="0" parTransId="{8B3DC00B-1B5B-4F3D-BFAA-A1F0D92CF0C4}" sibTransId="{00EC788B-8528-4D61-B6D6-1D893F380348}"/>
    <dgm:cxn modelId="{60774CFB-CC58-4C3D-A50E-4FBCECC11365}" type="presOf" srcId="{0C507C7D-1084-4A2C-A2ED-AEEC866307DF}" destId="{1925807C-12E6-4BE8-9D2A-9102AF1052D0}" srcOrd="0" destOrd="0" presId="urn:microsoft.com/office/officeart/2005/8/layout/hierarchy3"/>
    <dgm:cxn modelId="{AAEC14B2-9B10-45A7-9914-B067C6C1AA66}" type="presOf" srcId="{775A8D10-B5C7-4627-9EBF-736B5D935B71}" destId="{597ED5A2-2D45-4495-AF37-3A25E4B7F156}" srcOrd="1" destOrd="0" presId="urn:microsoft.com/office/officeart/2005/8/layout/hierarchy3"/>
    <dgm:cxn modelId="{7E9A6C9E-2292-4549-A0B1-56F23DD4924C}" type="presOf" srcId="{906AF745-B83D-47DD-A954-9BDBE1E4D204}" destId="{289F70DE-70CC-4700-AB3E-9A22FC4381AC}" srcOrd="0" destOrd="0" presId="urn:microsoft.com/office/officeart/2005/8/layout/hierarchy3"/>
    <dgm:cxn modelId="{2EA57207-B834-4ACA-B89D-621D055F914E}" type="presOf" srcId="{73ACE288-5F5C-43F9-A47B-EB83AA0823A2}" destId="{8E188549-D5A8-4D40-B48B-FFEDF34A673A}" srcOrd="0" destOrd="0" presId="urn:microsoft.com/office/officeart/2005/8/layout/hierarchy3"/>
    <dgm:cxn modelId="{ABEF6428-BC92-4E40-A8FE-3B1850445AFA}" type="presOf" srcId="{1208487A-4B23-4ED0-94D9-9E4B74DA97EA}" destId="{6116F48F-C57F-4D30-99DA-F0D734F3AF29}" srcOrd="0" destOrd="0" presId="urn:microsoft.com/office/officeart/2005/8/layout/hierarchy3"/>
    <dgm:cxn modelId="{72A559A0-161C-4F07-899B-8B0B430968E9}" type="presOf" srcId="{539D381F-EE62-4A2F-B0D9-75DF1479B61C}" destId="{314CDD93-6EDA-4570-BC40-B2263B41B01A}" srcOrd="0" destOrd="0" presId="urn:microsoft.com/office/officeart/2005/8/layout/hierarchy3"/>
    <dgm:cxn modelId="{2D19E210-3A07-4A2F-9019-8AB83E26DEED}" type="presOf" srcId="{8B3DC00B-1B5B-4F3D-BFAA-A1F0D92CF0C4}" destId="{BFD68321-5F48-4039-971D-58647C9482F8}" srcOrd="0" destOrd="0" presId="urn:microsoft.com/office/officeart/2005/8/layout/hierarchy3"/>
    <dgm:cxn modelId="{E301641B-81C3-4F14-9EDF-CBBF712A419E}" srcId="{775A8D10-B5C7-4627-9EBF-736B5D935B71}" destId="{0C507C7D-1084-4A2C-A2ED-AEEC866307DF}" srcOrd="3" destOrd="0" parTransId="{906AF745-B83D-47DD-A954-9BDBE1E4D204}" sibTransId="{BDA8A9B4-9719-47A1-926D-A34D10817ACC}"/>
    <dgm:cxn modelId="{51E2684D-2639-4C91-98B6-214CF7EDB5E8}" type="presOf" srcId="{1923DC47-7080-4BFD-8901-E1CD28CF7145}" destId="{BBC76D79-7DEB-457F-8C86-7C075FBB5094}" srcOrd="0" destOrd="0" presId="urn:microsoft.com/office/officeart/2005/8/layout/hierarchy3"/>
    <dgm:cxn modelId="{7BBFFC4B-4758-4532-B4F8-0C2877C513E7}" srcId="{775A8D10-B5C7-4627-9EBF-736B5D935B71}" destId="{92BF6041-8FBD-49B4-978A-E73C48909A03}" srcOrd="1" destOrd="0" parTransId="{1208487A-4B23-4ED0-94D9-9E4B74DA97EA}" sibTransId="{09433CD0-E912-4F1F-AF33-4A822059126F}"/>
    <dgm:cxn modelId="{8E02BE00-E99A-4FDD-8BE4-7D364AB8E4DF}" srcId="{775A8D10-B5C7-4627-9EBF-736B5D935B71}" destId="{1923DC47-7080-4BFD-8901-E1CD28CF7145}" srcOrd="2" destOrd="0" parTransId="{539D381F-EE62-4A2F-B0D9-75DF1479B61C}" sibTransId="{C4FB1583-0583-4179-9A3C-4DFD38BA57C9}"/>
    <dgm:cxn modelId="{2E408052-630A-4229-A1FA-D6313425CCC5}" type="presParOf" srcId="{A0678871-C81F-48BE-AF77-37A0FEF89691}" destId="{917EC1E0-E9B0-4026-BFDB-506DD59A0EE6}" srcOrd="0" destOrd="0" presId="urn:microsoft.com/office/officeart/2005/8/layout/hierarchy3"/>
    <dgm:cxn modelId="{6DAC23A7-F3FC-492C-88F2-DDD19C9F9537}" type="presParOf" srcId="{917EC1E0-E9B0-4026-BFDB-506DD59A0EE6}" destId="{104BB5D3-AFF9-4F4B-8909-A635D506AEA7}" srcOrd="0" destOrd="0" presId="urn:microsoft.com/office/officeart/2005/8/layout/hierarchy3"/>
    <dgm:cxn modelId="{6C65B660-9BC4-4D9B-A0A7-1BDF97A69657}" type="presParOf" srcId="{104BB5D3-AFF9-4F4B-8909-A635D506AEA7}" destId="{F5509847-789D-4B03-9FDB-33D5C64C04CF}" srcOrd="0" destOrd="0" presId="urn:microsoft.com/office/officeart/2005/8/layout/hierarchy3"/>
    <dgm:cxn modelId="{16D9D73F-377A-45BB-AF80-FFD5B0A27373}" type="presParOf" srcId="{104BB5D3-AFF9-4F4B-8909-A635D506AEA7}" destId="{597ED5A2-2D45-4495-AF37-3A25E4B7F156}" srcOrd="1" destOrd="0" presId="urn:microsoft.com/office/officeart/2005/8/layout/hierarchy3"/>
    <dgm:cxn modelId="{66C56867-3D24-4E9F-B798-66FF6267269E}" type="presParOf" srcId="{917EC1E0-E9B0-4026-BFDB-506DD59A0EE6}" destId="{8B2E94BB-6C48-4C53-91F0-59655F4A4301}" srcOrd="1" destOrd="0" presId="urn:microsoft.com/office/officeart/2005/8/layout/hierarchy3"/>
    <dgm:cxn modelId="{E0C16ED7-C891-405E-9B75-579058CF2A06}" type="presParOf" srcId="{8B2E94BB-6C48-4C53-91F0-59655F4A4301}" destId="{BFD68321-5F48-4039-971D-58647C9482F8}" srcOrd="0" destOrd="0" presId="urn:microsoft.com/office/officeart/2005/8/layout/hierarchy3"/>
    <dgm:cxn modelId="{232DEF59-42D2-4B08-995B-3FAD87495DB2}" type="presParOf" srcId="{8B2E94BB-6C48-4C53-91F0-59655F4A4301}" destId="{8E188549-D5A8-4D40-B48B-FFEDF34A673A}" srcOrd="1" destOrd="0" presId="urn:microsoft.com/office/officeart/2005/8/layout/hierarchy3"/>
    <dgm:cxn modelId="{96EDE716-0019-4884-84B7-6772C37DE4D2}" type="presParOf" srcId="{8B2E94BB-6C48-4C53-91F0-59655F4A4301}" destId="{6116F48F-C57F-4D30-99DA-F0D734F3AF29}" srcOrd="2" destOrd="0" presId="urn:microsoft.com/office/officeart/2005/8/layout/hierarchy3"/>
    <dgm:cxn modelId="{1EFE9E04-138D-4497-9C55-022A601F2B7A}" type="presParOf" srcId="{8B2E94BB-6C48-4C53-91F0-59655F4A4301}" destId="{7680610E-DBC1-4A40-ADBB-4E4437DF9A93}" srcOrd="3" destOrd="0" presId="urn:microsoft.com/office/officeart/2005/8/layout/hierarchy3"/>
    <dgm:cxn modelId="{A625F0C6-CEC3-4224-944A-2FD959F63583}" type="presParOf" srcId="{8B2E94BB-6C48-4C53-91F0-59655F4A4301}" destId="{314CDD93-6EDA-4570-BC40-B2263B41B01A}" srcOrd="4" destOrd="0" presId="urn:microsoft.com/office/officeart/2005/8/layout/hierarchy3"/>
    <dgm:cxn modelId="{57DCEC1B-7F05-460E-AAB0-94A1A9560AC3}" type="presParOf" srcId="{8B2E94BB-6C48-4C53-91F0-59655F4A4301}" destId="{BBC76D79-7DEB-457F-8C86-7C075FBB5094}" srcOrd="5" destOrd="0" presId="urn:microsoft.com/office/officeart/2005/8/layout/hierarchy3"/>
    <dgm:cxn modelId="{BC8CB6AA-7B07-4D11-AB18-EB69D789308B}" type="presParOf" srcId="{8B2E94BB-6C48-4C53-91F0-59655F4A4301}" destId="{289F70DE-70CC-4700-AB3E-9A22FC4381AC}" srcOrd="6" destOrd="0" presId="urn:microsoft.com/office/officeart/2005/8/layout/hierarchy3"/>
    <dgm:cxn modelId="{583E3E72-0E24-4BC7-87CD-7F1E95B238F0}" type="presParOf" srcId="{8B2E94BB-6C48-4C53-91F0-59655F4A4301}" destId="{1925807C-12E6-4BE8-9D2A-9102AF1052D0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49C945-7545-42C0-A5EB-ED305CA38FD5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5A8D10-B5C7-4627-9EBF-736B5D935B71}">
      <dgm:prSet phldrT="[Text]" custT="1"/>
      <dgm:spPr/>
      <dgm:t>
        <a:bodyPr/>
        <a:lstStyle/>
        <a:p>
          <a:r>
            <a:rPr lang="en-US" sz="2800" dirty="0" err="1">
              <a:latin typeface="#9Slide05 Lobster" panose="02000506000000020003" pitchFamily="2" charset="0"/>
            </a:rPr>
            <a:t>Âm</a:t>
          </a:r>
          <a:r>
            <a:rPr lang="en-US" sz="2800" dirty="0">
              <a:latin typeface="#9Slide05 Lobster" panose="02000506000000020003" pitchFamily="2" charset="0"/>
            </a:rPr>
            <a:t> </a:t>
          </a:r>
          <a:r>
            <a:rPr lang="en-US" sz="2800" dirty="0" err="1">
              <a:latin typeface="#9Slide05 Lobster" panose="02000506000000020003" pitchFamily="2" charset="0"/>
            </a:rPr>
            <a:t>lịch</a:t>
          </a:r>
          <a:endParaRPr lang="en-US" sz="2800" dirty="0">
            <a:latin typeface="#9Slide05 Lobster" panose="02000506000000020003" pitchFamily="2" charset="0"/>
          </a:endParaRPr>
        </a:p>
      </dgm:t>
    </dgm:pt>
    <dgm:pt modelId="{92CE4C31-581C-4A07-AC6E-D2F9517C80B4}" type="parTrans" cxnId="{468B4943-8152-4B54-B33E-95D17D11AC4A}">
      <dgm:prSet/>
      <dgm:spPr/>
      <dgm:t>
        <a:bodyPr/>
        <a:lstStyle/>
        <a:p>
          <a:endParaRPr lang="en-US"/>
        </a:p>
      </dgm:t>
    </dgm:pt>
    <dgm:pt modelId="{25C789AA-F5A9-420E-A121-036024364371}" type="sibTrans" cxnId="{468B4943-8152-4B54-B33E-95D17D11AC4A}">
      <dgm:prSet/>
      <dgm:spPr/>
      <dgm:t>
        <a:bodyPr/>
        <a:lstStyle/>
        <a:p>
          <a:endParaRPr lang="en-US"/>
        </a:p>
      </dgm:t>
    </dgm:pt>
    <dgm:pt modelId="{73ACE288-5F5C-43F9-A47B-EB83AA0823A2}">
      <dgm:prSet phldrT="[Text]" custT="1"/>
      <dgm:spPr/>
      <dgm:t>
        <a:bodyPr/>
        <a:lstStyle/>
        <a:p>
          <a:r>
            <a:rPr lang="en-US" sz="20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Mùng</a:t>
          </a:r>
          <a:r>
            <a:rPr lang="en-US" sz="20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1</a:t>
          </a:r>
        </a:p>
      </dgm:t>
    </dgm:pt>
    <dgm:pt modelId="{8B3DC00B-1B5B-4F3D-BFAA-A1F0D92CF0C4}" type="parTrans" cxnId="{894969A9-92BB-416B-B876-FCCB49A10896}">
      <dgm:prSet/>
      <dgm:spPr/>
      <dgm:t>
        <a:bodyPr/>
        <a:lstStyle/>
        <a:p>
          <a:endParaRPr lang="en-US"/>
        </a:p>
      </dgm:t>
    </dgm:pt>
    <dgm:pt modelId="{00EC788B-8528-4D61-B6D6-1D893F380348}" type="sibTrans" cxnId="{894969A9-92BB-416B-B876-FCCB49A10896}">
      <dgm:prSet/>
      <dgm:spPr/>
      <dgm:t>
        <a:bodyPr/>
        <a:lstStyle/>
        <a:p>
          <a:endParaRPr lang="en-US"/>
        </a:p>
      </dgm:t>
    </dgm:pt>
    <dgm:pt modelId="{92BF6041-8FBD-49B4-978A-E73C48909A0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Tết</a:t>
          </a:r>
          <a:r>
            <a:rPr lang="en-US" sz="20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</a:t>
          </a:r>
          <a:r>
            <a:rPr lang="en-US" sz="20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Nguyên</a:t>
          </a:r>
          <a:r>
            <a:rPr lang="en-US" sz="20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</a:t>
          </a:r>
          <a:r>
            <a:rPr lang="en-US" sz="20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đán</a:t>
          </a:r>
          <a:endParaRPr lang="en-US" sz="2000" dirty="0">
            <a:latin typeface="#9Slide03 Arima Madurai ExtraBo" panose="00000900000000000000" pitchFamily="2" charset="0"/>
            <a:cs typeface="#9Slide03 Arima Madurai ExtraBo" panose="00000900000000000000" pitchFamily="2" charset="0"/>
          </a:endParaRPr>
        </a:p>
      </dgm:t>
    </dgm:pt>
    <dgm:pt modelId="{1208487A-4B23-4ED0-94D9-9E4B74DA97EA}" type="parTrans" cxnId="{7BBFFC4B-4758-4532-B4F8-0C2877C513E7}">
      <dgm:prSet/>
      <dgm:spPr/>
      <dgm:t>
        <a:bodyPr/>
        <a:lstStyle/>
        <a:p>
          <a:endParaRPr lang="en-US"/>
        </a:p>
      </dgm:t>
    </dgm:pt>
    <dgm:pt modelId="{09433CD0-E912-4F1F-AF33-4A822059126F}" type="sibTrans" cxnId="{7BBFFC4B-4758-4532-B4F8-0C2877C513E7}">
      <dgm:prSet/>
      <dgm:spPr/>
      <dgm:t>
        <a:bodyPr/>
        <a:lstStyle/>
        <a:p>
          <a:endParaRPr lang="en-US"/>
        </a:p>
      </dgm:t>
    </dgm:pt>
    <dgm:pt modelId="{1923DC47-7080-4BFD-8901-E1CD28CF7145}">
      <dgm:prSet phldrT="[Text]" custT="1"/>
      <dgm:spPr/>
      <dgm:t>
        <a:bodyPr/>
        <a:lstStyle/>
        <a:p>
          <a:r>
            <a:rPr lang="en-US" sz="20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Tháng</a:t>
          </a:r>
          <a:r>
            <a:rPr lang="en-US" sz="20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</a:t>
          </a:r>
          <a:r>
            <a:rPr lang="en-US" sz="20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Giêng</a:t>
          </a:r>
          <a:endParaRPr lang="en-US" sz="2000" dirty="0">
            <a:latin typeface="#9Slide03 Arima Madurai ExtraBo" panose="00000900000000000000" pitchFamily="2" charset="0"/>
            <a:cs typeface="#9Slide03 Arima Madurai ExtraBo" panose="00000900000000000000" pitchFamily="2" charset="0"/>
          </a:endParaRPr>
        </a:p>
      </dgm:t>
    </dgm:pt>
    <dgm:pt modelId="{539D381F-EE62-4A2F-B0D9-75DF1479B61C}" type="parTrans" cxnId="{8E02BE00-E99A-4FDD-8BE4-7D364AB8E4DF}">
      <dgm:prSet/>
      <dgm:spPr/>
      <dgm:t>
        <a:bodyPr/>
        <a:lstStyle/>
        <a:p>
          <a:endParaRPr lang="en-US"/>
        </a:p>
      </dgm:t>
    </dgm:pt>
    <dgm:pt modelId="{C4FB1583-0583-4179-9A3C-4DFD38BA57C9}" type="sibTrans" cxnId="{8E02BE00-E99A-4FDD-8BE4-7D364AB8E4DF}">
      <dgm:prSet/>
      <dgm:spPr/>
      <dgm:t>
        <a:bodyPr/>
        <a:lstStyle/>
        <a:p>
          <a:endParaRPr lang="en-US"/>
        </a:p>
      </dgm:t>
    </dgm:pt>
    <dgm:pt modelId="{0C507C7D-1084-4A2C-A2ED-AEEC866307DF}">
      <dgm:prSet phldrT="[Text]" custT="1"/>
      <dgm:spPr/>
      <dgm:t>
        <a:bodyPr/>
        <a:lstStyle/>
        <a:p>
          <a:r>
            <a:rPr lang="en-US" sz="20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Năm</a:t>
          </a:r>
          <a:endParaRPr lang="en-US" sz="2000" dirty="0">
            <a:latin typeface="#9Slide03 Arima Madurai ExtraBo" panose="00000900000000000000" pitchFamily="2" charset="0"/>
            <a:cs typeface="#9Slide03 Arima Madurai ExtraBo" panose="00000900000000000000" pitchFamily="2" charset="0"/>
          </a:endParaRPr>
        </a:p>
        <a:p>
          <a:r>
            <a:rPr lang="en-US" sz="20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Canh</a:t>
          </a:r>
          <a:r>
            <a:rPr lang="en-US" sz="20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</a:t>
          </a:r>
          <a:r>
            <a:rPr lang="en-US" sz="20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Tý</a:t>
          </a:r>
          <a:endParaRPr lang="en-US" sz="2000" dirty="0">
            <a:latin typeface="#9Slide03 Arima Madurai ExtraBo" panose="00000900000000000000" pitchFamily="2" charset="0"/>
            <a:cs typeface="#9Slide03 Arima Madurai ExtraBo" panose="00000900000000000000" pitchFamily="2" charset="0"/>
          </a:endParaRPr>
        </a:p>
      </dgm:t>
    </dgm:pt>
    <dgm:pt modelId="{906AF745-B83D-47DD-A954-9BDBE1E4D204}" type="parTrans" cxnId="{E301641B-81C3-4F14-9EDF-CBBF712A419E}">
      <dgm:prSet/>
      <dgm:spPr/>
      <dgm:t>
        <a:bodyPr/>
        <a:lstStyle/>
        <a:p>
          <a:endParaRPr lang="en-US"/>
        </a:p>
      </dgm:t>
    </dgm:pt>
    <dgm:pt modelId="{BDA8A9B4-9719-47A1-926D-A34D10817ACC}" type="sibTrans" cxnId="{E301641B-81C3-4F14-9EDF-CBBF712A419E}">
      <dgm:prSet/>
      <dgm:spPr/>
      <dgm:t>
        <a:bodyPr/>
        <a:lstStyle/>
        <a:p>
          <a:endParaRPr lang="en-US"/>
        </a:p>
      </dgm:t>
    </dgm:pt>
    <dgm:pt modelId="{A0678871-C81F-48BE-AF77-37A0FEF89691}" type="pres">
      <dgm:prSet presAssocID="{D549C945-7545-42C0-A5EB-ED305CA38F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17EC1E0-E9B0-4026-BFDB-506DD59A0EE6}" type="pres">
      <dgm:prSet presAssocID="{775A8D10-B5C7-4627-9EBF-736B5D935B71}" presName="root" presStyleCnt="0"/>
      <dgm:spPr/>
    </dgm:pt>
    <dgm:pt modelId="{104BB5D3-AFF9-4F4B-8909-A635D506AEA7}" type="pres">
      <dgm:prSet presAssocID="{775A8D10-B5C7-4627-9EBF-736B5D935B71}" presName="rootComposite" presStyleCnt="0"/>
      <dgm:spPr/>
    </dgm:pt>
    <dgm:pt modelId="{F5509847-789D-4B03-9FDB-33D5C64C04CF}" type="pres">
      <dgm:prSet presAssocID="{775A8D10-B5C7-4627-9EBF-736B5D935B71}" presName="rootText" presStyleLbl="node1" presStyleIdx="0" presStyleCnt="1"/>
      <dgm:spPr/>
      <dgm:t>
        <a:bodyPr/>
        <a:lstStyle/>
        <a:p>
          <a:endParaRPr lang="en-US"/>
        </a:p>
      </dgm:t>
    </dgm:pt>
    <dgm:pt modelId="{597ED5A2-2D45-4495-AF37-3A25E4B7F156}" type="pres">
      <dgm:prSet presAssocID="{775A8D10-B5C7-4627-9EBF-736B5D935B71}" presName="rootConnector" presStyleLbl="node1" presStyleIdx="0" presStyleCnt="1"/>
      <dgm:spPr/>
      <dgm:t>
        <a:bodyPr/>
        <a:lstStyle/>
        <a:p>
          <a:endParaRPr lang="en-US"/>
        </a:p>
      </dgm:t>
    </dgm:pt>
    <dgm:pt modelId="{8B2E94BB-6C48-4C53-91F0-59655F4A4301}" type="pres">
      <dgm:prSet presAssocID="{775A8D10-B5C7-4627-9EBF-736B5D935B71}" presName="childShape" presStyleCnt="0"/>
      <dgm:spPr/>
    </dgm:pt>
    <dgm:pt modelId="{BFD68321-5F48-4039-971D-58647C9482F8}" type="pres">
      <dgm:prSet presAssocID="{8B3DC00B-1B5B-4F3D-BFAA-A1F0D92CF0C4}" presName="Name13" presStyleLbl="parChTrans1D2" presStyleIdx="0" presStyleCnt="4"/>
      <dgm:spPr/>
      <dgm:t>
        <a:bodyPr/>
        <a:lstStyle/>
        <a:p>
          <a:endParaRPr lang="en-US"/>
        </a:p>
      </dgm:t>
    </dgm:pt>
    <dgm:pt modelId="{8E188549-D5A8-4D40-B48B-FFEDF34A673A}" type="pres">
      <dgm:prSet presAssocID="{73ACE288-5F5C-43F9-A47B-EB83AA0823A2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16F48F-C57F-4D30-99DA-F0D734F3AF29}" type="pres">
      <dgm:prSet presAssocID="{1208487A-4B23-4ED0-94D9-9E4B74DA97EA}" presName="Name13" presStyleLbl="parChTrans1D2" presStyleIdx="1" presStyleCnt="4"/>
      <dgm:spPr/>
      <dgm:t>
        <a:bodyPr/>
        <a:lstStyle/>
        <a:p>
          <a:endParaRPr lang="en-US"/>
        </a:p>
      </dgm:t>
    </dgm:pt>
    <dgm:pt modelId="{7680610E-DBC1-4A40-ADBB-4E4437DF9A93}" type="pres">
      <dgm:prSet presAssocID="{92BF6041-8FBD-49B4-978A-E73C48909A03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4CDD93-6EDA-4570-BC40-B2263B41B01A}" type="pres">
      <dgm:prSet presAssocID="{539D381F-EE62-4A2F-B0D9-75DF1479B61C}" presName="Name13" presStyleLbl="parChTrans1D2" presStyleIdx="2" presStyleCnt="4"/>
      <dgm:spPr/>
      <dgm:t>
        <a:bodyPr/>
        <a:lstStyle/>
        <a:p>
          <a:endParaRPr lang="en-US"/>
        </a:p>
      </dgm:t>
    </dgm:pt>
    <dgm:pt modelId="{BBC76D79-7DEB-457F-8C86-7C075FBB5094}" type="pres">
      <dgm:prSet presAssocID="{1923DC47-7080-4BFD-8901-E1CD28CF7145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F70DE-70CC-4700-AB3E-9A22FC4381AC}" type="pres">
      <dgm:prSet presAssocID="{906AF745-B83D-47DD-A954-9BDBE1E4D204}" presName="Name13" presStyleLbl="parChTrans1D2" presStyleIdx="3" presStyleCnt="4"/>
      <dgm:spPr/>
      <dgm:t>
        <a:bodyPr/>
        <a:lstStyle/>
        <a:p>
          <a:endParaRPr lang="en-US"/>
        </a:p>
      </dgm:t>
    </dgm:pt>
    <dgm:pt modelId="{1925807C-12E6-4BE8-9D2A-9102AF1052D0}" type="pres">
      <dgm:prSet presAssocID="{0C507C7D-1084-4A2C-A2ED-AEEC866307DF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263D12-1B1F-4BE2-A440-86FFD089DF83}" type="presOf" srcId="{906AF745-B83D-47DD-A954-9BDBE1E4D204}" destId="{289F70DE-70CC-4700-AB3E-9A22FC4381AC}" srcOrd="0" destOrd="0" presId="urn:microsoft.com/office/officeart/2005/8/layout/hierarchy3"/>
    <dgm:cxn modelId="{468B4943-8152-4B54-B33E-95D17D11AC4A}" srcId="{D549C945-7545-42C0-A5EB-ED305CA38FD5}" destId="{775A8D10-B5C7-4627-9EBF-736B5D935B71}" srcOrd="0" destOrd="0" parTransId="{92CE4C31-581C-4A07-AC6E-D2F9517C80B4}" sibTransId="{25C789AA-F5A9-420E-A121-036024364371}"/>
    <dgm:cxn modelId="{257F79FF-8805-41B1-95CB-D031C0948247}" type="presOf" srcId="{D549C945-7545-42C0-A5EB-ED305CA38FD5}" destId="{A0678871-C81F-48BE-AF77-37A0FEF89691}" srcOrd="0" destOrd="0" presId="urn:microsoft.com/office/officeart/2005/8/layout/hierarchy3"/>
    <dgm:cxn modelId="{B9B2FE2B-42E0-4FAC-B75A-1887304A82BE}" type="presOf" srcId="{92BF6041-8FBD-49B4-978A-E73C48909A03}" destId="{7680610E-DBC1-4A40-ADBB-4E4437DF9A93}" srcOrd="0" destOrd="0" presId="urn:microsoft.com/office/officeart/2005/8/layout/hierarchy3"/>
    <dgm:cxn modelId="{894969A9-92BB-416B-B876-FCCB49A10896}" srcId="{775A8D10-B5C7-4627-9EBF-736B5D935B71}" destId="{73ACE288-5F5C-43F9-A47B-EB83AA0823A2}" srcOrd="0" destOrd="0" parTransId="{8B3DC00B-1B5B-4F3D-BFAA-A1F0D92CF0C4}" sibTransId="{00EC788B-8528-4D61-B6D6-1D893F380348}"/>
    <dgm:cxn modelId="{06EDDA9A-84D2-4670-A23E-FC91F359501C}" type="presOf" srcId="{73ACE288-5F5C-43F9-A47B-EB83AA0823A2}" destId="{8E188549-D5A8-4D40-B48B-FFEDF34A673A}" srcOrd="0" destOrd="0" presId="urn:microsoft.com/office/officeart/2005/8/layout/hierarchy3"/>
    <dgm:cxn modelId="{6A4E8303-B22A-4879-BE6F-E24CAFCE4E9B}" type="presOf" srcId="{0C507C7D-1084-4A2C-A2ED-AEEC866307DF}" destId="{1925807C-12E6-4BE8-9D2A-9102AF1052D0}" srcOrd="0" destOrd="0" presId="urn:microsoft.com/office/officeart/2005/8/layout/hierarchy3"/>
    <dgm:cxn modelId="{3EB75485-22AC-48CA-B5E6-1400ADB9A471}" type="presOf" srcId="{1923DC47-7080-4BFD-8901-E1CD28CF7145}" destId="{BBC76D79-7DEB-457F-8C86-7C075FBB5094}" srcOrd="0" destOrd="0" presId="urn:microsoft.com/office/officeart/2005/8/layout/hierarchy3"/>
    <dgm:cxn modelId="{A6CA02FC-60ED-463C-BF9E-1F5978D545BC}" type="presOf" srcId="{1208487A-4B23-4ED0-94D9-9E4B74DA97EA}" destId="{6116F48F-C57F-4D30-99DA-F0D734F3AF29}" srcOrd="0" destOrd="0" presId="urn:microsoft.com/office/officeart/2005/8/layout/hierarchy3"/>
    <dgm:cxn modelId="{E301641B-81C3-4F14-9EDF-CBBF712A419E}" srcId="{775A8D10-B5C7-4627-9EBF-736B5D935B71}" destId="{0C507C7D-1084-4A2C-A2ED-AEEC866307DF}" srcOrd="3" destOrd="0" parTransId="{906AF745-B83D-47DD-A954-9BDBE1E4D204}" sibTransId="{BDA8A9B4-9719-47A1-926D-A34D10817ACC}"/>
    <dgm:cxn modelId="{F75B75A2-01C3-4B10-B6E3-0CFDF029A800}" type="presOf" srcId="{8B3DC00B-1B5B-4F3D-BFAA-A1F0D92CF0C4}" destId="{BFD68321-5F48-4039-971D-58647C9482F8}" srcOrd="0" destOrd="0" presId="urn:microsoft.com/office/officeart/2005/8/layout/hierarchy3"/>
    <dgm:cxn modelId="{8F78568F-E757-4D8D-9891-ABF3487C1F45}" type="presOf" srcId="{775A8D10-B5C7-4627-9EBF-736B5D935B71}" destId="{F5509847-789D-4B03-9FDB-33D5C64C04CF}" srcOrd="0" destOrd="0" presId="urn:microsoft.com/office/officeart/2005/8/layout/hierarchy3"/>
    <dgm:cxn modelId="{7BBFFC4B-4758-4532-B4F8-0C2877C513E7}" srcId="{775A8D10-B5C7-4627-9EBF-736B5D935B71}" destId="{92BF6041-8FBD-49B4-978A-E73C48909A03}" srcOrd="1" destOrd="0" parTransId="{1208487A-4B23-4ED0-94D9-9E4B74DA97EA}" sibTransId="{09433CD0-E912-4F1F-AF33-4A822059126F}"/>
    <dgm:cxn modelId="{7F34D46F-35AA-41D3-8FED-F0273BABD47A}" type="presOf" srcId="{775A8D10-B5C7-4627-9EBF-736B5D935B71}" destId="{597ED5A2-2D45-4495-AF37-3A25E4B7F156}" srcOrd="1" destOrd="0" presId="urn:microsoft.com/office/officeart/2005/8/layout/hierarchy3"/>
    <dgm:cxn modelId="{8E02BE00-E99A-4FDD-8BE4-7D364AB8E4DF}" srcId="{775A8D10-B5C7-4627-9EBF-736B5D935B71}" destId="{1923DC47-7080-4BFD-8901-E1CD28CF7145}" srcOrd="2" destOrd="0" parTransId="{539D381F-EE62-4A2F-B0D9-75DF1479B61C}" sibTransId="{C4FB1583-0583-4179-9A3C-4DFD38BA57C9}"/>
    <dgm:cxn modelId="{3782835D-9CEB-4B1F-BEF3-F74FA15E16D2}" type="presOf" srcId="{539D381F-EE62-4A2F-B0D9-75DF1479B61C}" destId="{314CDD93-6EDA-4570-BC40-B2263B41B01A}" srcOrd="0" destOrd="0" presId="urn:microsoft.com/office/officeart/2005/8/layout/hierarchy3"/>
    <dgm:cxn modelId="{A4FA7192-7089-4495-81C7-DF634B5BB175}" type="presParOf" srcId="{A0678871-C81F-48BE-AF77-37A0FEF89691}" destId="{917EC1E0-E9B0-4026-BFDB-506DD59A0EE6}" srcOrd="0" destOrd="0" presId="urn:microsoft.com/office/officeart/2005/8/layout/hierarchy3"/>
    <dgm:cxn modelId="{78B785CC-E3A2-4AA8-B721-D04D94E032E7}" type="presParOf" srcId="{917EC1E0-E9B0-4026-BFDB-506DD59A0EE6}" destId="{104BB5D3-AFF9-4F4B-8909-A635D506AEA7}" srcOrd="0" destOrd="0" presId="urn:microsoft.com/office/officeart/2005/8/layout/hierarchy3"/>
    <dgm:cxn modelId="{26461D23-70BD-4628-9A92-38C987CA345D}" type="presParOf" srcId="{104BB5D3-AFF9-4F4B-8909-A635D506AEA7}" destId="{F5509847-789D-4B03-9FDB-33D5C64C04CF}" srcOrd="0" destOrd="0" presId="urn:microsoft.com/office/officeart/2005/8/layout/hierarchy3"/>
    <dgm:cxn modelId="{FA53418E-E411-4172-B632-549C1A4E549C}" type="presParOf" srcId="{104BB5D3-AFF9-4F4B-8909-A635D506AEA7}" destId="{597ED5A2-2D45-4495-AF37-3A25E4B7F156}" srcOrd="1" destOrd="0" presId="urn:microsoft.com/office/officeart/2005/8/layout/hierarchy3"/>
    <dgm:cxn modelId="{395684AF-F65E-4A89-8015-23B780394CAC}" type="presParOf" srcId="{917EC1E0-E9B0-4026-BFDB-506DD59A0EE6}" destId="{8B2E94BB-6C48-4C53-91F0-59655F4A4301}" srcOrd="1" destOrd="0" presId="urn:microsoft.com/office/officeart/2005/8/layout/hierarchy3"/>
    <dgm:cxn modelId="{58EBCB3C-7453-4ABE-8848-2951AEB0DADF}" type="presParOf" srcId="{8B2E94BB-6C48-4C53-91F0-59655F4A4301}" destId="{BFD68321-5F48-4039-971D-58647C9482F8}" srcOrd="0" destOrd="0" presId="urn:microsoft.com/office/officeart/2005/8/layout/hierarchy3"/>
    <dgm:cxn modelId="{548EA994-BC9D-41B0-82FC-45DF4BCABB0A}" type="presParOf" srcId="{8B2E94BB-6C48-4C53-91F0-59655F4A4301}" destId="{8E188549-D5A8-4D40-B48B-FFEDF34A673A}" srcOrd="1" destOrd="0" presId="urn:microsoft.com/office/officeart/2005/8/layout/hierarchy3"/>
    <dgm:cxn modelId="{E221B055-15B2-4E7C-A16E-9316BD4B1C63}" type="presParOf" srcId="{8B2E94BB-6C48-4C53-91F0-59655F4A4301}" destId="{6116F48F-C57F-4D30-99DA-F0D734F3AF29}" srcOrd="2" destOrd="0" presId="urn:microsoft.com/office/officeart/2005/8/layout/hierarchy3"/>
    <dgm:cxn modelId="{D52AA453-CDB0-4FFB-8BD7-051CBA987040}" type="presParOf" srcId="{8B2E94BB-6C48-4C53-91F0-59655F4A4301}" destId="{7680610E-DBC1-4A40-ADBB-4E4437DF9A93}" srcOrd="3" destOrd="0" presId="urn:microsoft.com/office/officeart/2005/8/layout/hierarchy3"/>
    <dgm:cxn modelId="{2669168E-6E44-456A-BFEE-DE1F5A00B0B0}" type="presParOf" srcId="{8B2E94BB-6C48-4C53-91F0-59655F4A4301}" destId="{314CDD93-6EDA-4570-BC40-B2263B41B01A}" srcOrd="4" destOrd="0" presId="urn:microsoft.com/office/officeart/2005/8/layout/hierarchy3"/>
    <dgm:cxn modelId="{6BB9961A-6C7F-4C58-BA2F-061825D7538F}" type="presParOf" srcId="{8B2E94BB-6C48-4C53-91F0-59655F4A4301}" destId="{BBC76D79-7DEB-457F-8C86-7C075FBB5094}" srcOrd="5" destOrd="0" presId="urn:microsoft.com/office/officeart/2005/8/layout/hierarchy3"/>
    <dgm:cxn modelId="{1F76EB53-68A8-4485-B329-A1AAA93B3273}" type="presParOf" srcId="{8B2E94BB-6C48-4C53-91F0-59655F4A4301}" destId="{289F70DE-70CC-4700-AB3E-9A22FC4381AC}" srcOrd="6" destOrd="0" presId="urn:microsoft.com/office/officeart/2005/8/layout/hierarchy3"/>
    <dgm:cxn modelId="{5A525701-784A-4D90-B444-9761443C5A1C}" type="presParOf" srcId="{8B2E94BB-6C48-4C53-91F0-59655F4A4301}" destId="{1925807C-12E6-4BE8-9D2A-9102AF1052D0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49C945-7545-42C0-A5EB-ED305CA38FD5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5A8D10-B5C7-4627-9EBF-736B5D935B7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err="1">
              <a:latin typeface="#9Slide05 Lobster" panose="02000506000000020003" pitchFamily="2" charset="0"/>
            </a:rPr>
            <a:t>Dương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lịch</a:t>
          </a:r>
          <a:endParaRPr lang="en-US" dirty="0">
            <a:latin typeface="#9Slide05 Lobster" panose="02000506000000020003" pitchFamily="2" charset="0"/>
          </a:endParaRPr>
        </a:p>
      </dgm:t>
    </dgm:pt>
    <dgm:pt modelId="{92CE4C31-581C-4A07-AC6E-D2F9517C80B4}" type="parTrans" cxnId="{468B4943-8152-4B54-B33E-95D17D11AC4A}">
      <dgm:prSet/>
      <dgm:spPr/>
      <dgm:t>
        <a:bodyPr/>
        <a:lstStyle/>
        <a:p>
          <a:endParaRPr lang="en-US"/>
        </a:p>
      </dgm:t>
    </dgm:pt>
    <dgm:pt modelId="{25C789AA-F5A9-420E-A121-036024364371}" type="sibTrans" cxnId="{468B4943-8152-4B54-B33E-95D17D11AC4A}">
      <dgm:prSet/>
      <dgm:spPr/>
      <dgm:t>
        <a:bodyPr/>
        <a:lstStyle/>
        <a:p>
          <a:endParaRPr lang="en-US"/>
        </a:p>
      </dgm:t>
    </dgm:pt>
    <dgm:pt modelId="{73ACE288-5F5C-43F9-A47B-EB83AA0823A2}">
      <dgm:prSet phldrT="[Text]" custT="1"/>
      <dgm:spPr/>
      <dgm:t>
        <a:bodyPr/>
        <a:lstStyle/>
        <a:p>
          <a:r>
            <a:rPr lang="en-US" sz="20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Ngày</a:t>
          </a:r>
          <a:r>
            <a:rPr lang="en-US" sz="20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25</a:t>
          </a:r>
        </a:p>
      </dgm:t>
    </dgm:pt>
    <dgm:pt modelId="{8B3DC00B-1B5B-4F3D-BFAA-A1F0D92CF0C4}" type="parTrans" cxnId="{894969A9-92BB-416B-B876-FCCB49A10896}">
      <dgm:prSet/>
      <dgm:spPr/>
      <dgm:t>
        <a:bodyPr/>
        <a:lstStyle/>
        <a:p>
          <a:endParaRPr lang="en-US"/>
        </a:p>
      </dgm:t>
    </dgm:pt>
    <dgm:pt modelId="{00EC788B-8528-4D61-B6D6-1D893F380348}" type="sibTrans" cxnId="{894969A9-92BB-416B-B876-FCCB49A10896}">
      <dgm:prSet/>
      <dgm:spPr/>
      <dgm:t>
        <a:bodyPr/>
        <a:lstStyle/>
        <a:p>
          <a:endParaRPr lang="en-US"/>
        </a:p>
      </dgm:t>
    </dgm:pt>
    <dgm:pt modelId="{92BF6041-8FBD-49B4-978A-E73C48909A03}">
      <dgm:prSet phldrT="[Text]" custT="1"/>
      <dgm:spPr/>
      <dgm:t>
        <a:bodyPr/>
        <a:lstStyle/>
        <a:p>
          <a:r>
            <a:rPr lang="en-US" sz="20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Tháng</a:t>
          </a:r>
          <a:r>
            <a:rPr lang="en-US" sz="20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1</a:t>
          </a:r>
        </a:p>
      </dgm:t>
    </dgm:pt>
    <dgm:pt modelId="{1208487A-4B23-4ED0-94D9-9E4B74DA97EA}" type="parTrans" cxnId="{7BBFFC4B-4758-4532-B4F8-0C2877C513E7}">
      <dgm:prSet/>
      <dgm:spPr/>
      <dgm:t>
        <a:bodyPr/>
        <a:lstStyle/>
        <a:p>
          <a:endParaRPr lang="en-US"/>
        </a:p>
      </dgm:t>
    </dgm:pt>
    <dgm:pt modelId="{09433CD0-E912-4F1F-AF33-4A822059126F}" type="sibTrans" cxnId="{7BBFFC4B-4758-4532-B4F8-0C2877C513E7}">
      <dgm:prSet/>
      <dgm:spPr/>
      <dgm:t>
        <a:bodyPr/>
        <a:lstStyle/>
        <a:p>
          <a:endParaRPr lang="en-US"/>
        </a:p>
      </dgm:t>
    </dgm:pt>
    <dgm:pt modelId="{1923DC47-7080-4BFD-8901-E1CD28CF7145}">
      <dgm:prSet phldrT="[Text]" custT="1"/>
      <dgm:spPr/>
      <dgm:t>
        <a:bodyPr/>
        <a:lstStyle/>
        <a:p>
          <a:r>
            <a:rPr lang="en-US" sz="20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Năm</a:t>
          </a:r>
          <a:r>
            <a:rPr lang="en-US" sz="20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2020</a:t>
          </a:r>
        </a:p>
      </dgm:t>
    </dgm:pt>
    <dgm:pt modelId="{539D381F-EE62-4A2F-B0D9-75DF1479B61C}" type="parTrans" cxnId="{8E02BE00-E99A-4FDD-8BE4-7D364AB8E4DF}">
      <dgm:prSet/>
      <dgm:spPr/>
      <dgm:t>
        <a:bodyPr/>
        <a:lstStyle/>
        <a:p>
          <a:endParaRPr lang="en-US"/>
        </a:p>
      </dgm:t>
    </dgm:pt>
    <dgm:pt modelId="{C4FB1583-0583-4179-9A3C-4DFD38BA57C9}" type="sibTrans" cxnId="{8E02BE00-E99A-4FDD-8BE4-7D364AB8E4DF}">
      <dgm:prSet/>
      <dgm:spPr/>
      <dgm:t>
        <a:bodyPr/>
        <a:lstStyle/>
        <a:p>
          <a:endParaRPr lang="en-US"/>
        </a:p>
      </dgm:t>
    </dgm:pt>
    <dgm:pt modelId="{0C507C7D-1084-4A2C-A2ED-AEEC866307DF}">
      <dgm:prSet phldrT="[Text]" custT="1"/>
      <dgm:spPr/>
      <dgm:t>
        <a:bodyPr/>
        <a:lstStyle/>
        <a:p>
          <a:r>
            <a:rPr lang="en-US" sz="20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Thứ</a:t>
          </a:r>
          <a:r>
            <a:rPr lang="en-US" sz="20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7</a:t>
          </a:r>
        </a:p>
      </dgm:t>
    </dgm:pt>
    <dgm:pt modelId="{906AF745-B83D-47DD-A954-9BDBE1E4D204}" type="parTrans" cxnId="{E301641B-81C3-4F14-9EDF-CBBF712A419E}">
      <dgm:prSet/>
      <dgm:spPr/>
      <dgm:t>
        <a:bodyPr/>
        <a:lstStyle/>
        <a:p>
          <a:endParaRPr lang="en-US"/>
        </a:p>
      </dgm:t>
    </dgm:pt>
    <dgm:pt modelId="{BDA8A9B4-9719-47A1-926D-A34D10817ACC}" type="sibTrans" cxnId="{E301641B-81C3-4F14-9EDF-CBBF712A419E}">
      <dgm:prSet/>
      <dgm:spPr/>
      <dgm:t>
        <a:bodyPr/>
        <a:lstStyle/>
        <a:p>
          <a:endParaRPr lang="en-US"/>
        </a:p>
      </dgm:t>
    </dgm:pt>
    <dgm:pt modelId="{A0678871-C81F-48BE-AF77-37A0FEF89691}" type="pres">
      <dgm:prSet presAssocID="{D549C945-7545-42C0-A5EB-ED305CA38F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17EC1E0-E9B0-4026-BFDB-506DD59A0EE6}" type="pres">
      <dgm:prSet presAssocID="{775A8D10-B5C7-4627-9EBF-736B5D935B71}" presName="root" presStyleCnt="0"/>
      <dgm:spPr/>
    </dgm:pt>
    <dgm:pt modelId="{104BB5D3-AFF9-4F4B-8909-A635D506AEA7}" type="pres">
      <dgm:prSet presAssocID="{775A8D10-B5C7-4627-9EBF-736B5D935B71}" presName="rootComposite" presStyleCnt="0"/>
      <dgm:spPr/>
    </dgm:pt>
    <dgm:pt modelId="{F5509847-789D-4B03-9FDB-33D5C64C04CF}" type="pres">
      <dgm:prSet presAssocID="{775A8D10-B5C7-4627-9EBF-736B5D935B71}" presName="rootText" presStyleLbl="node1" presStyleIdx="0" presStyleCnt="1"/>
      <dgm:spPr/>
      <dgm:t>
        <a:bodyPr/>
        <a:lstStyle/>
        <a:p>
          <a:endParaRPr lang="en-US"/>
        </a:p>
      </dgm:t>
    </dgm:pt>
    <dgm:pt modelId="{597ED5A2-2D45-4495-AF37-3A25E4B7F156}" type="pres">
      <dgm:prSet presAssocID="{775A8D10-B5C7-4627-9EBF-736B5D935B71}" presName="rootConnector" presStyleLbl="node1" presStyleIdx="0" presStyleCnt="1"/>
      <dgm:spPr/>
      <dgm:t>
        <a:bodyPr/>
        <a:lstStyle/>
        <a:p>
          <a:endParaRPr lang="en-US"/>
        </a:p>
      </dgm:t>
    </dgm:pt>
    <dgm:pt modelId="{8B2E94BB-6C48-4C53-91F0-59655F4A4301}" type="pres">
      <dgm:prSet presAssocID="{775A8D10-B5C7-4627-9EBF-736B5D935B71}" presName="childShape" presStyleCnt="0"/>
      <dgm:spPr/>
    </dgm:pt>
    <dgm:pt modelId="{BFD68321-5F48-4039-971D-58647C9482F8}" type="pres">
      <dgm:prSet presAssocID="{8B3DC00B-1B5B-4F3D-BFAA-A1F0D92CF0C4}" presName="Name13" presStyleLbl="parChTrans1D2" presStyleIdx="0" presStyleCnt="4"/>
      <dgm:spPr/>
      <dgm:t>
        <a:bodyPr/>
        <a:lstStyle/>
        <a:p>
          <a:endParaRPr lang="en-US"/>
        </a:p>
      </dgm:t>
    </dgm:pt>
    <dgm:pt modelId="{8E188549-D5A8-4D40-B48B-FFEDF34A673A}" type="pres">
      <dgm:prSet presAssocID="{73ACE288-5F5C-43F9-A47B-EB83AA0823A2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16F48F-C57F-4D30-99DA-F0D734F3AF29}" type="pres">
      <dgm:prSet presAssocID="{1208487A-4B23-4ED0-94D9-9E4B74DA97EA}" presName="Name13" presStyleLbl="parChTrans1D2" presStyleIdx="1" presStyleCnt="4"/>
      <dgm:spPr/>
      <dgm:t>
        <a:bodyPr/>
        <a:lstStyle/>
        <a:p>
          <a:endParaRPr lang="en-US"/>
        </a:p>
      </dgm:t>
    </dgm:pt>
    <dgm:pt modelId="{7680610E-DBC1-4A40-ADBB-4E4437DF9A93}" type="pres">
      <dgm:prSet presAssocID="{92BF6041-8FBD-49B4-978A-E73C48909A03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4CDD93-6EDA-4570-BC40-B2263B41B01A}" type="pres">
      <dgm:prSet presAssocID="{539D381F-EE62-4A2F-B0D9-75DF1479B61C}" presName="Name13" presStyleLbl="parChTrans1D2" presStyleIdx="2" presStyleCnt="4"/>
      <dgm:spPr/>
      <dgm:t>
        <a:bodyPr/>
        <a:lstStyle/>
        <a:p>
          <a:endParaRPr lang="en-US"/>
        </a:p>
      </dgm:t>
    </dgm:pt>
    <dgm:pt modelId="{BBC76D79-7DEB-457F-8C86-7C075FBB5094}" type="pres">
      <dgm:prSet presAssocID="{1923DC47-7080-4BFD-8901-E1CD28CF7145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F70DE-70CC-4700-AB3E-9A22FC4381AC}" type="pres">
      <dgm:prSet presAssocID="{906AF745-B83D-47DD-A954-9BDBE1E4D204}" presName="Name13" presStyleLbl="parChTrans1D2" presStyleIdx="3" presStyleCnt="4"/>
      <dgm:spPr/>
      <dgm:t>
        <a:bodyPr/>
        <a:lstStyle/>
        <a:p>
          <a:endParaRPr lang="en-US"/>
        </a:p>
      </dgm:t>
    </dgm:pt>
    <dgm:pt modelId="{1925807C-12E6-4BE8-9D2A-9102AF1052D0}" type="pres">
      <dgm:prSet presAssocID="{0C507C7D-1084-4A2C-A2ED-AEEC866307DF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7DB60A-039D-46D1-A5A8-DFDDA68A2029}" type="presOf" srcId="{1208487A-4B23-4ED0-94D9-9E4B74DA97EA}" destId="{6116F48F-C57F-4D30-99DA-F0D734F3AF29}" srcOrd="0" destOrd="0" presId="urn:microsoft.com/office/officeart/2005/8/layout/hierarchy3"/>
    <dgm:cxn modelId="{468B4943-8152-4B54-B33E-95D17D11AC4A}" srcId="{D549C945-7545-42C0-A5EB-ED305CA38FD5}" destId="{775A8D10-B5C7-4627-9EBF-736B5D935B71}" srcOrd="0" destOrd="0" parTransId="{92CE4C31-581C-4A07-AC6E-D2F9517C80B4}" sibTransId="{25C789AA-F5A9-420E-A121-036024364371}"/>
    <dgm:cxn modelId="{6D428E4F-2B17-499D-9A4B-69DEDE3D2DC1}" type="presOf" srcId="{92BF6041-8FBD-49B4-978A-E73C48909A03}" destId="{7680610E-DBC1-4A40-ADBB-4E4437DF9A93}" srcOrd="0" destOrd="0" presId="urn:microsoft.com/office/officeart/2005/8/layout/hierarchy3"/>
    <dgm:cxn modelId="{720CFCAB-EDC2-4EB5-B4F1-A0674169D2BE}" type="presOf" srcId="{0C507C7D-1084-4A2C-A2ED-AEEC866307DF}" destId="{1925807C-12E6-4BE8-9D2A-9102AF1052D0}" srcOrd="0" destOrd="0" presId="urn:microsoft.com/office/officeart/2005/8/layout/hierarchy3"/>
    <dgm:cxn modelId="{9C130D09-080A-4DC9-BB35-6C1C836766CA}" type="presOf" srcId="{D549C945-7545-42C0-A5EB-ED305CA38FD5}" destId="{A0678871-C81F-48BE-AF77-37A0FEF89691}" srcOrd="0" destOrd="0" presId="urn:microsoft.com/office/officeart/2005/8/layout/hierarchy3"/>
    <dgm:cxn modelId="{894969A9-92BB-416B-B876-FCCB49A10896}" srcId="{775A8D10-B5C7-4627-9EBF-736B5D935B71}" destId="{73ACE288-5F5C-43F9-A47B-EB83AA0823A2}" srcOrd="0" destOrd="0" parTransId="{8B3DC00B-1B5B-4F3D-BFAA-A1F0D92CF0C4}" sibTransId="{00EC788B-8528-4D61-B6D6-1D893F380348}"/>
    <dgm:cxn modelId="{626E1361-186D-4CD5-A66F-16352F0B2734}" type="presOf" srcId="{8B3DC00B-1B5B-4F3D-BFAA-A1F0D92CF0C4}" destId="{BFD68321-5F48-4039-971D-58647C9482F8}" srcOrd="0" destOrd="0" presId="urn:microsoft.com/office/officeart/2005/8/layout/hierarchy3"/>
    <dgm:cxn modelId="{43CC3FF9-1D64-4E44-94E3-89097861CCAC}" type="presOf" srcId="{73ACE288-5F5C-43F9-A47B-EB83AA0823A2}" destId="{8E188549-D5A8-4D40-B48B-FFEDF34A673A}" srcOrd="0" destOrd="0" presId="urn:microsoft.com/office/officeart/2005/8/layout/hierarchy3"/>
    <dgm:cxn modelId="{4A58488F-8A70-4AC9-B333-0EE68D9ED968}" type="presOf" srcId="{906AF745-B83D-47DD-A954-9BDBE1E4D204}" destId="{289F70DE-70CC-4700-AB3E-9A22FC4381AC}" srcOrd="0" destOrd="0" presId="urn:microsoft.com/office/officeart/2005/8/layout/hierarchy3"/>
    <dgm:cxn modelId="{1C8D762D-02FC-4F6E-A89A-AE207608D7A7}" type="presOf" srcId="{539D381F-EE62-4A2F-B0D9-75DF1479B61C}" destId="{314CDD93-6EDA-4570-BC40-B2263B41B01A}" srcOrd="0" destOrd="0" presId="urn:microsoft.com/office/officeart/2005/8/layout/hierarchy3"/>
    <dgm:cxn modelId="{6E4C542A-189C-44B2-A66F-A9FF2E4F6C23}" type="presOf" srcId="{1923DC47-7080-4BFD-8901-E1CD28CF7145}" destId="{BBC76D79-7DEB-457F-8C86-7C075FBB5094}" srcOrd="0" destOrd="0" presId="urn:microsoft.com/office/officeart/2005/8/layout/hierarchy3"/>
    <dgm:cxn modelId="{E301641B-81C3-4F14-9EDF-CBBF712A419E}" srcId="{775A8D10-B5C7-4627-9EBF-736B5D935B71}" destId="{0C507C7D-1084-4A2C-A2ED-AEEC866307DF}" srcOrd="3" destOrd="0" parTransId="{906AF745-B83D-47DD-A954-9BDBE1E4D204}" sibTransId="{BDA8A9B4-9719-47A1-926D-A34D10817ACC}"/>
    <dgm:cxn modelId="{A05AFCD5-4840-4C7F-AE0E-F48CB299CC02}" type="presOf" srcId="{775A8D10-B5C7-4627-9EBF-736B5D935B71}" destId="{F5509847-789D-4B03-9FDB-33D5C64C04CF}" srcOrd="0" destOrd="0" presId="urn:microsoft.com/office/officeart/2005/8/layout/hierarchy3"/>
    <dgm:cxn modelId="{2BBB3DE3-A8A4-4786-881F-DCCEB587C045}" type="presOf" srcId="{775A8D10-B5C7-4627-9EBF-736B5D935B71}" destId="{597ED5A2-2D45-4495-AF37-3A25E4B7F156}" srcOrd="1" destOrd="0" presId="urn:microsoft.com/office/officeart/2005/8/layout/hierarchy3"/>
    <dgm:cxn modelId="{7BBFFC4B-4758-4532-B4F8-0C2877C513E7}" srcId="{775A8D10-B5C7-4627-9EBF-736B5D935B71}" destId="{92BF6041-8FBD-49B4-978A-E73C48909A03}" srcOrd="1" destOrd="0" parTransId="{1208487A-4B23-4ED0-94D9-9E4B74DA97EA}" sibTransId="{09433CD0-E912-4F1F-AF33-4A822059126F}"/>
    <dgm:cxn modelId="{8E02BE00-E99A-4FDD-8BE4-7D364AB8E4DF}" srcId="{775A8D10-B5C7-4627-9EBF-736B5D935B71}" destId="{1923DC47-7080-4BFD-8901-E1CD28CF7145}" srcOrd="2" destOrd="0" parTransId="{539D381F-EE62-4A2F-B0D9-75DF1479B61C}" sibTransId="{C4FB1583-0583-4179-9A3C-4DFD38BA57C9}"/>
    <dgm:cxn modelId="{37A02FA8-AA3C-4A3C-89BE-145803D65951}" type="presParOf" srcId="{A0678871-C81F-48BE-AF77-37A0FEF89691}" destId="{917EC1E0-E9B0-4026-BFDB-506DD59A0EE6}" srcOrd="0" destOrd="0" presId="urn:microsoft.com/office/officeart/2005/8/layout/hierarchy3"/>
    <dgm:cxn modelId="{ECEEA1EE-B0C3-4877-841A-8F362493CAD8}" type="presParOf" srcId="{917EC1E0-E9B0-4026-BFDB-506DD59A0EE6}" destId="{104BB5D3-AFF9-4F4B-8909-A635D506AEA7}" srcOrd="0" destOrd="0" presId="urn:microsoft.com/office/officeart/2005/8/layout/hierarchy3"/>
    <dgm:cxn modelId="{26B16A8C-D6A9-4076-A2B5-9082738A44F1}" type="presParOf" srcId="{104BB5D3-AFF9-4F4B-8909-A635D506AEA7}" destId="{F5509847-789D-4B03-9FDB-33D5C64C04CF}" srcOrd="0" destOrd="0" presId="urn:microsoft.com/office/officeart/2005/8/layout/hierarchy3"/>
    <dgm:cxn modelId="{FC07C04E-F6D3-40E2-88C6-AE858482D0FB}" type="presParOf" srcId="{104BB5D3-AFF9-4F4B-8909-A635D506AEA7}" destId="{597ED5A2-2D45-4495-AF37-3A25E4B7F156}" srcOrd="1" destOrd="0" presId="urn:microsoft.com/office/officeart/2005/8/layout/hierarchy3"/>
    <dgm:cxn modelId="{E291FDED-1899-4878-94C3-50188D9B0C79}" type="presParOf" srcId="{917EC1E0-E9B0-4026-BFDB-506DD59A0EE6}" destId="{8B2E94BB-6C48-4C53-91F0-59655F4A4301}" srcOrd="1" destOrd="0" presId="urn:microsoft.com/office/officeart/2005/8/layout/hierarchy3"/>
    <dgm:cxn modelId="{DCBB686E-2ADE-43E5-9D3A-4351920A9956}" type="presParOf" srcId="{8B2E94BB-6C48-4C53-91F0-59655F4A4301}" destId="{BFD68321-5F48-4039-971D-58647C9482F8}" srcOrd="0" destOrd="0" presId="urn:microsoft.com/office/officeart/2005/8/layout/hierarchy3"/>
    <dgm:cxn modelId="{CBA75852-3A2B-4BF7-BCF4-A6480BFD6D98}" type="presParOf" srcId="{8B2E94BB-6C48-4C53-91F0-59655F4A4301}" destId="{8E188549-D5A8-4D40-B48B-FFEDF34A673A}" srcOrd="1" destOrd="0" presId="urn:microsoft.com/office/officeart/2005/8/layout/hierarchy3"/>
    <dgm:cxn modelId="{744CF517-68E9-477E-A12B-F72D35E45364}" type="presParOf" srcId="{8B2E94BB-6C48-4C53-91F0-59655F4A4301}" destId="{6116F48F-C57F-4D30-99DA-F0D734F3AF29}" srcOrd="2" destOrd="0" presId="urn:microsoft.com/office/officeart/2005/8/layout/hierarchy3"/>
    <dgm:cxn modelId="{E0EDEA52-1253-43BC-8CA7-39D156EEA3B1}" type="presParOf" srcId="{8B2E94BB-6C48-4C53-91F0-59655F4A4301}" destId="{7680610E-DBC1-4A40-ADBB-4E4437DF9A93}" srcOrd="3" destOrd="0" presId="urn:microsoft.com/office/officeart/2005/8/layout/hierarchy3"/>
    <dgm:cxn modelId="{3ADCA6F1-6756-45BC-ACD6-CE40F57D73F3}" type="presParOf" srcId="{8B2E94BB-6C48-4C53-91F0-59655F4A4301}" destId="{314CDD93-6EDA-4570-BC40-B2263B41B01A}" srcOrd="4" destOrd="0" presId="urn:microsoft.com/office/officeart/2005/8/layout/hierarchy3"/>
    <dgm:cxn modelId="{A6D1E032-C57E-40D4-AB52-49678C567DAC}" type="presParOf" srcId="{8B2E94BB-6C48-4C53-91F0-59655F4A4301}" destId="{BBC76D79-7DEB-457F-8C86-7C075FBB5094}" srcOrd="5" destOrd="0" presId="urn:microsoft.com/office/officeart/2005/8/layout/hierarchy3"/>
    <dgm:cxn modelId="{1CFE54A8-60C1-4DAE-A0D4-B3FD9A856C7A}" type="presParOf" srcId="{8B2E94BB-6C48-4C53-91F0-59655F4A4301}" destId="{289F70DE-70CC-4700-AB3E-9A22FC4381AC}" srcOrd="6" destOrd="0" presId="urn:microsoft.com/office/officeart/2005/8/layout/hierarchy3"/>
    <dgm:cxn modelId="{5EE1649E-589E-45A3-986A-2B59EEF60369}" type="presParOf" srcId="{8B2E94BB-6C48-4C53-91F0-59655F4A4301}" destId="{1925807C-12E6-4BE8-9D2A-9102AF1052D0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09847-789D-4B03-9FDB-33D5C64C04CF}">
      <dsp:nvSpPr>
        <dsp:cNvPr id="0" name=""/>
        <dsp:cNvSpPr/>
      </dsp:nvSpPr>
      <dsp:spPr>
        <a:xfrm>
          <a:off x="539391" y="1110"/>
          <a:ext cx="1805482" cy="9027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#9Slide05 Lobster" panose="02000506000000020003" pitchFamily="2" charset="0"/>
            </a:rPr>
            <a:t>Âm</a:t>
          </a:r>
          <a:r>
            <a:rPr lang="en-US" sz="2800" kern="1200" dirty="0">
              <a:latin typeface="#9Slide05 Lobster" panose="02000506000000020003" pitchFamily="2" charset="0"/>
            </a:rPr>
            <a:t> </a:t>
          </a:r>
          <a:r>
            <a:rPr lang="en-US" sz="2800" kern="1200" dirty="0" err="1">
              <a:latin typeface="#9Slide05 Lobster" panose="02000506000000020003" pitchFamily="2" charset="0"/>
            </a:rPr>
            <a:t>lịch</a:t>
          </a:r>
          <a:endParaRPr lang="en-US" sz="2800" kern="1200" dirty="0">
            <a:latin typeface="#9Slide05 Lobster" panose="02000506000000020003" pitchFamily="2" charset="0"/>
          </a:endParaRPr>
        </a:p>
      </dsp:txBody>
      <dsp:txXfrm>
        <a:off x="565831" y="27550"/>
        <a:ext cx="1752602" cy="849861"/>
      </dsp:txXfrm>
    </dsp:sp>
    <dsp:sp modelId="{BFD68321-5F48-4039-971D-58647C9482F8}">
      <dsp:nvSpPr>
        <dsp:cNvPr id="0" name=""/>
        <dsp:cNvSpPr/>
      </dsp:nvSpPr>
      <dsp:spPr>
        <a:xfrm>
          <a:off x="719939" y="903851"/>
          <a:ext cx="180548" cy="677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7055"/>
              </a:lnTo>
              <a:lnTo>
                <a:pt x="180548" y="6770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88549-D5A8-4D40-B48B-FFEDF34A673A}">
      <dsp:nvSpPr>
        <dsp:cNvPr id="0" name=""/>
        <dsp:cNvSpPr/>
      </dsp:nvSpPr>
      <dsp:spPr>
        <a:xfrm>
          <a:off x="900487" y="1129536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……….</a:t>
          </a:r>
        </a:p>
      </dsp:txBody>
      <dsp:txXfrm>
        <a:off x="926927" y="1155976"/>
        <a:ext cx="1391505" cy="849861"/>
      </dsp:txXfrm>
    </dsp:sp>
    <dsp:sp modelId="{6116F48F-C57F-4D30-99DA-F0D734F3AF29}">
      <dsp:nvSpPr>
        <dsp:cNvPr id="0" name=""/>
        <dsp:cNvSpPr/>
      </dsp:nvSpPr>
      <dsp:spPr>
        <a:xfrm>
          <a:off x="719939" y="903851"/>
          <a:ext cx="180548" cy="1805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5482"/>
              </a:lnTo>
              <a:lnTo>
                <a:pt x="180548" y="18054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0610E-DBC1-4A40-ADBB-4E4437DF9A93}">
      <dsp:nvSpPr>
        <dsp:cNvPr id="0" name=""/>
        <dsp:cNvSpPr/>
      </dsp:nvSpPr>
      <dsp:spPr>
        <a:xfrm>
          <a:off x="900487" y="2257962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……….</a:t>
          </a:r>
        </a:p>
      </dsp:txBody>
      <dsp:txXfrm>
        <a:off x="926927" y="2284402"/>
        <a:ext cx="1391505" cy="849861"/>
      </dsp:txXfrm>
    </dsp:sp>
    <dsp:sp modelId="{314CDD93-6EDA-4570-BC40-B2263B41B01A}">
      <dsp:nvSpPr>
        <dsp:cNvPr id="0" name=""/>
        <dsp:cNvSpPr/>
      </dsp:nvSpPr>
      <dsp:spPr>
        <a:xfrm>
          <a:off x="719939" y="903851"/>
          <a:ext cx="180548" cy="2933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3908"/>
              </a:lnTo>
              <a:lnTo>
                <a:pt x="180548" y="29339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C76D79-7DEB-457F-8C86-7C075FBB5094}">
      <dsp:nvSpPr>
        <dsp:cNvPr id="0" name=""/>
        <dsp:cNvSpPr/>
      </dsp:nvSpPr>
      <dsp:spPr>
        <a:xfrm>
          <a:off x="900487" y="3386389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……….</a:t>
          </a:r>
        </a:p>
      </dsp:txBody>
      <dsp:txXfrm>
        <a:off x="926927" y="3412829"/>
        <a:ext cx="1391505" cy="849861"/>
      </dsp:txXfrm>
    </dsp:sp>
    <dsp:sp modelId="{289F70DE-70CC-4700-AB3E-9A22FC4381AC}">
      <dsp:nvSpPr>
        <dsp:cNvPr id="0" name=""/>
        <dsp:cNvSpPr/>
      </dsp:nvSpPr>
      <dsp:spPr>
        <a:xfrm>
          <a:off x="719939" y="903851"/>
          <a:ext cx="180548" cy="40623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2335"/>
              </a:lnTo>
              <a:lnTo>
                <a:pt x="180548" y="40623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5807C-12E6-4BE8-9D2A-9102AF1052D0}">
      <dsp:nvSpPr>
        <dsp:cNvPr id="0" name=""/>
        <dsp:cNvSpPr/>
      </dsp:nvSpPr>
      <dsp:spPr>
        <a:xfrm>
          <a:off x="900487" y="4514815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……….</a:t>
          </a:r>
        </a:p>
      </dsp:txBody>
      <dsp:txXfrm>
        <a:off x="926927" y="4541255"/>
        <a:ext cx="1391505" cy="8498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09847-789D-4B03-9FDB-33D5C64C04CF}">
      <dsp:nvSpPr>
        <dsp:cNvPr id="0" name=""/>
        <dsp:cNvSpPr/>
      </dsp:nvSpPr>
      <dsp:spPr>
        <a:xfrm>
          <a:off x="539391" y="1110"/>
          <a:ext cx="1805482" cy="90274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latin typeface="#9Slide05 Lobster" panose="02000506000000020003" pitchFamily="2" charset="0"/>
            </a:rPr>
            <a:t>Dương</a:t>
          </a:r>
          <a:r>
            <a:rPr lang="en-US" sz="3000" kern="1200" dirty="0">
              <a:latin typeface="#9Slide05 Lobster" panose="02000506000000020003" pitchFamily="2" charset="0"/>
            </a:rPr>
            <a:t> </a:t>
          </a:r>
          <a:r>
            <a:rPr lang="en-US" sz="3000" kern="1200" dirty="0" err="1">
              <a:latin typeface="#9Slide05 Lobster" panose="02000506000000020003" pitchFamily="2" charset="0"/>
            </a:rPr>
            <a:t>lịch</a:t>
          </a:r>
          <a:endParaRPr lang="en-US" sz="3000" kern="1200" dirty="0">
            <a:latin typeface="#9Slide05 Lobster" panose="02000506000000020003" pitchFamily="2" charset="0"/>
          </a:endParaRPr>
        </a:p>
      </dsp:txBody>
      <dsp:txXfrm>
        <a:off x="565831" y="27550"/>
        <a:ext cx="1752602" cy="849861"/>
      </dsp:txXfrm>
    </dsp:sp>
    <dsp:sp modelId="{BFD68321-5F48-4039-971D-58647C9482F8}">
      <dsp:nvSpPr>
        <dsp:cNvPr id="0" name=""/>
        <dsp:cNvSpPr/>
      </dsp:nvSpPr>
      <dsp:spPr>
        <a:xfrm>
          <a:off x="719939" y="903851"/>
          <a:ext cx="180548" cy="677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7055"/>
              </a:lnTo>
              <a:lnTo>
                <a:pt x="180548" y="6770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88549-D5A8-4D40-B48B-FFEDF34A673A}">
      <dsp:nvSpPr>
        <dsp:cNvPr id="0" name=""/>
        <dsp:cNvSpPr/>
      </dsp:nvSpPr>
      <dsp:spPr>
        <a:xfrm>
          <a:off x="900487" y="1129536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/>
            <a:t>……….</a:t>
          </a:r>
          <a:endParaRPr lang="en-US" sz="3000" kern="1200" dirty="0"/>
        </a:p>
      </dsp:txBody>
      <dsp:txXfrm>
        <a:off x="926927" y="1155976"/>
        <a:ext cx="1391505" cy="849861"/>
      </dsp:txXfrm>
    </dsp:sp>
    <dsp:sp modelId="{6116F48F-C57F-4D30-99DA-F0D734F3AF29}">
      <dsp:nvSpPr>
        <dsp:cNvPr id="0" name=""/>
        <dsp:cNvSpPr/>
      </dsp:nvSpPr>
      <dsp:spPr>
        <a:xfrm>
          <a:off x="719939" y="903851"/>
          <a:ext cx="180548" cy="1805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5482"/>
              </a:lnTo>
              <a:lnTo>
                <a:pt x="180548" y="18054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0610E-DBC1-4A40-ADBB-4E4437DF9A93}">
      <dsp:nvSpPr>
        <dsp:cNvPr id="0" name=""/>
        <dsp:cNvSpPr/>
      </dsp:nvSpPr>
      <dsp:spPr>
        <a:xfrm>
          <a:off x="900487" y="2257962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……….</a:t>
          </a:r>
        </a:p>
      </dsp:txBody>
      <dsp:txXfrm>
        <a:off x="926927" y="2284402"/>
        <a:ext cx="1391505" cy="849861"/>
      </dsp:txXfrm>
    </dsp:sp>
    <dsp:sp modelId="{314CDD93-6EDA-4570-BC40-B2263B41B01A}">
      <dsp:nvSpPr>
        <dsp:cNvPr id="0" name=""/>
        <dsp:cNvSpPr/>
      </dsp:nvSpPr>
      <dsp:spPr>
        <a:xfrm>
          <a:off x="719939" y="903851"/>
          <a:ext cx="180548" cy="2933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3908"/>
              </a:lnTo>
              <a:lnTo>
                <a:pt x="180548" y="29339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C76D79-7DEB-457F-8C86-7C075FBB5094}">
      <dsp:nvSpPr>
        <dsp:cNvPr id="0" name=""/>
        <dsp:cNvSpPr/>
      </dsp:nvSpPr>
      <dsp:spPr>
        <a:xfrm>
          <a:off x="900487" y="3386389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……….</a:t>
          </a:r>
        </a:p>
      </dsp:txBody>
      <dsp:txXfrm>
        <a:off x="926927" y="3412829"/>
        <a:ext cx="1391505" cy="849861"/>
      </dsp:txXfrm>
    </dsp:sp>
    <dsp:sp modelId="{289F70DE-70CC-4700-AB3E-9A22FC4381AC}">
      <dsp:nvSpPr>
        <dsp:cNvPr id="0" name=""/>
        <dsp:cNvSpPr/>
      </dsp:nvSpPr>
      <dsp:spPr>
        <a:xfrm>
          <a:off x="719939" y="903851"/>
          <a:ext cx="180548" cy="40623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2335"/>
              </a:lnTo>
              <a:lnTo>
                <a:pt x="180548" y="40623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5807C-12E6-4BE8-9D2A-9102AF1052D0}">
      <dsp:nvSpPr>
        <dsp:cNvPr id="0" name=""/>
        <dsp:cNvSpPr/>
      </dsp:nvSpPr>
      <dsp:spPr>
        <a:xfrm>
          <a:off x="900487" y="4514815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……….</a:t>
          </a:r>
        </a:p>
      </dsp:txBody>
      <dsp:txXfrm>
        <a:off x="926927" y="4541255"/>
        <a:ext cx="1391505" cy="8498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09847-789D-4B03-9FDB-33D5C64C04CF}">
      <dsp:nvSpPr>
        <dsp:cNvPr id="0" name=""/>
        <dsp:cNvSpPr/>
      </dsp:nvSpPr>
      <dsp:spPr>
        <a:xfrm>
          <a:off x="539391" y="1110"/>
          <a:ext cx="1805482" cy="9027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#9Slide05 Lobster" panose="02000506000000020003" pitchFamily="2" charset="0"/>
            </a:rPr>
            <a:t>Âm</a:t>
          </a:r>
          <a:r>
            <a:rPr lang="en-US" sz="2800" kern="1200" dirty="0">
              <a:latin typeface="#9Slide05 Lobster" panose="02000506000000020003" pitchFamily="2" charset="0"/>
            </a:rPr>
            <a:t> </a:t>
          </a:r>
          <a:r>
            <a:rPr lang="en-US" sz="2800" kern="1200" dirty="0" err="1">
              <a:latin typeface="#9Slide05 Lobster" panose="02000506000000020003" pitchFamily="2" charset="0"/>
            </a:rPr>
            <a:t>lịch</a:t>
          </a:r>
          <a:endParaRPr lang="en-US" sz="2800" kern="1200" dirty="0">
            <a:latin typeface="#9Slide05 Lobster" panose="02000506000000020003" pitchFamily="2" charset="0"/>
          </a:endParaRPr>
        </a:p>
      </dsp:txBody>
      <dsp:txXfrm>
        <a:off x="565831" y="27550"/>
        <a:ext cx="1752602" cy="849861"/>
      </dsp:txXfrm>
    </dsp:sp>
    <dsp:sp modelId="{BFD68321-5F48-4039-971D-58647C9482F8}">
      <dsp:nvSpPr>
        <dsp:cNvPr id="0" name=""/>
        <dsp:cNvSpPr/>
      </dsp:nvSpPr>
      <dsp:spPr>
        <a:xfrm>
          <a:off x="719939" y="903851"/>
          <a:ext cx="180548" cy="677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7055"/>
              </a:lnTo>
              <a:lnTo>
                <a:pt x="180548" y="6770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88549-D5A8-4D40-B48B-FFEDF34A673A}">
      <dsp:nvSpPr>
        <dsp:cNvPr id="0" name=""/>
        <dsp:cNvSpPr/>
      </dsp:nvSpPr>
      <dsp:spPr>
        <a:xfrm>
          <a:off x="900487" y="1129536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Mùng</a:t>
          </a:r>
          <a:r>
            <a:rPr lang="en-US" sz="2000" kern="12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1</a:t>
          </a:r>
        </a:p>
      </dsp:txBody>
      <dsp:txXfrm>
        <a:off x="926927" y="1155976"/>
        <a:ext cx="1391505" cy="849861"/>
      </dsp:txXfrm>
    </dsp:sp>
    <dsp:sp modelId="{6116F48F-C57F-4D30-99DA-F0D734F3AF29}">
      <dsp:nvSpPr>
        <dsp:cNvPr id="0" name=""/>
        <dsp:cNvSpPr/>
      </dsp:nvSpPr>
      <dsp:spPr>
        <a:xfrm>
          <a:off x="719939" y="903851"/>
          <a:ext cx="180548" cy="1805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5482"/>
              </a:lnTo>
              <a:lnTo>
                <a:pt x="180548" y="18054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0610E-DBC1-4A40-ADBB-4E4437DF9A93}">
      <dsp:nvSpPr>
        <dsp:cNvPr id="0" name=""/>
        <dsp:cNvSpPr/>
      </dsp:nvSpPr>
      <dsp:spPr>
        <a:xfrm>
          <a:off x="900487" y="2257962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Tết</a:t>
          </a:r>
          <a:r>
            <a:rPr lang="en-US" sz="2000" kern="12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</a:t>
          </a:r>
          <a:r>
            <a:rPr lang="en-US" sz="2000" kern="12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Nguyên</a:t>
          </a:r>
          <a:r>
            <a:rPr lang="en-US" sz="2000" kern="12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</a:t>
          </a:r>
          <a:r>
            <a:rPr lang="en-US" sz="2000" kern="12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đán</a:t>
          </a:r>
          <a:endParaRPr lang="en-US" sz="2000" kern="1200" dirty="0">
            <a:latin typeface="#9Slide03 Arima Madurai ExtraBo" panose="00000900000000000000" pitchFamily="2" charset="0"/>
            <a:cs typeface="#9Slide03 Arima Madurai ExtraBo" panose="00000900000000000000" pitchFamily="2" charset="0"/>
          </a:endParaRPr>
        </a:p>
      </dsp:txBody>
      <dsp:txXfrm>
        <a:off x="926927" y="2284402"/>
        <a:ext cx="1391505" cy="849861"/>
      </dsp:txXfrm>
    </dsp:sp>
    <dsp:sp modelId="{314CDD93-6EDA-4570-BC40-B2263B41B01A}">
      <dsp:nvSpPr>
        <dsp:cNvPr id="0" name=""/>
        <dsp:cNvSpPr/>
      </dsp:nvSpPr>
      <dsp:spPr>
        <a:xfrm>
          <a:off x="719939" y="903851"/>
          <a:ext cx="180548" cy="2933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3908"/>
              </a:lnTo>
              <a:lnTo>
                <a:pt x="180548" y="29339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C76D79-7DEB-457F-8C86-7C075FBB5094}">
      <dsp:nvSpPr>
        <dsp:cNvPr id="0" name=""/>
        <dsp:cNvSpPr/>
      </dsp:nvSpPr>
      <dsp:spPr>
        <a:xfrm>
          <a:off x="900487" y="3386389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Tháng</a:t>
          </a:r>
          <a:r>
            <a:rPr lang="en-US" sz="2000" kern="12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</a:t>
          </a:r>
          <a:r>
            <a:rPr lang="en-US" sz="2000" kern="12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Giêng</a:t>
          </a:r>
          <a:endParaRPr lang="en-US" sz="2000" kern="1200" dirty="0">
            <a:latin typeface="#9Slide03 Arima Madurai ExtraBo" panose="00000900000000000000" pitchFamily="2" charset="0"/>
            <a:cs typeface="#9Slide03 Arima Madurai ExtraBo" panose="00000900000000000000" pitchFamily="2" charset="0"/>
          </a:endParaRPr>
        </a:p>
      </dsp:txBody>
      <dsp:txXfrm>
        <a:off x="926927" y="3412829"/>
        <a:ext cx="1391505" cy="849861"/>
      </dsp:txXfrm>
    </dsp:sp>
    <dsp:sp modelId="{289F70DE-70CC-4700-AB3E-9A22FC4381AC}">
      <dsp:nvSpPr>
        <dsp:cNvPr id="0" name=""/>
        <dsp:cNvSpPr/>
      </dsp:nvSpPr>
      <dsp:spPr>
        <a:xfrm>
          <a:off x="719939" y="903851"/>
          <a:ext cx="180548" cy="40623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2335"/>
              </a:lnTo>
              <a:lnTo>
                <a:pt x="180548" y="40623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5807C-12E6-4BE8-9D2A-9102AF1052D0}">
      <dsp:nvSpPr>
        <dsp:cNvPr id="0" name=""/>
        <dsp:cNvSpPr/>
      </dsp:nvSpPr>
      <dsp:spPr>
        <a:xfrm>
          <a:off x="900487" y="4514815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Năm</a:t>
          </a:r>
          <a:endParaRPr lang="en-US" sz="2000" kern="1200" dirty="0">
            <a:latin typeface="#9Slide03 Arima Madurai ExtraBo" panose="00000900000000000000" pitchFamily="2" charset="0"/>
            <a:cs typeface="#9Slide03 Arima Madurai ExtraBo" panose="00000900000000000000" pitchFamily="2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Canh</a:t>
          </a:r>
          <a:r>
            <a:rPr lang="en-US" sz="2000" kern="12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</a:t>
          </a:r>
          <a:r>
            <a:rPr lang="en-US" sz="2000" kern="12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Tý</a:t>
          </a:r>
          <a:endParaRPr lang="en-US" sz="2000" kern="1200" dirty="0">
            <a:latin typeface="#9Slide03 Arima Madurai ExtraBo" panose="00000900000000000000" pitchFamily="2" charset="0"/>
            <a:cs typeface="#9Slide03 Arima Madurai ExtraBo" panose="00000900000000000000" pitchFamily="2" charset="0"/>
          </a:endParaRPr>
        </a:p>
      </dsp:txBody>
      <dsp:txXfrm>
        <a:off x="926927" y="4541255"/>
        <a:ext cx="1391505" cy="8498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09847-789D-4B03-9FDB-33D5C64C04CF}">
      <dsp:nvSpPr>
        <dsp:cNvPr id="0" name=""/>
        <dsp:cNvSpPr/>
      </dsp:nvSpPr>
      <dsp:spPr>
        <a:xfrm>
          <a:off x="539391" y="1110"/>
          <a:ext cx="1805482" cy="90274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latin typeface="#9Slide05 Lobster" panose="02000506000000020003" pitchFamily="2" charset="0"/>
            </a:rPr>
            <a:t>Dương</a:t>
          </a:r>
          <a:r>
            <a:rPr lang="en-US" sz="3000" kern="1200" dirty="0">
              <a:latin typeface="#9Slide05 Lobster" panose="02000506000000020003" pitchFamily="2" charset="0"/>
            </a:rPr>
            <a:t> </a:t>
          </a:r>
          <a:r>
            <a:rPr lang="en-US" sz="3000" kern="1200" dirty="0" err="1">
              <a:latin typeface="#9Slide05 Lobster" panose="02000506000000020003" pitchFamily="2" charset="0"/>
            </a:rPr>
            <a:t>lịch</a:t>
          </a:r>
          <a:endParaRPr lang="en-US" sz="3000" kern="1200" dirty="0">
            <a:latin typeface="#9Slide05 Lobster" panose="02000506000000020003" pitchFamily="2" charset="0"/>
          </a:endParaRPr>
        </a:p>
      </dsp:txBody>
      <dsp:txXfrm>
        <a:off x="565831" y="27550"/>
        <a:ext cx="1752602" cy="849861"/>
      </dsp:txXfrm>
    </dsp:sp>
    <dsp:sp modelId="{BFD68321-5F48-4039-971D-58647C9482F8}">
      <dsp:nvSpPr>
        <dsp:cNvPr id="0" name=""/>
        <dsp:cNvSpPr/>
      </dsp:nvSpPr>
      <dsp:spPr>
        <a:xfrm>
          <a:off x="719939" y="903851"/>
          <a:ext cx="180548" cy="677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7055"/>
              </a:lnTo>
              <a:lnTo>
                <a:pt x="180548" y="6770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88549-D5A8-4D40-B48B-FFEDF34A673A}">
      <dsp:nvSpPr>
        <dsp:cNvPr id="0" name=""/>
        <dsp:cNvSpPr/>
      </dsp:nvSpPr>
      <dsp:spPr>
        <a:xfrm>
          <a:off x="900487" y="1129536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Ngày</a:t>
          </a:r>
          <a:r>
            <a:rPr lang="en-US" sz="2000" kern="12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25</a:t>
          </a:r>
        </a:p>
      </dsp:txBody>
      <dsp:txXfrm>
        <a:off x="926927" y="1155976"/>
        <a:ext cx="1391505" cy="849861"/>
      </dsp:txXfrm>
    </dsp:sp>
    <dsp:sp modelId="{6116F48F-C57F-4D30-99DA-F0D734F3AF29}">
      <dsp:nvSpPr>
        <dsp:cNvPr id="0" name=""/>
        <dsp:cNvSpPr/>
      </dsp:nvSpPr>
      <dsp:spPr>
        <a:xfrm>
          <a:off x="719939" y="903851"/>
          <a:ext cx="180548" cy="1805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5482"/>
              </a:lnTo>
              <a:lnTo>
                <a:pt x="180548" y="18054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0610E-DBC1-4A40-ADBB-4E4437DF9A93}">
      <dsp:nvSpPr>
        <dsp:cNvPr id="0" name=""/>
        <dsp:cNvSpPr/>
      </dsp:nvSpPr>
      <dsp:spPr>
        <a:xfrm>
          <a:off x="900487" y="2257962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Tháng</a:t>
          </a:r>
          <a:r>
            <a:rPr lang="en-US" sz="2000" kern="12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1</a:t>
          </a:r>
        </a:p>
      </dsp:txBody>
      <dsp:txXfrm>
        <a:off x="926927" y="2284402"/>
        <a:ext cx="1391505" cy="849861"/>
      </dsp:txXfrm>
    </dsp:sp>
    <dsp:sp modelId="{314CDD93-6EDA-4570-BC40-B2263B41B01A}">
      <dsp:nvSpPr>
        <dsp:cNvPr id="0" name=""/>
        <dsp:cNvSpPr/>
      </dsp:nvSpPr>
      <dsp:spPr>
        <a:xfrm>
          <a:off x="719939" y="903851"/>
          <a:ext cx="180548" cy="2933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3908"/>
              </a:lnTo>
              <a:lnTo>
                <a:pt x="180548" y="29339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C76D79-7DEB-457F-8C86-7C075FBB5094}">
      <dsp:nvSpPr>
        <dsp:cNvPr id="0" name=""/>
        <dsp:cNvSpPr/>
      </dsp:nvSpPr>
      <dsp:spPr>
        <a:xfrm>
          <a:off x="900487" y="3386389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Năm</a:t>
          </a:r>
          <a:r>
            <a:rPr lang="en-US" sz="2000" kern="12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2020</a:t>
          </a:r>
        </a:p>
      </dsp:txBody>
      <dsp:txXfrm>
        <a:off x="926927" y="3412829"/>
        <a:ext cx="1391505" cy="849861"/>
      </dsp:txXfrm>
    </dsp:sp>
    <dsp:sp modelId="{289F70DE-70CC-4700-AB3E-9A22FC4381AC}">
      <dsp:nvSpPr>
        <dsp:cNvPr id="0" name=""/>
        <dsp:cNvSpPr/>
      </dsp:nvSpPr>
      <dsp:spPr>
        <a:xfrm>
          <a:off x="719939" y="903851"/>
          <a:ext cx="180548" cy="40623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2335"/>
              </a:lnTo>
              <a:lnTo>
                <a:pt x="180548" y="40623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5807C-12E6-4BE8-9D2A-9102AF1052D0}">
      <dsp:nvSpPr>
        <dsp:cNvPr id="0" name=""/>
        <dsp:cNvSpPr/>
      </dsp:nvSpPr>
      <dsp:spPr>
        <a:xfrm>
          <a:off x="900487" y="4514815"/>
          <a:ext cx="1444385" cy="90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Thứ</a:t>
          </a:r>
          <a:r>
            <a:rPr lang="en-US" sz="2000" kern="12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rPr>
            <a:t> 7</a:t>
          </a:r>
        </a:p>
      </dsp:txBody>
      <dsp:txXfrm>
        <a:off x="926927" y="4541255"/>
        <a:ext cx="1391505" cy="849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9E867-92BD-5E42-8CAC-6A022AF22C1B}" type="datetimeFigureOut">
              <a:rPr lang="en-VN" smtClean="0"/>
              <a:t>09/20/2023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A9080-EFE4-F543-9944-AB05CF8D07E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7099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421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216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91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96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298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645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3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5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416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187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774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865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8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142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52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85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83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06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9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1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38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62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90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0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8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19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03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32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120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11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9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1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1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3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378C4-C43A-8A48-8438-623772F6D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534F8-9E4A-E048-BE0D-E84C86254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C0266-1DAA-544E-AD56-753CD3E6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39A-06D5-B646-B9E3-CC99AB95D0BB}" type="datetimeFigureOut">
              <a:rPr lang="en-VN" smtClean="0"/>
              <a:t>09/20/2023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44FFC-10D9-3745-855B-B7BDDC9C3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8D939-0051-C84B-8A7C-82D5DEC0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00D77-477B-034C-9915-E947590C6DA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1947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23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6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17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51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71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61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46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86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17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95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63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60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25.emf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26.pn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25.emf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26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909C9351-4C47-4D72-8FDB-0856EE35C110}"/>
              </a:ext>
            </a:extLst>
          </p:cNvPr>
          <p:cNvGrpSpPr/>
          <p:nvPr/>
        </p:nvGrpSpPr>
        <p:grpSpPr>
          <a:xfrm>
            <a:off x="2050329" y="1903843"/>
            <a:ext cx="8128002" cy="2052738"/>
            <a:chOff x="2050329" y="1903843"/>
            <a:chExt cx="8128002" cy="2052738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F6D79965-9C5E-4521-B691-D7C7031C7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0329" y="1903843"/>
              <a:ext cx="8128002" cy="2052738"/>
            </a:xfrm>
            <a:prstGeom prst="rect">
              <a:avLst/>
            </a:prstGeom>
          </p:spPr>
        </p:pic>
        <p:sp>
          <p:nvSpPr>
            <p:cNvPr id="149" name="箭头: 右 148">
              <a:extLst>
                <a:ext uri="{FF2B5EF4-FFF2-40B4-BE49-F238E27FC236}">
                  <a16:creationId xmlns:a16="http://schemas.microsoft.com/office/drawing/2014/main" id="{134C1E74-8D8B-47BF-850D-39A33832AE36}"/>
                </a:ext>
              </a:extLst>
            </p:cNvPr>
            <p:cNvSpPr/>
            <p:nvPr/>
          </p:nvSpPr>
          <p:spPr>
            <a:xfrm rot="20491777">
              <a:off x="4419734" y="2982014"/>
              <a:ext cx="539221" cy="366131"/>
            </a:xfrm>
            <a:prstGeom prst="rightArrow">
              <a:avLst>
                <a:gd name="adj1" fmla="val 50000"/>
                <a:gd name="adj2" fmla="val 76327"/>
              </a:avLst>
            </a:prstGeom>
            <a:solidFill>
              <a:srgbClr val="FF4D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0" name="箭头: 右 149">
              <a:extLst>
                <a:ext uri="{FF2B5EF4-FFF2-40B4-BE49-F238E27FC236}">
                  <a16:creationId xmlns:a16="http://schemas.microsoft.com/office/drawing/2014/main" id="{2F6971CA-9E90-4FE9-8E21-84D2A846BA81}"/>
                </a:ext>
              </a:extLst>
            </p:cNvPr>
            <p:cNvSpPr/>
            <p:nvPr/>
          </p:nvSpPr>
          <p:spPr>
            <a:xfrm rot="1038165">
              <a:off x="7581950" y="3071843"/>
              <a:ext cx="539221" cy="366131"/>
            </a:xfrm>
            <a:prstGeom prst="rightArrow">
              <a:avLst>
                <a:gd name="adj1" fmla="val 50000"/>
                <a:gd name="adj2" fmla="val 76327"/>
              </a:avLst>
            </a:prstGeom>
            <a:solidFill>
              <a:srgbClr val="736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" name="Group 4">
            <a:extLst>
              <a:ext uri="{FF2B5EF4-FFF2-40B4-BE49-F238E27FC236}">
                <a16:creationId xmlns:a16="http://schemas.microsoft.com/office/drawing/2014/main" id="{1D315BD3-6C20-4365-823F-F440047F471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34996" y="184196"/>
            <a:ext cx="5365251" cy="1398459"/>
            <a:chOff x="1541" y="-64"/>
            <a:chExt cx="4577" cy="1193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F9AAE9F4-B419-4E0C-AEEA-DB6205C7B1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E4DF788-68E3-4314-A468-23558F45F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E615BE4-5959-4BFF-B835-0E52EC841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-64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2E525F1-A7E4-4A1F-83EC-5FB21E708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6A08212-C17D-4C42-A7ED-3D011A624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9131D61-6AB1-4BED-978D-676F3FB27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5BC46E39-7152-4E60-851C-6C4560037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A71B9203-FE52-4C3A-BFBE-D5D6C0B4D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93FDD7DF-F1D4-4924-B7A3-78B4766AF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7A578A1-A62A-4222-AE9A-480423624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08908049-34B4-4B25-916D-ACD519C6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B35169C-A688-4C15-9D5F-B43CEBD70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7C337E0-59CD-4D84-BD12-DBF3FA190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DBC48A0-DEC8-40F4-A89B-87821074F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CBE0B0EE-76F1-460B-8045-9571147A0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728A2BF7-5317-4835-8C0A-725B41076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A1F697A-37B5-466A-97FC-D3110F0B2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085B6FC8-B590-4696-8799-263200350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F81D1877-65A5-4347-830B-56B4C1083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12111200-E2AC-4A79-ADA2-93364E3B5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3564B1D-F027-4EB9-9DB7-A023B75ED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AC034633-C640-40A3-95D8-4DD7DAC83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49711E52-EA4B-45EF-AB23-5AB9EEE00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FFEDA9D5-ED95-422C-80EA-7048D1FAE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52F2ADA7-7643-4BFC-9A51-9E10A6C34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F29626D0-EA73-4D99-BE74-620CD80DD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E146EB67-CB8E-4413-963B-13E22C69D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61EBBF32-4862-47FB-8386-D9C069EA2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1D30B9A-C952-4FA0-A003-3EBE5756C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3" name="Oval 33">
              <a:extLst>
                <a:ext uri="{FF2B5EF4-FFF2-40B4-BE49-F238E27FC236}">
                  <a16:creationId xmlns:a16="http://schemas.microsoft.com/office/drawing/2014/main" id="{6E9D766D-A082-4E46-8442-6A8253EF8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4" name="Oval 34">
              <a:extLst>
                <a:ext uri="{FF2B5EF4-FFF2-40B4-BE49-F238E27FC236}">
                  <a16:creationId xmlns:a16="http://schemas.microsoft.com/office/drawing/2014/main" id="{F9C14C6D-3991-420A-B923-E46C967DB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A4ED6A43-29BB-489B-AD00-B834F1DCD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6" name="Oval 36">
              <a:extLst>
                <a:ext uri="{FF2B5EF4-FFF2-40B4-BE49-F238E27FC236}">
                  <a16:creationId xmlns:a16="http://schemas.microsoft.com/office/drawing/2014/main" id="{49A650AE-9FDA-45F9-85AB-B5FDEBDAC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F5221610-0097-44E0-8AED-EDA68EB2A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8" name="Oval 38">
              <a:extLst>
                <a:ext uri="{FF2B5EF4-FFF2-40B4-BE49-F238E27FC236}">
                  <a16:creationId xmlns:a16="http://schemas.microsoft.com/office/drawing/2014/main" id="{473340D6-57DE-413E-9C7B-CCF493539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7D6723E1-ADB1-4878-9AF2-6A25FE482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07F5BE29-CA24-46C2-9378-2B44B6D58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6FB0CB0A-0B2E-4FC7-AB8B-F0ACB18C9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" name="Oval 42">
              <a:extLst>
                <a:ext uri="{FF2B5EF4-FFF2-40B4-BE49-F238E27FC236}">
                  <a16:creationId xmlns:a16="http://schemas.microsoft.com/office/drawing/2014/main" id="{E3840B22-616B-4DBD-9FB2-41600D1D6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34289B8A-61C9-4DC0-9FA1-28BBD2F9D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" name="Oval 44">
              <a:extLst>
                <a:ext uri="{FF2B5EF4-FFF2-40B4-BE49-F238E27FC236}">
                  <a16:creationId xmlns:a16="http://schemas.microsoft.com/office/drawing/2014/main" id="{CAD773CB-7D9F-4BA4-B6DC-D5364882F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A4A2BDE9-5648-48BB-997A-0B58C3CD9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806F40DC-B7C2-43A5-8634-1F0A7FE41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2FF99D7D-0925-4AE4-8937-EBEED75E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F0B6C55A-5A01-496A-856F-B40570377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348E905F-E39D-4D07-B427-5DB9D983C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5B10D867-21CD-41A3-B0C0-46141174A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CFC727AE-4018-4098-AA40-4700F7BE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CD244F82-3E61-4394-B979-55BE544AC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F543B89D-294B-4CEA-849D-44FC91D87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1FA62CA3-6AD5-4312-9FB8-EA108C295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0576744B-773D-4F9E-B7FF-3F817E155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641AC612-8FF3-401A-B9DD-EBDB8D035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A3A16492-BFC2-49F1-B27C-5470BC6D4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027D00F0-4233-4E99-84E5-C638FF47D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9EC0D293-3F3F-4667-9E93-43387BCB7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8D05D6EF-5C6D-4CAF-A568-04B3808B5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8DC7461C-73A0-4056-9CCD-7258D337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3000612F-D515-4533-A96F-DDCB16E89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8B75CFC2-2888-4939-A9E3-AF8847A97D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B833726E-F0DC-463A-ACB4-AF0E8B648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56BD641C-89C5-4BB7-961A-5D51DC94B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5FB031CB-9BA7-4A7C-BD22-C4902DF16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E01A8500-2416-4C85-9E5A-19CE54B50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00D84A32-ED3A-45F9-B1A5-DFE73409F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A545D1C5-3CB2-48EF-938A-EC513ACAD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2D50BCA0-FD85-4369-B014-16068337C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23436DBE-D25C-4E7A-8C10-62ADDA179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3BE3A731-3230-4EE3-AA57-7DF5E8442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FCE4EB43-9E33-4215-8F9C-3D431E39B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CB5BC9A8-9625-4700-BC66-D0CC1A223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E2E9F6C0-DE14-48D7-A163-355356AC9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DAFBFA2E-1ED2-448A-955B-6BE8694F7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D61CAC52-63DB-411A-B29B-543E1CE6C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84D826EF-D69E-4380-A94B-238AB474B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6830A788-5C71-4466-B3A6-3A761B076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id="{C14F054F-D478-4ADE-A222-685A80EAE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2B8A7D73-D29F-4104-B3D4-AEEC7C992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id="{F98E2D2D-2DBB-4039-A711-453DC155A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id="{6E0FE784-A012-452A-AE37-601893783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id="{059531C7-B928-4FBD-861E-BCEC4E1C7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id="{DD08853F-9124-4EA0-B6B4-70CD2527A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id="{726E7452-2081-45BB-9925-0D6612E1E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id="{06221BC6-5A03-47A0-9508-F5D471771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id="{53A10C12-E52B-4863-8AE8-3E251B9E3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9" name="Freeform 89">
              <a:extLst>
                <a:ext uri="{FF2B5EF4-FFF2-40B4-BE49-F238E27FC236}">
                  <a16:creationId xmlns:a16="http://schemas.microsoft.com/office/drawing/2014/main" id="{6424C6C2-FB8C-473F-BB08-0FDD337B4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id="{28ADF759-1EAB-4C81-8CEE-1B17E9CF1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A8AD6343-B395-4C0A-B785-E2CFBFFE2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C29DCD43-CE4A-450F-AE96-EB1739EB5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6FD7DFF4-049B-4541-8E5B-FC74F2D88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FB33ECE1-F8FA-4711-A571-670B10D22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9C541FA3-818D-447C-8CFE-2288FA472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EB63F1A2-68B5-4B44-B590-1657CF61B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63918656-59BC-4933-B350-FD3818EEB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5C22188A-4BE6-4A39-A726-B9F1CC3D5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26B14040-CCA4-4F09-8F18-D2D99A691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DBA4CA1C-62A6-49F1-86A1-F17E4308B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F0533326-225C-48EF-A4BA-E24DF168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05557165-C932-47D8-9495-F95626E7F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ED865E5F-42C0-488C-B160-AAE4DF129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921BF49F-FC1F-4CCA-869A-C2F18E01C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5" name="Freeform 105">
              <a:extLst>
                <a:ext uri="{FF2B5EF4-FFF2-40B4-BE49-F238E27FC236}">
                  <a16:creationId xmlns:a16="http://schemas.microsoft.com/office/drawing/2014/main" id="{2D5F74DC-5D6C-4655-B447-4A352F07E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670AD42A-EF9C-408B-AD0F-D34755611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3B42DE16-078C-4336-AF54-C3960F15C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C7E1013B-1CD6-44AE-9C58-BB41A1AA3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21B26C01-9B62-404C-B510-736400E55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2E6A5457-4ACF-4ED4-8565-7D8BC25E6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0DE74932-D561-4C74-99BE-1A4D0FFEF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79E0A509-2AEC-40CB-A57E-37D6812EC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25927A56-739A-4B32-8002-1BB6D5B0A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07A87684-A53C-4757-A24F-3F524BC85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id="{C0585F0F-D549-4EFC-817C-50AF09005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6" name="Freeform 116">
              <a:extLst>
                <a:ext uri="{FF2B5EF4-FFF2-40B4-BE49-F238E27FC236}">
                  <a16:creationId xmlns:a16="http://schemas.microsoft.com/office/drawing/2014/main" id="{6469110E-BD83-4041-A99F-9773D30AF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id="{FF2DB7F9-AFDF-41AE-B9ED-0F0255B04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8" name="Freeform 118">
              <a:extLst>
                <a:ext uri="{FF2B5EF4-FFF2-40B4-BE49-F238E27FC236}">
                  <a16:creationId xmlns:a16="http://schemas.microsoft.com/office/drawing/2014/main" id="{E2F30D4B-955C-4BF3-9104-9FE9028F9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7A38F3F5-634A-4EC3-9C13-4B6EF1B88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416B51F7-D122-41BE-8ABF-99185AA4A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1" name="Freeform 121">
              <a:extLst>
                <a:ext uri="{FF2B5EF4-FFF2-40B4-BE49-F238E27FC236}">
                  <a16:creationId xmlns:a16="http://schemas.microsoft.com/office/drawing/2014/main" id="{EA29D639-A723-477C-84CD-440FD07B5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2" name="Freeform 122">
              <a:extLst>
                <a:ext uri="{FF2B5EF4-FFF2-40B4-BE49-F238E27FC236}">
                  <a16:creationId xmlns:a16="http://schemas.microsoft.com/office/drawing/2014/main" id="{EE1A7274-8EBF-4678-8001-A615CD763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" name="Freeform 123">
              <a:extLst>
                <a:ext uri="{FF2B5EF4-FFF2-40B4-BE49-F238E27FC236}">
                  <a16:creationId xmlns:a16="http://schemas.microsoft.com/office/drawing/2014/main" id="{D0F8E495-C38A-4CD5-BCE0-75AB551AF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" name="Freeform 124">
              <a:extLst>
                <a:ext uri="{FF2B5EF4-FFF2-40B4-BE49-F238E27FC236}">
                  <a16:creationId xmlns:a16="http://schemas.microsoft.com/office/drawing/2014/main" id="{3BEAAF1E-F7BE-43C3-8651-313D93359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" name="Freeform 125">
              <a:extLst>
                <a:ext uri="{FF2B5EF4-FFF2-40B4-BE49-F238E27FC236}">
                  <a16:creationId xmlns:a16="http://schemas.microsoft.com/office/drawing/2014/main" id="{CA46EF6C-C96F-4675-90BF-103780327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" name="Freeform 126">
              <a:extLst>
                <a:ext uri="{FF2B5EF4-FFF2-40B4-BE49-F238E27FC236}">
                  <a16:creationId xmlns:a16="http://schemas.microsoft.com/office/drawing/2014/main" id="{F891F33A-2EF7-41BE-AD67-4E90715F7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" name="Freeform 127">
              <a:extLst>
                <a:ext uri="{FF2B5EF4-FFF2-40B4-BE49-F238E27FC236}">
                  <a16:creationId xmlns:a16="http://schemas.microsoft.com/office/drawing/2014/main" id="{ACB19AC2-C45F-4060-9A00-A5A0E91FF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" name="Freeform 128">
              <a:extLst>
                <a:ext uri="{FF2B5EF4-FFF2-40B4-BE49-F238E27FC236}">
                  <a16:creationId xmlns:a16="http://schemas.microsoft.com/office/drawing/2014/main" id="{B8433D3F-17B7-4837-BD70-139562687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" name="Freeform 129">
              <a:extLst>
                <a:ext uri="{FF2B5EF4-FFF2-40B4-BE49-F238E27FC236}">
                  <a16:creationId xmlns:a16="http://schemas.microsoft.com/office/drawing/2014/main" id="{FED0A45E-B4BB-416E-90AE-FAAFDF1A6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" name="Freeform 130">
              <a:extLst>
                <a:ext uri="{FF2B5EF4-FFF2-40B4-BE49-F238E27FC236}">
                  <a16:creationId xmlns:a16="http://schemas.microsoft.com/office/drawing/2014/main" id="{5EF26963-B158-4F0C-89A0-41EAE2E83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" name="Freeform 131">
              <a:extLst>
                <a:ext uri="{FF2B5EF4-FFF2-40B4-BE49-F238E27FC236}">
                  <a16:creationId xmlns:a16="http://schemas.microsoft.com/office/drawing/2014/main" id="{B1EF118A-0967-40C2-9DBA-DC1BA2584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" name="Freeform 132">
              <a:extLst>
                <a:ext uri="{FF2B5EF4-FFF2-40B4-BE49-F238E27FC236}">
                  <a16:creationId xmlns:a16="http://schemas.microsoft.com/office/drawing/2014/main" id="{A258896D-BE9D-4041-87FD-A40828EAA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" name="Freeform 133">
              <a:extLst>
                <a:ext uri="{FF2B5EF4-FFF2-40B4-BE49-F238E27FC236}">
                  <a16:creationId xmlns:a16="http://schemas.microsoft.com/office/drawing/2014/main" id="{9C375B49-ABAA-4B07-9876-32D3E2CC3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" name="Freeform 134">
              <a:extLst>
                <a:ext uri="{FF2B5EF4-FFF2-40B4-BE49-F238E27FC236}">
                  <a16:creationId xmlns:a16="http://schemas.microsoft.com/office/drawing/2014/main" id="{6B6D9C2D-3DC7-474A-BE11-7F0C8BE27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id="{0E660F88-67D7-44A5-8340-D0CFB70C4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" name="Freeform 136">
              <a:extLst>
                <a:ext uri="{FF2B5EF4-FFF2-40B4-BE49-F238E27FC236}">
                  <a16:creationId xmlns:a16="http://schemas.microsoft.com/office/drawing/2014/main" id="{246F8A13-B8DB-4953-8AB8-942B8087D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7" name="Freeform 137">
              <a:extLst>
                <a:ext uri="{FF2B5EF4-FFF2-40B4-BE49-F238E27FC236}">
                  <a16:creationId xmlns:a16="http://schemas.microsoft.com/office/drawing/2014/main" id="{1EC8C1A5-C18E-4C9D-9371-21D1916D0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38" name="文本框 137">
            <a:extLst>
              <a:ext uri="{FF2B5EF4-FFF2-40B4-BE49-F238E27FC236}">
                <a16:creationId xmlns:a16="http://schemas.microsoft.com/office/drawing/2014/main" id="{CA60B515-7266-4979-82CB-3DA68D7A8E4A}"/>
              </a:ext>
            </a:extLst>
          </p:cNvPr>
          <p:cNvSpPr txBox="1"/>
          <p:nvPr/>
        </p:nvSpPr>
        <p:spPr>
          <a:xfrm>
            <a:off x="4793401" y="603852"/>
            <a:ext cx="260520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Khởi</a:t>
            </a:r>
            <a:r>
              <a:rPr kumimoji="0" lang="en-US" altLang="zh-CN" sz="40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động</a:t>
            </a:r>
            <a:endParaRPr kumimoji="0" lang="zh-CN" altLang="en-US" sz="40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FB1F7095-EB80-4C1F-8162-79C3237B8B14}"/>
              </a:ext>
            </a:extLst>
          </p:cNvPr>
          <p:cNvSpPr txBox="1"/>
          <p:nvPr/>
        </p:nvSpPr>
        <p:spPr>
          <a:xfrm>
            <a:off x="4763992" y="619123"/>
            <a:ext cx="260520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Khởi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động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717655C1-90A8-4C18-954A-34BC1A60BF6A}"/>
              </a:ext>
            </a:extLst>
          </p:cNvPr>
          <p:cNvGrpSpPr/>
          <p:nvPr/>
        </p:nvGrpSpPr>
        <p:grpSpPr>
          <a:xfrm>
            <a:off x="8111206" y="3766454"/>
            <a:ext cx="3724143" cy="1081008"/>
            <a:chOff x="6511448" y="2135234"/>
            <a:chExt cx="3724143" cy="1081008"/>
          </a:xfrm>
        </p:grpSpPr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AF2397AF-F33B-4BD5-AF95-1DEC4784F31B}"/>
                </a:ext>
              </a:extLst>
            </p:cNvPr>
            <p:cNvSpPr txBox="1"/>
            <p:nvPr/>
          </p:nvSpPr>
          <p:spPr>
            <a:xfrm>
              <a:off x="6597131" y="2135234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9DBC0C5E-5F05-416F-AEBC-22E0FE8966F7}"/>
                </a:ext>
              </a:extLst>
            </p:cNvPr>
            <p:cNvSpPr txBox="1"/>
            <p:nvPr/>
          </p:nvSpPr>
          <p:spPr>
            <a:xfrm>
              <a:off x="6511448" y="2754577"/>
              <a:ext cx="3724143" cy="461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Vì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sao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em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biết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điều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đó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?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endParaRPr>
            </a:p>
          </p:txBody>
        </p:sp>
      </p:grp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9C393ABB-B5FC-4A3D-8B8A-FBD886DEB9F8}"/>
              </a:ext>
            </a:extLst>
          </p:cNvPr>
          <p:cNvGrpSpPr/>
          <p:nvPr/>
        </p:nvGrpSpPr>
        <p:grpSpPr>
          <a:xfrm>
            <a:off x="233486" y="4060858"/>
            <a:ext cx="5766323" cy="1443289"/>
            <a:chOff x="4793246" y="2108449"/>
            <a:chExt cx="5766323" cy="1443289"/>
          </a:xfrm>
        </p:grpSpPr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id="{4D03611C-D9E8-4AD6-B176-D4A7E2C06BCC}"/>
                </a:ext>
              </a:extLst>
            </p:cNvPr>
            <p:cNvSpPr txBox="1"/>
            <p:nvPr/>
          </p:nvSpPr>
          <p:spPr>
            <a:xfrm>
              <a:off x="4793246" y="2108449"/>
              <a:ext cx="57663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Lắng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nghe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đoạn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nhạc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sau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và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cho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biết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: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35DC090D-DB99-4FC1-9AD5-9C14C8F4FF98}"/>
                </a:ext>
              </a:extLst>
            </p:cNvPr>
            <p:cNvSpPr txBox="1"/>
            <p:nvPr/>
          </p:nvSpPr>
          <p:spPr>
            <a:xfrm>
              <a:off x="5413167" y="2720741"/>
              <a:ext cx="4396997" cy="83099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Đoạn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nhạc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nhắc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đến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những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thứ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mấy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trong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tuần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?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60C33A49-CEB9-4FEA-82D6-54D154D9CB0F}"/>
              </a:ext>
            </a:extLst>
          </p:cNvPr>
          <p:cNvGrpSpPr/>
          <p:nvPr/>
        </p:nvGrpSpPr>
        <p:grpSpPr>
          <a:xfrm>
            <a:off x="6790701" y="1725665"/>
            <a:ext cx="4858414" cy="1491999"/>
            <a:chOff x="5995714" y="2135234"/>
            <a:chExt cx="4858414" cy="1491999"/>
          </a:xfrm>
        </p:grpSpPr>
        <p:sp>
          <p:nvSpPr>
            <p:cNvPr id="147" name="文本框 146">
              <a:extLst>
                <a:ext uri="{FF2B5EF4-FFF2-40B4-BE49-F238E27FC236}">
                  <a16:creationId xmlns:a16="http://schemas.microsoft.com/office/drawing/2014/main" id="{653E7275-6289-4D3A-8CC9-7FE202DCCD1E}"/>
                </a:ext>
              </a:extLst>
            </p:cNvPr>
            <p:cNvSpPr txBox="1"/>
            <p:nvPr/>
          </p:nvSpPr>
          <p:spPr>
            <a:xfrm>
              <a:off x="6597123" y="2135234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8" name="文本框 147">
              <a:extLst>
                <a:ext uri="{FF2B5EF4-FFF2-40B4-BE49-F238E27FC236}">
                  <a16:creationId xmlns:a16="http://schemas.microsoft.com/office/drawing/2014/main" id="{10B102BF-C085-48E0-9E4D-73BECAF17059}"/>
                </a:ext>
              </a:extLst>
            </p:cNvPr>
            <p:cNvSpPr txBox="1"/>
            <p:nvPr/>
          </p:nvSpPr>
          <p:spPr>
            <a:xfrm>
              <a:off x="5995714" y="2426904"/>
              <a:ext cx="4858414" cy="12003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Em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hãy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cho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biết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hôm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nay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là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thứ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mấy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?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Ngày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tháng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năm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nào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?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152" name="Nhac phan khoi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0053" y="3270649"/>
            <a:ext cx="438235" cy="43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0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52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A4773E7F-D296-47A6-8852-EECE15AEB2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86727" y="-668057"/>
            <a:ext cx="8144280" cy="1664517"/>
            <a:chOff x="1541" y="-55"/>
            <a:chExt cx="4577" cy="1184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63F8AE12-1E0A-46B7-8461-8058263B9B7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FECBD88-14B0-4C0C-BEF0-BC2741B1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2B0E59F-18F1-4CCC-B301-2721CB66B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-55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FB3FF3B-F54E-4CB0-986D-7132DBEBC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55C0331-BE97-4CFE-BB70-5E1B4F040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F6A66AF-DFA9-4BF2-A9B5-0C014638E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97D10D8D-0A4C-4395-92F7-590310FEC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03233459-1A8F-419F-A1A3-54A6C30DC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B660ECF6-B5A5-4053-AFDA-77A6E1BC9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CCD2EF2-8C07-48A6-8D36-205362E45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06BD3FA2-7CDD-470A-897E-3A7E6CA25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F673266-F4E0-43FB-8CAF-F0A66F833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A5DB825-FFFF-4A7A-AA16-DAD540445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39206B8-821B-4AFF-8140-8B7AB5006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D00B3ABF-8A49-4301-9032-0096A95C0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7741B8A2-BBE0-4C4D-ACC5-85B0AB31A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394560C-511C-4168-AAD4-121FBB3FE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F7B13557-B1CB-4183-AE7B-288417798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0E76CDB-EEA3-4653-9257-927CE5DC7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43527CD5-A388-46EA-ABD5-99D821971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A61F767-75B1-4D83-9238-AAB75F4D1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09DA15A3-3784-4323-AB1B-FDA67C9DD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CDABD97F-722E-4B31-B033-2141664BB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FFB377C0-3777-429E-98FD-95B45AEDC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0C02A1AD-227E-4CE2-A0EB-8650298D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092EB791-D235-4E01-A242-C8997AAF6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E27809FF-C9E7-43CE-B452-60B868037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0CC4F7EB-AF80-4CD7-936C-AF1F1A3FB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FBE3035-1B5E-4480-8710-A5C025201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3" name="Oval 33">
              <a:extLst>
                <a:ext uri="{FF2B5EF4-FFF2-40B4-BE49-F238E27FC236}">
                  <a16:creationId xmlns:a16="http://schemas.microsoft.com/office/drawing/2014/main" id="{164C1C5F-C5CF-47A1-B422-47D79CB35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4" name="Oval 34">
              <a:extLst>
                <a:ext uri="{FF2B5EF4-FFF2-40B4-BE49-F238E27FC236}">
                  <a16:creationId xmlns:a16="http://schemas.microsoft.com/office/drawing/2014/main" id="{92BC660A-807D-4F29-8D42-4E7B571B6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EC60EA6C-532B-4E70-B5DB-9F8742253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6" name="Oval 36">
              <a:extLst>
                <a:ext uri="{FF2B5EF4-FFF2-40B4-BE49-F238E27FC236}">
                  <a16:creationId xmlns:a16="http://schemas.microsoft.com/office/drawing/2014/main" id="{08D736EA-92F9-43C5-B9D9-7C467465C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9AB0F41D-58DC-4FEC-94BD-D66F26153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8" name="Oval 38">
              <a:extLst>
                <a:ext uri="{FF2B5EF4-FFF2-40B4-BE49-F238E27FC236}">
                  <a16:creationId xmlns:a16="http://schemas.microsoft.com/office/drawing/2014/main" id="{E3F12AA5-22A0-41A0-9B20-F5FD7A410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2245BFCB-2553-4C92-B777-EA80CE103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03EA850C-094A-43B1-82FA-28154628E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7DD8F6DF-3AE3-4FB7-9057-DCBF0A5D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" name="Oval 42">
              <a:extLst>
                <a:ext uri="{FF2B5EF4-FFF2-40B4-BE49-F238E27FC236}">
                  <a16:creationId xmlns:a16="http://schemas.microsoft.com/office/drawing/2014/main" id="{7832D62A-E846-4E65-880D-5D7A1F0A1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58E9D4C3-85AB-4638-AE53-4762765E9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" name="Oval 44">
              <a:extLst>
                <a:ext uri="{FF2B5EF4-FFF2-40B4-BE49-F238E27FC236}">
                  <a16:creationId xmlns:a16="http://schemas.microsoft.com/office/drawing/2014/main" id="{A30FE37E-C8DA-441C-9A98-09108B51A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E43EE0A9-5D49-4351-8BAA-1B0535F7C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D29F26A9-99FF-477A-ABE6-C383A7916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7C7C2EA0-B72B-4FE4-AC1E-B434AB00D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6768F48A-846E-40F4-9AA0-5629BD972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F9DCB8FD-50B6-4C5B-8258-4F28400C0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BFCDCC5E-946B-4461-9870-9FAD3147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4C38D6F0-E047-4508-ACAC-AF1DDA287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F7FABCCB-7B8A-4952-B601-56D976D56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D3E27BED-68D4-4463-8A7C-D0D98C358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47A78ABF-4306-456F-9408-55DB6AE6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08606C3A-68F0-4045-A9CB-81EEA6687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C25A8EBB-075F-4FD0-A417-682D76762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AD5341BA-3D70-4EA3-83F5-1B9CCB19D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214130B6-9C64-48AF-9BC9-5DE5BE5E6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F868182E-8D47-4961-B8E7-49619E0F2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9FE450B6-CC6C-4F2A-AE83-5D2D654AC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0E64726B-00D0-4E9B-875D-7067E08F1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12CDD8D4-5A81-408F-8BFC-A452578B5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C89B1772-9255-4247-85C8-980FCFA65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C386F7A1-2307-44A7-9D07-42214EBAC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FE26E3D3-16B4-4276-8BB3-F7CB6A208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E7F932C8-685D-48D9-BEBF-FA8D8628E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48B8534F-7F47-411D-9231-DF408AA53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C5B932CE-A635-4D44-8EA9-D0307E3B9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492AB806-4665-4C63-9199-4B2A509C6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8C34B7C8-B10A-419C-846E-B3DADEB3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113DA76A-3B7D-411D-B841-BB2310892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22624DA9-D874-4F16-86B6-BC1147A01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771F4390-4773-48D7-BBD6-AC56CD942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714B841A-0D08-428D-8925-057AC889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6B9E3D4F-E4D4-4487-BAB7-55CFC3430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FD820B71-DA1D-44A0-B498-16E429EBB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17F67990-709A-4CFE-92C4-9827D83CF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7E223AC8-F36E-4204-AB8E-AA72E3CB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BE856E4E-C600-425F-A2D7-CC40D91A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id="{5EAD5817-13A5-4EAD-BEF6-49484E99E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26453CB2-3D29-48D1-9F7A-D778A627C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id="{E75A72B1-F055-45A4-ADBB-1B647B375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id="{A2D3A269-A6EE-4655-AEE7-EF69C5909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id="{0908F219-7309-403B-83F4-88577D2C2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id="{AFF71A3A-5095-48AF-9395-999CB0ABA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id="{002D5AA4-8E18-4A51-B82D-F455E845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id="{CDFF4DED-B995-4E48-B95A-AB7138D60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id="{306079D2-D678-4187-9EA0-BDC1FF7EE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9" name="Freeform 89">
              <a:extLst>
                <a:ext uri="{FF2B5EF4-FFF2-40B4-BE49-F238E27FC236}">
                  <a16:creationId xmlns:a16="http://schemas.microsoft.com/office/drawing/2014/main" id="{53125C3E-1FEA-4D5D-A39E-DE6FF7F63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id="{0FF9F4CD-58BC-4A11-B141-369AF4792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A21A17DB-09DC-4695-919B-D67723742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01D4F1B5-C354-47FC-BF86-E173A705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FC757E65-8CCB-49CE-91CC-7C19EF372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48386DFB-3114-4219-877D-C0B402913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C10B89E1-D1C9-4ADB-A5C8-7C6B981C6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0B96711F-58F1-454E-85C5-00233C125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9B0AC60A-9983-47BB-BDC9-4B5A81D0D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1CCC3DB0-F46D-47CC-A6E1-EEEB2657A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0C9C952A-6261-4DEE-ADF7-872FC0CF2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E5CBA8C1-03FE-4012-B2FA-2C17ED772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BD13BC02-4C65-4C64-A727-A259F0E14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9FA4082E-E8FF-4A5C-AFAA-BECC12225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C16EBDFE-29A2-49E3-BE5E-DD34CB92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87D301DB-DCED-40A7-8300-3DB9ACCF6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5" name="Freeform 105">
              <a:extLst>
                <a:ext uri="{FF2B5EF4-FFF2-40B4-BE49-F238E27FC236}">
                  <a16:creationId xmlns:a16="http://schemas.microsoft.com/office/drawing/2014/main" id="{69B6550B-8C20-499E-8FA4-F21F65993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52A13E85-B91D-4368-BECC-80F19B82D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6A33BBD1-9A4C-43E8-B3C6-7F5C4BF57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1C5C1958-9AFC-4962-9DD4-4016E723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4CFA5641-D2FC-4728-BD54-91E93403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69E10EA3-FAB5-4A3B-9FC7-8373B741A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10F19337-102B-49D3-B4FE-1B16028F1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E1A167B2-0298-40C9-85E8-B97F518A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4D66DCD9-BBC2-4DE2-8C78-7B922B65C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63BE296C-1F52-4A93-9943-1F5998406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id="{A09B4272-EAA3-4BFA-A86B-2F1A1D3A4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6" name="Freeform 116">
              <a:extLst>
                <a:ext uri="{FF2B5EF4-FFF2-40B4-BE49-F238E27FC236}">
                  <a16:creationId xmlns:a16="http://schemas.microsoft.com/office/drawing/2014/main" id="{B077AD57-14DD-4BC3-AB3D-5C75C955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id="{D8959254-783B-4260-AEC8-48AEC258D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8" name="Freeform 118">
              <a:extLst>
                <a:ext uri="{FF2B5EF4-FFF2-40B4-BE49-F238E27FC236}">
                  <a16:creationId xmlns:a16="http://schemas.microsoft.com/office/drawing/2014/main" id="{3C37E605-1C31-4307-9238-7F07D7321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EC93E5D9-FEA2-4083-921C-BF888083B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11283E01-A90E-468F-9316-8CB7E475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1" name="Freeform 121">
              <a:extLst>
                <a:ext uri="{FF2B5EF4-FFF2-40B4-BE49-F238E27FC236}">
                  <a16:creationId xmlns:a16="http://schemas.microsoft.com/office/drawing/2014/main" id="{B7926F44-ECDF-40D5-A4BB-6A396D5D6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2" name="Freeform 122">
              <a:extLst>
                <a:ext uri="{FF2B5EF4-FFF2-40B4-BE49-F238E27FC236}">
                  <a16:creationId xmlns:a16="http://schemas.microsoft.com/office/drawing/2014/main" id="{09C5AF81-D7A7-4B31-9EAE-350ED3DFA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" name="Freeform 123">
              <a:extLst>
                <a:ext uri="{FF2B5EF4-FFF2-40B4-BE49-F238E27FC236}">
                  <a16:creationId xmlns:a16="http://schemas.microsoft.com/office/drawing/2014/main" id="{B533EE73-3D2F-43D0-BF87-18271B71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" name="Freeform 124">
              <a:extLst>
                <a:ext uri="{FF2B5EF4-FFF2-40B4-BE49-F238E27FC236}">
                  <a16:creationId xmlns:a16="http://schemas.microsoft.com/office/drawing/2014/main" id="{6ECE86FB-FB91-4379-8375-B428DE40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" name="Freeform 125">
              <a:extLst>
                <a:ext uri="{FF2B5EF4-FFF2-40B4-BE49-F238E27FC236}">
                  <a16:creationId xmlns:a16="http://schemas.microsoft.com/office/drawing/2014/main" id="{E60BB30B-88C8-45D5-8232-E82B42D1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" name="Freeform 126">
              <a:extLst>
                <a:ext uri="{FF2B5EF4-FFF2-40B4-BE49-F238E27FC236}">
                  <a16:creationId xmlns:a16="http://schemas.microsoft.com/office/drawing/2014/main" id="{20BA4C9F-DF2C-4311-BF81-C09913907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" name="Freeform 127">
              <a:extLst>
                <a:ext uri="{FF2B5EF4-FFF2-40B4-BE49-F238E27FC236}">
                  <a16:creationId xmlns:a16="http://schemas.microsoft.com/office/drawing/2014/main" id="{23E72BE1-C97B-4127-83FB-DCD22871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" name="Freeform 128">
              <a:extLst>
                <a:ext uri="{FF2B5EF4-FFF2-40B4-BE49-F238E27FC236}">
                  <a16:creationId xmlns:a16="http://schemas.microsoft.com/office/drawing/2014/main" id="{AC2E88B0-84B5-4FCE-B12E-38EF03ED7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" name="Freeform 129">
              <a:extLst>
                <a:ext uri="{FF2B5EF4-FFF2-40B4-BE49-F238E27FC236}">
                  <a16:creationId xmlns:a16="http://schemas.microsoft.com/office/drawing/2014/main" id="{E3B10ACF-1DCB-4AC9-A320-6CFE328AD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" name="Freeform 130">
              <a:extLst>
                <a:ext uri="{FF2B5EF4-FFF2-40B4-BE49-F238E27FC236}">
                  <a16:creationId xmlns:a16="http://schemas.microsoft.com/office/drawing/2014/main" id="{196D4A48-2FFA-4E33-8139-E742DF3C9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" name="Freeform 131">
              <a:extLst>
                <a:ext uri="{FF2B5EF4-FFF2-40B4-BE49-F238E27FC236}">
                  <a16:creationId xmlns:a16="http://schemas.microsoft.com/office/drawing/2014/main" id="{05B6A769-58C4-4793-8BB8-33EA8EB25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" name="Freeform 132">
              <a:extLst>
                <a:ext uri="{FF2B5EF4-FFF2-40B4-BE49-F238E27FC236}">
                  <a16:creationId xmlns:a16="http://schemas.microsoft.com/office/drawing/2014/main" id="{6E796DA7-CEFD-4E71-A4D5-A3096755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" name="Freeform 133">
              <a:extLst>
                <a:ext uri="{FF2B5EF4-FFF2-40B4-BE49-F238E27FC236}">
                  <a16:creationId xmlns:a16="http://schemas.microsoft.com/office/drawing/2014/main" id="{07A3A534-3FC3-431E-96B4-07C909B9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" name="Freeform 134">
              <a:extLst>
                <a:ext uri="{FF2B5EF4-FFF2-40B4-BE49-F238E27FC236}">
                  <a16:creationId xmlns:a16="http://schemas.microsoft.com/office/drawing/2014/main" id="{5B81BBE7-75D7-4314-B3E3-3C4A03DAF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id="{E9CCE552-A113-4BD4-ABC8-E4EDCABF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" name="Freeform 136">
              <a:extLst>
                <a:ext uri="{FF2B5EF4-FFF2-40B4-BE49-F238E27FC236}">
                  <a16:creationId xmlns:a16="http://schemas.microsoft.com/office/drawing/2014/main" id="{D6DAE716-6DFA-4456-BACF-81DE95AA7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7" name="Freeform 137">
              <a:extLst>
                <a:ext uri="{FF2B5EF4-FFF2-40B4-BE49-F238E27FC236}">
                  <a16:creationId xmlns:a16="http://schemas.microsoft.com/office/drawing/2014/main" id="{1EDE37DA-E82F-430D-853F-8657B2D08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38" name="文本框 137">
            <a:extLst>
              <a:ext uri="{FF2B5EF4-FFF2-40B4-BE49-F238E27FC236}">
                <a16:creationId xmlns:a16="http://schemas.microsoft.com/office/drawing/2014/main" id="{020E4E3B-273D-4277-8FF2-F71AF2E2958E}"/>
              </a:ext>
            </a:extLst>
          </p:cNvPr>
          <p:cNvSpPr txBox="1"/>
          <p:nvPr/>
        </p:nvSpPr>
        <p:spPr>
          <a:xfrm>
            <a:off x="4073289" y="238118"/>
            <a:ext cx="4575290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sử</a:t>
            </a:r>
            <a:endParaRPr kumimoji="0" lang="en-US" altLang="zh-CN" sz="22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BF38E0E2-E66C-498F-A008-C007310EADEA}"/>
              </a:ext>
            </a:extLst>
          </p:cNvPr>
          <p:cNvSpPr txBox="1"/>
          <p:nvPr/>
        </p:nvSpPr>
        <p:spPr>
          <a:xfrm>
            <a:off x="4065593" y="240905"/>
            <a:ext cx="4575290" cy="43088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sử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8566567" y="1059723"/>
            <a:ext cx="3779950" cy="2496947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id="{6B9D224A-73E4-4427-8577-77CFB796F5A7}"/>
                </a:ext>
              </a:extLst>
            </p:cNvPr>
            <p:cNvSpPr txBox="1"/>
            <p:nvPr/>
          </p:nvSpPr>
          <p:spPr>
            <a:xfrm>
              <a:off x="6694604" y="3120903"/>
              <a:ext cx="2721585" cy="7928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Đáp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147" name="Picture 1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67" y="1322599"/>
            <a:ext cx="3950140" cy="5211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48" name="组合 223">
            <a:extLst>
              <a:ext uri="{FF2B5EF4-FFF2-40B4-BE49-F238E27FC236}">
                <a16:creationId xmlns:a16="http://schemas.microsoft.com/office/drawing/2014/main" id="{08E12F62-8410-4884-B329-9F1A237D5188}"/>
              </a:ext>
            </a:extLst>
          </p:cNvPr>
          <p:cNvGrpSpPr/>
          <p:nvPr/>
        </p:nvGrpSpPr>
        <p:grpSpPr>
          <a:xfrm>
            <a:off x="9013194" y="3290300"/>
            <a:ext cx="3478415" cy="3081471"/>
            <a:chOff x="7876360" y="2160813"/>
            <a:chExt cx="3297280" cy="2550888"/>
          </a:xfrm>
        </p:grpSpPr>
        <p:grpSp>
          <p:nvGrpSpPr>
            <p:cNvPr id="149" name="组合 70">
              <a:extLst>
                <a:ext uri="{FF2B5EF4-FFF2-40B4-BE49-F238E27FC236}">
                  <a16:creationId xmlns:a16="http://schemas.microsoft.com/office/drawing/2014/main" id="{7D69C8A5-A0C3-44FA-92EC-988FD4634602}"/>
                </a:ext>
              </a:extLst>
            </p:cNvPr>
            <p:cNvGrpSpPr/>
            <p:nvPr/>
          </p:nvGrpSpPr>
          <p:grpSpPr>
            <a:xfrm>
              <a:off x="7876360" y="2160813"/>
              <a:ext cx="3297280" cy="2550888"/>
              <a:chOff x="1743075" y="1765300"/>
              <a:chExt cx="3660776" cy="2832100"/>
            </a:xfrm>
          </p:grpSpPr>
          <p:sp>
            <p:nvSpPr>
              <p:cNvPr id="151" name="任意多边形: 形状 71">
                <a:extLst>
                  <a:ext uri="{FF2B5EF4-FFF2-40B4-BE49-F238E27FC236}">
                    <a16:creationId xmlns:a16="http://schemas.microsoft.com/office/drawing/2014/main" id="{45E3174E-3192-4842-8112-F9AF36271A4D}"/>
                  </a:ext>
                </a:extLst>
              </p:cNvPr>
              <p:cNvSpPr/>
              <p:nvPr/>
            </p:nvSpPr>
            <p:spPr>
              <a:xfrm>
                <a:off x="1895475" y="2143125"/>
                <a:ext cx="3305175" cy="2333625"/>
              </a:xfrm>
              <a:custGeom>
                <a:avLst/>
                <a:gdLst>
                  <a:gd name="connsiteX0" fmla="*/ 0 w 3305175"/>
                  <a:gd name="connsiteY0" fmla="*/ 609600 h 2333625"/>
                  <a:gd name="connsiteX1" fmla="*/ 76200 w 3305175"/>
                  <a:gd name="connsiteY1" fmla="*/ 371475 h 2333625"/>
                  <a:gd name="connsiteX2" fmla="*/ 266700 w 3305175"/>
                  <a:gd name="connsiteY2" fmla="*/ 247650 h 2333625"/>
                  <a:gd name="connsiteX3" fmla="*/ 657225 w 3305175"/>
                  <a:gd name="connsiteY3" fmla="*/ 247650 h 2333625"/>
                  <a:gd name="connsiteX4" fmla="*/ 1057275 w 3305175"/>
                  <a:gd name="connsiteY4" fmla="*/ 276225 h 2333625"/>
                  <a:gd name="connsiteX5" fmla="*/ 1400175 w 3305175"/>
                  <a:gd name="connsiteY5" fmla="*/ 152400 h 2333625"/>
                  <a:gd name="connsiteX6" fmla="*/ 1609725 w 3305175"/>
                  <a:gd name="connsiteY6" fmla="*/ 238125 h 2333625"/>
                  <a:gd name="connsiteX7" fmla="*/ 2057400 w 3305175"/>
                  <a:gd name="connsiteY7" fmla="*/ 142875 h 2333625"/>
                  <a:gd name="connsiteX8" fmla="*/ 2533650 w 3305175"/>
                  <a:gd name="connsiteY8" fmla="*/ 0 h 2333625"/>
                  <a:gd name="connsiteX9" fmla="*/ 2886075 w 3305175"/>
                  <a:gd name="connsiteY9" fmla="*/ 19050 h 2333625"/>
                  <a:gd name="connsiteX10" fmla="*/ 3143250 w 3305175"/>
                  <a:gd name="connsiteY10" fmla="*/ 142875 h 2333625"/>
                  <a:gd name="connsiteX11" fmla="*/ 3305175 w 3305175"/>
                  <a:gd name="connsiteY11" fmla="*/ 352425 h 2333625"/>
                  <a:gd name="connsiteX12" fmla="*/ 3209925 w 3305175"/>
                  <a:gd name="connsiteY12" fmla="*/ 847725 h 2333625"/>
                  <a:gd name="connsiteX13" fmla="*/ 3048000 w 3305175"/>
                  <a:gd name="connsiteY13" fmla="*/ 1104900 h 2333625"/>
                  <a:gd name="connsiteX14" fmla="*/ 2905125 w 3305175"/>
                  <a:gd name="connsiteY14" fmla="*/ 1190625 h 2333625"/>
                  <a:gd name="connsiteX15" fmla="*/ 2990850 w 3305175"/>
                  <a:gd name="connsiteY15" fmla="*/ 1390650 h 2333625"/>
                  <a:gd name="connsiteX16" fmla="*/ 3200400 w 3305175"/>
                  <a:gd name="connsiteY16" fmla="*/ 1609725 h 2333625"/>
                  <a:gd name="connsiteX17" fmla="*/ 3276600 w 3305175"/>
                  <a:gd name="connsiteY17" fmla="*/ 1838325 h 2333625"/>
                  <a:gd name="connsiteX18" fmla="*/ 3067050 w 3305175"/>
                  <a:gd name="connsiteY18" fmla="*/ 2105025 h 2333625"/>
                  <a:gd name="connsiteX19" fmla="*/ 2876550 w 3305175"/>
                  <a:gd name="connsiteY19" fmla="*/ 2181225 h 2333625"/>
                  <a:gd name="connsiteX20" fmla="*/ 2486025 w 3305175"/>
                  <a:gd name="connsiteY20" fmla="*/ 2152650 h 2333625"/>
                  <a:gd name="connsiteX21" fmla="*/ 1981200 w 3305175"/>
                  <a:gd name="connsiteY21" fmla="*/ 2133600 h 2333625"/>
                  <a:gd name="connsiteX22" fmla="*/ 1609725 w 3305175"/>
                  <a:gd name="connsiteY22" fmla="*/ 2133600 h 2333625"/>
                  <a:gd name="connsiteX23" fmla="*/ 1085850 w 3305175"/>
                  <a:gd name="connsiteY23" fmla="*/ 2276475 h 2333625"/>
                  <a:gd name="connsiteX24" fmla="*/ 742950 w 3305175"/>
                  <a:gd name="connsiteY24" fmla="*/ 2333625 h 2333625"/>
                  <a:gd name="connsiteX25" fmla="*/ 400050 w 3305175"/>
                  <a:gd name="connsiteY25" fmla="*/ 2190750 h 2333625"/>
                  <a:gd name="connsiteX26" fmla="*/ 200025 w 3305175"/>
                  <a:gd name="connsiteY26" fmla="*/ 1962150 h 2333625"/>
                  <a:gd name="connsiteX27" fmla="*/ 95250 w 3305175"/>
                  <a:gd name="connsiteY27" fmla="*/ 1714500 h 2333625"/>
                  <a:gd name="connsiteX28" fmla="*/ 76200 w 3305175"/>
                  <a:gd name="connsiteY28" fmla="*/ 1447800 h 2333625"/>
                  <a:gd name="connsiteX29" fmla="*/ 209550 w 3305175"/>
                  <a:gd name="connsiteY29" fmla="*/ 1285875 h 2333625"/>
                  <a:gd name="connsiteX30" fmla="*/ 238125 w 3305175"/>
                  <a:gd name="connsiteY30" fmla="*/ 1200150 h 2333625"/>
                  <a:gd name="connsiteX31" fmla="*/ 57150 w 3305175"/>
                  <a:gd name="connsiteY31" fmla="*/ 904875 h 2333625"/>
                  <a:gd name="connsiteX32" fmla="*/ 0 w 3305175"/>
                  <a:gd name="connsiteY32" fmla="*/ 609600 h 23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05175" h="2333625">
                    <a:moveTo>
                      <a:pt x="0" y="609600"/>
                    </a:moveTo>
                    <a:lnTo>
                      <a:pt x="76200" y="371475"/>
                    </a:lnTo>
                    <a:lnTo>
                      <a:pt x="266700" y="247650"/>
                    </a:lnTo>
                    <a:lnTo>
                      <a:pt x="657225" y="247650"/>
                    </a:lnTo>
                    <a:lnTo>
                      <a:pt x="1057275" y="276225"/>
                    </a:lnTo>
                    <a:lnTo>
                      <a:pt x="1400175" y="152400"/>
                    </a:lnTo>
                    <a:lnTo>
                      <a:pt x="1609725" y="238125"/>
                    </a:lnTo>
                    <a:lnTo>
                      <a:pt x="2057400" y="142875"/>
                    </a:lnTo>
                    <a:lnTo>
                      <a:pt x="2533650" y="0"/>
                    </a:lnTo>
                    <a:lnTo>
                      <a:pt x="2886075" y="19050"/>
                    </a:lnTo>
                    <a:lnTo>
                      <a:pt x="3143250" y="142875"/>
                    </a:lnTo>
                    <a:lnTo>
                      <a:pt x="3305175" y="352425"/>
                    </a:lnTo>
                    <a:lnTo>
                      <a:pt x="3209925" y="847725"/>
                    </a:lnTo>
                    <a:lnTo>
                      <a:pt x="3048000" y="1104900"/>
                    </a:lnTo>
                    <a:lnTo>
                      <a:pt x="2905125" y="1190625"/>
                    </a:lnTo>
                    <a:lnTo>
                      <a:pt x="2990850" y="1390650"/>
                    </a:lnTo>
                    <a:lnTo>
                      <a:pt x="3200400" y="1609725"/>
                    </a:lnTo>
                    <a:lnTo>
                      <a:pt x="3276600" y="1838325"/>
                    </a:lnTo>
                    <a:lnTo>
                      <a:pt x="3067050" y="2105025"/>
                    </a:lnTo>
                    <a:lnTo>
                      <a:pt x="2876550" y="2181225"/>
                    </a:lnTo>
                    <a:lnTo>
                      <a:pt x="2486025" y="2152650"/>
                    </a:lnTo>
                    <a:lnTo>
                      <a:pt x="1981200" y="2133600"/>
                    </a:lnTo>
                    <a:lnTo>
                      <a:pt x="1609725" y="2133600"/>
                    </a:lnTo>
                    <a:lnTo>
                      <a:pt x="1085850" y="2276475"/>
                    </a:lnTo>
                    <a:lnTo>
                      <a:pt x="742950" y="2333625"/>
                    </a:lnTo>
                    <a:lnTo>
                      <a:pt x="400050" y="2190750"/>
                    </a:lnTo>
                    <a:lnTo>
                      <a:pt x="200025" y="1962150"/>
                    </a:lnTo>
                    <a:lnTo>
                      <a:pt x="95250" y="1714500"/>
                    </a:lnTo>
                    <a:lnTo>
                      <a:pt x="76200" y="1447800"/>
                    </a:lnTo>
                    <a:lnTo>
                      <a:pt x="209550" y="1285875"/>
                    </a:lnTo>
                    <a:lnTo>
                      <a:pt x="238125" y="1200150"/>
                    </a:lnTo>
                    <a:lnTo>
                      <a:pt x="57150" y="904875"/>
                    </a:lnTo>
                    <a:lnTo>
                      <a:pt x="0" y="6096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52" name="组合 72">
                <a:extLst>
                  <a:ext uri="{FF2B5EF4-FFF2-40B4-BE49-F238E27FC236}">
                    <a16:creationId xmlns:a16="http://schemas.microsoft.com/office/drawing/2014/main" id="{9C0ED4A2-171E-4993-91C5-9DECA08D0C75}"/>
                  </a:ext>
                </a:extLst>
              </p:cNvPr>
              <p:cNvGrpSpPr/>
              <p:nvPr/>
            </p:nvGrpSpPr>
            <p:grpSpPr>
              <a:xfrm>
                <a:off x="1743075" y="1765300"/>
                <a:ext cx="3660776" cy="2832100"/>
                <a:chOff x="1743075" y="1765300"/>
                <a:chExt cx="3660776" cy="2832100"/>
              </a:xfrm>
            </p:grpSpPr>
            <p:sp>
              <p:nvSpPr>
                <p:cNvPr id="153" name="Freeform 5">
                  <a:extLst>
                    <a:ext uri="{FF2B5EF4-FFF2-40B4-BE49-F238E27FC236}">
                      <a16:creationId xmlns:a16="http://schemas.microsoft.com/office/drawing/2014/main" id="{C49A3D0F-3592-4779-BAD9-36F1EFEBBB1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78000" y="1982788"/>
                  <a:ext cx="3621088" cy="2601913"/>
                </a:xfrm>
                <a:custGeom>
                  <a:avLst/>
                  <a:gdLst>
                    <a:gd name="T0" fmla="*/ 809 w 853"/>
                    <a:gd name="T1" fmla="*/ 415 h 612"/>
                    <a:gd name="T2" fmla="*/ 775 w 853"/>
                    <a:gd name="T3" fmla="*/ 359 h 612"/>
                    <a:gd name="T4" fmla="*/ 728 w 853"/>
                    <a:gd name="T5" fmla="*/ 329 h 612"/>
                    <a:gd name="T6" fmla="*/ 818 w 853"/>
                    <a:gd name="T7" fmla="*/ 110 h 612"/>
                    <a:gd name="T8" fmla="*/ 716 w 853"/>
                    <a:gd name="T9" fmla="*/ 15 h 612"/>
                    <a:gd name="T10" fmla="*/ 547 w 853"/>
                    <a:gd name="T11" fmla="*/ 31 h 612"/>
                    <a:gd name="T12" fmla="*/ 455 w 853"/>
                    <a:gd name="T13" fmla="*/ 67 h 612"/>
                    <a:gd name="T14" fmla="*/ 375 w 853"/>
                    <a:gd name="T15" fmla="*/ 58 h 612"/>
                    <a:gd name="T16" fmla="*/ 371 w 853"/>
                    <a:gd name="T17" fmla="*/ 56 h 612"/>
                    <a:gd name="T18" fmla="*/ 345 w 853"/>
                    <a:gd name="T19" fmla="*/ 56 h 612"/>
                    <a:gd name="T20" fmla="*/ 194 w 853"/>
                    <a:gd name="T21" fmla="*/ 66 h 612"/>
                    <a:gd name="T22" fmla="*/ 48 w 853"/>
                    <a:gd name="T23" fmla="*/ 94 h 612"/>
                    <a:gd name="T24" fmla="*/ 5 w 853"/>
                    <a:gd name="T25" fmla="*/ 229 h 612"/>
                    <a:gd name="T26" fmla="*/ 67 w 853"/>
                    <a:gd name="T27" fmla="*/ 330 h 612"/>
                    <a:gd name="T28" fmla="*/ 19 w 853"/>
                    <a:gd name="T29" fmla="*/ 402 h 612"/>
                    <a:gd name="T30" fmla="*/ 49 w 853"/>
                    <a:gd name="T31" fmla="*/ 513 h 612"/>
                    <a:gd name="T32" fmla="*/ 245 w 853"/>
                    <a:gd name="T33" fmla="*/ 599 h 612"/>
                    <a:gd name="T34" fmla="*/ 384 w 853"/>
                    <a:gd name="T35" fmla="*/ 565 h 612"/>
                    <a:gd name="T36" fmla="*/ 523 w 853"/>
                    <a:gd name="T37" fmla="*/ 550 h 612"/>
                    <a:gd name="T38" fmla="*/ 774 w 853"/>
                    <a:gd name="T39" fmla="*/ 539 h 612"/>
                    <a:gd name="T40" fmla="*/ 817 w 853"/>
                    <a:gd name="T41" fmla="*/ 434 h 612"/>
                    <a:gd name="T42" fmla="*/ 809 w 853"/>
                    <a:gd name="T43" fmla="*/ 415 h 612"/>
                    <a:gd name="T44" fmla="*/ 749 w 853"/>
                    <a:gd name="T45" fmla="*/ 506 h 612"/>
                    <a:gd name="T46" fmla="*/ 535 w 853"/>
                    <a:gd name="T47" fmla="*/ 509 h 612"/>
                    <a:gd name="T48" fmla="*/ 302 w 853"/>
                    <a:gd name="T49" fmla="*/ 543 h 612"/>
                    <a:gd name="T50" fmla="*/ 189 w 853"/>
                    <a:gd name="T51" fmla="*/ 561 h 612"/>
                    <a:gd name="T52" fmla="*/ 111 w 853"/>
                    <a:gd name="T53" fmla="*/ 523 h 612"/>
                    <a:gd name="T54" fmla="*/ 58 w 853"/>
                    <a:gd name="T55" fmla="*/ 435 h 612"/>
                    <a:gd name="T56" fmla="*/ 69 w 853"/>
                    <a:gd name="T57" fmla="*/ 381 h 612"/>
                    <a:gd name="T58" fmla="*/ 102 w 853"/>
                    <a:gd name="T59" fmla="*/ 335 h 612"/>
                    <a:gd name="T60" fmla="*/ 99 w 853"/>
                    <a:gd name="T61" fmla="*/ 320 h 612"/>
                    <a:gd name="T62" fmla="*/ 94 w 853"/>
                    <a:gd name="T63" fmla="*/ 311 h 612"/>
                    <a:gd name="T64" fmla="*/ 46 w 853"/>
                    <a:gd name="T65" fmla="*/ 197 h 612"/>
                    <a:gd name="T66" fmla="*/ 62 w 853"/>
                    <a:gd name="T67" fmla="*/ 138 h 612"/>
                    <a:gd name="T68" fmla="*/ 113 w 853"/>
                    <a:gd name="T69" fmla="*/ 112 h 612"/>
                    <a:gd name="T70" fmla="*/ 257 w 853"/>
                    <a:gd name="T71" fmla="*/ 117 h 612"/>
                    <a:gd name="T72" fmla="*/ 368 w 853"/>
                    <a:gd name="T73" fmla="*/ 89 h 612"/>
                    <a:gd name="T74" fmla="*/ 466 w 853"/>
                    <a:gd name="T75" fmla="*/ 106 h 612"/>
                    <a:gd name="T76" fmla="*/ 541 w 853"/>
                    <a:gd name="T77" fmla="*/ 77 h 612"/>
                    <a:gd name="T78" fmla="*/ 620 w 853"/>
                    <a:gd name="T79" fmla="*/ 56 h 612"/>
                    <a:gd name="T80" fmla="*/ 753 w 853"/>
                    <a:gd name="T81" fmla="*/ 84 h 612"/>
                    <a:gd name="T82" fmla="*/ 785 w 853"/>
                    <a:gd name="T83" fmla="*/ 195 h 612"/>
                    <a:gd name="T84" fmla="*/ 696 w 853"/>
                    <a:gd name="T85" fmla="*/ 298 h 612"/>
                    <a:gd name="T86" fmla="*/ 682 w 853"/>
                    <a:gd name="T87" fmla="*/ 324 h 612"/>
                    <a:gd name="T88" fmla="*/ 689 w 853"/>
                    <a:gd name="T89" fmla="*/ 335 h 612"/>
                    <a:gd name="T90" fmla="*/ 695 w 853"/>
                    <a:gd name="T91" fmla="*/ 352 h 612"/>
                    <a:gd name="T92" fmla="*/ 741 w 853"/>
                    <a:gd name="T93" fmla="*/ 393 h 612"/>
                    <a:gd name="T94" fmla="*/ 777 w 853"/>
                    <a:gd name="T95" fmla="*/ 432 h 612"/>
                    <a:gd name="T96" fmla="*/ 749 w 853"/>
                    <a:gd name="T97" fmla="*/ 506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53" h="612">
                      <a:moveTo>
                        <a:pt x="809" y="415"/>
                      </a:moveTo>
                      <a:cubicBezTo>
                        <a:pt x="813" y="395"/>
                        <a:pt x="788" y="372"/>
                        <a:pt x="775" y="359"/>
                      </a:cubicBezTo>
                      <a:cubicBezTo>
                        <a:pt x="761" y="346"/>
                        <a:pt x="745" y="336"/>
                        <a:pt x="728" y="329"/>
                      </a:cubicBezTo>
                      <a:cubicBezTo>
                        <a:pt x="805" y="287"/>
                        <a:pt x="853" y="197"/>
                        <a:pt x="818" y="110"/>
                      </a:cubicBezTo>
                      <a:cubicBezTo>
                        <a:pt x="800" y="64"/>
                        <a:pt x="764" y="28"/>
                        <a:pt x="716" y="15"/>
                      </a:cubicBezTo>
                      <a:cubicBezTo>
                        <a:pt x="661" y="0"/>
                        <a:pt x="600" y="15"/>
                        <a:pt x="547" y="31"/>
                      </a:cubicBezTo>
                      <a:cubicBezTo>
                        <a:pt x="515" y="41"/>
                        <a:pt x="486" y="56"/>
                        <a:pt x="455" y="67"/>
                      </a:cubicBezTo>
                      <a:cubicBezTo>
                        <a:pt x="430" y="75"/>
                        <a:pt x="395" y="79"/>
                        <a:pt x="375" y="58"/>
                      </a:cubicBezTo>
                      <a:cubicBezTo>
                        <a:pt x="374" y="57"/>
                        <a:pt x="372" y="56"/>
                        <a:pt x="371" y="56"/>
                      </a:cubicBezTo>
                      <a:cubicBezTo>
                        <a:pt x="364" y="50"/>
                        <a:pt x="353" y="49"/>
                        <a:pt x="345" y="56"/>
                      </a:cubicBezTo>
                      <a:cubicBezTo>
                        <a:pt x="303" y="94"/>
                        <a:pt x="244" y="70"/>
                        <a:pt x="194" y="66"/>
                      </a:cubicBezTo>
                      <a:cubicBezTo>
                        <a:pt x="147" y="63"/>
                        <a:pt x="88" y="64"/>
                        <a:pt x="48" y="94"/>
                      </a:cubicBezTo>
                      <a:cubicBezTo>
                        <a:pt x="6" y="125"/>
                        <a:pt x="0" y="180"/>
                        <a:pt x="5" y="229"/>
                      </a:cubicBezTo>
                      <a:cubicBezTo>
                        <a:pt x="8" y="268"/>
                        <a:pt x="26" y="319"/>
                        <a:pt x="67" y="330"/>
                      </a:cubicBezTo>
                      <a:cubicBezTo>
                        <a:pt x="43" y="347"/>
                        <a:pt x="24" y="374"/>
                        <a:pt x="19" y="402"/>
                      </a:cubicBezTo>
                      <a:cubicBezTo>
                        <a:pt x="12" y="441"/>
                        <a:pt x="28" y="482"/>
                        <a:pt x="49" y="513"/>
                      </a:cubicBezTo>
                      <a:cubicBezTo>
                        <a:pt x="93" y="580"/>
                        <a:pt x="166" y="612"/>
                        <a:pt x="245" y="599"/>
                      </a:cubicBezTo>
                      <a:cubicBezTo>
                        <a:pt x="292" y="592"/>
                        <a:pt x="338" y="575"/>
                        <a:pt x="384" y="565"/>
                      </a:cubicBezTo>
                      <a:cubicBezTo>
                        <a:pt x="430" y="555"/>
                        <a:pt x="476" y="548"/>
                        <a:pt x="523" y="550"/>
                      </a:cubicBezTo>
                      <a:cubicBezTo>
                        <a:pt x="605" y="553"/>
                        <a:pt x="699" y="594"/>
                        <a:pt x="774" y="539"/>
                      </a:cubicBezTo>
                      <a:cubicBezTo>
                        <a:pt x="806" y="515"/>
                        <a:pt x="826" y="474"/>
                        <a:pt x="817" y="434"/>
                      </a:cubicBezTo>
                      <a:cubicBezTo>
                        <a:pt x="815" y="427"/>
                        <a:pt x="812" y="421"/>
                        <a:pt x="809" y="415"/>
                      </a:cubicBezTo>
                      <a:close/>
                      <a:moveTo>
                        <a:pt x="749" y="506"/>
                      </a:moveTo>
                      <a:cubicBezTo>
                        <a:pt x="688" y="550"/>
                        <a:pt x="602" y="514"/>
                        <a:pt x="535" y="509"/>
                      </a:cubicBezTo>
                      <a:cubicBezTo>
                        <a:pt x="456" y="504"/>
                        <a:pt x="378" y="523"/>
                        <a:pt x="302" y="543"/>
                      </a:cubicBezTo>
                      <a:cubicBezTo>
                        <a:pt x="266" y="553"/>
                        <a:pt x="227" y="566"/>
                        <a:pt x="189" y="561"/>
                      </a:cubicBezTo>
                      <a:cubicBezTo>
                        <a:pt x="160" y="557"/>
                        <a:pt x="133" y="542"/>
                        <a:pt x="111" y="523"/>
                      </a:cubicBezTo>
                      <a:cubicBezTo>
                        <a:pt x="86" y="500"/>
                        <a:pt x="65" y="469"/>
                        <a:pt x="58" y="435"/>
                      </a:cubicBezTo>
                      <a:cubicBezTo>
                        <a:pt x="55" y="415"/>
                        <a:pt x="58" y="398"/>
                        <a:pt x="69" y="381"/>
                      </a:cubicBezTo>
                      <a:cubicBezTo>
                        <a:pt x="79" y="365"/>
                        <a:pt x="94" y="352"/>
                        <a:pt x="102" y="335"/>
                      </a:cubicBezTo>
                      <a:cubicBezTo>
                        <a:pt x="105" y="330"/>
                        <a:pt x="103" y="323"/>
                        <a:pt x="99" y="320"/>
                      </a:cubicBezTo>
                      <a:cubicBezTo>
                        <a:pt x="99" y="317"/>
                        <a:pt x="97" y="313"/>
                        <a:pt x="94" y="311"/>
                      </a:cubicBezTo>
                      <a:cubicBezTo>
                        <a:pt x="56" y="284"/>
                        <a:pt x="45" y="242"/>
                        <a:pt x="46" y="197"/>
                      </a:cubicBezTo>
                      <a:cubicBezTo>
                        <a:pt x="46" y="177"/>
                        <a:pt x="49" y="154"/>
                        <a:pt x="62" y="138"/>
                      </a:cubicBezTo>
                      <a:cubicBezTo>
                        <a:pt x="74" y="123"/>
                        <a:pt x="94" y="116"/>
                        <a:pt x="113" y="112"/>
                      </a:cubicBezTo>
                      <a:cubicBezTo>
                        <a:pt x="161" y="102"/>
                        <a:pt x="209" y="111"/>
                        <a:pt x="257" y="117"/>
                      </a:cubicBezTo>
                      <a:cubicBezTo>
                        <a:pt x="296" y="122"/>
                        <a:pt x="341" y="119"/>
                        <a:pt x="368" y="89"/>
                      </a:cubicBezTo>
                      <a:cubicBezTo>
                        <a:pt x="390" y="117"/>
                        <a:pt x="430" y="118"/>
                        <a:pt x="466" y="106"/>
                      </a:cubicBezTo>
                      <a:cubicBezTo>
                        <a:pt x="491" y="97"/>
                        <a:pt x="515" y="86"/>
                        <a:pt x="541" y="77"/>
                      </a:cubicBezTo>
                      <a:cubicBezTo>
                        <a:pt x="567" y="68"/>
                        <a:pt x="593" y="61"/>
                        <a:pt x="620" y="56"/>
                      </a:cubicBezTo>
                      <a:cubicBezTo>
                        <a:pt x="667" y="47"/>
                        <a:pt x="718" y="48"/>
                        <a:pt x="753" y="84"/>
                      </a:cubicBezTo>
                      <a:cubicBezTo>
                        <a:pt x="781" y="113"/>
                        <a:pt x="794" y="156"/>
                        <a:pt x="785" y="195"/>
                      </a:cubicBezTo>
                      <a:cubicBezTo>
                        <a:pt x="775" y="241"/>
                        <a:pt x="740" y="280"/>
                        <a:pt x="696" y="298"/>
                      </a:cubicBezTo>
                      <a:cubicBezTo>
                        <a:pt x="686" y="303"/>
                        <a:pt x="678" y="312"/>
                        <a:pt x="682" y="324"/>
                      </a:cubicBezTo>
                      <a:cubicBezTo>
                        <a:pt x="683" y="329"/>
                        <a:pt x="686" y="333"/>
                        <a:pt x="689" y="335"/>
                      </a:cubicBezTo>
                      <a:cubicBezTo>
                        <a:pt x="688" y="341"/>
                        <a:pt x="689" y="347"/>
                        <a:pt x="695" y="352"/>
                      </a:cubicBezTo>
                      <a:cubicBezTo>
                        <a:pt x="710" y="365"/>
                        <a:pt x="725" y="379"/>
                        <a:pt x="741" y="393"/>
                      </a:cubicBezTo>
                      <a:cubicBezTo>
                        <a:pt x="754" y="404"/>
                        <a:pt x="769" y="415"/>
                        <a:pt x="777" y="432"/>
                      </a:cubicBezTo>
                      <a:cubicBezTo>
                        <a:pt x="788" y="458"/>
                        <a:pt x="771" y="491"/>
                        <a:pt x="749" y="506"/>
                      </a:cubicBezTo>
                      <a:close/>
                    </a:path>
                  </a:pathLst>
                </a:custGeom>
                <a:solidFill>
                  <a:srgbClr val="FF4D67">
                    <a:alpha val="64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6">
                  <a:extLst>
                    <a:ext uri="{FF2B5EF4-FFF2-40B4-BE49-F238E27FC236}">
                      <a16:creationId xmlns:a16="http://schemas.microsoft.com/office/drawing/2014/main" id="{1A1209E8-A762-4CA4-A9C2-B6C981FC30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43075" y="1765300"/>
                  <a:ext cx="3660776" cy="2832100"/>
                </a:xfrm>
                <a:custGeom>
                  <a:avLst/>
                  <a:gdLst>
                    <a:gd name="T0" fmla="*/ 746 w 862"/>
                    <a:gd name="T1" fmla="*/ 379 h 666"/>
                    <a:gd name="T2" fmla="*/ 826 w 862"/>
                    <a:gd name="T3" fmla="*/ 259 h 666"/>
                    <a:gd name="T4" fmla="*/ 782 w 862"/>
                    <a:gd name="T5" fmla="*/ 95 h 666"/>
                    <a:gd name="T6" fmla="*/ 630 w 862"/>
                    <a:gd name="T7" fmla="*/ 69 h 666"/>
                    <a:gd name="T8" fmla="*/ 432 w 862"/>
                    <a:gd name="T9" fmla="*/ 124 h 666"/>
                    <a:gd name="T10" fmla="*/ 377 w 862"/>
                    <a:gd name="T11" fmla="*/ 89 h 666"/>
                    <a:gd name="T12" fmla="*/ 377 w 862"/>
                    <a:gd name="T13" fmla="*/ 82 h 666"/>
                    <a:gd name="T14" fmla="*/ 379 w 862"/>
                    <a:gd name="T15" fmla="*/ 73 h 666"/>
                    <a:gd name="T16" fmla="*/ 412 w 862"/>
                    <a:gd name="T17" fmla="*/ 43 h 666"/>
                    <a:gd name="T18" fmla="*/ 452 w 862"/>
                    <a:gd name="T19" fmla="*/ 85 h 666"/>
                    <a:gd name="T20" fmla="*/ 422 w 862"/>
                    <a:gd name="T21" fmla="*/ 95 h 666"/>
                    <a:gd name="T22" fmla="*/ 416 w 862"/>
                    <a:gd name="T23" fmla="*/ 65 h 666"/>
                    <a:gd name="T24" fmla="*/ 410 w 862"/>
                    <a:gd name="T25" fmla="*/ 59 h 666"/>
                    <a:gd name="T26" fmla="*/ 426 w 862"/>
                    <a:gd name="T27" fmla="*/ 107 h 666"/>
                    <a:gd name="T28" fmla="*/ 463 w 862"/>
                    <a:gd name="T29" fmla="*/ 66 h 666"/>
                    <a:gd name="T30" fmla="*/ 401 w 862"/>
                    <a:gd name="T31" fmla="*/ 38 h 666"/>
                    <a:gd name="T32" fmla="*/ 379 w 862"/>
                    <a:gd name="T33" fmla="*/ 55 h 666"/>
                    <a:gd name="T34" fmla="*/ 307 w 862"/>
                    <a:gd name="T35" fmla="*/ 13 h 666"/>
                    <a:gd name="T36" fmla="*/ 282 w 862"/>
                    <a:gd name="T37" fmla="*/ 67 h 666"/>
                    <a:gd name="T38" fmla="*/ 329 w 862"/>
                    <a:gd name="T39" fmla="*/ 75 h 666"/>
                    <a:gd name="T40" fmla="*/ 324 w 862"/>
                    <a:gd name="T41" fmla="*/ 70 h 666"/>
                    <a:gd name="T42" fmla="*/ 289 w 862"/>
                    <a:gd name="T43" fmla="*/ 60 h 666"/>
                    <a:gd name="T44" fmla="*/ 318 w 862"/>
                    <a:gd name="T45" fmla="*/ 20 h 666"/>
                    <a:gd name="T46" fmla="*/ 370 w 862"/>
                    <a:gd name="T47" fmla="*/ 71 h 666"/>
                    <a:gd name="T48" fmla="*/ 368 w 862"/>
                    <a:gd name="T49" fmla="*/ 79 h 666"/>
                    <a:gd name="T50" fmla="*/ 367 w 862"/>
                    <a:gd name="T51" fmla="*/ 82 h 666"/>
                    <a:gd name="T52" fmla="*/ 292 w 862"/>
                    <a:gd name="T53" fmla="*/ 120 h 666"/>
                    <a:gd name="T54" fmla="*/ 205 w 862"/>
                    <a:gd name="T55" fmla="*/ 115 h 666"/>
                    <a:gd name="T56" fmla="*/ 112 w 862"/>
                    <a:gd name="T57" fmla="*/ 111 h 666"/>
                    <a:gd name="T58" fmla="*/ 52 w 862"/>
                    <a:gd name="T59" fmla="*/ 140 h 666"/>
                    <a:gd name="T60" fmla="*/ 4 w 862"/>
                    <a:gd name="T61" fmla="*/ 263 h 666"/>
                    <a:gd name="T62" fmla="*/ 75 w 862"/>
                    <a:gd name="T63" fmla="*/ 378 h 666"/>
                    <a:gd name="T64" fmla="*/ 47 w 862"/>
                    <a:gd name="T65" fmla="*/ 567 h 666"/>
                    <a:gd name="T66" fmla="*/ 256 w 862"/>
                    <a:gd name="T67" fmla="*/ 656 h 666"/>
                    <a:gd name="T68" fmla="*/ 549 w 862"/>
                    <a:gd name="T69" fmla="*/ 607 h 666"/>
                    <a:gd name="T70" fmla="*/ 806 w 862"/>
                    <a:gd name="T71" fmla="*/ 582 h 666"/>
                    <a:gd name="T72" fmla="*/ 746 w 862"/>
                    <a:gd name="T73" fmla="*/ 379 h 666"/>
                    <a:gd name="T74" fmla="*/ 794 w 862"/>
                    <a:gd name="T75" fmla="*/ 580 h 666"/>
                    <a:gd name="T76" fmla="*/ 555 w 862"/>
                    <a:gd name="T77" fmla="*/ 598 h 666"/>
                    <a:gd name="T78" fmla="*/ 310 w 862"/>
                    <a:gd name="T79" fmla="*/ 637 h 666"/>
                    <a:gd name="T80" fmla="*/ 82 w 862"/>
                    <a:gd name="T81" fmla="*/ 598 h 666"/>
                    <a:gd name="T82" fmla="*/ 34 w 862"/>
                    <a:gd name="T83" fmla="*/ 489 h 666"/>
                    <a:gd name="T84" fmla="*/ 87 w 862"/>
                    <a:gd name="T85" fmla="*/ 383 h 666"/>
                    <a:gd name="T86" fmla="*/ 87 w 862"/>
                    <a:gd name="T87" fmla="*/ 374 h 666"/>
                    <a:gd name="T88" fmla="*/ 20 w 862"/>
                    <a:gd name="T89" fmla="*/ 209 h 666"/>
                    <a:gd name="T90" fmla="*/ 82 w 862"/>
                    <a:gd name="T91" fmla="*/ 130 h 666"/>
                    <a:gd name="T92" fmla="*/ 196 w 862"/>
                    <a:gd name="T93" fmla="*/ 124 h 666"/>
                    <a:gd name="T94" fmla="*/ 303 w 862"/>
                    <a:gd name="T95" fmla="*/ 130 h 666"/>
                    <a:gd name="T96" fmla="*/ 369 w 862"/>
                    <a:gd name="T97" fmla="*/ 98 h 666"/>
                    <a:gd name="T98" fmla="*/ 369 w 862"/>
                    <a:gd name="T99" fmla="*/ 97 h 666"/>
                    <a:gd name="T100" fmla="*/ 371 w 862"/>
                    <a:gd name="T101" fmla="*/ 104 h 666"/>
                    <a:gd name="T102" fmla="*/ 453 w 862"/>
                    <a:gd name="T103" fmla="*/ 132 h 666"/>
                    <a:gd name="T104" fmla="*/ 578 w 862"/>
                    <a:gd name="T105" fmla="*/ 95 h 666"/>
                    <a:gd name="T106" fmla="*/ 793 w 862"/>
                    <a:gd name="T107" fmla="*/ 120 h 666"/>
                    <a:gd name="T108" fmla="*/ 815 w 862"/>
                    <a:gd name="T109" fmla="*/ 262 h 666"/>
                    <a:gd name="T110" fmla="*/ 729 w 862"/>
                    <a:gd name="T111" fmla="*/ 371 h 666"/>
                    <a:gd name="T112" fmla="*/ 728 w 862"/>
                    <a:gd name="T113" fmla="*/ 381 h 666"/>
                    <a:gd name="T114" fmla="*/ 794 w 862"/>
                    <a:gd name="T115" fmla="*/ 58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2" h="666">
                      <a:moveTo>
                        <a:pt x="746" y="379"/>
                      </a:moveTo>
                      <a:cubicBezTo>
                        <a:pt x="797" y="367"/>
                        <a:pt x="817" y="306"/>
                        <a:pt x="826" y="259"/>
                      </a:cubicBezTo>
                      <a:cubicBezTo>
                        <a:pt x="836" y="201"/>
                        <a:pt x="828" y="135"/>
                        <a:pt x="782" y="95"/>
                      </a:cubicBezTo>
                      <a:cubicBezTo>
                        <a:pt x="740" y="59"/>
                        <a:pt x="681" y="58"/>
                        <a:pt x="630" y="69"/>
                      </a:cubicBezTo>
                      <a:cubicBezTo>
                        <a:pt x="563" y="83"/>
                        <a:pt x="502" y="121"/>
                        <a:pt x="432" y="124"/>
                      </a:cubicBezTo>
                      <a:cubicBezTo>
                        <a:pt x="407" y="126"/>
                        <a:pt x="380" y="118"/>
                        <a:pt x="377" y="89"/>
                      </a:cubicBezTo>
                      <a:cubicBezTo>
                        <a:pt x="377" y="86"/>
                        <a:pt x="377" y="84"/>
                        <a:pt x="377" y="82"/>
                      </a:cubicBezTo>
                      <a:cubicBezTo>
                        <a:pt x="378" y="79"/>
                        <a:pt x="379" y="76"/>
                        <a:pt x="379" y="73"/>
                      </a:cubicBezTo>
                      <a:cubicBezTo>
                        <a:pt x="384" y="58"/>
                        <a:pt x="397" y="46"/>
                        <a:pt x="412" y="43"/>
                      </a:cubicBezTo>
                      <a:cubicBezTo>
                        <a:pt x="435" y="38"/>
                        <a:pt x="465" y="59"/>
                        <a:pt x="452" y="85"/>
                      </a:cubicBezTo>
                      <a:cubicBezTo>
                        <a:pt x="447" y="96"/>
                        <a:pt x="432" y="101"/>
                        <a:pt x="422" y="95"/>
                      </a:cubicBezTo>
                      <a:cubicBezTo>
                        <a:pt x="411" y="89"/>
                        <a:pt x="408" y="75"/>
                        <a:pt x="416" y="65"/>
                      </a:cubicBezTo>
                      <a:cubicBezTo>
                        <a:pt x="420" y="61"/>
                        <a:pt x="414" y="54"/>
                        <a:pt x="410" y="59"/>
                      </a:cubicBezTo>
                      <a:cubicBezTo>
                        <a:pt x="395" y="75"/>
                        <a:pt x="403" y="104"/>
                        <a:pt x="426" y="107"/>
                      </a:cubicBezTo>
                      <a:cubicBezTo>
                        <a:pt x="449" y="110"/>
                        <a:pt x="468" y="88"/>
                        <a:pt x="463" y="66"/>
                      </a:cubicBezTo>
                      <a:cubicBezTo>
                        <a:pt x="457" y="38"/>
                        <a:pt x="425" y="27"/>
                        <a:pt x="401" y="38"/>
                      </a:cubicBezTo>
                      <a:cubicBezTo>
                        <a:pt x="392" y="41"/>
                        <a:pt x="384" y="47"/>
                        <a:pt x="379" y="55"/>
                      </a:cubicBezTo>
                      <a:cubicBezTo>
                        <a:pt x="372" y="25"/>
                        <a:pt x="342" y="0"/>
                        <a:pt x="307" y="13"/>
                      </a:cubicBezTo>
                      <a:cubicBezTo>
                        <a:pt x="287" y="21"/>
                        <a:pt x="270" y="46"/>
                        <a:pt x="282" y="67"/>
                      </a:cubicBezTo>
                      <a:cubicBezTo>
                        <a:pt x="292" y="83"/>
                        <a:pt x="315" y="89"/>
                        <a:pt x="329" y="75"/>
                      </a:cubicBezTo>
                      <a:cubicBezTo>
                        <a:pt x="333" y="72"/>
                        <a:pt x="327" y="67"/>
                        <a:pt x="324" y="70"/>
                      </a:cubicBezTo>
                      <a:cubicBezTo>
                        <a:pt x="313" y="80"/>
                        <a:pt x="295" y="73"/>
                        <a:pt x="289" y="60"/>
                      </a:cubicBezTo>
                      <a:cubicBezTo>
                        <a:pt x="281" y="41"/>
                        <a:pt x="301" y="23"/>
                        <a:pt x="318" y="20"/>
                      </a:cubicBezTo>
                      <a:cubicBezTo>
                        <a:pt x="349" y="14"/>
                        <a:pt x="374" y="42"/>
                        <a:pt x="370" y="71"/>
                      </a:cubicBezTo>
                      <a:cubicBezTo>
                        <a:pt x="370" y="73"/>
                        <a:pt x="369" y="76"/>
                        <a:pt x="368" y="79"/>
                      </a:cubicBezTo>
                      <a:cubicBezTo>
                        <a:pt x="368" y="80"/>
                        <a:pt x="368" y="81"/>
                        <a:pt x="367" y="82"/>
                      </a:cubicBezTo>
                      <a:cubicBezTo>
                        <a:pt x="355" y="111"/>
                        <a:pt x="320" y="120"/>
                        <a:pt x="292" y="120"/>
                      </a:cubicBezTo>
                      <a:cubicBezTo>
                        <a:pt x="263" y="121"/>
                        <a:pt x="234" y="117"/>
                        <a:pt x="205" y="115"/>
                      </a:cubicBezTo>
                      <a:cubicBezTo>
                        <a:pt x="174" y="113"/>
                        <a:pt x="142" y="107"/>
                        <a:pt x="112" y="111"/>
                      </a:cubicBezTo>
                      <a:cubicBezTo>
                        <a:pt x="89" y="113"/>
                        <a:pt x="69" y="124"/>
                        <a:pt x="52" y="140"/>
                      </a:cubicBezTo>
                      <a:cubicBezTo>
                        <a:pt x="18" y="171"/>
                        <a:pt x="0" y="218"/>
                        <a:pt x="4" y="263"/>
                      </a:cubicBezTo>
                      <a:cubicBezTo>
                        <a:pt x="8" y="310"/>
                        <a:pt x="35" y="353"/>
                        <a:pt x="75" y="378"/>
                      </a:cubicBezTo>
                      <a:cubicBezTo>
                        <a:pt x="11" y="416"/>
                        <a:pt x="15" y="510"/>
                        <a:pt x="47" y="567"/>
                      </a:cubicBezTo>
                      <a:cubicBezTo>
                        <a:pt x="90" y="643"/>
                        <a:pt x="174" y="666"/>
                        <a:pt x="256" y="656"/>
                      </a:cubicBezTo>
                      <a:cubicBezTo>
                        <a:pt x="355" y="645"/>
                        <a:pt x="448" y="595"/>
                        <a:pt x="549" y="607"/>
                      </a:cubicBezTo>
                      <a:cubicBezTo>
                        <a:pt x="632" y="616"/>
                        <a:pt x="739" y="655"/>
                        <a:pt x="806" y="582"/>
                      </a:cubicBezTo>
                      <a:cubicBezTo>
                        <a:pt x="862" y="519"/>
                        <a:pt x="814" y="416"/>
                        <a:pt x="746" y="379"/>
                      </a:cubicBezTo>
                      <a:close/>
                      <a:moveTo>
                        <a:pt x="794" y="580"/>
                      </a:moveTo>
                      <a:cubicBezTo>
                        <a:pt x="730" y="643"/>
                        <a:pt x="632" y="608"/>
                        <a:pt x="555" y="598"/>
                      </a:cubicBezTo>
                      <a:cubicBezTo>
                        <a:pt x="470" y="587"/>
                        <a:pt x="391" y="618"/>
                        <a:pt x="310" y="637"/>
                      </a:cubicBezTo>
                      <a:cubicBezTo>
                        <a:pt x="233" y="655"/>
                        <a:pt x="142" y="659"/>
                        <a:pt x="82" y="598"/>
                      </a:cubicBezTo>
                      <a:cubicBezTo>
                        <a:pt x="54" y="569"/>
                        <a:pt x="36" y="530"/>
                        <a:pt x="34" y="489"/>
                      </a:cubicBezTo>
                      <a:cubicBezTo>
                        <a:pt x="32" y="448"/>
                        <a:pt x="47" y="402"/>
                        <a:pt x="87" y="383"/>
                      </a:cubicBezTo>
                      <a:cubicBezTo>
                        <a:pt x="90" y="381"/>
                        <a:pt x="90" y="376"/>
                        <a:pt x="87" y="374"/>
                      </a:cubicBezTo>
                      <a:cubicBezTo>
                        <a:pt x="29" y="341"/>
                        <a:pt x="0" y="273"/>
                        <a:pt x="20" y="209"/>
                      </a:cubicBezTo>
                      <a:cubicBezTo>
                        <a:pt x="30" y="177"/>
                        <a:pt x="52" y="146"/>
                        <a:pt x="82" y="130"/>
                      </a:cubicBezTo>
                      <a:cubicBezTo>
                        <a:pt x="116" y="112"/>
                        <a:pt x="159" y="122"/>
                        <a:pt x="196" y="124"/>
                      </a:cubicBezTo>
                      <a:cubicBezTo>
                        <a:pt x="231" y="127"/>
                        <a:pt x="268" y="133"/>
                        <a:pt x="303" y="130"/>
                      </a:cubicBezTo>
                      <a:cubicBezTo>
                        <a:pt x="328" y="128"/>
                        <a:pt x="354" y="119"/>
                        <a:pt x="369" y="98"/>
                      </a:cubicBezTo>
                      <a:cubicBezTo>
                        <a:pt x="369" y="98"/>
                        <a:pt x="369" y="98"/>
                        <a:pt x="369" y="97"/>
                      </a:cubicBezTo>
                      <a:cubicBezTo>
                        <a:pt x="370" y="100"/>
                        <a:pt x="371" y="102"/>
                        <a:pt x="371" y="104"/>
                      </a:cubicBezTo>
                      <a:cubicBezTo>
                        <a:pt x="385" y="138"/>
                        <a:pt x="423" y="137"/>
                        <a:pt x="453" y="132"/>
                      </a:cubicBezTo>
                      <a:cubicBezTo>
                        <a:pt x="496" y="126"/>
                        <a:pt x="537" y="109"/>
                        <a:pt x="578" y="95"/>
                      </a:cubicBezTo>
                      <a:cubicBezTo>
                        <a:pt x="646" y="70"/>
                        <a:pt x="742" y="51"/>
                        <a:pt x="793" y="120"/>
                      </a:cubicBezTo>
                      <a:cubicBezTo>
                        <a:pt x="822" y="161"/>
                        <a:pt x="824" y="214"/>
                        <a:pt x="815" y="262"/>
                      </a:cubicBezTo>
                      <a:cubicBezTo>
                        <a:pt x="806" y="308"/>
                        <a:pt x="786" y="370"/>
                        <a:pt x="729" y="371"/>
                      </a:cubicBezTo>
                      <a:cubicBezTo>
                        <a:pt x="724" y="372"/>
                        <a:pt x="723" y="379"/>
                        <a:pt x="728" y="381"/>
                      </a:cubicBezTo>
                      <a:cubicBezTo>
                        <a:pt x="799" y="408"/>
                        <a:pt x="856" y="519"/>
                        <a:pt x="794" y="580"/>
                      </a:cubicBezTo>
                      <a:close/>
                    </a:path>
                  </a:pathLst>
                </a:custGeom>
                <a:solidFill>
                  <a:srgbClr val="FF4D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0" name="文本框 219">
              <a:extLst>
                <a:ext uri="{FF2B5EF4-FFF2-40B4-BE49-F238E27FC236}">
                  <a16:creationId xmlns:a16="http://schemas.microsoft.com/office/drawing/2014/main" id="{43354CF0-A0A0-4886-AF07-4864F74FFC36}"/>
                </a:ext>
              </a:extLst>
            </p:cNvPr>
            <p:cNvSpPr txBox="1"/>
            <p:nvPr/>
          </p:nvSpPr>
          <p:spPr>
            <a:xfrm>
              <a:off x="8111993" y="2942053"/>
              <a:ext cx="2515111" cy="12993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Âm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lịch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và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Dương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lịch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được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người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xưa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tính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ra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bằng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cách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nào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?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endParaRPr>
            </a:p>
          </p:txBody>
        </p:sp>
      </p:grpSp>
      <p:graphicFrame>
        <p:nvGraphicFramePr>
          <p:cNvPr id="155" name="Diagram 154"/>
          <p:cNvGraphicFramePr/>
          <p:nvPr>
            <p:extLst/>
          </p:nvPr>
        </p:nvGraphicFramePr>
        <p:xfrm>
          <a:off x="-585061" y="1180625"/>
          <a:ext cx="288426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56" name="Diagram 155"/>
          <p:cNvGraphicFramePr/>
          <p:nvPr>
            <p:extLst/>
          </p:nvPr>
        </p:nvGraphicFramePr>
        <p:xfrm>
          <a:off x="5619068" y="1203119"/>
          <a:ext cx="288426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72273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5" grpId="0">
        <p:bldAsOne/>
      </p:bldGraphic>
      <p:bldGraphic spid="15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A4773E7F-D296-47A6-8852-EECE15AEB2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86727" y="-668057"/>
            <a:ext cx="8144280" cy="1664517"/>
            <a:chOff x="1541" y="-55"/>
            <a:chExt cx="4577" cy="1184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63F8AE12-1E0A-46B7-8461-8058263B9B7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FECBD88-14B0-4C0C-BEF0-BC2741B1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2B0E59F-18F1-4CCC-B301-2721CB66B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-55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FB3FF3B-F54E-4CB0-986D-7132DBEBC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55C0331-BE97-4CFE-BB70-5E1B4F040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F6A66AF-DFA9-4BF2-A9B5-0C014638E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97D10D8D-0A4C-4395-92F7-590310FEC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03233459-1A8F-419F-A1A3-54A6C30DC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B660ECF6-B5A5-4053-AFDA-77A6E1BC9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CCD2EF2-8C07-48A6-8D36-205362E45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06BD3FA2-7CDD-470A-897E-3A7E6CA25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F673266-F4E0-43FB-8CAF-F0A66F833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A5DB825-FFFF-4A7A-AA16-DAD540445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39206B8-821B-4AFF-8140-8B7AB5006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D00B3ABF-8A49-4301-9032-0096A95C0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7741B8A2-BBE0-4C4D-ACC5-85B0AB31A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394560C-511C-4168-AAD4-121FBB3FE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F7B13557-B1CB-4183-AE7B-288417798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0E76CDB-EEA3-4653-9257-927CE5DC7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43527CD5-A388-46EA-ABD5-99D821971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A61F767-75B1-4D83-9238-AAB75F4D1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09DA15A3-3784-4323-AB1B-FDA67C9DD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CDABD97F-722E-4B31-B033-2141664BB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FFB377C0-3777-429E-98FD-95B45AEDC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0C02A1AD-227E-4CE2-A0EB-8650298D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092EB791-D235-4E01-A242-C8997AAF6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E27809FF-C9E7-43CE-B452-60B868037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0CC4F7EB-AF80-4CD7-936C-AF1F1A3FB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FBE3035-1B5E-4480-8710-A5C025201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3" name="Oval 33">
              <a:extLst>
                <a:ext uri="{FF2B5EF4-FFF2-40B4-BE49-F238E27FC236}">
                  <a16:creationId xmlns:a16="http://schemas.microsoft.com/office/drawing/2014/main" id="{164C1C5F-C5CF-47A1-B422-47D79CB35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4" name="Oval 34">
              <a:extLst>
                <a:ext uri="{FF2B5EF4-FFF2-40B4-BE49-F238E27FC236}">
                  <a16:creationId xmlns:a16="http://schemas.microsoft.com/office/drawing/2014/main" id="{92BC660A-807D-4F29-8D42-4E7B571B6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EC60EA6C-532B-4E70-B5DB-9F8742253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6" name="Oval 36">
              <a:extLst>
                <a:ext uri="{FF2B5EF4-FFF2-40B4-BE49-F238E27FC236}">
                  <a16:creationId xmlns:a16="http://schemas.microsoft.com/office/drawing/2014/main" id="{08D736EA-92F9-43C5-B9D9-7C467465C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9AB0F41D-58DC-4FEC-94BD-D66F26153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8" name="Oval 38">
              <a:extLst>
                <a:ext uri="{FF2B5EF4-FFF2-40B4-BE49-F238E27FC236}">
                  <a16:creationId xmlns:a16="http://schemas.microsoft.com/office/drawing/2014/main" id="{E3F12AA5-22A0-41A0-9B20-F5FD7A410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2245BFCB-2553-4C92-B777-EA80CE103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03EA850C-094A-43B1-82FA-28154628E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7DD8F6DF-3AE3-4FB7-9057-DCBF0A5D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" name="Oval 42">
              <a:extLst>
                <a:ext uri="{FF2B5EF4-FFF2-40B4-BE49-F238E27FC236}">
                  <a16:creationId xmlns:a16="http://schemas.microsoft.com/office/drawing/2014/main" id="{7832D62A-E846-4E65-880D-5D7A1F0A1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58E9D4C3-85AB-4638-AE53-4762765E9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" name="Oval 44">
              <a:extLst>
                <a:ext uri="{FF2B5EF4-FFF2-40B4-BE49-F238E27FC236}">
                  <a16:creationId xmlns:a16="http://schemas.microsoft.com/office/drawing/2014/main" id="{A30FE37E-C8DA-441C-9A98-09108B51A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E43EE0A9-5D49-4351-8BAA-1B0535F7C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D29F26A9-99FF-477A-ABE6-C383A7916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7C7C2EA0-B72B-4FE4-AC1E-B434AB00D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6768F48A-846E-40F4-9AA0-5629BD972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F9DCB8FD-50B6-4C5B-8258-4F28400C0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BFCDCC5E-946B-4461-9870-9FAD3147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4C38D6F0-E047-4508-ACAC-AF1DDA287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F7FABCCB-7B8A-4952-B601-56D976D56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D3E27BED-68D4-4463-8A7C-D0D98C358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47A78ABF-4306-456F-9408-55DB6AE6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08606C3A-68F0-4045-A9CB-81EEA6687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C25A8EBB-075F-4FD0-A417-682D76762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AD5341BA-3D70-4EA3-83F5-1B9CCB19D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214130B6-9C64-48AF-9BC9-5DE5BE5E6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F868182E-8D47-4961-B8E7-49619E0F2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9FE450B6-CC6C-4F2A-AE83-5D2D654AC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0E64726B-00D0-4E9B-875D-7067E08F1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12CDD8D4-5A81-408F-8BFC-A452578B5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C89B1772-9255-4247-85C8-980FCFA65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C386F7A1-2307-44A7-9D07-42214EBAC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FE26E3D3-16B4-4276-8BB3-F7CB6A208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E7F932C8-685D-48D9-BEBF-FA8D8628E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48B8534F-7F47-411D-9231-DF408AA53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C5B932CE-A635-4D44-8EA9-D0307E3B9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492AB806-4665-4C63-9199-4B2A509C6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8C34B7C8-B10A-419C-846E-B3DADEB3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113DA76A-3B7D-411D-B841-BB2310892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22624DA9-D874-4F16-86B6-BC1147A01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771F4390-4773-48D7-BBD6-AC56CD942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714B841A-0D08-428D-8925-057AC889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6B9E3D4F-E4D4-4487-BAB7-55CFC3430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FD820B71-DA1D-44A0-B498-16E429EBB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17F67990-709A-4CFE-92C4-9827D83CF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7E223AC8-F36E-4204-AB8E-AA72E3CB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BE856E4E-C600-425F-A2D7-CC40D91A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id="{5EAD5817-13A5-4EAD-BEF6-49484E99E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26453CB2-3D29-48D1-9F7A-D778A627C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id="{E75A72B1-F055-45A4-ADBB-1B647B375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id="{A2D3A269-A6EE-4655-AEE7-EF69C5909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id="{0908F219-7309-403B-83F4-88577D2C2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id="{AFF71A3A-5095-48AF-9395-999CB0ABA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id="{002D5AA4-8E18-4A51-B82D-F455E845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id="{CDFF4DED-B995-4E48-B95A-AB7138D60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id="{306079D2-D678-4187-9EA0-BDC1FF7EE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9" name="Freeform 89">
              <a:extLst>
                <a:ext uri="{FF2B5EF4-FFF2-40B4-BE49-F238E27FC236}">
                  <a16:creationId xmlns:a16="http://schemas.microsoft.com/office/drawing/2014/main" id="{53125C3E-1FEA-4D5D-A39E-DE6FF7F63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id="{0FF9F4CD-58BC-4A11-B141-369AF4792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A21A17DB-09DC-4695-919B-D67723742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01D4F1B5-C354-47FC-BF86-E173A705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FC757E65-8CCB-49CE-91CC-7C19EF372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48386DFB-3114-4219-877D-C0B402913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C10B89E1-D1C9-4ADB-A5C8-7C6B981C6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0B96711F-58F1-454E-85C5-00233C125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9B0AC60A-9983-47BB-BDC9-4B5A81D0D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1CCC3DB0-F46D-47CC-A6E1-EEEB2657A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0C9C952A-6261-4DEE-ADF7-872FC0CF2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E5CBA8C1-03FE-4012-B2FA-2C17ED772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BD13BC02-4C65-4C64-A727-A259F0E14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9FA4082E-E8FF-4A5C-AFAA-BECC12225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C16EBDFE-29A2-49E3-BE5E-DD34CB92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87D301DB-DCED-40A7-8300-3DB9ACCF6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5" name="Freeform 105">
              <a:extLst>
                <a:ext uri="{FF2B5EF4-FFF2-40B4-BE49-F238E27FC236}">
                  <a16:creationId xmlns:a16="http://schemas.microsoft.com/office/drawing/2014/main" id="{69B6550B-8C20-499E-8FA4-F21F65993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52A13E85-B91D-4368-BECC-80F19B82D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6A33BBD1-9A4C-43E8-B3C6-7F5C4BF57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1C5C1958-9AFC-4962-9DD4-4016E723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4CFA5641-D2FC-4728-BD54-91E93403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69E10EA3-FAB5-4A3B-9FC7-8373B741A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10F19337-102B-49D3-B4FE-1B16028F1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E1A167B2-0298-40C9-85E8-B97F518A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4D66DCD9-BBC2-4DE2-8C78-7B922B65C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63BE296C-1F52-4A93-9943-1F5998406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id="{A09B4272-EAA3-4BFA-A86B-2F1A1D3A4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6" name="Freeform 116">
              <a:extLst>
                <a:ext uri="{FF2B5EF4-FFF2-40B4-BE49-F238E27FC236}">
                  <a16:creationId xmlns:a16="http://schemas.microsoft.com/office/drawing/2014/main" id="{B077AD57-14DD-4BC3-AB3D-5C75C955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id="{D8959254-783B-4260-AEC8-48AEC258D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8" name="Freeform 118">
              <a:extLst>
                <a:ext uri="{FF2B5EF4-FFF2-40B4-BE49-F238E27FC236}">
                  <a16:creationId xmlns:a16="http://schemas.microsoft.com/office/drawing/2014/main" id="{3C37E605-1C31-4307-9238-7F07D7321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EC93E5D9-FEA2-4083-921C-BF888083B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11283E01-A90E-468F-9316-8CB7E475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1" name="Freeform 121">
              <a:extLst>
                <a:ext uri="{FF2B5EF4-FFF2-40B4-BE49-F238E27FC236}">
                  <a16:creationId xmlns:a16="http://schemas.microsoft.com/office/drawing/2014/main" id="{B7926F44-ECDF-40D5-A4BB-6A396D5D6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2" name="Freeform 122">
              <a:extLst>
                <a:ext uri="{FF2B5EF4-FFF2-40B4-BE49-F238E27FC236}">
                  <a16:creationId xmlns:a16="http://schemas.microsoft.com/office/drawing/2014/main" id="{09C5AF81-D7A7-4B31-9EAE-350ED3DFA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" name="Freeform 123">
              <a:extLst>
                <a:ext uri="{FF2B5EF4-FFF2-40B4-BE49-F238E27FC236}">
                  <a16:creationId xmlns:a16="http://schemas.microsoft.com/office/drawing/2014/main" id="{B533EE73-3D2F-43D0-BF87-18271B71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" name="Freeform 124">
              <a:extLst>
                <a:ext uri="{FF2B5EF4-FFF2-40B4-BE49-F238E27FC236}">
                  <a16:creationId xmlns:a16="http://schemas.microsoft.com/office/drawing/2014/main" id="{6ECE86FB-FB91-4379-8375-B428DE40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" name="Freeform 125">
              <a:extLst>
                <a:ext uri="{FF2B5EF4-FFF2-40B4-BE49-F238E27FC236}">
                  <a16:creationId xmlns:a16="http://schemas.microsoft.com/office/drawing/2014/main" id="{E60BB30B-88C8-45D5-8232-E82B42D1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" name="Freeform 126">
              <a:extLst>
                <a:ext uri="{FF2B5EF4-FFF2-40B4-BE49-F238E27FC236}">
                  <a16:creationId xmlns:a16="http://schemas.microsoft.com/office/drawing/2014/main" id="{20BA4C9F-DF2C-4311-BF81-C09913907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" name="Freeform 127">
              <a:extLst>
                <a:ext uri="{FF2B5EF4-FFF2-40B4-BE49-F238E27FC236}">
                  <a16:creationId xmlns:a16="http://schemas.microsoft.com/office/drawing/2014/main" id="{23E72BE1-C97B-4127-83FB-DCD22871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" name="Freeform 128">
              <a:extLst>
                <a:ext uri="{FF2B5EF4-FFF2-40B4-BE49-F238E27FC236}">
                  <a16:creationId xmlns:a16="http://schemas.microsoft.com/office/drawing/2014/main" id="{AC2E88B0-84B5-4FCE-B12E-38EF03ED7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" name="Freeform 129">
              <a:extLst>
                <a:ext uri="{FF2B5EF4-FFF2-40B4-BE49-F238E27FC236}">
                  <a16:creationId xmlns:a16="http://schemas.microsoft.com/office/drawing/2014/main" id="{E3B10ACF-1DCB-4AC9-A320-6CFE328AD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" name="Freeform 130">
              <a:extLst>
                <a:ext uri="{FF2B5EF4-FFF2-40B4-BE49-F238E27FC236}">
                  <a16:creationId xmlns:a16="http://schemas.microsoft.com/office/drawing/2014/main" id="{196D4A48-2FFA-4E33-8139-E742DF3C9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" name="Freeform 131">
              <a:extLst>
                <a:ext uri="{FF2B5EF4-FFF2-40B4-BE49-F238E27FC236}">
                  <a16:creationId xmlns:a16="http://schemas.microsoft.com/office/drawing/2014/main" id="{05B6A769-58C4-4793-8BB8-33EA8EB25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" name="Freeform 132">
              <a:extLst>
                <a:ext uri="{FF2B5EF4-FFF2-40B4-BE49-F238E27FC236}">
                  <a16:creationId xmlns:a16="http://schemas.microsoft.com/office/drawing/2014/main" id="{6E796DA7-CEFD-4E71-A4D5-A3096755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" name="Freeform 133">
              <a:extLst>
                <a:ext uri="{FF2B5EF4-FFF2-40B4-BE49-F238E27FC236}">
                  <a16:creationId xmlns:a16="http://schemas.microsoft.com/office/drawing/2014/main" id="{07A3A534-3FC3-431E-96B4-07C909B9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" name="Freeform 134">
              <a:extLst>
                <a:ext uri="{FF2B5EF4-FFF2-40B4-BE49-F238E27FC236}">
                  <a16:creationId xmlns:a16="http://schemas.microsoft.com/office/drawing/2014/main" id="{5B81BBE7-75D7-4314-B3E3-3C4A03DAF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id="{E9CCE552-A113-4BD4-ABC8-E4EDCABF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" name="Freeform 136">
              <a:extLst>
                <a:ext uri="{FF2B5EF4-FFF2-40B4-BE49-F238E27FC236}">
                  <a16:creationId xmlns:a16="http://schemas.microsoft.com/office/drawing/2014/main" id="{D6DAE716-6DFA-4456-BACF-81DE95AA7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7" name="Freeform 137">
              <a:extLst>
                <a:ext uri="{FF2B5EF4-FFF2-40B4-BE49-F238E27FC236}">
                  <a16:creationId xmlns:a16="http://schemas.microsoft.com/office/drawing/2014/main" id="{1EDE37DA-E82F-430D-853F-8657B2D08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38" name="文本框 137">
            <a:extLst>
              <a:ext uri="{FF2B5EF4-FFF2-40B4-BE49-F238E27FC236}">
                <a16:creationId xmlns:a16="http://schemas.microsoft.com/office/drawing/2014/main" id="{020E4E3B-273D-4277-8FF2-F71AF2E2958E}"/>
              </a:ext>
            </a:extLst>
          </p:cNvPr>
          <p:cNvSpPr txBox="1"/>
          <p:nvPr/>
        </p:nvSpPr>
        <p:spPr>
          <a:xfrm>
            <a:off x="4059820" y="251015"/>
            <a:ext cx="4575290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sử</a:t>
            </a:r>
            <a:endParaRPr kumimoji="0" lang="en-US" altLang="zh-CN" sz="22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BF38E0E2-E66C-498F-A008-C007310EADEA}"/>
              </a:ext>
            </a:extLst>
          </p:cNvPr>
          <p:cNvSpPr txBox="1"/>
          <p:nvPr/>
        </p:nvSpPr>
        <p:spPr>
          <a:xfrm>
            <a:off x="4037499" y="251762"/>
            <a:ext cx="4575290" cy="43088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sử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157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324737" y="302948"/>
            <a:ext cx="2942480" cy="2531131"/>
            <a:chOff x="1560688" y="2118360"/>
            <a:chExt cx="5261026" cy="2854215"/>
          </a:xfrm>
        </p:grpSpPr>
        <p:pic>
          <p:nvPicPr>
            <p:cNvPr id="158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grpSp>
          <p:nvGrpSpPr>
            <p:cNvPr id="159" name="组合 139">
              <a:extLst>
                <a:ext uri="{FF2B5EF4-FFF2-40B4-BE49-F238E27FC236}">
                  <a16:creationId xmlns:a16="http://schemas.microsoft.com/office/drawing/2014/main" id="{D9F2E361-EA28-4D63-8969-F0F18703998A}"/>
                </a:ext>
              </a:extLst>
            </p:cNvPr>
            <p:cNvGrpSpPr/>
            <p:nvPr/>
          </p:nvGrpSpPr>
          <p:grpSpPr>
            <a:xfrm>
              <a:off x="1690736" y="2562805"/>
              <a:ext cx="3328360" cy="1565411"/>
              <a:chOff x="5181007" y="2082159"/>
              <a:chExt cx="3328360" cy="1565411"/>
            </a:xfrm>
          </p:grpSpPr>
          <p:sp>
            <p:nvSpPr>
              <p:cNvPr id="160" name="文本框 140">
                <a:extLst>
                  <a:ext uri="{FF2B5EF4-FFF2-40B4-BE49-F238E27FC236}">
                    <a16:creationId xmlns:a16="http://schemas.microsoft.com/office/drawing/2014/main" id="{09DF934A-53D6-4454-AA13-9960AA9D0412}"/>
                  </a:ext>
                </a:extLst>
              </p:cNvPr>
              <p:cNvSpPr txBox="1"/>
              <p:nvPr/>
            </p:nvSpPr>
            <p:spPr>
              <a:xfrm>
                <a:off x="5181007" y="2082159"/>
                <a:ext cx="3170534" cy="1565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342900" marR="0" lvl="0" indent="-34290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Cùng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khám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phá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cách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tạo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ra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lịch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 qua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đoạn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phim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5 Lobster" panose="02000506000000020003" pitchFamily="2" charset="0"/>
                    <a:ea typeface="字魂36号-正文宋楷" panose="02000000000000000000" pitchFamily="2" charset="-122"/>
                    <a:cs typeface="+mn-cs"/>
                  </a:rPr>
                  <a:t>sau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1" name="文本框 141">
                <a:extLst>
                  <a:ext uri="{FF2B5EF4-FFF2-40B4-BE49-F238E27FC236}">
                    <a16:creationId xmlns:a16="http://schemas.microsoft.com/office/drawing/2014/main" id="{468CCB71-1086-40BE-BD0C-DA5816B9A5D7}"/>
                  </a:ext>
                </a:extLst>
              </p:cNvPr>
              <p:cNvSpPr txBox="1"/>
              <p:nvPr/>
            </p:nvSpPr>
            <p:spPr>
              <a:xfrm>
                <a:off x="6001796" y="2594188"/>
                <a:ext cx="2507571" cy="38666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3600" b="0">
                    <a:solidFill>
                      <a:srgbClr val="1C75BC"/>
                    </a:solidFill>
                    <a:latin typeface="汉仪趣黑W" panose="00020600040101010101" pitchFamily="18" charset="-122"/>
                    <a:ea typeface="汉仪趣黑W" panose="00020600040101010101" pitchFamily="18" charset="-122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40" name="Mặt tră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5996" y="1124390"/>
            <a:ext cx="5864575" cy="4398432"/>
          </a:xfrm>
          <a:prstGeom prst="rect">
            <a:avLst/>
          </a:prstGeom>
        </p:spPr>
      </p:pic>
      <p:sp>
        <p:nvSpPr>
          <p:cNvPr id="145" name="Vertical Scroll 144">
            <a:extLst>
              <a:ext uri="{FF2B5EF4-FFF2-40B4-BE49-F238E27FC236}">
                <a16:creationId xmlns:a16="http://schemas.microsoft.com/office/drawing/2014/main" id="{EBFA804F-6DCC-EC4B-A1A8-6CE3CFB41BCC}"/>
              </a:ext>
            </a:extLst>
          </p:cNvPr>
          <p:cNvSpPr/>
          <p:nvPr/>
        </p:nvSpPr>
        <p:spPr>
          <a:xfrm>
            <a:off x="365444" y="2479434"/>
            <a:ext cx="2905125" cy="3571875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4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Người xưa sáng tạo ra lịch dựa trên cơ sở quan sát và tính toán quy luật di chuyển của Mặt Trăng, Mặt Trời nhìn từ Trái Đất </a:t>
            </a:r>
          </a:p>
        </p:txBody>
      </p:sp>
    </p:spTree>
    <p:extLst>
      <p:ext uri="{BB962C8B-B14F-4D97-AF65-F5344CB8AC3E}">
        <p14:creationId xmlns:p14="http://schemas.microsoft.com/office/powerpoint/2010/main" val="25764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7888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video>
          </p:childTnLst>
        </p:cTn>
      </p:par>
    </p:tnLst>
    <p:bldLst>
      <p:bldP spid="1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C4EA-5A78-6E44-90B7-03AD739B2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08110-605E-5844-8563-2DA84E75C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6" name="Vertical Scroll 5">
            <a:extLst>
              <a:ext uri="{FF2B5EF4-FFF2-40B4-BE49-F238E27FC236}">
                <a16:creationId xmlns:a16="http://schemas.microsoft.com/office/drawing/2014/main" id="{AA1A53FB-F4F6-C443-A129-2BCFD8AE1ACF}"/>
              </a:ext>
            </a:extLst>
          </p:cNvPr>
          <p:cNvSpPr/>
          <p:nvPr/>
        </p:nvSpPr>
        <p:spPr>
          <a:xfrm>
            <a:off x="99805" y="1280306"/>
            <a:ext cx="3362325" cy="454267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dirty="0"/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lịch 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cách tính thời gian theo chu kì Mặt Trăng quay xung quanh Trái Đất. Thời gian Mặt Trăng chuyển 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hết 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vòng quanh Trái Đất là 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tháng. </a:t>
            </a:r>
          </a:p>
        </p:txBody>
      </p:sp>
      <p:sp>
        <p:nvSpPr>
          <p:cNvPr id="7" name="Vertical Scroll 6">
            <a:extLst>
              <a:ext uri="{FF2B5EF4-FFF2-40B4-BE49-F238E27FC236}">
                <a16:creationId xmlns:a16="http://schemas.microsoft.com/office/drawing/2014/main" id="{5EF1C6E7-C49E-B74A-97E9-FFB77BAC70AE}"/>
              </a:ext>
            </a:extLst>
          </p:cNvPr>
          <p:cNvSpPr/>
          <p:nvPr/>
        </p:nvSpPr>
        <p:spPr>
          <a:xfrm>
            <a:off x="3776272" y="1280306"/>
            <a:ext cx="3362325" cy="454267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dirty="0"/>
              <a:t>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</a:t>
            </a:r>
            <a:r>
              <a:rPr lang="en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lịch 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cách tính thời gian theo chu kì Trái Đất quay xung quanh 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Trời. Thời gian Trái Đất chuyển 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hết một vòng quanh 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̆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Trời là 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năm. </a:t>
            </a:r>
          </a:p>
          <a:p>
            <a:pPr algn="just"/>
            <a:endParaRPr lang="en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954A90B1-306A-1248-8062-31F439FB8C54}"/>
              </a:ext>
            </a:extLst>
          </p:cNvPr>
          <p:cNvSpPr/>
          <p:nvPr/>
        </p:nvSpPr>
        <p:spPr>
          <a:xfrm>
            <a:off x="7685849" y="1262351"/>
            <a:ext cx="3362325" cy="454267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cần có lịch chung: đó là </a:t>
            </a: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lịch</a:t>
            </a:r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Công lịch lấy năm Chúa Giê-xu ra đời làm năm đầu tiên của Công nguyên. Trước năm đó là trước Công nguyên (TCN)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6E0675-F5D1-E646-B4B4-843EB959936B}"/>
              </a:ext>
            </a:extLst>
          </p:cNvPr>
          <p:cNvSpPr txBox="1"/>
          <p:nvPr/>
        </p:nvSpPr>
        <p:spPr>
          <a:xfrm>
            <a:off x="2905125" y="96148"/>
            <a:ext cx="790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THỜI GIAN TRONG LỊCH SỬ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5C8DB9-CE2D-624E-8D94-8B0F7678E210}"/>
              </a:ext>
            </a:extLst>
          </p:cNvPr>
          <p:cNvSpPr/>
          <p:nvPr/>
        </p:nvSpPr>
        <p:spPr>
          <a:xfrm>
            <a:off x="1682872" y="852470"/>
            <a:ext cx="5593198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CÁC CÁCH TÍNH THỜI GIAN TRONG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LỊCH SỬ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A7020B27-4FA7-634C-8DBA-0C2CD82A0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009" y="27911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B5FD49-D6D8-3442-B5F7-506A17076A7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7" y="5341104"/>
            <a:ext cx="2121289" cy="1973332"/>
          </a:xfrm>
          <a:prstGeom prst="rect">
            <a:avLst/>
          </a:prstGeom>
        </p:spPr>
      </p:pic>
      <p:sp>
        <p:nvSpPr>
          <p:cNvPr id="19" name="Horizontal Scroll 18">
            <a:extLst>
              <a:ext uri="{FF2B5EF4-FFF2-40B4-BE49-F238E27FC236}">
                <a16:creationId xmlns:a16="http://schemas.microsoft.com/office/drawing/2014/main" id="{C5D69347-0244-4841-9244-5E3237D4E612}"/>
              </a:ext>
            </a:extLst>
          </p:cNvPr>
          <p:cNvSpPr/>
          <p:nvPr/>
        </p:nvSpPr>
        <p:spPr>
          <a:xfrm>
            <a:off x="725135" y="2081589"/>
            <a:ext cx="10677954" cy="4118405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AU" sz="2400" b="1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AU" sz="2400" b="1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365 ngày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thành 12 tháng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 đủ (31 ngày) và tháng thiếu (30 ngày). 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háng 2 chỉ có 28 ngày.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nhuận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366 ngày. Tháng 2 của năm nhuận có 29 ngày, ngày thứ 29 ấy gọi là “ngày nhuận”.</a:t>
            </a:r>
            <a:endParaRPr lang="en-US" sz="2400" dirty="0">
              <a:solidFill>
                <a:srgbClr val="1F2AF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AU" sz="2400" b="1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AU" sz="2400" b="1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AU" sz="2400" b="1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AU" sz="2400" b="1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360 </a:t>
            </a:r>
            <a:r>
              <a:rPr lang="en-US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chia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 </a:t>
            </a:r>
            <a:r>
              <a:rPr lang="en-AU" sz="2400" dirty="0" err="1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AU" sz="2400" dirty="0">
                <a:solidFill>
                  <a:srgbClr val="1F2AF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047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任意多边形: 形状 1222">
            <a:extLst>
              <a:ext uri="{FF2B5EF4-FFF2-40B4-BE49-F238E27FC236}">
                <a16:creationId xmlns:a16="http://schemas.microsoft.com/office/drawing/2014/main" id="{40911D09-B317-4AD2-82C5-534CCE6BBFAD}"/>
              </a:ext>
            </a:extLst>
          </p:cNvPr>
          <p:cNvSpPr/>
          <p:nvPr/>
        </p:nvSpPr>
        <p:spPr>
          <a:xfrm>
            <a:off x="376929" y="2704372"/>
            <a:ext cx="11263131" cy="2026853"/>
          </a:xfrm>
          <a:custGeom>
            <a:avLst/>
            <a:gdLst>
              <a:gd name="connsiteX0" fmla="*/ 0 w 9914708"/>
              <a:gd name="connsiteY0" fmla="*/ 1058111 h 1319368"/>
              <a:gd name="connsiteX1" fmla="*/ 535577 w 9914708"/>
              <a:gd name="connsiteY1" fmla="*/ 822979 h 1319368"/>
              <a:gd name="connsiteX2" fmla="*/ 796834 w 9914708"/>
              <a:gd name="connsiteY2" fmla="*/ 339654 h 1319368"/>
              <a:gd name="connsiteX3" fmla="*/ 1280160 w 9914708"/>
              <a:gd name="connsiteY3" fmla="*/ 78396 h 1319368"/>
              <a:gd name="connsiteX4" fmla="*/ 1580605 w 9914708"/>
              <a:gd name="connsiteY4" fmla="*/ 274339 h 1319368"/>
              <a:gd name="connsiteX5" fmla="*/ 2299063 w 9914708"/>
              <a:gd name="connsiteY5" fmla="*/ 548659 h 1319368"/>
              <a:gd name="connsiteX6" fmla="*/ 2899954 w 9914708"/>
              <a:gd name="connsiteY6" fmla="*/ 287402 h 1319368"/>
              <a:gd name="connsiteX7" fmla="*/ 3474720 w 9914708"/>
              <a:gd name="connsiteY7" fmla="*/ 613974 h 1319368"/>
              <a:gd name="connsiteX8" fmla="*/ 3840480 w 9914708"/>
              <a:gd name="connsiteY8" fmla="*/ 992796 h 1319368"/>
              <a:gd name="connsiteX9" fmla="*/ 4545874 w 9914708"/>
              <a:gd name="connsiteY9" fmla="*/ 770728 h 1319368"/>
              <a:gd name="connsiteX10" fmla="*/ 5238205 w 9914708"/>
              <a:gd name="connsiteY10" fmla="*/ 209025 h 1319368"/>
              <a:gd name="connsiteX11" fmla="*/ 5943600 w 9914708"/>
              <a:gd name="connsiteY11" fmla="*/ 19 h 1319368"/>
              <a:gd name="connsiteX12" fmla="*/ 6635931 w 9914708"/>
              <a:gd name="connsiteY12" fmla="*/ 195962 h 1319368"/>
              <a:gd name="connsiteX13" fmla="*/ 7471954 w 9914708"/>
              <a:gd name="connsiteY13" fmla="*/ 104522 h 1319368"/>
              <a:gd name="connsiteX14" fmla="*/ 7876903 w 9914708"/>
              <a:gd name="connsiteY14" fmla="*/ 548659 h 1319368"/>
              <a:gd name="connsiteX15" fmla="*/ 8660674 w 9914708"/>
              <a:gd name="connsiteY15" fmla="*/ 796854 h 1319368"/>
              <a:gd name="connsiteX16" fmla="*/ 9287691 w 9914708"/>
              <a:gd name="connsiteY16" fmla="*/ 744602 h 1319368"/>
              <a:gd name="connsiteX17" fmla="*/ 9914708 w 9914708"/>
              <a:gd name="connsiteY17" fmla="*/ 1319368 h 131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914708" h="1319368">
                <a:moveTo>
                  <a:pt x="0" y="1058111"/>
                </a:moveTo>
                <a:cubicBezTo>
                  <a:pt x="201385" y="1000416"/>
                  <a:pt x="402771" y="942722"/>
                  <a:pt x="535577" y="822979"/>
                </a:cubicBezTo>
                <a:cubicBezTo>
                  <a:pt x="668383" y="703236"/>
                  <a:pt x="672737" y="463751"/>
                  <a:pt x="796834" y="339654"/>
                </a:cubicBezTo>
                <a:cubicBezTo>
                  <a:pt x="920931" y="215557"/>
                  <a:pt x="1149532" y="89282"/>
                  <a:pt x="1280160" y="78396"/>
                </a:cubicBezTo>
                <a:cubicBezTo>
                  <a:pt x="1410788" y="67510"/>
                  <a:pt x="1410788" y="195962"/>
                  <a:pt x="1580605" y="274339"/>
                </a:cubicBezTo>
                <a:cubicBezTo>
                  <a:pt x="1750422" y="352716"/>
                  <a:pt x="2079172" y="546482"/>
                  <a:pt x="2299063" y="548659"/>
                </a:cubicBezTo>
                <a:cubicBezTo>
                  <a:pt x="2518954" y="550836"/>
                  <a:pt x="2704011" y="276516"/>
                  <a:pt x="2899954" y="287402"/>
                </a:cubicBezTo>
                <a:cubicBezTo>
                  <a:pt x="3095897" y="298288"/>
                  <a:pt x="3317966" y="496408"/>
                  <a:pt x="3474720" y="613974"/>
                </a:cubicBezTo>
                <a:cubicBezTo>
                  <a:pt x="3631474" y="731540"/>
                  <a:pt x="3661954" y="966670"/>
                  <a:pt x="3840480" y="992796"/>
                </a:cubicBezTo>
                <a:cubicBezTo>
                  <a:pt x="4019006" y="1018922"/>
                  <a:pt x="4312920" y="901356"/>
                  <a:pt x="4545874" y="770728"/>
                </a:cubicBezTo>
                <a:cubicBezTo>
                  <a:pt x="4778828" y="640099"/>
                  <a:pt x="5005251" y="337476"/>
                  <a:pt x="5238205" y="209025"/>
                </a:cubicBezTo>
                <a:cubicBezTo>
                  <a:pt x="5471159" y="80574"/>
                  <a:pt x="5710646" y="2196"/>
                  <a:pt x="5943600" y="19"/>
                </a:cubicBezTo>
                <a:cubicBezTo>
                  <a:pt x="6176554" y="-2158"/>
                  <a:pt x="6381206" y="178545"/>
                  <a:pt x="6635931" y="195962"/>
                </a:cubicBezTo>
                <a:cubicBezTo>
                  <a:pt x="6890656" y="213379"/>
                  <a:pt x="7265125" y="45739"/>
                  <a:pt x="7471954" y="104522"/>
                </a:cubicBezTo>
                <a:cubicBezTo>
                  <a:pt x="7678783" y="163305"/>
                  <a:pt x="7678783" y="433270"/>
                  <a:pt x="7876903" y="548659"/>
                </a:cubicBezTo>
                <a:cubicBezTo>
                  <a:pt x="8075023" y="664048"/>
                  <a:pt x="8425543" y="764197"/>
                  <a:pt x="8660674" y="796854"/>
                </a:cubicBezTo>
                <a:cubicBezTo>
                  <a:pt x="8895805" y="829511"/>
                  <a:pt x="9078685" y="657516"/>
                  <a:pt x="9287691" y="744602"/>
                </a:cubicBezTo>
                <a:cubicBezTo>
                  <a:pt x="9496697" y="831688"/>
                  <a:pt x="9705702" y="1075528"/>
                  <a:pt x="9914708" y="1319368"/>
                </a:cubicBezTo>
              </a:path>
            </a:pathLst>
          </a:custGeom>
          <a:noFill/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1234" name="组合 1233">
            <a:extLst>
              <a:ext uri="{FF2B5EF4-FFF2-40B4-BE49-F238E27FC236}">
                <a16:creationId xmlns:a16="http://schemas.microsoft.com/office/drawing/2014/main" id="{6CD463E2-53DB-4313-981B-8EEBA91E4462}"/>
              </a:ext>
            </a:extLst>
          </p:cNvPr>
          <p:cNvGrpSpPr/>
          <p:nvPr/>
        </p:nvGrpSpPr>
        <p:grpSpPr>
          <a:xfrm>
            <a:off x="-134946" y="38793"/>
            <a:ext cx="2723619" cy="2356055"/>
            <a:chOff x="1342572" y="2292838"/>
            <a:chExt cx="1864017" cy="1891301"/>
          </a:xfrm>
        </p:grpSpPr>
        <p:grpSp>
          <p:nvGrpSpPr>
            <p:cNvPr id="613" name="组合 612">
              <a:extLst>
                <a:ext uri="{FF2B5EF4-FFF2-40B4-BE49-F238E27FC236}">
                  <a16:creationId xmlns:a16="http://schemas.microsoft.com/office/drawing/2014/main" id="{44FF4B42-938C-4A91-983A-A2034154B421}"/>
                </a:ext>
              </a:extLst>
            </p:cNvPr>
            <p:cNvGrpSpPr/>
            <p:nvPr/>
          </p:nvGrpSpPr>
          <p:grpSpPr>
            <a:xfrm>
              <a:off x="1342572" y="2292838"/>
              <a:ext cx="1864017" cy="1891301"/>
              <a:chOff x="1016000" y="1347787"/>
              <a:chExt cx="2711450" cy="2751138"/>
            </a:xfrm>
          </p:grpSpPr>
          <p:grpSp>
            <p:nvGrpSpPr>
              <p:cNvPr id="10" name="Group 205">
                <a:extLst>
                  <a:ext uri="{FF2B5EF4-FFF2-40B4-BE49-F238E27FC236}">
                    <a16:creationId xmlns:a16="http://schemas.microsoft.com/office/drawing/2014/main" id="{10EC53C2-8A44-4919-AD80-4E0037776F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463" y="1390650"/>
                <a:ext cx="2690813" cy="2700338"/>
                <a:chOff x="651" y="876"/>
                <a:chExt cx="1695" cy="1701"/>
              </a:xfrm>
            </p:grpSpPr>
            <p:sp>
              <p:nvSpPr>
                <p:cNvPr id="288" name="Freeform 5">
                  <a:extLst>
                    <a:ext uri="{FF2B5EF4-FFF2-40B4-BE49-F238E27FC236}">
                      <a16:creationId xmlns:a16="http://schemas.microsoft.com/office/drawing/2014/main" id="{59F07FDD-897A-40C7-92F0-05EF35313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" y="876"/>
                  <a:ext cx="1695" cy="1701"/>
                </a:xfrm>
                <a:custGeom>
                  <a:avLst/>
                  <a:gdLst>
                    <a:gd name="T0" fmla="*/ 485 w 957"/>
                    <a:gd name="T1" fmla="*/ 241 h 960"/>
                    <a:gd name="T2" fmla="*/ 422 w 957"/>
                    <a:gd name="T3" fmla="*/ 113 h 960"/>
                    <a:gd name="T4" fmla="*/ 349 w 957"/>
                    <a:gd name="T5" fmla="*/ 12 h 960"/>
                    <a:gd name="T6" fmla="*/ 350 w 957"/>
                    <a:gd name="T7" fmla="*/ 279 h 960"/>
                    <a:gd name="T8" fmla="*/ 293 w 957"/>
                    <a:gd name="T9" fmla="*/ 273 h 960"/>
                    <a:gd name="T10" fmla="*/ 205 w 957"/>
                    <a:gd name="T11" fmla="*/ 254 h 960"/>
                    <a:gd name="T12" fmla="*/ 75 w 957"/>
                    <a:gd name="T13" fmla="*/ 218 h 960"/>
                    <a:gd name="T14" fmla="*/ 158 w 957"/>
                    <a:gd name="T15" fmla="*/ 329 h 960"/>
                    <a:gd name="T16" fmla="*/ 261 w 957"/>
                    <a:gd name="T17" fmla="*/ 428 h 960"/>
                    <a:gd name="T18" fmla="*/ 118 w 957"/>
                    <a:gd name="T19" fmla="*/ 456 h 960"/>
                    <a:gd name="T20" fmla="*/ 0 w 957"/>
                    <a:gd name="T21" fmla="*/ 495 h 960"/>
                    <a:gd name="T22" fmla="*/ 163 w 957"/>
                    <a:gd name="T23" fmla="*/ 548 h 960"/>
                    <a:gd name="T24" fmla="*/ 210 w 957"/>
                    <a:gd name="T25" fmla="*/ 610 h 960"/>
                    <a:gd name="T26" fmla="*/ 160 w 957"/>
                    <a:gd name="T27" fmla="*/ 685 h 960"/>
                    <a:gd name="T28" fmla="*/ 77 w 957"/>
                    <a:gd name="T29" fmla="*/ 790 h 960"/>
                    <a:gd name="T30" fmla="*/ 253 w 957"/>
                    <a:gd name="T31" fmla="*/ 726 h 960"/>
                    <a:gd name="T32" fmla="*/ 341 w 957"/>
                    <a:gd name="T33" fmla="*/ 741 h 960"/>
                    <a:gd name="T34" fmla="*/ 330 w 957"/>
                    <a:gd name="T35" fmla="*/ 960 h 960"/>
                    <a:gd name="T36" fmla="*/ 414 w 957"/>
                    <a:gd name="T37" fmla="*/ 859 h 960"/>
                    <a:gd name="T38" fmla="*/ 466 w 957"/>
                    <a:gd name="T39" fmla="*/ 785 h 960"/>
                    <a:gd name="T40" fmla="*/ 508 w 957"/>
                    <a:gd name="T41" fmla="*/ 753 h 960"/>
                    <a:gd name="T42" fmla="*/ 551 w 957"/>
                    <a:gd name="T43" fmla="*/ 848 h 960"/>
                    <a:gd name="T44" fmla="*/ 628 w 957"/>
                    <a:gd name="T45" fmla="*/ 954 h 960"/>
                    <a:gd name="T46" fmla="*/ 648 w 957"/>
                    <a:gd name="T47" fmla="*/ 694 h 960"/>
                    <a:gd name="T48" fmla="*/ 701 w 957"/>
                    <a:gd name="T49" fmla="*/ 722 h 960"/>
                    <a:gd name="T50" fmla="*/ 772 w 957"/>
                    <a:gd name="T51" fmla="*/ 754 h 960"/>
                    <a:gd name="T52" fmla="*/ 877 w 957"/>
                    <a:gd name="T53" fmla="*/ 795 h 960"/>
                    <a:gd name="T54" fmla="*/ 740 w 957"/>
                    <a:gd name="T55" fmla="*/ 561 h 960"/>
                    <a:gd name="T56" fmla="*/ 851 w 957"/>
                    <a:gd name="T57" fmla="*/ 516 h 960"/>
                    <a:gd name="T58" fmla="*/ 957 w 957"/>
                    <a:gd name="T59" fmla="*/ 495 h 960"/>
                    <a:gd name="T60" fmla="*/ 834 w 957"/>
                    <a:gd name="T61" fmla="*/ 449 h 960"/>
                    <a:gd name="T62" fmla="*/ 733 w 957"/>
                    <a:gd name="T63" fmla="*/ 407 h 960"/>
                    <a:gd name="T64" fmla="*/ 791 w 957"/>
                    <a:gd name="T65" fmla="*/ 349 h 960"/>
                    <a:gd name="T66" fmla="*/ 913 w 957"/>
                    <a:gd name="T67" fmla="*/ 222 h 960"/>
                    <a:gd name="T68" fmla="*/ 871 w 957"/>
                    <a:gd name="T69" fmla="*/ 216 h 960"/>
                    <a:gd name="T70" fmla="*/ 667 w 957"/>
                    <a:gd name="T71" fmla="*/ 295 h 960"/>
                    <a:gd name="T72" fmla="*/ 611 w 957"/>
                    <a:gd name="T73" fmla="*/ 199 h 960"/>
                    <a:gd name="T74" fmla="*/ 617 w 957"/>
                    <a:gd name="T75" fmla="*/ 29 h 960"/>
                    <a:gd name="T76" fmla="*/ 567 w 957"/>
                    <a:gd name="T77" fmla="*/ 135 h 960"/>
                    <a:gd name="T78" fmla="*/ 485 w 957"/>
                    <a:gd name="T79" fmla="*/ 241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57" h="960">
                      <a:moveTo>
                        <a:pt x="485" y="241"/>
                      </a:moveTo>
                      <a:cubicBezTo>
                        <a:pt x="459" y="205"/>
                        <a:pt x="446" y="153"/>
                        <a:pt x="422" y="113"/>
                      </a:cubicBezTo>
                      <a:cubicBezTo>
                        <a:pt x="401" y="80"/>
                        <a:pt x="372" y="0"/>
                        <a:pt x="349" y="12"/>
                      </a:cubicBezTo>
                      <a:cubicBezTo>
                        <a:pt x="326" y="24"/>
                        <a:pt x="393" y="264"/>
                        <a:pt x="350" y="279"/>
                      </a:cubicBezTo>
                      <a:cubicBezTo>
                        <a:pt x="340" y="282"/>
                        <a:pt x="304" y="274"/>
                        <a:pt x="293" y="273"/>
                      </a:cubicBezTo>
                      <a:cubicBezTo>
                        <a:pt x="264" y="263"/>
                        <a:pt x="233" y="259"/>
                        <a:pt x="205" y="254"/>
                      </a:cubicBezTo>
                      <a:cubicBezTo>
                        <a:pt x="158" y="246"/>
                        <a:pt x="118" y="231"/>
                        <a:pt x="75" y="218"/>
                      </a:cubicBezTo>
                      <a:cubicBezTo>
                        <a:pt x="103" y="254"/>
                        <a:pt x="130" y="293"/>
                        <a:pt x="158" y="329"/>
                      </a:cubicBezTo>
                      <a:cubicBezTo>
                        <a:pt x="186" y="368"/>
                        <a:pt x="223" y="396"/>
                        <a:pt x="261" y="428"/>
                      </a:cubicBezTo>
                      <a:cubicBezTo>
                        <a:pt x="210" y="435"/>
                        <a:pt x="185" y="444"/>
                        <a:pt x="118" y="456"/>
                      </a:cubicBezTo>
                      <a:cubicBezTo>
                        <a:pt x="78" y="463"/>
                        <a:pt x="36" y="477"/>
                        <a:pt x="0" y="495"/>
                      </a:cubicBezTo>
                      <a:cubicBezTo>
                        <a:pt x="45" y="522"/>
                        <a:pt x="113" y="535"/>
                        <a:pt x="163" y="548"/>
                      </a:cubicBezTo>
                      <a:cubicBezTo>
                        <a:pt x="205" y="559"/>
                        <a:pt x="231" y="565"/>
                        <a:pt x="210" y="610"/>
                      </a:cubicBezTo>
                      <a:cubicBezTo>
                        <a:pt x="197" y="638"/>
                        <a:pt x="176" y="660"/>
                        <a:pt x="160" y="685"/>
                      </a:cubicBezTo>
                      <a:cubicBezTo>
                        <a:pt x="137" y="716"/>
                        <a:pt x="93" y="760"/>
                        <a:pt x="77" y="790"/>
                      </a:cubicBezTo>
                      <a:cubicBezTo>
                        <a:pt x="130" y="781"/>
                        <a:pt x="203" y="745"/>
                        <a:pt x="253" y="726"/>
                      </a:cubicBezTo>
                      <a:cubicBezTo>
                        <a:pt x="291" y="713"/>
                        <a:pt x="330" y="686"/>
                        <a:pt x="341" y="741"/>
                      </a:cubicBezTo>
                      <a:cubicBezTo>
                        <a:pt x="354" y="812"/>
                        <a:pt x="332" y="889"/>
                        <a:pt x="330" y="960"/>
                      </a:cubicBezTo>
                      <a:cubicBezTo>
                        <a:pt x="349" y="922"/>
                        <a:pt x="388" y="892"/>
                        <a:pt x="414" y="859"/>
                      </a:cubicBezTo>
                      <a:cubicBezTo>
                        <a:pt x="433" y="835"/>
                        <a:pt x="450" y="811"/>
                        <a:pt x="466" y="785"/>
                      </a:cubicBezTo>
                      <a:cubicBezTo>
                        <a:pt x="474" y="772"/>
                        <a:pt x="489" y="743"/>
                        <a:pt x="508" y="753"/>
                      </a:cubicBezTo>
                      <a:cubicBezTo>
                        <a:pt x="535" y="767"/>
                        <a:pt x="535" y="824"/>
                        <a:pt x="551" y="848"/>
                      </a:cubicBezTo>
                      <a:cubicBezTo>
                        <a:pt x="572" y="879"/>
                        <a:pt x="600" y="930"/>
                        <a:pt x="628" y="954"/>
                      </a:cubicBezTo>
                      <a:cubicBezTo>
                        <a:pt x="633" y="919"/>
                        <a:pt x="607" y="700"/>
                        <a:pt x="648" y="694"/>
                      </a:cubicBezTo>
                      <a:cubicBezTo>
                        <a:pt x="663" y="690"/>
                        <a:pt x="688" y="715"/>
                        <a:pt x="701" y="722"/>
                      </a:cubicBezTo>
                      <a:cubicBezTo>
                        <a:pt x="725" y="737"/>
                        <a:pt x="746" y="745"/>
                        <a:pt x="772" y="754"/>
                      </a:cubicBezTo>
                      <a:cubicBezTo>
                        <a:pt x="808" y="765"/>
                        <a:pt x="841" y="784"/>
                        <a:pt x="877" y="795"/>
                      </a:cubicBezTo>
                      <a:cubicBezTo>
                        <a:pt x="858" y="750"/>
                        <a:pt x="691" y="613"/>
                        <a:pt x="740" y="561"/>
                      </a:cubicBezTo>
                      <a:cubicBezTo>
                        <a:pt x="759" y="540"/>
                        <a:pt x="826" y="525"/>
                        <a:pt x="851" y="516"/>
                      </a:cubicBezTo>
                      <a:cubicBezTo>
                        <a:pt x="886" y="507"/>
                        <a:pt x="922" y="505"/>
                        <a:pt x="957" y="495"/>
                      </a:cubicBezTo>
                      <a:cubicBezTo>
                        <a:pt x="944" y="473"/>
                        <a:pt x="860" y="458"/>
                        <a:pt x="834" y="449"/>
                      </a:cubicBezTo>
                      <a:cubicBezTo>
                        <a:pt x="800" y="437"/>
                        <a:pt x="768" y="417"/>
                        <a:pt x="733" y="407"/>
                      </a:cubicBezTo>
                      <a:cubicBezTo>
                        <a:pt x="740" y="385"/>
                        <a:pt x="772" y="364"/>
                        <a:pt x="791" y="349"/>
                      </a:cubicBezTo>
                      <a:cubicBezTo>
                        <a:pt x="815" y="329"/>
                        <a:pt x="905" y="246"/>
                        <a:pt x="913" y="222"/>
                      </a:cubicBezTo>
                      <a:cubicBezTo>
                        <a:pt x="924" y="190"/>
                        <a:pt x="888" y="209"/>
                        <a:pt x="871" y="216"/>
                      </a:cubicBezTo>
                      <a:cubicBezTo>
                        <a:pt x="802" y="246"/>
                        <a:pt x="744" y="289"/>
                        <a:pt x="667" y="295"/>
                      </a:cubicBezTo>
                      <a:cubicBezTo>
                        <a:pt x="607" y="299"/>
                        <a:pt x="609" y="244"/>
                        <a:pt x="611" y="199"/>
                      </a:cubicBezTo>
                      <a:cubicBezTo>
                        <a:pt x="613" y="143"/>
                        <a:pt x="646" y="37"/>
                        <a:pt x="617" y="29"/>
                      </a:cubicBezTo>
                      <a:cubicBezTo>
                        <a:pt x="607" y="26"/>
                        <a:pt x="590" y="81"/>
                        <a:pt x="567" y="135"/>
                      </a:cubicBezTo>
                      <a:cubicBezTo>
                        <a:pt x="545" y="190"/>
                        <a:pt x="517" y="245"/>
                        <a:pt x="485" y="241"/>
                      </a:cubicBezTo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9" name="Freeform 6">
                  <a:extLst>
                    <a:ext uri="{FF2B5EF4-FFF2-40B4-BE49-F238E27FC236}">
                      <a16:creationId xmlns:a16="http://schemas.microsoft.com/office/drawing/2014/main" id="{45E45E97-4DF1-4201-AEBE-74E421782C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481"/>
                  <a:ext cx="23" cy="25"/>
                </a:xfrm>
                <a:custGeom>
                  <a:avLst/>
                  <a:gdLst>
                    <a:gd name="T0" fmla="*/ 6 w 13"/>
                    <a:gd name="T1" fmla="*/ 0 h 14"/>
                    <a:gd name="T2" fmla="*/ 1 w 13"/>
                    <a:gd name="T3" fmla="*/ 2 h 14"/>
                    <a:gd name="T4" fmla="*/ 0 w 13"/>
                    <a:gd name="T5" fmla="*/ 11 h 14"/>
                    <a:gd name="T6" fmla="*/ 6 w 13"/>
                    <a:gd name="T7" fmla="*/ 14 h 14"/>
                    <a:gd name="T8" fmla="*/ 13 w 13"/>
                    <a:gd name="T9" fmla="*/ 7 h 14"/>
                    <a:gd name="T10" fmla="*/ 6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6" y="0"/>
                      </a:moveTo>
                      <a:cubicBezTo>
                        <a:pt x="4" y="0"/>
                        <a:pt x="2" y="1"/>
                        <a:pt x="1" y="2"/>
                      </a:cubicBezTo>
                      <a:cubicBezTo>
                        <a:pt x="1" y="5"/>
                        <a:pt x="0" y="8"/>
                        <a:pt x="0" y="11"/>
                      </a:cubicBezTo>
                      <a:cubicBezTo>
                        <a:pt x="1" y="13"/>
                        <a:pt x="3" y="14"/>
                        <a:pt x="6" y="14"/>
                      </a:cubicBezTo>
                      <a:cubicBezTo>
                        <a:pt x="10" y="14"/>
                        <a:pt x="13" y="11"/>
                        <a:pt x="13" y="7"/>
                      </a:cubicBezTo>
                      <a:cubicBezTo>
                        <a:pt x="13" y="3"/>
                        <a:pt x="10" y="0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0" name="Freeform 7">
                  <a:extLst>
                    <a:ext uri="{FF2B5EF4-FFF2-40B4-BE49-F238E27FC236}">
                      <a16:creationId xmlns:a16="http://schemas.microsoft.com/office/drawing/2014/main" id="{5ABE4D67-C19F-41B6-9D39-87BA705C25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2538"/>
                  <a:ext cx="21" cy="30"/>
                </a:xfrm>
                <a:custGeom>
                  <a:avLst/>
                  <a:gdLst>
                    <a:gd name="T0" fmla="*/ 7 w 12"/>
                    <a:gd name="T1" fmla="*/ 0 h 17"/>
                    <a:gd name="T2" fmla="*/ 1 w 12"/>
                    <a:gd name="T3" fmla="*/ 2 h 17"/>
                    <a:gd name="T4" fmla="*/ 0 w 12"/>
                    <a:gd name="T5" fmla="*/ 15 h 17"/>
                    <a:gd name="T6" fmla="*/ 3 w 12"/>
                    <a:gd name="T7" fmla="*/ 17 h 17"/>
                    <a:gd name="T8" fmla="*/ 12 w 12"/>
                    <a:gd name="T9" fmla="*/ 2 h 17"/>
                    <a:gd name="T10" fmla="*/ 7 w 12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7" y="0"/>
                      </a:move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1" y="6"/>
                        <a:pt x="0" y="11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2"/>
                        <a:pt x="9" y="7"/>
                        <a:pt x="12" y="2"/>
                      </a:cubicBezTo>
                      <a:cubicBezTo>
                        <a:pt x="11" y="1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1" name="Oval 8">
                  <a:extLst>
                    <a:ext uri="{FF2B5EF4-FFF2-40B4-BE49-F238E27FC236}">
                      <a16:creationId xmlns:a16="http://schemas.microsoft.com/office/drawing/2014/main" id="{B1FDE6EC-13DE-441D-B5C0-C5C5993571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49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2" name="Oval 9">
                  <a:extLst>
                    <a:ext uri="{FF2B5EF4-FFF2-40B4-BE49-F238E27FC236}">
                      <a16:creationId xmlns:a16="http://schemas.microsoft.com/office/drawing/2014/main" id="{4A5727B2-3AFC-4ACA-94A4-81EFC1A0F1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210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3" name="Freeform 10">
                  <a:extLst>
                    <a:ext uri="{FF2B5EF4-FFF2-40B4-BE49-F238E27FC236}">
                      <a16:creationId xmlns:a16="http://schemas.microsoft.com/office/drawing/2014/main" id="{74FE5437-ECB9-4609-8888-FF6E4DEFF0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" y="2104"/>
                  <a:ext cx="30" cy="30"/>
                </a:xfrm>
                <a:custGeom>
                  <a:avLst/>
                  <a:gdLst>
                    <a:gd name="T0" fmla="*/ 11 w 17"/>
                    <a:gd name="T1" fmla="*/ 0 h 17"/>
                    <a:gd name="T2" fmla="*/ 0 w 17"/>
                    <a:gd name="T3" fmla="*/ 13 h 17"/>
                    <a:gd name="T4" fmla="*/ 8 w 17"/>
                    <a:gd name="T5" fmla="*/ 17 h 17"/>
                    <a:gd name="T6" fmla="*/ 17 w 17"/>
                    <a:gd name="T7" fmla="*/ 8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7" y="4"/>
                        <a:pt x="4" y="8"/>
                        <a:pt x="0" y="13"/>
                      </a:cubicBezTo>
                      <a:cubicBezTo>
                        <a:pt x="2" y="16"/>
                        <a:pt x="4" y="17"/>
                        <a:pt x="8" y="17"/>
                      </a:cubicBezTo>
                      <a:cubicBezTo>
                        <a:pt x="13" y="17"/>
                        <a:pt x="17" y="13"/>
                        <a:pt x="17" y="8"/>
                      </a:cubicBezTo>
                      <a:cubicBezTo>
                        <a:pt x="17" y="4"/>
                        <a:pt x="14" y="1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4" name="Oval 11">
                  <a:extLst>
                    <a:ext uri="{FF2B5EF4-FFF2-40B4-BE49-F238E27FC236}">
                      <a16:creationId xmlns:a16="http://schemas.microsoft.com/office/drawing/2014/main" id="{AB386328-658F-4E10-B9A8-988F42DEA4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20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5" name="Oval 12">
                  <a:extLst>
                    <a:ext uri="{FF2B5EF4-FFF2-40B4-BE49-F238E27FC236}">
                      <a16:creationId xmlns:a16="http://schemas.microsoft.com/office/drawing/2014/main" id="{260EDA6F-DD37-4192-A88E-0EC5DA93E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6" name="Oval 13">
                  <a:extLst>
                    <a:ext uri="{FF2B5EF4-FFF2-40B4-BE49-F238E27FC236}">
                      <a16:creationId xmlns:a16="http://schemas.microsoft.com/office/drawing/2014/main" id="{71ED4738-0B04-46F0-953A-5B4FE5D670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11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7" name="Oval 14">
                  <a:extLst>
                    <a:ext uri="{FF2B5EF4-FFF2-40B4-BE49-F238E27FC236}">
                      <a16:creationId xmlns:a16="http://schemas.microsoft.com/office/drawing/2014/main" id="{6CB56F93-CC1C-4B12-B802-F8E50E2D47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8" name="Freeform 15">
                  <a:extLst>
                    <a:ext uri="{FF2B5EF4-FFF2-40B4-BE49-F238E27FC236}">
                      <a16:creationId xmlns:a16="http://schemas.microsoft.com/office/drawing/2014/main" id="{5FDBAAD3-F97F-4F4C-BE1F-DBC2DA6E4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" y="2194"/>
                  <a:ext cx="23" cy="16"/>
                </a:xfrm>
                <a:custGeom>
                  <a:avLst/>
                  <a:gdLst>
                    <a:gd name="T0" fmla="*/ 7 w 13"/>
                    <a:gd name="T1" fmla="*/ 0 h 9"/>
                    <a:gd name="T2" fmla="*/ 0 w 13"/>
                    <a:gd name="T3" fmla="*/ 7 h 9"/>
                    <a:gd name="T4" fmla="*/ 0 w 13"/>
                    <a:gd name="T5" fmla="*/ 9 h 9"/>
                    <a:gd name="T6" fmla="*/ 13 w 13"/>
                    <a:gd name="T7" fmla="*/ 3 h 9"/>
                    <a:gd name="T8" fmla="*/ 7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4" y="7"/>
                        <a:pt x="8" y="5"/>
                        <a:pt x="13" y="3"/>
                      </a:cubicBezTo>
                      <a:cubicBezTo>
                        <a:pt x="11" y="2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9" name="Freeform 16">
                  <a:extLst>
                    <a:ext uri="{FF2B5EF4-FFF2-40B4-BE49-F238E27FC236}">
                      <a16:creationId xmlns:a16="http://schemas.microsoft.com/office/drawing/2014/main" id="{24041D98-9BE8-41E7-BA5C-5AF12F882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2146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8 w 18"/>
                    <a:gd name="T3" fmla="*/ 0 h 18"/>
                    <a:gd name="T4" fmla="*/ 0 w 18"/>
                    <a:gd name="T5" fmla="*/ 11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4"/>
                        <a:pt x="3" y="7"/>
                        <a:pt x="0" y="11"/>
                      </a:cubicBezTo>
                      <a:cubicBezTo>
                        <a:pt x="0" y="15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0" name="Oval 17">
                  <a:extLst>
                    <a:ext uri="{FF2B5EF4-FFF2-40B4-BE49-F238E27FC236}">
                      <a16:creationId xmlns:a16="http://schemas.microsoft.com/office/drawing/2014/main" id="{3EA7F3EC-3827-400C-863A-6544B25786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1" name="Oval 18">
                  <a:extLst>
                    <a:ext uri="{FF2B5EF4-FFF2-40B4-BE49-F238E27FC236}">
                      <a16:creationId xmlns:a16="http://schemas.microsoft.com/office/drawing/2014/main" id="{BB8EDB28-9D7D-4B3A-B9C9-041FDABC4F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2" name="Oval 19">
                  <a:extLst>
                    <a:ext uri="{FF2B5EF4-FFF2-40B4-BE49-F238E27FC236}">
                      <a16:creationId xmlns:a16="http://schemas.microsoft.com/office/drawing/2014/main" id="{D0D05A4D-6CD6-40CE-A4A2-5F0153D845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3" name="Oval 20">
                  <a:extLst>
                    <a:ext uri="{FF2B5EF4-FFF2-40B4-BE49-F238E27FC236}">
                      <a16:creationId xmlns:a16="http://schemas.microsoft.com/office/drawing/2014/main" id="{10752B18-CFDE-4133-88C7-7DA6ABB55F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" y="224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4" name="Freeform 21">
                  <a:extLst>
                    <a:ext uri="{FF2B5EF4-FFF2-40B4-BE49-F238E27FC236}">
                      <a16:creationId xmlns:a16="http://schemas.microsoft.com/office/drawing/2014/main" id="{0D7028CF-6DCF-472B-B78E-CFEE936C4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" y="2242"/>
                  <a:ext cx="19" cy="9"/>
                </a:xfrm>
                <a:custGeom>
                  <a:avLst/>
                  <a:gdLst>
                    <a:gd name="T0" fmla="*/ 8 w 11"/>
                    <a:gd name="T1" fmla="*/ 0 h 5"/>
                    <a:gd name="T2" fmla="*/ 0 w 11"/>
                    <a:gd name="T3" fmla="*/ 5 h 5"/>
                    <a:gd name="T4" fmla="*/ 11 w 11"/>
                    <a:gd name="T5" fmla="*/ 1 h 5"/>
                    <a:gd name="T6" fmla="*/ 8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4" y="0"/>
                        <a:pt x="1" y="2"/>
                        <a:pt x="0" y="5"/>
                      </a:cubicBezTo>
                      <a:cubicBezTo>
                        <a:pt x="3" y="4"/>
                        <a:pt x="7" y="2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5" name="Oval 22">
                  <a:extLst>
                    <a:ext uri="{FF2B5EF4-FFF2-40B4-BE49-F238E27FC236}">
                      <a16:creationId xmlns:a16="http://schemas.microsoft.com/office/drawing/2014/main" id="{65FE5557-995B-42E2-8ABE-F1EB519963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20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6" name="Oval 23">
                  <a:extLst>
                    <a:ext uri="{FF2B5EF4-FFF2-40B4-BE49-F238E27FC236}">
                      <a16:creationId xmlns:a16="http://schemas.microsoft.com/office/drawing/2014/main" id="{02743988-FDAA-4F93-9E63-072403E0F3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207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7" name="Oval 24">
                  <a:extLst>
                    <a:ext uri="{FF2B5EF4-FFF2-40B4-BE49-F238E27FC236}">
                      <a16:creationId xmlns:a16="http://schemas.microsoft.com/office/drawing/2014/main" id="{B5FC2230-3A3B-4972-8971-5C0F56E3E6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2122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8" name="Oval 25">
                  <a:extLst>
                    <a:ext uri="{FF2B5EF4-FFF2-40B4-BE49-F238E27FC236}">
                      <a16:creationId xmlns:a16="http://schemas.microsoft.com/office/drawing/2014/main" id="{DB2CA10F-D3C6-4FC2-BBF2-7D45EFAE89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07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9" name="Freeform 26">
                  <a:extLst>
                    <a:ext uri="{FF2B5EF4-FFF2-40B4-BE49-F238E27FC236}">
                      <a16:creationId xmlns:a16="http://schemas.microsoft.com/office/drawing/2014/main" id="{6D69FAE1-1FB3-40A1-A4B9-BC90FEBA67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" y="2129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7 h 18"/>
                    <a:gd name="T4" fmla="*/ 8 w 18"/>
                    <a:gd name="T5" fmla="*/ 18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5" y="0"/>
                        <a:pt x="1" y="3"/>
                        <a:pt x="0" y="7"/>
                      </a:cubicBezTo>
                      <a:cubicBezTo>
                        <a:pt x="3" y="9"/>
                        <a:pt x="6" y="13"/>
                        <a:pt x="8" y="18"/>
                      </a:cubicBezTo>
                      <a:cubicBezTo>
                        <a:pt x="8" y="18"/>
                        <a:pt x="9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0" name="Oval 27">
                  <a:extLst>
                    <a:ext uri="{FF2B5EF4-FFF2-40B4-BE49-F238E27FC236}">
                      <a16:creationId xmlns:a16="http://schemas.microsoft.com/office/drawing/2014/main" id="{F00FEE1E-9C60-4EB5-AD27-57AF084593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2138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1" name="Oval 28">
                  <a:extLst>
                    <a:ext uri="{FF2B5EF4-FFF2-40B4-BE49-F238E27FC236}">
                      <a16:creationId xmlns:a16="http://schemas.microsoft.com/office/drawing/2014/main" id="{67A43F1B-71DC-48F9-9499-050D2B2E1E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20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2" name="Oval 29">
                  <a:extLst>
                    <a:ext uri="{FF2B5EF4-FFF2-40B4-BE49-F238E27FC236}">
                      <a16:creationId xmlns:a16="http://schemas.microsoft.com/office/drawing/2014/main" id="{60D8C334-ACB2-4548-95C6-CFDD07659B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207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3" name="Oval 30">
                  <a:extLst>
                    <a:ext uri="{FF2B5EF4-FFF2-40B4-BE49-F238E27FC236}">
                      <a16:creationId xmlns:a16="http://schemas.microsoft.com/office/drawing/2014/main" id="{98421F51-F4F5-468F-B699-CF0B5A86AC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21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Oval 31">
                  <a:extLst>
                    <a:ext uri="{FF2B5EF4-FFF2-40B4-BE49-F238E27FC236}">
                      <a16:creationId xmlns:a16="http://schemas.microsoft.com/office/drawing/2014/main" id="{07BA7B79-9CAF-4170-990F-E6F02F1A55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2083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Oval 32">
                  <a:extLst>
                    <a:ext uri="{FF2B5EF4-FFF2-40B4-BE49-F238E27FC236}">
                      <a16:creationId xmlns:a16="http://schemas.microsoft.com/office/drawing/2014/main" id="{32B2743F-3E70-41DA-9C0D-A80F28ED93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219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Oval 33">
                  <a:extLst>
                    <a:ext uri="{FF2B5EF4-FFF2-40B4-BE49-F238E27FC236}">
                      <a16:creationId xmlns:a16="http://schemas.microsoft.com/office/drawing/2014/main" id="{CB3273B5-4E0B-4FFB-BE14-E9A291E1B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F6E95B6F-8DEC-433D-8406-EEE051BD6D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2203"/>
                  <a:ext cx="21" cy="32"/>
                </a:xfrm>
                <a:custGeom>
                  <a:avLst/>
                  <a:gdLst>
                    <a:gd name="T0" fmla="*/ 3 w 12"/>
                    <a:gd name="T1" fmla="*/ 0 h 18"/>
                    <a:gd name="T2" fmla="*/ 0 w 12"/>
                    <a:gd name="T3" fmla="*/ 0 h 18"/>
                    <a:gd name="T4" fmla="*/ 2 w 12"/>
                    <a:gd name="T5" fmla="*/ 18 h 18"/>
                    <a:gd name="T6" fmla="*/ 3 w 12"/>
                    <a:gd name="T7" fmla="*/ 18 h 18"/>
                    <a:gd name="T8" fmla="*/ 12 w 12"/>
                    <a:gd name="T9" fmla="*/ 9 h 18"/>
                    <a:gd name="T10" fmla="*/ 3 w 12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6"/>
                        <a:pt x="1" y="12"/>
                        <a:pt x="2" y="18"/>
                      </a:cubicBezTo>
                      <a:cubicBezTo>
                        <a:pt x="2" y="18"/>
                        <a:pt x="2" y="18"/>
                        <a:pt x="3" y="18"/>
                      </a:cubicBezTo>
                      <a:cubicBezTo>
                        <a:pt x="8" y="18"/>
                        <a:pt x="12" y="14"/>
                        <a:pt x="12" y="9"/>
                      </a:cubicBezTo>
                      <a:cubicBezTo>
                        <a:pt x="12" y="4"/>
                        <a:pt x="8" y="0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1B6887F6-FD6D-4223-BE37-78B1808EB5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" y="2191"/>
                  <a:ext cx="32" cy="21"/>
                </a:xfrm>
                <a:custGeom>
                  <a:avLst/>
                  <a:gdLst>
                    <a:gd name="T0" fmla="*/ 9 w 18"/>
                    <a:gd name="T1" fmla="*/ 0 h 12"/>
                    <a:gd name="T2" fmla="*/ 0 w 18"/>
                    <a:gd name="T3" fmla="*/ 9 h 12"/>
                    <a:gd name="T4" fmla="*/ 0 w 18"/>
                    <a:gd name="T5" fmla="*/ 10 h 12"/>
                    <a:gd name="T6" fmla="*/ 7 w 18"/>
                    <a:gd name="T7" fmla="*/ 9 h 12"/>
                    <a:gd name="T8" fmla="*/ 15 w 18"/>
                    <a:gd name="T9" fmla="*/ 11 h 12"/>
                    <a:gd name="T10" fmla="*/ 17 w 18"/>
                    <a:gd name="T11" fmla="*/ 12 h 12"/>
                    <a:gd name="T12" fmla="*/ 18 w 18"/>
                    <a:gd name="T13" fmla="*/ 9 h 12"/>
                    <a:gd name="T14" fmla="*/ 9 w 1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2" y="9"/>
                        <a:pt x="5" y="9"/>
                        <a:pt x="7" y="9"/>
                      </a:cubicBezTo>
                      <a:cubicBezTo>
                        <a:pt x="10" y="9"/>
                        <a:pt x="12" y="9"/>
                        <a:pt x="15" y="11"/>
                      </a:cubicBezTo>
                      <a:cubicBezTo>
                        <a:pt x="16" y="11"/>
                        <a:pt x="16" y="12"/>
                        <a:pt x="17" y="12"/>
                      </a:cubicBezTo>
                      <a:cubicBezTo>
                        <a:pt x="17" y="11"/>
                        <a:pt x="18" y="10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Oval 36">
                  <a:extLst>
                    <a:ext uri="{FF2B5EF4-FFF2-40B4-BE49-F238E27FC236}">
                      <a16:creationId xmlns:a16="http://schemas.microsoft.com/office/drawing/2014/main" id="{B98D60EC-B578-4624-A74A-5F2CB6A7DD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2166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Oval 37">
                  <a:extLst>
                    <a:ext uri="{FF2B5EF4-FFF2-40B4-BE49-F238E27FC236}">
                      <a16:creationId xmlns:a16="http://schemas.microsoft.com/office/drawing/2014/main" id="{04AD3336-D62F-43D9-A96B-53E2265135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221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Oval 38">
                  <a:extLst>
                    <a:ext uri="{FF2B5EF4-FFF2-40B4-BE49-F238E27FC236}">
                      <a16:creationId xmlns:a16="http://schemas.microsoft.com/office/drawing/2014/main" id="{ED1D12D0-C0DC-47BA-AE14-1316DC43A7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21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Oval 39">
                  <a:extLst>
                    <a:ext uri="{FF2B5EF4-FFF2-40B4-BE49-F238E27FC236}">
                      <a16:creationId xmlns:a16="http://schemas.microsoft.com/office/drawing/2014/main" id="{D02757E0-10E2-4480-9DA0-F21C9FA39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230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Oval 40">
                  <a:extLst>
                    <a:ext uri="{FF2B5EF4-FFF2-40B4-BE49-F238E27FC236}">
                      <a16:creationId xmlns:a16="http://schemas.microsoft.com/office/drawing/2014/main" id="{9B49A80D-021E-4903-9FFC-DC854DB269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2260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Oval 41">
                  <a:extLst>
                    <a:ext uri="{FF2B5EF4-FFF2-40B4-BE49-F238E27FC236}">
                      <a16:creationId xmlns:a16="http://schemas.microsoft.com/office/drawing/2014/main" id="{E0F7EFB3-E8F3-421C-8FC9-EAC34698F7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30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Oval 42">
                  <a:extLst>
                    <a:ext uri="{FF2B5EF4-FFF2-40B4-BE49-F238E27FC236}">
                      <a16:creationId xmlns:a16="http://schemas.microsoft.com/office/drawing/2014/main" id="{849DAA5D-0C5A-45E8-9110-020045EDDB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226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259E7DD3-4B9B-49EE-83CD-8354441314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4" y="2246"/>
                  <a:ext cx="23" cy="26"/>
                </a:xfrm>
                <a:custGeom>
                  <a:avLst/>
                  <a:gdLst>
                    <a:gd name="T0" fmla="*/ 8 w 13"/>
                    <a:gd name="T1" fmla="*/ 0 h 15"/>
                    <a:gd name="T2" fmla="*/ 0 w 13"/>
                    <a:gd name="T3" fmla="*/ 8 h 15"/>
                    <a:gd name="T4" fmla="*/ 5 w 13"/>
                    <a:gd name="T5" fmla="*/ 15 h 15"/>
                    <a:gd name="T6" fmla="*/ 7 w 13"/>
                    <a:gd name="T7" fmla="*/ 12 h 15"/>
                    <a:gd name="T8" fmla="*/ 13 w 13"/>
                    <a:gd name="T9" fmla="*/ 2 h 15"/>
                    <a:gd name="T10" fmla="*/ 8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5" y="15"/>
                      </a:cubicBezTo>
                      <a:cubicBezTo>
                        <a:pt x="6" y="14"/>
                        <a:pt x="6" y="13"/>
                        <a:pt x="7" y="12"/>
                      </a:cubicBezTo>
                      <a:cubicBezTo>
                        <a:pt x="9" y="9"/>
                        <a:pt x="11" y="6"/>
                        <a:pt x="13" y="2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Oval 44">
                  <a:extLst>
                    <a:ext uri="{FF2B5EF4-FFF2-40B4-BE49-F238E27FC236}">
                      <a16:creationId xmlns:a16="http://schemas.microsoft.com/office/drawing/2014/main" id="{60D568DC-7B7E-4638-A232-450353FA2A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21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FBCDA8AA-2F68-4203-A29D-A692A0CC2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2131"/>
                  <a:ext cx="11" cy="21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7 h 12"/>
                    <a:gd name="T4" fmla="*/ 2 w 6"/>
                    <a:gd name="T5" fmla="*/ 12 h 12"/>
                    <a:gd name="T6" fmla="*/ 6 w 6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cubicBezTo>
                        <a:pt x="2" y="1"/>
                        <a:pt x="0" y="4"/>
                        <a:pt x="0" y="7"/>
                      </a:cubicBezTo>
                      <a:cubicBezTo>
                        <a:pt x="0" y="9"/>
                        <a:pt x="1" y="11"/>
                        <a:pt x="2" y="12"/>
                      </a:cubicBezTo>
                      <a:cubicBezTo>
                        <a:pt x="3" y="8"/>
                        <a:pt x="4" y="4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Oval 46">
                  <a:extLst>
                    <a:ext uri="{FF2B5EF4-FFF2-40B4-BE49-F238E27FC236}">
                      <a16:creationId xmlns:a16="http://schemas.microsoft.com/office/drawing/2014/main" id="{525A8D99-92E5-40D5-841B-A089A5A54A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208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Oval 47">
                  <a:extLst>
                    <a:ext uri="{FF2B5EF4-FFF2-40B4-BE49-F238E27FC236}">
                      <a16:creationId xmlns:a16="http://schemas.microsoft.com/office/drawing/2014/main" id="{CD4E4C11-2233-43A3-B763-4950778F88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2139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Oval 48">
                  <a:extLst>
                    <a:ext uri="{FF2B5EF4-FFF2-40B4-BE49-F238E27FC236}">
                      <a16:creationId xmlns:a16="http://schemas.microsoft.com/office/drawing/2014/main" id="{640A1DF1-EA26-4FD8-AE49-EA26B1377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214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Oval 49">
                  <a:extLst>
                    <a:ext uri="{FF2B5EF4-FFF2-40B4-BE49-F238E27FC236}">
                      <a16:creationId xmlns:a16="http://schemas.microsoft.com/office/drawing/2014/main" id="{746F27AC-4A0C-409F-A7F7-80A7952BDE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Oval 50">
                  <a:extLst>
                    <a:ext uri="{FF2B5EF4-FFF2-40B4-BE49-F238E27FC236}">
                      <a16:creationId xmlns:a16="http://schemas.microsoft.com/office/drawing/2014/main" id="{F9E70046-0048-4AB1-9A1C-1AC5685DA4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084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1">
                  <a:extLst>
                    <a:ext uri="{FF2B5EF4-FFF2-40B4-BE49-F238E27FC236}">
                      <a16:creationId xmlns:a16="http://schemas.microsoft.com/office/drawing/2014/main" id="{1A34B4EC-5C39-4609-8AD0-07FBC49F7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092"/>
                  <a:ext cx="28" cy="21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0 w 16"/>
                    <a:gd name="T5" fmla="*/ 8 h 12"/>
                    <a:gd name="T6" fmla="*/ 14 w 16"/>
                    <a:gd name="T7" fmla="*/ 12 h 12"/>
                    <a:gd name="T8" fmla="*/ 16 w 16"/>
                    <a:gd name="T9" fmla="*/ 8 h 12"/>
                    <a:gd name="T10" fmla="*/ 8 w 16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8"/>
                        <a:pt x="9" y="9"/>
                        <a:pt x="14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Oval 52">
                  <a:extLst>
                    <a:ext uri="{FF2B5EF4-FFF2-40B4-BE49-F238E27FC236}">
                      <a16:creationId xmlns:a16="http://schemas.microsoft.com/office/drawing/2014/main" id="{D64CABE3-4A15-4332-B223-6F589154C6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222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Oval 53">
                  <a:extLst>
                    <a:ext uri="{FF2B5EF4-FFF2-40B4-BE49-F238E27FC236}">
                      <a16:creationId xmlns:a16="http://schemas.microsoft.com/office/drawing/2014/main" id="{F257858F-B360-4F1B-90A8-B48721320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22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Oval 54">
                  <a:extLst>
                    <a:ext uri="{FF2B5EF4-FFF2-40B4-BE49-F238E27FC236}">
                      <a16:creationId xmlns:a16="http://schemas.microsoft.com/office/drawing/2014/main" id="{8E4BF705-E1A4-433A-BAB3-EACC97A6B0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220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Oval 55">
                  <a:extLst>
                    <a:ext uri="{FF2B5EF4-FFF2-40B4-BE49-F238E27FC236}">
                      <a16:creationId xmlns:a16="http://schemas.microsoft.com/office/drawing/2014/main" id="{2F24EEED-0305-4FD9-ABAC-ED85FE3829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214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6">
                  <a:extLst>
                    <a:ext uri="{FF2B5EF4-FFF2-40B4-BE49-F238E27FC236}">
                      <a16:creationId xmlns:a16="http://schemas.microsoft.com/office/drawing/2014/main" id="{E1511AE8-E7FE-49AB-A7BA-73C1585FB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2262"/>
                  <a:ext cx="16" cy="24"/>
                </a:xfrm>
                <a:custGeom>
                  <a:avLst/>
                  <a:gdLst>
                    <a:gd name="T0" fmla="*/ 2 w 9"/>
                    <a:gd name="T1" fmla="*/ 0 h 14"/>
                    <a:gd name="T2" fmla="*/ 0 w 9"/>
                    <a:gd name="T3" fmla="*/ 0 h 14"/>
                    <a:gd name="T4" fmla="*/ 4 w 9"/>
                    <a:gd name="T5" fmla="*/ 14 h 14"/>
                    <a:gd name="T6" fmla="*/ 9 w 9"/>
                    <a:gd name="T7" fmla="*/ 7 h 14"/>
                    <a:gd name="T8" fmla="*/ 2 w 9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4"/>
                        <a:pt x="3" y="9"/>
                        <a:pt x="4" y="14"/>
                      </a:cubicBezTo>
                      <a:cubicBezTo>
                        <a:pt x="7" y="13"/>
                        <a:pt x="9" y="10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Oval 57">
                  <a:extLst>
                    <a:ext uri="{FF2B5EF4-FFF2-40B4-BE49-F238E27FC236}">
                      <a16:creationId xmlns:a16="http://schemas.microsoft.com/office/drawing/2014/main" id="{86CCE01A-BD79-4404-8F8B-BB51908F2A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226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Oval 58">
                  <a:extLst>
                    <a:ext uri="{FF2B5EF4-FFF2-40B4-BE49-F238E27FC236}">
                      <a16:creationId xmlns:a16="http://schemas.microsoft.com/office/drawing/2014/main" id="{CF0EFCD7-4AD4-4432-B6AF-7885BC1D8A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230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Oval 59">
                  <a:extLst>
                    <a:ext uri="{FF2B5EF4-FFF2-40B4-BE49-F238E27FC236}">
                      <a16:creationId xmlns:a16="http://schemas.microsoft.com/office/drawing/2014/main" id="{30E337DD-9582-483B-8108-4254005EBE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2281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Oval 60">
                  <a:extLst>
                    <a:ext uri="{FF2B5EF4-FFF2-40B4-BE49-F238E27FC236}">
                      <a16:creationId xmlns:a16="http://schemas.microsoft.com/office/drawing/2014/main" id="{00CDCD24-5269-4717-8A0B-5D3B95A8D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Oval 61">
                  <a:extLst>
                    <a:ext uri="{FF2B5EF4-FFF2-40B4-BE49-F238E27FC236}">
                      <a16:creationId xmlns:a16="http://schemas.microsoft.com/office/drawing/2014/main" id="{BF586B0D-7934-4FC2-869B-F73D7C32E7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21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Oval 62">
                  <a:extLst>
                    <a:ext uri="{FF2B5EF4-FFF2-40B4-BE49-F238E27FC236}">
                      <a16:creationId xmlns:a16="http://schemas.microsoft.com/office/drawing/2014/main" id="{99854636-A418-4746-8E24-E931971A17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209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3">
                  <a:extLst>
                    <a:ext uri="{FF2B5EF4-FFF2-40B4-BE49-F238E27FC236}">
                      <a16:creationId xmlns:a16="http://schemas.microsoft.com/office/drawing/2014/main" id="{9D7824EE-350B-49F8-A0AA-4989F5DDA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148"/>
                  <a:ext cx="32" cy="29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4 w 18"/>
                    <a:gd name="T5" fmla="*/ 16 h 16"/>
                    <a:gd name="T6" fmla="*/ 18 w 18"/>
                    <a:gd name="T7" fmla="*/ 9 h 16"/>
                    <a:gd name="T8" fmla="*/ 9 w 1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5" y="12"/>
                        <a:pt x="10" y="14"/>
                        <a:pt x="14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Oval 64">
                  <a:extLst>
                    <a:ext uri="{FF2B5EF4-FFF2-40B4-BE49-F238E27FC236}">
                      <a16:creationId xmlns:a16="http://schemas.microsoft.com/office/drawing/2014/main" id="{6A6069ED-8C53-441F-A082-744BF75764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213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5">
                  <a:extLst>
                    <a:ext uri="{FF2B5EF4-FFF2-40B4-BE49-F238E27FC236}">
                      <a16:creationId xmlns:a16="http://schemas.microsoft.com/office/drawing/2014/main" id="{8D3EB151-404F-4050-9B97-3B1D77D46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2235"/>
                  <a:ext cx="25" cy="25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3 w 14"/>
                    <a:gd name="T5" fmla="*/ 13 h 14"/>
                    <a:gd name="T6" fmla="*/ 5 w 14"/>
                    <a:gd name="T7" fmla="*/ 13 h 14"/>
                    <a:gd name="T8" fmla="*/ 7 w 14"/>
                    <a:gd name="T9" fmla="*/ 14 h 14"/>
                    <a:gd name="T10" fmla="*/ 14 w 14"/>
                    <a:gd name="T11" fmla="*/ 7 h 14"/>
                    <a:gd name="T12" fmla="*/ 7 w 14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9"/>
                        <a:pt x="1" y="11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11" y="14"/>
                        <a:pt x="14" y="10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Oval 66">
                  <a:extLst>
                    <a:ext uri="{FF2B5EF4-FFF2-40B4-BE49-F238E27FC236}">
                      <a16:creationId xmlns:a16="http://schemas.microsoft.com/office/drawing/2014/main" id="{2B247A20-A748-484E-BEB2-4F431514C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4" y="218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7">
                  <a:extLst>
                    <a:ext uri="{FF2B5EF4-FFF2-40B4-BE49-F238E27FC236}">
                      <a16:creationId xmlns:a16="http://schemas.microsoft.com/office/drawing/2014/main" id="{31731235-2787-426B-B984-B54DC15EEE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189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1 w 18"/>
                    <a:gd name="T5" fmla="*/ 13 h 17"/>
                    <a:gd name="T6" fmla="*/ 12 w 18"/>
                    <a:gd name="T7" fmla="*/ 17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5"/>
                        <a:pt x="9" y="16"/>
                        <a:pt x="12" y="17"/>
                      </a:cubicBezTo>
                      <a:cubicBezTo>
                        <a:pt x="16" y="16"/>
                        <a:pt x="18" y="13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68">
                  <a:extLst>
                    <a:ext uri="{FF2B5EF4-FFF2-40B4-BE49-F238E27FC236}">
                      <a16:creationId xmlns:a16="http://schemas.microsoft.com/office/drawing/2014/main" id="{A4055F75-5ABF-4701-AEC1-DD288582B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281"/>
                  <a:ext cx="9" cy="4"/>
                </a:xfrm>
                <a:custGeom>
                  <a:avLst/>
                  <a:gdLst>
                    <a:gd name="T0" fmla="*/ 4 w 5"/>
                    <a:gd name="T1" fmla="*/ 0 h 2"/>
                    <a:gd name="T2" fmla="*/ 0 w 5"/>
                    <a:gd name="T3" fmla="*/ 1 h 2"/>
                    <a:gd name="T4" fmla="*/ 5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69">
                  <a:extLst>
                    <a:ext uri="{FF2B5EF4-FFF2-40B4-BE49-F238E27FC236}">
                      <a16:creationId xmlns:a16="http://schemas.microsoft.com/office/drawing/2014/main" id="{04E5D53D-13A6-4499-AC5C-394F7A2021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1730"/>
                  <a:ext cx="5" cy="2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70">
                  <a:extLst>
                    <a:ext uri="{FF2B5EF4-FFF2-40B4-BE49-F238E27FC236}">
                      <a16:creationId xmlns:a16="http://schemas.microsoft.com/office/drawing/2014/main" id="{E6D928BA-FF07-4CE0-BEED-EF1242179B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1758"/>
                  <a:ext cx="23" cy="14"/>
                </a:xfrm>
                <a:custGeom>
                  <a:avLst/>
                  <a:gdLst>
                    <a:gd name="T0" fmla="*/ 5 w 13"/>
                    <a:gd name="T1" fmla="*/ 0 h 8"/>
                    <a:gd name="T2" fmla="*/ 0 w 13"/>
                    <a:gd name="T3" fmla="*/ 1 h 8"/>
                    <a:gd name="T4" fmla="*/ 13 w 13"/>
                    <a:gd name="T5" fmla="*/ 8 h 8"/>
                    <a:gd name="T6" fmla="*/ 13 w 13"/>
                    <a:gd name="T7" fmla="*/ 8 h 8"/>
                    <a:gd name="T8" fmla="*/ 5 w 13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5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5" y="4"/>
                        <a:pt x="9" y="6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3"/>
                        <a:pt x="10" y="0"/>
                        <a:pt x="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Oval 71">
                  <a:extLst>
                    <a:ext uri="{FF2B5EF4-FFF2-40B4-BE49-F238E27FC236}">
                      <a16:creationId xmlns:a16="http://schemas.microsoft.com/office/drawing/2014/main" id="{E5BE8677-0060-4165-857C-EFE75809FC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1696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0" name="Freeform 72">
                  <a:extLst>
                    <a:ext uri="{FF2B5EF4-FFF2-40B4-BE49-F238E27FC236}">
                      <a16:creationId xmlns:a16="http://schemas.microsoft.com/office/drawing/2014/main" id="{A5A7B0D0-6D1C-4588-A9B6-537270654C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" y="1675"/>
                  <a:ext cx="18" cy="5"/>
                </a:xfrm>
                <a:custGeom>
                  <a:avLst/>
                  <a:gdLst>
                    <a:gd name="T0" fmla="*/ 10 w 10"/>
                    <a:gd name="T1" fmla="*/ 0 h 3"/>
                    <a:gd name="T2" fmla="*/ 0 w 10"/>
                    <a:gd name="T3" fmla="*/ 2 h 3"/>
                    <a:gd name="T4" fmla="*/ 4 w 10"/>
                    <a:gd name="T5" fmla="*/ 3 h 3"/>
                    <a:gd name="T6" fmla="*/ 10 w 10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3">
                      <a:moveTo>
                        <a:pt x="10" y="0"/>
                      </a:moveTo>
                      <a:cubicBezTo>
                        <a:pt x="7" y="1"/>
                        <a:pt x="4" y="1"/>
                        <a:pt x="0" y="2"/>
                      </a:cubicBezTo>
                      <a:cubicBezTo>
                        <a:pt x="1" y="2"/>
                        <a:pt x="2" y="3"/>
                        <a:pt x="4" y="3"/>
                      </a:cubicBezTo>
                      <a:cubicBezTo>
                        <a:pt x="6" y="3"/>
                        <a:pt x="8" y="2"/>
                        <a:pt x="1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1" name="Oval 73">
                  <a:extLst>
                    <a:ext uri="{FF2B5EF4-FFF2-40B4-BE49-F238E27FC236}">
                      <a16:creationId xmlns:a16="http://schemas.microsoft.com/office/drawing/2014/main" id="{177E3F36-BBD0-4CC2-9923-14E507CA04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" y="169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2" name="Oval 74">
                  <a:extLst>
                    <a:ext uri="{FF2B5EF4-FFF2-40B4-BE49-F238E27FC236}">
                      <a16:creationId xmlns:a16="http://schemas.microsoft.com/office/drawing/2014/main" id="{B048C8F9-A960-467C-84C4-37CB51B52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" y="169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3" name="Oval 75">
                  <a:extLst>
                    <a:ext uri="{FF2B5EF4-FFF2-40B4-BE49-F238E27FC236}">
                      <a16:creationId xmlns:a16="http://schemas.microsoft.com/office/drawing/2014/main" id="{0CE0032B-4BF6-4C62-AF9A-7AD322ED9A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16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4" name="Freeform 76">
                  <a:extLst>
                    <a:ext uri="{FF2B5EF4-FFF2-40B4-BE49-F238E27FC236}">
                      <a16:creationId xmlns:a16="http://schemas.microsoft.com/office/drawing/2014/main" id="{70D05392-56DF-4F33-91C0-108BF90946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1659"/>
                  <a:ext cx="28" cy="20"/>
                </a:xfrm>
                <a:custGeom>
                  <a:avLst/>
                  <a:gdLst>
                    <a:gd name="T0" fmla="*/ 15 w 16"/>
                    <a:gd name="T1" fmla="*/ 0 h 11"/>
                    <a:gd name="T2" fmla="*/ 0 w 16"/>
                    <a:gd name="T3" fmla="*/ 3 h 11"/>
                    <a:gd name="T4" fmla="*/ 8 w 16"/>
                    <a:gd name="T5" fmla="*/ 11 h 11"/>
                    <a:gd name="T6" fmla="*/ 16 w 16"/>
                    <a:gd name="T7" fmla="*/ 3 h 11"/>
                    <a:gd name="T8" fmla="*/ 15 w 1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1">
                      <a:moveTo>
                        <a:pt x="15" y="0"/>
                      </a:moveTo>
                      <a:cubicBezTo>
                        <a:pt x="10" y="1"/>
                        <a:pt x="5" y="2"/>
                        <a:pt x="0" y="3"/>
                      </a:cubicBezTo>
                      <a:cubicBezTo>
                        <a:pt x="0" y="7"/>
                        <a:pt x="3" y="11"/>
                        <a:pt x="8" y="11"/>
                      </a:cubicBezTo>
                      <a:cubicBezTo>
                        <a:pt x="12" y="11"/>
                        <a:pt x="16" y="7"/>
                        <a:pt x="16" y="3"/>
                      </a:cubicBezTo>
                      <a:cubicBezTo>
                        <a:pt x="16" y="2"/>
                        <a:pt x="15" y="1"/>
                        <a:pt x="1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5" name="Oval 77">
                  <a:extLst>
                    <a:ext uri="{FF2B5EF4-FFF2-40B4-BE49-F238E27FC236}">
                      <a16:creationId xmlns:a16="http://schemas.microsoft.com/office/drawing/2014/main" id="{7F420D77-0131-4EF0-994E-2E0AA2F3E1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170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6" name="Oval 78">
                  <a:extLst>
                    <a:ext uri="{FF2B5EF4-FFF2-40B4-BE49-F238E27FC236}">
                      <a16:creationId xmlns:a16="http://schemas.microsoft.com/office/drawing/2014/main" id="{2C103CCD-941B-4A8C-B12B-1DF8B7FBCB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165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7" name="Oval 79">
                  <a:extLst>
                    <a:ext uri="{FF2B5EF4-FFF2-40B4-BE49-F238E27FC236}">
                      <a16:creationId xmlns:a16="http://schemas.microsoft.com/office/drawing/2014/main" id="{5EF45327-C40D-456F-9F28-5F6B0F2EAD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5" y="1741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8" name="Oval 80">
                  <a:extLst>
                    <a:ext uri="{FF2B5EF4-FFF2-40B4-BE49-F238E27FC236}">
                      <a16:creationId xmlns:a16="http://schemas.microsoft.com/office/drawing/2014/main" id="{F618DB4A-2479-4094-B1D8-6D2773F49E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173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9" name="Oval 81">
                  <a:extLst>
                    <a:ext uri="{FF2B5EF4-FFF2-40B4-BE49-F238E27FC236}">
                      <a16:creationId xmlns:a16="http://schemas.microsoft.com/office/drawing/2014/main" id="{36FEB8D3-F68A-47E4-BB35-FAB1E91268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787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0" name="Oval 82">
                  <a:extLst>
                    <a:ext uri="{FF2B5EF4-FFF2-40B4-BE49-F238E27FC236}">
                      <a16:creationId xmlns:a16="http://schemas.microsoft.com/office/drawing/2014/main" id="{41150F0C-B3B1-494D-89E4-2F1645E12E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1" name="Freeform 83">
                  <a:extLst>
                    <a:ext uri="{FF2B5EF4-FFF2-40B4-BE49-F238E27FC236}">
                      <a16:creationId xmlns:a16="http://schemas.microsoft.com/office/drawing/2014/main" id="{20B4E020-DFD3-4E91-A48C-A002A24298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" y="1787"/>
                  <a:ext cx="31" cy="28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 w 18"/>
                    <a:gd name="T5" fmla="*/ 13 h 16"/>
                    <a:gd name="T6" fmla="*/ 13 w 18"/>
                    <a:gd name="T7" fmla="*/ 16 h 16"/>
                    <a:gd name="T8" fmla="*/ 18 w 18"/>
                    <a:gd name="T9" fmla="*/ 9 h 16"/>
                    <a:gd name="T10" fmla="*/ 9 w 18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5" y="14"/>
                        <a:pt x="9" y="15"/>
                        <a:pt x="13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2" name="Oval 84">
                  <a:extLst>
                    <a:ext uri="{FF2B5EF4-FFF2-40B4-BE49-F238E27FC236}">
                      <a16:creationId xmlns:a16="http://schemas.microsoft.com/office/drawing/2014/main" id="{0B5E330F-09D1-41E9-A751-149CB6F288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3" name="Oval 85">
                  <a:extLst>
                    <a:ext uri="{FF2B5EF4-FFF2-40B4-BE49-F238E27FC236}">
                      <a16:creationId xmlns:a16="http://schemas.microsoft.com/office/drawing/2014/main" id="{6F0AD405-35BB-4553-8DCD-314206E7EF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7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4" name="Oval 86">
                  <a:extLst>
                    <a:ext uri="{FF2B5EF4-FFF2-40B4-BE49-F238E27FC236}">
                      <a16:creationId xmlns:a16="http://schemas.microsoft.com/office/drawing/2014/main" id="{9B4390CB-30B9-4A2D-B5DF-AA557FD5DD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5" name="Oval 87">
                  <a:extLst>
                    <a:ext uri="{FF2B5EF4-FFF2-40B4-BE49-F238E27FC236}">
                      <a16:creationId xmlns:a16="http://schemas.microsoft.com/office/drawing/2014/main" id="{FB776EB6-139A-4741-9705-546946A6D3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80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6" name="Oval 88">
                  <a:extLst>
                    <a:ext uri="{FF2B5EF4-FFF2-40B4-BE49-F238E27FC236}">
                      <a16:creationId xmlns:a16="http://schemas.microsoft.com/office/drawing/2014/main" id="{A05DB49F-C846-45E7-A3DD-0C1512944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7" name="Freeform 89">
                  <a:extLst>
                    <a:ext uri="{FF2B5EF4-FFF2-40B4-BE49-F238E27FC236}">
                      <a16:creationId xmlns:a16="http://schemas.microsoft.com/office/drawing/2014/main" id="{0C2B3340-6C03-4521-91F0-793A307EC9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" y="1835"/>
                  <a:ext cx="9" cy="1"/>
                </a:xfrm>
                <a:custGeom>
                  <a:avLst/>
                  <a:gdLst>
                    <a:gd name="T0" fmla="*/ 1 w 5"/>
                    <a:gd name="T1" fmla="*/ 0 h 1"/>
                    <a:gd name="T2" fmla="*/ 0 w 5"/>
                    <a:gd name="T3" fmla="*/ 0 h 1"/>
                    <a:gd name="T4" fmla="*/ 5 w 5"/>
                    <a:gd name="T5" fmla="*/ 1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8" name="Oval 90">
                  <a:extLst>
                    <a:ext uri="{FF2B5EF4-FFF2-40B4-BE49-F238E27FC236}">
                      <a16:creationId xmlns:a16="http://schemas.microsoft.com/office/drawing/2014/main" id="{17B3527A-8397-4CE9-974B-84DAE4D80E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8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9" name="Freeform 91">
                  <a:extLst>
                    <a:ext uri="{FF2B5EF4-FFF2-40B4-BE49-F238E27FC236}">
                      <a16:creationId xmlns:a16="http://schemas.microsoft.com/office/drawing/2014/main" id="{2F3B73D2-CDA5-4145-BD71-C601D01118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" y="1836"/>
                  <a:ext cx="29" cy="22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14 w 16"/>
                    <a:gd name="T5" fmla="*/ 12 h 12"/>
                    <a:gd name="T6" fmla="*/ 16 w 16"/>
                    <a:gd name="T7" fmla="*/ 8 h 12"/>
                    <a:gd name="T8" fmla="*/ 8 w 16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5" y="9"/>
                        <a:pt x="10" y="10"/>
                        <a:pt x="14" y="12"/>
                      </a:cubicBezTo>
                      <a:cubicBezTo>
                        <a:pt x="15" y="11"/>
                        <a:pt x="16" y="9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0" name="Oval 92">
                  <a:extLst>
                    <a:ext uri="{FF2B5EF4-FFF2-40B4-BE49-F238E27FC236}">
                      <a16:creationId xmlns:a16="http://schemas.microsoft.com/office/drawing/2014/main" id="{CAAE0056-A738-490B-93D2-3AC9485062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902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1" name="Oval 93">
                  <a:extLst>
                    <a:ext uri="{FF2B5EF4-FFF2-40B4-BE49-F238E27FC236}">
                      <a16:creationId xmlns:a16="http://schemas.microsoft.com/office/drawing/2014/main" id="{6753C61B-5072-46E6-8B59-AAA12B22FB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836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2" name="Oval 94">
                  <a:extLst>
                    <a:ext uri="{FF2B5EF4-FFF2-40B4-BE49-F238E27FC236}">
                      <a16:creationId xmlns:a16="http://schemas.microsoft.com/office/drawing/2014/main" id="{2177BB66-599B-4AC3-AB4C-D7632C9EA9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167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3" name="Oval 95">
                  <a:extLst>
                    <a:ext uri="{FF2B5EF4-FFF2-40B4-BE49-F238E27FC236}">
                      <a16:creationId xmlns:a16="http://schemas.microsoft.com/office/drawing/2014/main" id="{0AC1EAAC-6713-4563-9D14-7448D32722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166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4" name="Oval 96">
                  <a:extLst>
                    <a:ext uri="{FF2B5EF4-FFF2-40B4-BE49-F238E27FC236}">
                      <a16:creationId xmlns:a16="http://schemas.microsoft.com/office/drawing/2014/main" id="{1446074D-CE0F-40DF-B490-BEFC3C79C1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71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5" name="Oval 97">
                  <a:extLst>
                    <a:ext uri="{FF2B5EF4-FFF2-40B4-BE49-F238E27FC236}">
                      <a16:creationId xmlns:a16="http://schemas.microsoft.com/office/drawing/2014/main" id="{00558259-829A-4707-BBBA-FBD734BAA3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66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6" name="Oval 98">
                  <a:extLst>
                    <a:ext uri="{FF2B5EF4-FFF2-40B4-BE49-F238E27FC236}">
                      <a16:creationId xmlns:a16="http://schemas.microsoft.com/office/drawing/2014/main" id="{3940443F-C864-46E3-92A6-0922E00426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" y="172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7" name="Oval 99">
                  <a:extLst>
                    <a:ext uri="{FF2B5EF4-FFF2-40B4-BE49-F238E27FC236}">
                      <a16:creationId xmlns:a16="http://schemas.microsoft.com/office/drawing/2014/main" id="{DFF84A2C-F62D-4408-A2F3-BDDE112951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72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8" name="Oval 100">
                  <a:extLst>
                    <a:ext uri="{FF2B5EF4-FFF2-40B4-BE49-F238E27FC236}">
                      <a16:creationId xmlns:a16="http://schemas.microsoft.com/office/drawing/2014/main" id="{77154683-A74D-4E33-9E12-3BAAD6E3AB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8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9" name="Oval 101">
                  <a:extLst>
                    <a:ext uri="{FF2B5EF4-FFF2-40B4-BE49-F238E27FC236}">
                      <a16:creationId xmlns:a16="http://schemas.microsoft.com/office/drawing/2014/main" id="{3777E9A3-5B5E-4C9D-91D5-7DCEF8D31C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668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0" name="Oval 102">
                  <a:extLst>
                    <a:ext uri="{FF2B5EF4-FFF2-40B4-BE49-F238E27FC236}">
                      <a16:creationId xmlns:a16="http://schemas.microsoft.com/office/drawing/2014/main" id="{027A16D9-8CFB-4731-A159-C063CB7FCF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73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1" name="Oval 103">
                  <a:extLst>
                    <a:ext uri="{FF2B5EF4-FFF2-40B4-BE49-F238E27FC236}">
                      <a16:creationId xmlns:a16="http://schemas.microsoft.com/office/drawing/2014/main" id="{B41EB8E2-3505-4699-8780-E9FF0FEF94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67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2" name="Oval 104">
                  <a:extLst>
                    <a:ext uri="{FF2B5EF4-FFF2-40B4-BE49-F238E27FC236}">
                      <a16:creationId xmlns:a16="http://schemas.microsoft.com/office/drawing/2014/main" id="{CB356AD0-7B9C-47BE-A90C-82750D2110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75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3" name="Oval 105">
                  <a:extLst>
                    <a:ext uri="{FF2B5EF4-FFF2-40B4-BE49-F238E27FC236}">
                      <a16:creationId xmlns:a16="http://schemas.microsoft.com/office/drawing/2014/main" id="{C36249B4-BDB4-45E3-AD4A-025F62537A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74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4" name="Oval 106">
                  <a:extLst>
                    <a:ext uri="{FF2B5EF4-FFF2-40B4-BE49-F238E27FC236}">
                      <a16:creationId xmlns:a16="http://schemas.microsoft.com/office/drawing/2014/main" id="{689F79DB-F54D-422C-BA3F-11A28628AE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8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5" name="Oval 107">
                  <a:extLst>
                    <a:ext uri="{FF2B5EF4-FFF2-40B4-BE49-F238E27FC236}">
                      <a16:creationId xmlns:a16="http://schemas.microsoft.com/office/drawing/2014/main" id="{72AF94E4-6E3B-4151-84A3-1C37074EA1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6" name="Oval 108">
                  <a:extLst>
                    <a:ext uri="{FF2B5EF4-FFF2-40B4-BE49-F238E27FC236}">
                      <a16:creationId xmlns:a16="http://schemas.microsoft.com/office/drawing/2014/main" id="{901F41FD-541C-4202-B9BD-465BDF9A90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84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7" name="Oval 109">
                  <a:extLst>
                    <a:ext uri="{FF2B5EF4-FFF2-40B4-BE49-F238E27FC236}">
                      <a16:creationId xmlns:a16="http://schemas.microsoft.com/office/drawing/2014/main" id="{4E60A230-BE53-4A5F-9879-AC4C31EFCF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79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8" name="Oval 110">
                  <a:extLst>
                    <a:ext uri="{FF2B5EF4-FFF2-40B4-BE49-F238E27FC236}">
                      <a16:creationId xmlns:a16="http://schemas.microsoft.com/office/drawing/2014/main" id="{03919DE5-DEEC-4AC6-904C-915CD5EFC3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9" name="Oval 111">
                  <a:extLst>
                    <a:ext uri="{FF2B5EF4-FFF2-40B4-BE49-F238E27FC236}">
                      <a16:creationId xmlns:a16="http://schemas.microsoft.com/office/drawing/2014/main" id="{F10D6BC5-DD26-43B3-ACE4-B645D51B4F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75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0" name="Oval 112">
                  <a:extLst>
                    <a:ext uri="{FF2B5EF4-FFF2-40B4-BE49-F238E27FC236}">
                      <a16:creationId xmlns:a16="http://schemas.microsoft.com/office/drawing/2014/main" id="{2955F693-7941-4E81-A40D-C745C1DF21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80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1" name="Oval 113">
                  <a:extLst>
                    <a:ext uri="{FF2B5EF4-FFF2-40B4-BE49-F238E27FC236}">
                      <a16:creationId xmlns:a16="http://schemas.microsoft.com/office/drawing/2014/main" id="{1C00F7A4-5B2D-42D3-801A-85F4C3BF08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772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2" name="Oval 114">
                  <a:extLst>
                    <a:ext uri="{FF2B5EF4-FFF2-40B4-BE49-F238E27FC236}">
                      <a16:creationId xmlns:a16="http://schemas.microsoft.com/office/drawing/2014/main" id="{FB89F3D3-0E11-444E-9440-C71227841E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81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3" name="Oval 115">
                  <a:extLst>
                    <a:ext uri="{FF2B5EF4-FFF2-40B4-BE49-F238E27FC236}">
                      <a16:creationId xmlns:a16="http://schemas.microsoft.com/office/drawing/2014/main" id="{804C2E5A-6AE1-4A4F-AA7A-AA876DCB61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849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4" name="Oval 116">
                  <a:extLst>
                    <a:ext uri="{FF2B5EF4-FFF2-40B4-BE49-F238E27FC236}">
                      <a16:creationId xmlns:a16="http://schemas.microsoft.com/office/drawing/2014/main" id="{C0BAB2E8-8971-4931-99DF-0BC2298B55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9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5" name="Oval 117">
                  <a:extLst>
                    <a:ext uri="{FF2B5EF4-FFF2-40B4-BE49-F238E27FC236}">
                      <a16:creationId xmlns:a16="http://schemas.microsoft.com/office/drawing/2014/main" id="{0807761C-D0B2-40E1-88BD-07B3688F31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8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6" name="Oval 118">
                  <a:extLst>
                    <a:ext uri="{FF2B5EF4-FFF2-40B4-BE49-F238E27FC236}">
                      <a16:creationId xmlns:a16="http://schemas.microsoft.com/office/drawing/2014/main" id="{1B77808D-4329-4436-91AD-0B7DFAA54E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897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7" name="Oval 119">
                  <a:extLst>
                    <a:ext uri="{FF2B5EF4-FFF2-40B4-BE49-F238E27FC236}">
                      <a16:creationId xmlns:a16="http://schemas.microsoft.com/office/drawing/2014/main" id="{156515AF-DB3F-4420-9C04-5CC81DB074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89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8" name="Oval 120">
                  <a:extLst>
                    <a:ext uri="{FF2B5EF4-FFF2-40B4-BE49-F238E27FC236}">
                      <a16:creationId xmlns:a16="http://schemas.microsoft.com/office/drawing/2014/main" id="{1994F85F-4F4C-4602-85DA-385DC1357F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861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9" name="Oval 121">
                  <a:extLst>
                    <a:ext uri="{FF2B5EF4-FFF2-40B4-BE49-F238E27FC236}">
                      <a16:creationId xmlns:a16="http://schemas.microsoft.com/office/drawing/2014/main" id="{5F84435B-6D87-4873-8A47-F2D755096C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54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0" name="Oval 122">
                  <a:extLst>
                    <a:ext uri="{FF2B5EF4-FFF2-40B4-BE49-F238E27FC236}">
                      <a16:creationId xmlns:a16="http://schemas.microsoft.com/office/drawing/2014/main" id="{A727162F-E5B9-4293-B676-51F0FB875A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7" y="1900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1" name="Oval 123">
                  <a:extLst>
                    <a:ext uri="{FF2B5EF4-FFF2-40B4-BE49-F238E27FC236}">
                      <a16:creationId xmlns:a16="http://schemas.microsoft.com/office/drawing/2014/main" id="{EBA0AB2E-81DE-4372-B552-093B2325DB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4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2" name="Oval 124">
                  <a:extLst>
                    <a:ext uri="{FF2B5EF4-FFF2-40B4-BE49-F238E27FC236}">
                      <a16:creationId xmlns:a16="http://schemas.microsoft.com/office/drawing/2014/main" id="{DF52CF83-BC21-4EF3-9356-8B58DCD0B6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16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3" name="Oval 125">
                  <a:extLst>
                    <a:ext uri="{FF2B5EF4-FFF2-40B4-BE49-F238E27FC236}">
                      <a16:creationId xmlns:a16="http://schemas.microsoft.com/office/drawing/2014/main" id="{71A6FD8F-071B-4D4C-B8F7-A9D12946B6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172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4" name="Oval 126">
                  <a:extLst>
                    <a:ext uri="{FF2B5EF4-FFF2-40B4-BE49-F238E27FC236}">
                      <a16:creationId xmlns:a16="http://schemas.microsoft.com/office/drawing/2014/main" id="{2FBC1F4B-4A56-4294-B467-7C9E906682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16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5" name="Oval 127">
                  <a:extLst>
                    <a:ext uri="{FF2B5EF4-FFF2-40B4-BE49-F238E27FC236}">
                      <a16:creationId xmlns:a16="http://schemas.microsoft.com/office/drawing/2014/main" id="{F10DF329-1654-43D5-A647-12123A0E41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173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6" name="Oval 128">
                  <a:extLst>
                    <a:ext uri="{FF2B5EF4-FFF2-40B4-BE49-F238E27FC236}">
                      <a16:creationId xmlns:a16="http://schemas.microsoft.com/office/drawing/2014/main" id="{E01A531B-31EB-4478-89E0-2A9EE70614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73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7" name="Oval 129">
                  <a:extLst>
                    <a:ext uri="{FF2B5EF4-FFF2-40B4-BE49-F238E27FC236}">
                      <a16:creationId xmlns:a16="http://schemas.microsoft.com/office/drawing/2014/main" id="{8A992E96-B74C-451B-9E39-FACA17A5A5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169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8" name="Oval 130">
                  <a:extLst>
                    <a:ext uri="{FF2B5EF4-FFF2-40B4-BE49-F238E27FC236}">
                      <a16:creationId xmlns:a16="http://schemas.microsoft.com/office/drawing/2014/main" id="{61286B4D-0F04-4778-ACEC-F20F646CF7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167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9" name="Oval 131">
                  <a:extLst>
                    <a:ext uri="{FF2B5EF4-FFF2-40B4-BE49-F238E27FC236}">
                      <a16:creationId xmlns:a16="http://schemas.microsoft.com/office/drawing/2014/main" id="{DA042D98-9E1F-4247-A12E-2AC33FD35D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74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0" name="Oval 132">
                  <a:extLst>
                    <a:ext uri="{FF2B5EF4-FFF2-40B4-BE49-F238E27FC236}">
                      <a16:creationId xmlns:a16="http://schemas.microsoft.com/office/drawing/2014/main" id="{8335F77D-08A2-4D1C-AEB5-54653DF5B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6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1" name="Oval 133">
                  <a:extLst>
                    <a:ext uri="{FF2B5EF4-FFF2-40B4-BE49-F238E27FC236}">
                      <a16:creationId xmlns:a16="http://schemas.microsoft.com/office/drawing/2014/main" id="{F110509E-20A9-4A47-9E49-CFF1AD35E4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819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2" name="Oval 134">
                  <a:extLst>
                    <a:ext uri="{FF2B5EF4-FFF2-40B4-BE49-F238E27FC236}">
                      <a16:creationId xmlns:a16="http://schemas.microsoft.com/office/drawing/2014/main" id="{24111F55-3414-442F-8FCF-CBC84EB6C4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3" name="Oval 135">
                  <a:extLst>
                    <a:ext uri="{FF2B5EF4-FFF2-40B4-BE49-F238E27FC236}">
                      <a16:creationId xmlns:a16="http://schemas.microsoft.com/office/drawing/2014/main" id="{8D9D9A13-6B18-4784-BE46-16E472D0FA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17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4" name="Oval 136">
                  <a:extLst>
                    <a:ext uri="{FF2B5EF4-FFF2-40B4-BE49-F238E27FC236}">
                      <a16:creationId xmlns:a16="http://schemas.microsoft.com/office/drawing/2014/main" id="{0A867A00-75E2-478F-A690-408258DB6A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5" name="Oval 137">
                  <a:extLst>
                    <a:ext uri="{FF2B5EF4-FFF2-40B4-BE49-F238E27FC236}">
                      <a16:creationId xmlns:a16="http://schemas.microsoft.com/office/drawing/2014/main" id="{E2C81D69-6069-49D7-9929-8918B65543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1735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6" name="Oval 138">
                  <a:extLst>
                    <a:ext uri="{FF2B5EF4-FFF2-40B4-BE49-F238E27FC236}">
                      <a16:creationId xmlns:a16="http://schemas.microsoft.com/office/drawing/2014/main" id="{193C98A4-F327-4C56-8366-542FF597B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7" name="Oval 139">
                  <a:extLst>
                    <a:ext uri="{FF2B5EF4-FFF2-40B4-BE49-F238E27FC236}">
                      <a16:creationId xmlns:a16="http://schemas.microsoft.com/office/drawing/2014/main" id="{F15A6ED9-F8D1-4CD4-9DEA-D8B6197803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5" y="178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8" name="Oval 140">
                  <a:extLst>
                    <a:ext uri="{FF2B5EF4-FFF2-40B4-BE49-F238E27FC236}">
                      <a16:creationId xmlns:a16="http://schemas.microsoft.com/office/drawing/2014/main" id="{12C50D38-00DD-4749-8291-63A51D354C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85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9" name="Oval 141">
                  <a:extLst>
                    <a:ext uri="{FF2B5EF4-FFF2-40B4-BE49-F238E27FC236}">
                      <a16:creationId xmlns:a16="http://schemas.microsoft.com/office/drawing/2014/main" id="{833D9AA5-7910-4A6F-86E5-07131B9875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8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0" name="Oval 142">
                  <a:extLst>
                    <a:ext uri="{FF2B5EF4-FFF2-40B4-BE49-F238E27FC236}">
                      <a16:creationId xmlns:a16="http://schemas.microsoft.com/office/drawing/2014/main" id="{40DBD303-99DB-4A02-8072-B1F0B645F0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18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1" name="Oval 143">
                  <a:extLst>
                    <a:ext uri="{FF2B5EF4-FFF2-40B4-BE49-F238E27FC236}">
                      <a16:creationId xmlns:a16="http://schemas.microsoft.com/office/drawing/2014/main" id="{39A7A41E-E572-4756-83B7-D146E33AE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3" y="19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2" name="Oval 144">
                  <a:extLst>
                    <a:ext uri="{FF2B5EF4-FFF2-40B4-BE49-F238E27FC236}">
                      <a16:creationId xmlns:a16="http://schemas.microsoft.com/office/drawing/2014/main" id="{4A3C0B4D-4983-443D-B0AF-80CA36262E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1895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3" name="Oval 145">
                  <a:extLst>
                    <a:ext uri="{FF2B5EF4-FFF2-40B4-BE49-F238E27FC236}">
                      <a16:creationId xmlns:a16="http://schemas.microsoft.com/office/drawing/2014/main" id="{DAEF1638-2441-450F-A794-FEED33C523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3" y="186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4" name="Oval 146">
                  <a:extLst>
                    <a:ext uri="{FF2B5EF4-FFF2-40B4-BE49-F238E27FC236}">
                      <a16:creationId xmlns:a16="http://schemas.microsoft.com/office/drawing/2014/main" id="{F99CE7E4-2C6A-4DA0-BF93-D7CA7BFB58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87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5" name="Oval 147">
                  <a:extLst>
                    <a:ext uri="{FF2B5EF4-FFF2-40B4-BE49-F238E27FC236}">
                      <a16:creationId xmlns:a16="http://schemas.microsoft.com/office/drawing/2014/main" id="{FB610877-D460-4E14-92A6-0C4D3DB1F3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891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6" name="Oval 148">
                  <a:extLst>
                    <a:ext uri="{FF2B5EF4-FFF2-40B4-BE49-F238E27FC236}">
                      <a16:creationId xmlns:a16="http://schemas.microsoft.com/office/drawing/2014/main" id="{58090FBF-C8D1-457C-A945-0244273748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82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7" name="Oval 149">
                  <a:extLst>
                    <a:ext uri="{FF2B5EF4-FFF2-40B4-BE49-F238E27FC236}">
                      <a16:creationId xmlns:a16="http://schemas.microsoft.com/office/drawing/2014/main" id="{3BCEC3C8-0D59-4C76-AC59-60D25BA85E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16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8" name="Oval 150">
                  <a:extLst>
                    <a:ext uri="{FF2B5EF4-FFF2-40B4-BE49-F238E27FC236}">
                      <a16:creationId xmlns:a16="http://schemas.microsoft.com/office/drawing/2014/main" id="{6CA5659A-62DD-404B-B654-94EEDFD230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174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9" name="Oval 151">
                  <a:extLst>
                    <a:ext uri="{FF2B5EF4-FFF2-40B4-BE49-F238E27FC236}">
                      <a16:creationId xmlns:a16="http://schemas.microsoft.com/office/drawing/2014/main" id="{A0F63FD7-16A7-418F-B7D7-51233303D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2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0" name="Oval 152">
                  <a:extLst>
                    <a:ext uri="{FF2B5EF4-FFF2-40B4-BE49-F238E27FC236}">
                      <a16:creationId xmlns:a16="http://schemas.microsoft.com/office/drawing/2014/main" id="{ECCD0772-EE27-45DE-B668-3C528A3F27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168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1" name="Oval 153">
                  <a:extLst>
                    <a:ext uri="{FF2B5EF4-FFF2-40B4-BE49-F238E27FC236}">
                      <a16:creationId xmlns:a16="http://schemas.microsoft.com/office/drawing/2014/main" id="{A83DEADE-2C14-4CF0-8DD9-87C24C1E33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0" y="17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2" name="Oval 154">
                  <a:extLst>
                    <a:ext uri="{FF2B5EF4-FFF2-40B4-BE49-F238E27FC236}">
                      <a16:creationId xmlns:a16="http://schemas.microsoft.com/office/drawing/2014/main" id="{F7AD4927-5933-4EEA-828F-0BD5DB1082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0" y="166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3" name="Oval 155">
                  <a:extLst>
                    <a:ext uri="{FF2B5EF4-FFF2-40B4-BE49-F238E27FC236}">
                      <a16:creationId xmlns:a16="http://schemas.microsoft.com/office/drawing/2014/main" id="{213FCEB9-E70C-4C13-937C-93D9B3D8AE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7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4" name="Oval 156">
                  <a:extLst>
                    <a:ext uri="{FF2B5EF4-FFF2-40B4-BE49-F238E27FC236}">
                      <a16:creationId xmlns:a16="http://schemas.microsoft.com/office/drawing/2014/main" id="{F94ACE64-D1BF-430F-A32A-38C1F562FA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172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5" name="Freeform 157">
                  <a:extLst>
                    <a:ext uri="{FF2B5EF4-FFF2-40B4-BE49-F238E27FC236}">
                      <a16:creationId xmlns:a16="http://schemas.microsoft.com/office/drawing/2014/main" id="{4A0CE2DD-EE20-4A3D-9D23-EF789DB127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1677"/>
                  <a:ext cx="27" cy="16"/>
                </a:xfrm>
                <a:custGeom>
                  <a:avLst/>
                  <a:gdLst>
                    <a:gd name="T0" fmla="*/ 0 w 15"/>
                    <a:gd name="T1" fmla="*/ 0 h 9"/>
                    <a:gd name="T2" fmla="*/ 0 w 15"/>
                    <a:gd name="T3" fmla="*/ 1 h 9"/>
                    <a:gd name="T4" fmla="*/ 8 w 15"/>
                    <a:gd name="T5" fmla="*/ 9 h 9"/>
                    <a:gd name="T6" fmla="*/ 15 w 15"/>
                    <a:gd name="T7" fmla="*/ 4 h 9"/>
                    <a:gd name="T8" fmla="*/ 0 w 1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9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9"/>
                        <a:pt x="8" y="9"/>
                      </a:cubicBezTo>
                      <a:cubicBezTo>
                        <a:pt x="11" y="9"/>
                        <a:pt x="14" y="7"/>
                        <a:pt x="15" y="4"/>
                      </a:cubicBezTo>
                      <a:cubicBezTo>
                        <a:pt x="10" y="3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6" name="Freeform 158">
                  <a:extLst>
                    <a:ext uri="{FF2B5EF4-FFF2-40B4-BE49-F238E27FC236}">
                      <a16:creationId xmlns:a16="http://schemas.microsoft.com/office/drawing/2014/main" id="{C0228560-A605-477B-86C7-B9FB0190E5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" y="1746"/>
                  <a:ext cx="29" cy="28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8 h 16"/>
                    <a:gd name="T4" fmla="*/ 8 w 16"/>
                    <a:gd name="T5" fmla="*/ 16 h 16"/>
                    <a:gd name="T6" fmla="*/ 8 w 16"/>
                    <a:gd name="T7" fmla="*/ 16 h 16"/>
                    <a:gd name="T8" fmla="*/ 10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4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7" name="Freeform 159">
                  <a:extLst>
                    <a:ext uri="{FF2B5EF4-FFF2-40B4-BE49-F238E27FC236}">
                      <a16:creationId xmlns:a16="http://schemas.microsoft.com/office/drawing/2014/main" id="{386E2AE5-B052-4431-9267-728663C34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698"/>
                  <a:ext cx="5" cy="2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8" name="Freeform 160">
                  <a:extLst>
                    <a:ext uri="{FF2B5EF4-FFF2-40B4-BE49-F238E27FC236}">
                      <a16:creationId xmlns:a16="http://schemas.microsoft.com/office/drawing/2014/main" id="{D478EF9A-8C25-4EAD-98AC-C8DB0ED75B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" y="1780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7 w 18"/>
                    <a:gd name="T5" fmla="*/ 17 h 17"/>
                    <a:gd name="T6" fmla="*/ 16 w 18"/>
                    <a:gd name="T7" fmla="*/ 14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3" y="16"/>
                        <a:pt x="7" y="17"/>
                      </a:cubicBezTo>
                      <a:cubicBezTo>
                        <a:pt x="10" y="16"/>
                        <a:pt x="13" y="15"/>
                        <a:pt x="16" y="14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9" name="Oval 161">
                  <a:extLst>
                    <a:ext uri="{FF2B5EF4-FFF2-40B4-BE49-F238E27FC236}">
                      <a16:creationId xmlns:a16="http://schemas.microsoft.com/office/drawing/2014/main" id="{A7CF6AFF-2342-4F0D-B304-6E8ECC6F61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0" name="Freeform 162">
                  <a:extLst>
                    <a:ext uri="{FF2B5EF4-FFF2-40B4-BE49-F238E27FC236}">
                      <a16:creationId xmlns:a16="http://schemas.microsoft.com/office/drawing/2014/main" id="{A4C0808A-D325-4D3F-9A2B-DC83AD18E5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" y="1748"/>
                  <a:ext cx="32" cy="19"/>
                </a:xfrm>
                <a:custGeom>
                  <a:avLst/>
                  <a:gdLst>
                    <a:gd name="T0" fmla="*/ 9 w 18"/>
                    <a:gd name="T1" fmla="*/ 0 h 11"/>
                    <a:gd name="T2" fmla="*/ 0 w 18"/>
                    <a:gd name="T3" fmla="*/ 9 h 11"/>
                    <a:gd name="T4" fmla="*/ 0 w 18"/>
                    <a:gd name="T5" fmla="*/ 11 h 11"/>
                    <a:gd name="T6" fmla="*/ 18 w 18"/>
                    <a:gd name="T7" fmla="*/ 8 h 11"/>
                    <a:gd name="T8" fmla="*/ 9 w 18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6" y="10"/>
                        <a:pt x="12" y="9"/>
                        <a:pt x="18" y="8"/>
                      </a:cubicBezTo>
                      <a:cubicBezTo>
                        <a:pt x="17" y="4"/>
                        <a:pt x="13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1" name="Oval 163">
                  <a:extLst>
                    <a:ext uri="{FF2B5EF4-FFF2-40B4-BE49-F238E27FC236}">
                      <a16:creationId xmlns:a16="http://schemas.microsoft.com/office/drawing/2014/main" id="{2937ED81-D9CB-4B03-9BDD-49061F8562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5" y="173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2" name="Freeform 164">
                  <a:extLst>
                    <a:ext uri="{FF2B5EF4-FFF2-40B4-BE49-F238E27FC236}">
                      <a16:creationId xmlns:a16="http://schemas.microsoft.com/office/drawing/2014/main" id="{796979A0-DF5E-410D-AE00-1F3871A93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774"/>
                  <a:ext cx="26" cy="16"/>
                </a:xfrm>
                <a:custGeom>
                  <a:avLst/>
                  <a:gdLst>
                    <a:gd name="T0" fmla="*/ 8 w 15"/>
                    <a:gd name="T1" fmla="*/ 0 h 9"/>
                    <a:gd name="T2" fmla="*/ 0 w 15"/>
                    <a:gd name="T3" fmla="*/ 8 h 9"/>
                    <a:gd name="T4" fmla="*/ 0 w 15"/>
                    <a:gd name="T5" fmla="*/ 9 h 9"/>
                    <a:gd name="T6" fmla="*/ 1 w 15"/>
                    <a:gd name="T7" fmla="*/ 9 h 9"/>
                    <a:gd name="T8" fmla="*/ 15 w 15"/>
                    <a:gd name="T9" fmla="*/ 6 h 9"/>
                    <a:gd name="T10" fmla="*/ 8 w 1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8" y="0"/>
                      </a:move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1" y="9"/>
                      </a:cubicBezTo>
                      <a:cubicBezTo>
                        <a:pt x="6" y="8"/>
                        <a:pt x="10" y="7"/>
                        <a:pt x="15" y="6"/>
                      </a:cubicBezTo>
                      <a:cubicBezTo>
                        <a:pt x="14" y="2"/>
                        <a:pt x="11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3" name="Freeform 165">
                  <a:extLst>
                    <a:ext uri="{FF2B5EF4-FFF2-40B4-BE49-F238E27FC236}">
                      <a16:creationId xmlns:a16="http://schemas.microsoft.com/office/drawing/2014/main" id="{F7CC94BF-70F0-4185-8438-826FCEF43A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1833"/>
                  <a:ext cx="25" cy="19"/>
                </a:xfrm>
                <a:custGeom>
                  <a:avLst/>
                  <a:gdLst>
                    <a:gd name="T0" fmla="*/ 7 w 14"/>
                    <a:gd name="T1" fmla="*/ 0 h 11"/>
                    <a:gd name="T2" fmla="*/ 0 w 14"/>
                    <a:gd name="T3" fmla="*/ 7 h 11"/>
                    <a:gd name="T4" fmla="*/ 1 w 14"/>
                    <a:gd name="T5" fmla="*/ 11 h 11"/>
                    <a:gd name="T6" fmla="*/ 14 w 14"/>
                    <a:gd name="T7" fmla="*/ 4 h 11"/>
                    <a:gd name="T8" fmla="*/ 7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5" y="8"/>
                        <a:pt x="9" y="6"/>
                        <a:pt x="14" y="4"/>
                      </a:cubicBezTo>
                      <a:cubicBezTo>
                        <a:pt x="13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4" name="Freeform 166">
                  <a:extLst>
                    <a:ext uri="{FF2B5EF4-FFF2-40B4-BE49-F238E27FC236}">
                      <a16:creationId xmlns:a16="http://schemas.microsoft.com/office/drawing/2014/main" id="{6B5F3196-8F2C-4175-831D-24E36F01EB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" y="126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5" name="Freeform 167">
                  <a:extLst>
                    <a:ext uri="{FF2B5EF4-FFF2-40B4-BE49-F238E27FC236}">
                      <a16:creationId xmlns:a16="http://schemas.microsoft.com/office/drawing/2014/main" id="{D69B567E-4D28-487F-BBDC-32C58DFD1B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" y="1287"/>
                  <a:ext cx="28" cy="30"/>
                </a:xfrm>
                <a:custGeom>
                  <a:avLst/>
                  <a:gdLst>
                    <a:gd name="T0" fmla="*/ 7 w 16"/>
                    <a:gd name="T1" fmla="*/ 0 h 17"/>
                    <a:gd name="T2" fmla="*/ 0 w 16"/>
                    <a:gd name="T3" fmla="*/ 3 h 17"/>
                    <a:gd name="T4" fmla="*/ 10 w 16"/>
                    <a:gd name="T5" fmla="*/ 17 h 17"/>
                    <a:gd name="T6" fmla="*/ 16 w 16"/>
                    <a:gd name="T7" fmla="*/ 9 h 17"/>
                    <a:gd name="T8" fmla="*/ 7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7" y="0"/>
                      </a:move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3" y="8"/>
                        <a:pt x="6" y="13"/>
                        <a:pt x="10" y="17"/>
                      </a:cubicBezTo>
                      <a:cubicBezTo>
                        <a:pt x="13" y="16"/>
                        <a:pt x="16" y="13"/>
                        <a:pt x="16" y="9"/>
                      </a:cubicBezTo>
                      <a:cubicBezTo>
                        <a:pt x="16" y="4"/>
                        <a:pt x="12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6" name="Freeform 168">
                  <a:extLst>
                    <a:ext uri="{FF2B5EF4-FFF2-40B4-BE49-F238E27FC236}">
                      <a16:creationId xmlns:a16="http://schemas.microsoft.com/office/drawing/2014/main" id="{8CE50E55-EDB0-4960-8375-0946DBCD18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" y="1299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5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2" y="10"/>
                        <a:pt x="15" y="8"/>
                        <a:pt x="17" y="5"/>
                      </a:cubicBezTo>
                      <a:cubicBezTo>
                        <a:pt x="11" y="3"/>
                        <a:pt x="5" y="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7" name="Oval 169">
                  <a:extLst>
                    <a:ext uri="{FF2B5EF4-FFF2-40B4-BE49-F238E27FC236}">
                      <a16:creationId xmlns:a16="http://schemas.microsoft.com/office/drawing/2014/main" id="{0C5126C0-3DDF-4F01-ABAB-482A853FC2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37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8" name="Oval 170">
                  <a:extLst>
                    <a:ext uri="{FF2B5EF4-FFF2-40B4-BE49-F238E27FC236}">
                      <a16:creationId xmlns:a16="http://schemas.microsoft.com/office/drawing/2014/main" id="{7DE1AE52-C956-42FF-A9EB-DF4780397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32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9" name="Oval 171">
                  <a:extLst>
                    <a:ext uri="{FF2B5EF4-FFF2-40B4-BE49-F238E27FC236}">
                      <a16:creationId xmlns:a16="http://schemas.microsoft.com/office/drawing/2014/main" id="{507C2BCB-4F3F-4EC8-9FCE-B2D972EC4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0" name="Oval 172">
                  <a:extLst>
                    <a:ext uri="{FF2B5EF4-FFF2-40B4-BE49-F238E27FC236}">
                      <a16:creationId xmlns:a16="http://schemas.microsoft.com/office/drawing/2014/main" id="{A6BF5538-14BC-4CB0-A84E-DE0E83A360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35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1" name="Oval 173">
                  <a:extLst>
                    <a:ext uri="{FF2B5EF4-FFF2-40B4-BE49-F238E27FC236}">
                      <a16:creationId xmlns:a16="http://schemas.microsoft.com/office/drawing/2014/main" id="{55932353-E49B-4385-819F-E6441D8648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2" name="Oval 174">
                  <a:extLst>
                    <a:ext uri="{FF2B5EF4-FFF2-40B4-BE49-F238E27FC236}">
                      <a16:creationId xmlns:a16="http://schemas.microsoft.com/office/drawing/2014/main" id="{FE593D43-1F9C-4091-906B-FA3FEF8A80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39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3" name="Oval 175">
                  <a:extLst>
                    <a:ext uri="{FF2B5EF4-FFF2-40B4-BE49-F238E27FC236}">
                      <a16:creationId xmlns:a16="http://schemas.microsoft.com/office/drawing/2014/main" id="{BA5F632D-EABF-4529-8839-955D1E31C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4" name="Oval 176">
                  <a:extLst>
                    <a:ext uri="{FF2B5EF4-FFF2-40B4-BE49-F238E27FC236}">
                      <a16:creationId xmlns:a16="http://schemas.microsoft.com/office/drawing/2014/main" id="{E7D63610-B896-4D01-9405-B07DF96115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47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5" name="Oval 177">
                  <a:extLst>
                    <a:ext uri="{FF2B5EF4-FFF2-40B4-BE49-F238E27FC236}">
                      <a16:creationId xmlns:a16="http://schemas.microsoft.com/office/drawing/2014/main" id="{8B05EE41-30E1-42C4-B59F-62D2FA2C48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47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6" name="Oval 178">
                  <a:extLst>
                    <a:ext uri="{FF2B5EF4-FFF2-40B4-BE49-F238E27FC236}">
                      <a16:creationId xmlns:a16="http://schemas.microsoft.com/office/drawing/2014/main" id="{658EEC87-F208-46C5-94D0-B76FE401E0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2" y="142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7" name="Oval 179">
                  <a:extLst>
                    <a:ext uri="{FF2B5EF4-FFF2-40B4-BE49-F238E27FC236}">
                      <a16:creationId xmlns:a16="http://schemas.microsoft.com/office/drawing/2014/main" id="{995D4A38-FD88-4DFF-A883-591CC4C458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49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8" name="Oval 180">
                  <a:extLst>
                    <a:ext uri="{FF2B5EF4-FFF2-40B4-BE49-F238E27FC236}">
                      <a16:creationId xmlns:a16="http://schemas.microsoft.com/office/drawing/2014/main" id="{C181128B-A4FE-4A43-AA0E-4134B913D9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42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9" name="Oval 181">
                  <a:extLst>
                    <a:ext uri="{FF2B5EF4-FFF2-40B4-BE49-F238E27FC236}">
                      <a16:creationId xmlns:a16="http://schemas.microsoft.com/office/drawing/2014/main" id="{39B520E8-2D78-4A72-83DD-1C83B1384E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305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0" name="Oval 182">
                  <a:extLst>
                    <a:ext uri="{FF2B5EF4-FFF2-40B4-BE49-F238E27FC236}">
                      <a16:creationId xmlns:a16="http://schemas.microsoft.com/office/drawing/2014/main" id="{59FBA919-B5B9-4DD7-AC43-4692AF629D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2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1" name="Oval 183">
                  <a:extLst>
                    <a:ext uri="{FF2B5EF4-FFF2-40B4-BE49-F238E27FC236}">
                      <a16:creationId xmlns:a16="http://schemas.microsoft.com/office/drawing/2014/main" id="{8977EA95-37DF-4B7B-855C-09DEF0BF9B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31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2" name="Freeform 184">
                  <a:extLst>
                    <a:ext uri="{FF2B5EF4-FFF2-40B4-BE49-F238E27FC236}">
                      <a16:creationId xmlns:a16="http://schemas.microsoft.com/office/drawing/2014/main" id="{A5633F63-39EE-4B29-B7E0-1BF84BD7A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285"/>
                  <a:ext cx="27" cy="20"/>
                </a:xfrm>
                <a:custGeom>
                  <a:avLst/>
                  <a:gdLst>
                    <a:gd name="T0" fmla="*/ 14 w 15"/>
                    <a:gd name="T1" fmla="*/ 0 h 11"/>
                    <a:gd name="T2" fmla="*/ 0 w 15"/>
                    <a:gd name="T3" fmla="*/ 9 h 11"/>
                    <a:gd name="T4" fmla="*/ 6 w 15"/>
                    <a:gd name="T5" fmla="*/ 11 h 11"/>
                    <a:gd name="T6" fmla="*/ 15 w 15"/>
                    <a:gd name="T7" fmla="*/ 2 h 11"/>
                    <a:gd name="T8" fmla="*/ 14 w 1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4" y="0"/>
                      </a:moveTo>
                      <a:cubicBezTo>
                        <a:pt x="10" y="4"/>
                        <a:pt x="5" y="7"/>
                        <a:pt x="0" y="9"/>
                      </a:cubicBezTo>
                      <a:cubicBezTo>
                        <a:pt x="1" y="10"/>
                        <a:pt x="3" y="11"/>
                        <a:pt x="6" y="11"/>
                      </a:cubicBezTo>
                      <a:cubicBezTo>
                        <a:pt x="11" y="11"/>
                        <a:pt x="15" y="7"/>
                        <a:pt x="15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3" name="Oval 185">
                  <a:extLst>
                    <a:ext uri="{FF2B5EF4-FFF2-40B4-BE49-F238E27FC236}">
                      <a16:creationId xmlns:a16="http://schemas.microsoft.com/office/drawing/2014/main" id="{F56EDA07-1313-43A9-A76F-90BB99AC2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25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4" name="Oval 186">
                  <a:extLst>
                    <a:ext uri="{FF2B5EF4-FFF2-40B4-BE49-F238E27FC236}">
                      <a16:creationId xmlns:a16="http://schemas.microsoft.com/office/drawing/2014/main" id="{9E06A102-C1AB-4E40-B8B7-7105DF6B1A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32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5" name="Oval 187">
                  <a:extLst>
                    <a:ext uri="{FF2B5EF4-FFF2-40B4-BE49-F238E27FC236}">
                      <a16:creationId xmlns:a16="http://schemas.microsoft.com/office/drawing/2014/main" id="{33A9DB62-B92A-41B7-AE64-27260BC4E0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26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6" name="Freeform 188">
                  <a:extLst>
                    <a:ext uri="{FF2B5EF4-FFF2-40B4-BE49-F238E27FC236}">
                      <a16:creationId xmlns:a16="http://schemas.microsoft.com/office/drawing/2014/main" id="{6B69FD8E-D473-4B54-BD01-DC729C5AA5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1363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3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3" y="10"/>
                        <a:pt x="17" y="7"/>
                        <a:pt x="17" y="3"/>
                      </a:cubicBezTo>
                      <a:cubicBezTo>
                        <a:pt x="11" y="2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7" name="Freeform 189">
                  <a:extLst>
                    <a:ext uri="{FF2B5EF4-FFF2-40B4-BE49-F238E27FC236}">
                      <a16:creationId xmlns:a16="http://schemas.microsoft.com/office/drawing/2014/main" id="{3549EC20-1684-4A8E-A806-583CB1BE1B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1352"/>
                  <a:ext cx="10" cy="4"/>
                </a:xfrm>
                <a:custGeom>
                  <a:avLst/>
                  <a:gdLst>
                    <a:gd name="T0" fmla="*/ 0 w 6"/>
                    <a:gd name="T1" fmla="*/ 0 h 2"/>
                    <a:gd name="T2" fmla="*/ 5 w 6"/>
                    <a:gd name="T3" fmla="*/ 2 h 2"/>
                    <a:gd name="T4" fmla="*/ 6 w 6"/>
                    <a:gd name="T5" fmla="*/ 2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1" y="1"/>
                        <a:pt x="3" y="2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8" name="Oval 190">
                  <a:extLst>
                    <a:ext uri="{FF2B5EF4-FFF2-40B4-BE49-F238E27FC236}">
                      <a16:creationId xmlns:a16="http://schemas.microsoft.com/office/drawing/2014/main" id="{F8286AE2-7E3F-4DF4-ACF9-0DC3F3EE94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40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9" name="Oval 191">
                  <a:extLst>
                    <a:ext uri="{FF2B5EF4-FFF2-40B4-BE49-F238E27FC236}">
                      <a16:creationId xmlns:a16="http://schemas.microsoft.com/office/drawing/2014/main" id="{D86EFEE5-82A2-4B6E-9905-94A0D8D06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0" name="Oval 192">
                  <a:extLst>
                    <a:ext uri="{FF2B5EF4-FFF2-40B4-BE49-F238E27FC236}">
                      <a16:creationId xmlns:a16="http://schemas.microsoft.com/office/drawing/2014/main" id="{28FC2520-3737-4B76-95A6-A2BCB6BEFC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43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1" name="Oval 193">
                  <a:extLst>
                    <a:ext uri="{FF2B5EF4-FFF2-40B4-BE49-F238E27FC236}">
                      <a16:creationId xmlns:a16="http://schemas.microsoft.com/office/drawing/2014/main" id="{0F1AA6AA-B797-45D2-9361-0E67428C0F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38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2" name="Oval 194">
                  <a:extLst>
                    <a:ext uri="{FF2B5EF4-FFF2-40B4-BE49-F238E27FC236}">
                      <a16:creationId xmlns:a16="http://schemas.microsoft.com/office/drawing/2014/main" id="{634DCE34-8055-4210-8CFC-3EE98D9502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37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3" name="Oval 195">
                  <a:extLst>
                    <a:ext uri="{FF2B5EF4-FFF2-40B4-BE49-F238E27FC236}">
                      <a16:creationId xmlns:a16="http://schemas.microsoft.com/office/drawing/2014/main" id="{F073DF09-469F-4DC3-83B2-227071B980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349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4" name="Oval 196">
                  <a:extLst>
                    <a:ext uri="{FF2B5EF4-FFF2-40B4-BE49-F238E27FC236}">
                      <a16:creationId xmlns:a16="http://schemas.microsoft.com/office/drawing/2014/main" id="{7C077621-4199-4342-BD13-8A600DA2E0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40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5" name="Oval 197">
                  <a:extLst>
                    <a:ext uri="{FF2B5EF4-FFF2-40B4-BE49-F238E27FC236}">
                      <a16:creationId xmlns:a16="http://schemas.microsoft.com/office/drawing/2014/main" id="{BBBC9D85-A857-43E0-81CE-79562958FD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36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6" name="Oval 198">
                  <a:extLst>
                    <a:ext uri="{FF2B5EF4-FFF2-40B4-BE49-F238E27FC236}">
                      <a16:creationId xmlns:a16="http://schemas.microsoft.com/office/drawing/2014/main" id="{FC416CCC-5204-41CE-A301-B68B963FAD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41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7" name="Oval 199">
                  <a:extLst>
                    <a:ext uri="{FF2B5EF4-FFF2-40B4-BE49-F238E27FC236}">
                      <a16:creationId xmlns:a16="http://schemas.microsoft.com/office/drawing/2014/main" id="{B8D2B0D6-9AE6-4600-87B4-FD99AB756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439"/>
                  <a:ext cx="24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8" name="Oval 200">
                  <a:extLst>
                    <a:ext uri="{FF2B5EF4-FFF2-40B4-BE49-F238E27FC236}">
                      <a16:creationId xmlns:a16="http://schemas.microsoft.com/office/drawing/2014/main" id="{1A0D5037-0B18-41C1-992C-CBC115EE58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49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9" name="Oval 201">
                  <a:extLst>
                    <a:ext uri="{FF2B5EF4-FFF2-40B4-BE49-F238E27FC236}">
                      <a16:creationId xmlns:a16="http://schemas.microsoft.com/office/drawing/2014/main" id="{5794AEAE-E1F9-4292-93AD-13AEFD37C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443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0" name="Oval 202">
                  <a:extLst>
                    <a:ext uri="{FF2B5EF4-FFF2-40B4-BE49-F238E27FC236}">
                      <a16:creationId xmlns:a16="http://schemas.microsoft.com/office/drawing/2014/main" id="{47776C81-7D46-4B77-8BD5-788BF5DF89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1" name="Oval 203">
                  <a:extLst>
                    <a:ext uri="{FF2B5EF4-FFF2-40B4-BE49-F238E27FC236}">
                      <a16:creationId xmlns:a16="http://schemas.microsoft.com/office/drawing/2014/main" id="{AE1F4C9F-57D0-48AD-A607-F042966A6D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2" name="Oval 204">
                  <a:extLst>
                    <a:ext uri="{FF2B5EF4-FFF2-40B4-BE49-F238E27FC236}">
                      <a16:creationId xmlns:a16="http://schemas.microsoft.com/office/drawing/2014/main" id="{C73FB440-D42F-4F0E-81EB-61C0E5C5DE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4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479" name="Freeform 255">
                <a:extLst>
                  <a:ext uri="{FF2B5EF4-FFF2-40B4-BE49-F238E27FC236}">
                    <a16:creationId xmlns:a16="http://schemas.microsoft.com/office/drawing/2014/main" id="{AC887739-4921-44EF-A2D4-1D4B7BE91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1347787"/>
                <a:ext cx="2711450" cy="2751138"/>
              </a:xfrm>
              <a:custGeom>
                <a:avLst/>
                <a:gdLst>
                  <a:gd name="T0" fmla="*/ 368 w 964"/>
                  <a:gd name="T1" fmla="*/ 27 h 978"/>
                  <a:gd name="T2" fmla="*/ 360 w 964"/>
                  <a:gd name="T3" fmla="*/ 281 h 978"/>
                  <a:gd name="T4" fmla="*/ 173 w 964"/>
                  <a:gd name="T5" fmla="*/ 259 h 978"/>
                  <a:gd name="T6" fmla="*/ 162 w 964"/>
                  <a:gd name="T7" fmla="*/ 351 h 978"/>
                  <a:gd name="T8" fmla="*/ 149 w 964"/>
                  <a:gd name="T9" fmla="*/ 464 h 978"/>
                  <a:gd name="T10" fmla="*/ 113 w 964"/>
                  <a:gd name="T11" fmla="*/ 552 h 978"/>
                  <a:gd name="T12" fmla="*/ 191 w 964"/>
                  <a:gd name="T13" fmla="*/ 657 h 978"/>
                  <a:gd name="T14" fmla="*/ 81 w 964"/>
                  <a:gd name="T15" fmla="*/ 807 h 978"/>
                  <a:gd name="T16" fmla="*/ 330 w 964"/>
                  <a:gd name="T17" fmla="*/ 975 h 978"/>
                  <a:gd name="T18" fmla="*/ 468 w 964"/>
                  <a:gd name="T19" fmla="*/ 807 h 978"/>
                  <a:gd name="T20" fmla="*/ 629 w 964"/>
                  <a:gd name="T21" fmla="*/ 971 h 978"/>
                  <a:gd name="T22" fmla="*/ 633 w 964"/>
                  <a:gd name="T23" fmla="*/ 764 h 978"/>
                  <a:gd name="T24" fmla="*/ 780 w 964"/>
                  <a:gd name="T25" fmla="*/ 773 h 978"/>
                  <a:gd name="T26" fmla="*/ 825 w 964"/>
                  <a:gd name="T27" fmla="*/ 737 h 978"/>
                  <a:gd name="T28" fmla="*/ 790 w 964"/>
                  <a:gd name="T29" fmla="*/ 554 h 978"/>
                  <a:gd name="T30" fmla="*/ 963 w 964"/>
                  <a:gd name="T31" fmla="*/ 509 h 978"/>
                  <a:gd name="T32" fmla="*/ 744 w 964"/>
                  <a:gd name="T33" fmla="*/ 422 h 978"/>
                  <a:gd name="T34" fmla="*/ 903 w 964"/>
                  <a:gd name="T35" fmla="*/ 261 h 978"/>
                  <a:gd name="T36" fmla="*/ 803 w 964"/>
                  <a:gd name="T37" fmla="*/ 264 h 978"/>
                  <a:gd name="T38" fmla="*/ 619 w 964"/>
                  <a:gd name="T39" fmla="*/ 192 h 978"/>
                  <a:gd name="T40" fmla="*/ 602 w 964"/>
                  <a:gd name="T41" fmla="*/ 63 h 978"/>
                  <a:gd name="T42" fmla="*/ 488 w 964"/>
                  <a:gd name="T43" fmla="*/ 258 h 978"/>
                  <a:gd name="T44" fmla="*/ 606 w 964"/>
                  <a:gd name="T45" fmla="*/ 69 h 978"/>
                  <a:gd name="T46" fmla="*/ 628 w 964"/>
                  <a:gd name="T47" fmla="*/ 92 h 978"/>
                  <a:gd name="T48" fmla="*/ 747 w 964"/>
                  <a:gd name="T49" fmla="*/ 294 h 978"/>
                  <a:gd name="T50" fmla="*/ 898 w 964"/>
                  <a:gd name="T51" fmla="*/ 259 h 978"/>
                  <a:gd name="T52" fmla="*/ 733 w 964"/>
                  <a:gd name="T53" fmla="*/ 422 h 978"/>
                  <a:gd name="T54" fmla="*/ 948 w 964"/>
                  <a:gd name="T55" fmla="*/ 502 h 978"/>
                  <a:gd name="T56" fmla="*/ 892 w 964"/>
                  <a:gd name="T57" fmla="*/ 521 h 978"/>
                  <a:gd name="T58" fmla="*/ 772 w 964"/>
                  <a:gd name="T59" fmla="*/ 682 h 978"/>
                  <a:gd name="T60" fmla="*/ 882 w 964"/>
                  <a:gd name="T61" fmla="*/ 808 h 978"/>
                  <a:gd name="T62" fmla="*/ 631 w 964"/>
                  <a:gd name="T63" fmla="*/ 735 h 978"/>
                  <a:gd name="T64" fmla="*/ 633 w 964"/>
                  <a:gd name="T65" fmla="*/ 968 h 978"/>
                  <a:gd name="T66" fmla="*/ 504 w 964"/>
                  <a:gd name="T67" fmla="*/ 764 h 978"/>
                  <a:gd name="T68" fmla="*/ 330 w 964"/>
                  <a:gd name="T69" fmla="*/ 975 h 978"/>
                  <a:gd name="T70" fmla="*/ 318 w 964"/>
                  <a:gd name="T71" fmla="*/ 721 h 978"/>
                  <a:gd name="T72" fmla="*/ 80 w 964"/>
                  <a:gd name="T73" fmla="*/ 803 h 978"/>
                  <a:gd name="T74" fmla="*/ 203 w 964"/>
                  <a:gd name="T75" fmla="*/ 648 h 978"/>
                  <a:gd name="T76" fmla="*/ 66 w 964"/>
                  <a:gd name="T77" fmla="*/ 534 h 978"/>
                  <a:gd name="T78" fmla="*/ 61 w 964"/>
                  <a:gd name="T79" fmla="*/ 488 h 978"/>
                  <a:gd name="T80" fmla="*/ 266 w 964"/>
                  <a:gd name="T81" fmla="*/ 441 h 978"/>
                  <a:gd name="T82" fmla="*/ 77 w 964"/>
                  <a:gd name="T83" fmla="*/ 235 h 978"/>
                  <a:gd name="T84" fmla="*/ 366 w 964"/>
                  <a:gd name="T85" fmla="*/ 183 h 978"/>
                  <a:gd name="T86" fmla="*/ 416 w 964"/>
                  <a:gd name="T87" fmla="*/ 119 h 978"/>
                  <a:gd name="T88" fmla="*/ 491 w 964"/>
                  <a:gd name="T89" fmla="*/ 254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64" h="978">
                    <a:moveTo>
                      <a:pt x="491" y="254"/>
                    </a:moveTo>
                    <a:cubicBezTo>
                      <a:pt x="462" y="214"/>
                      <a:pt x="448" y="164"/>
                      <a:pt x="424" y="120"/>
                    </a:cubicBezTo>
                    <a:cubicBezTo>
                      <a:pt x="407" y="91"/>
                      <a:pt x="395" y="49"/>
                      <a:pt x="368" y="27"/>
                    </a:cubicBezTo>
                    <a:cubicBezTo>
                      <a:pt x="332" y="0"/>
                      <a:pt x="348" y="97"/>
                      <a:pt x="349" y="105"/>
                    </a:cubicBezTo>
                    <a:cubicBezTo>
                      <a:pt x="354" y="137"/>
                      <a:pt x="359" y="168"/>
                      <a:pt x="362" y="200"/>
                    </a:cubicBezTo>
                    <a:cubicBezTo>
                      <a:pt x="365" y="226"/>
                      <a:pt x="369" y="256"/>
                      <a:pt x="360" y="281"/>
                    </a:cubicBezTo>
                    <a:cubicBezTo>
                      <a:pt x="355" y="297"/>
                      <a:pt x="337" y="292"/>
                      <a:pt x="324" y="290"/>
                    </a:cubicBezTo>
                    <a:cubicBezTo>
                      <a:pt x="301" y="287"/>
                      <a:pt x="279" y="280"/>
                      <a:pt x="256" y="275"/>
                    </a:cubicBezTo>
                    <a:cubicBezTo>
                      <a:pt x="228" y="270"/>
                      <a:pt x="201" y="266"/>
                      <a:pt x="173" y="259"/>
                    </a:cubicBezTo>
                    <a:cubicBezTo>
                      <a:pt x="142" y="252"/>
                      <a:pt x="111" y="241"/>
                      <a:pt x="80" y="231"/>
                    </a:cubicBezTo>
                    <a:cubicBezTo>
                      <a:pt x="78" y="231"/>
                      <a:pt x="74" y="232"/>
                      <a:pt x="76" y="235"/>
                    </a:cubicBezTo>
                    <a:cubicBezTo>
                      <a:pt x="106" y="272"/>
                      <a:pt x="134" y="312"/>
                      <a:pt x="162" y="351"/>
                    </a:cubicBezTo>
                    <a:cubicBezTo>
                      <a:pt x="189" y="387"/>
                      <a:pt x="227" y="415"/>
                      <a:pt x="262" y="445"/>
                    </a:cubicBezTo>
                    <a:cubicBezTo>
                      <a:pt x="262" y="443"/>
                      <a:pt x="263" y="442"/>
                      <a:pt x="264" y="441"/>
                    </a:cubicBezTo>
                    <a:cubicBezTo>
                      <a:pt x="225" y="447"/>
                      <a:pt x="187" y="456"/>
                      <a:pt x="149" y="464"/>
                    </a:cubicBezTo>
                    <a:cubicBezTo>
                      <a:pt x="98" y="474"/>
                      <a:pt x="49" y="485"/>
                      <a:pt x="2" y="509"/>
                    </a:cubicBezTo>
                    <a:cubicBezTo>
                      <a:pt x="1" y="509"/>
                      <a:pt x="0" y="511"/>
                      <a:pt x="1" y="512"/>
                    </a:cubicBezTo>
                    <a:cubicBezTo>
                      <a:pt x="36" y="532"/>
                      <a:pt x="75" y="542"/>
                      <a:pt x="113" y="552"/>
                    </a:cubicBezTo>
                    <a:cubicBezTo>
                      <a:pt x="134" y="557"/>
                      <a:pt x="155" y="562"/>
                      <a:pt x="175" y="568"/>
                    </a:cubicBezTo>
                    <a:cubicBezTo>
                      <a:pt x="191" y="572"/>
                      <a:pt x="212" y="576"/>
                      <a:pt x="217" y="594"/>
                    </a:cubicBezTo>
                    <a:cubicBezTo>
                      <a:pt x="223" y="614"/>
                      <a:pt x="201" y="642"/>
                      <a:pt x="191" y="657"/>
                    </a:cubicBezTo>
                    <a:cubicBezTo>
                      <a:pt x="178" y="676"/>
                      <a:pt x="165" y="694"/>
                      <a:pt x="151" y="711"/>
                    </a:cubicBezTo>
                    <a:cubicBezTo>
                      <a:pt x="127" y="742"/>
                      <a:pt x="97" y="770"/>
                      <a:pt x="78" y="805"/>
                    </a:cubicBezTo>
                    <a:cubicBezTo>
                      <a:pt x="76" y="807"/>
                      <a:pt x="80" y="807"/>
                      <a:pt x="81" y="807"/>
                    </a:cubicBezTo>
                    <a:cubicBezTo>
                      <a:pt x="156" y="793"/>
                      <a:pt x="223" y="752"/>
                      <a:pt x="295" y="728"/>
                    </a:cubicBezTo>
                    <a:cubicBezTo>
                      <a:pt x="352" y="710"/>
                      <a:pt x="347" y="791"/>
                      <a:pt x="345" y="826"/>
                    </a:cubicBezTo>
                    <a:cubicBezTo>
                      <a:pt x="343" y="876"/>
                      <a:pt x="332" y="925"/>
                      <a:pt x="330" y="975"/>
                    </a:cubicBezTo>
                    <a:cubicBezTo>
                      <a:pt x="330" y="978"/>
                      <a:pt x="335" y="977"/>
                      <a:pt x="336" y="975"/>
                    </a:cubicBezTo>
                    <a:cubicBezTo>
                      <a:pt x="358" y="934"/>
                      <a:pt x="396" y="905"/>
                      <a:pt x="424" y="869"/>
                    </a:cubicBezTo>
                    <a:cubicBezTo>
                      <a:pt x="440" y="849"/>
                      <a:pt x="454" y="828"/>
                      <a:pt x="468" y="807"/>
                    </a:cubicBezTo>
                    <a:cubicBezTo>
                      <a:pt x="478" y="791"/>
                      <a:pt x="498" y="752"/>
                      <a:pt x="520" y="780"/>
                    </a:cubicBezTo>
                    <a:cubicBezTo>
                      <a:pt x="540" y="804"/>
                      <a:pt x="537" y="842"/>
                      <a:pt x="554" y="868"/>
                    </a:cubicBezTo>
                    <a:cubicBezTo>
                      <a:pt x="577" y="904"/>
                      <a:pt x="597" y="942"/>
                      <a:pt x="629" y="971"/>
                    </a:cubicBezTo>
                    <a:cubicBezTo>
                      <a:pt x="630" y="972"/>
                      <a:pt x="634" y="971"/>
                      <a:pt x="634" y="969"/>
                    </a:cubicBezTo>
                    <a:cubicBezTo>
                      <a:pt x="638" y="941"/>
                      <a:pt x="634" y="911"/>
                      <a:pt x="632" y="883"/>
                    </a:cubicBezTo>
                    <a:cubicBezTo>
                      <a:pt x="631" y="843"/>
                      <a:pt x="629" y="803"/>
                      <a:pt x="633" y="764"/>
                    </a:cubicBezTo>
                    <a:cubicBezTo>
                      <a:pt x="634" y="749"/>
                      <a:pt x="636" y="735"/>
                      <a:pt x="641" y="722"/>
                    </a:cubicBezTo>
                    <a:cubicBezTo>
                      <a:pt x="653" y="695"/>
                      <a:pt x="685" y="727"/>
                      <a:pt x="699" y="737"/>
                    </a:cubicBezTo>
                    <a:cubicBezTo>
                      <a:pt x="723" y="754"/>
                      <a:pt x="752" y="764"/>
                      <a:pt x="780" y="773"/>
                    </a:cubicBezTo>
                    <a:cubicBezTo>
                      <a:pt x="814" y="784"/>
                      <a:pt x="845" y="801"/>
                      <a:pt x="878" y="812"/>
                    </a:cubicBezTo>
                    <a:cubicBezTo>
                      <a:pt x="880" y="813"/>
                      <a:pt x="884" y="812"/>
                      <a:pt x="883" y="809"/>
                    </a:cubicBezTo>
                    <a:cubicBezTo>
                      <a:pt x="871" y="782"/>
                      <a:pt x="845" y="759"/>
                      <a:pt x="825" y="737"/>
                    </a:cubicBezTo>
                    <a:cubicBezTo>
                      <a:pt x="798" y="706"/>
                      <a:pt x="770" y="675"/>
                      <a:pt x="750" y="639"/>
                    </a:cubicBezTo>
                    <a:cubicBezTo>
                      <a:pt x="742" y="625"/>
                      <a:pt x="736" y="609"/>
                      <a:pt x="738" y="594"/>
                    </a:cubicBezTo>
                    <a:cubicBezTo>
                      <a:pt x="740" y="570"/>
                      <a:pt x="771" y="561"/>
                      <a:pt x="790" y="554"/>
                    </a:cubicBezTo>
                    <a:cubicBezTo>
                      <a:pt x="810" y="547"/>
                      <a:pt x="831" y="541"/>
                      <a:pt x="852" y="534"/>
                    </a:cubicBezTo>
                    <a:cubicBezTo>
                      <a:pt x="887" y="522"/>
                      <a:pt x="925" y="521"/>
                      <a:pt x="961" y="513"/>
                    </a:cubicBezTo>
                    <a:cubicBezTo>
                      <a:pt x="963" y="512"/>
                      <a:pt x="964" y="511"/>
                      <a:pt x="963" y="509"/>
                    </a:cubicBezTo>
                    <a:cubicBezTo>
                      <a:pt x="947" y="485"/>
                      <a:pt x="901" y="479"/>
                      <a:pt x="875" y="472"/>
                    </a:cubicBezTo>
                    <a:cubicBezTo>
                      <a:pt x="858" y="467"/>
                      <a:pt x="842" y="463"/>
                      <a:pt x="826" y="457"/>
                    </a:cubicBezTo>
                    <a:cubicBezTo>
                      <a:pt x="798" y="446"/>
                      <a:pt x="773" y="431"/>
                      <a:pt x="744" y="422"/>
                    </a:cubicBezTo>
                    <a:cubicBezTo>
                      <a:pt x="731" y="418"/>
                      <a:pt x="785" y="374"/>
                      <a:pt x="792" y="369"/>
                    </a:cubicBezTo>
                    <a:cubicBezTo>
                      <a:pt x="804" y="360"/>
                      <a:pt x="815" y="349"/>
                      <a:pt x="826" y="339"/>
                    </a:cubicBezTo>
                    <a:cubicBezTo>
                      <a:pt x="853" y="314"/>
                      <a:pt x="880" y="289"/>
                      <a:pt x="903" y="261"/>
                    </a:cubicBezTo>
                    <a:cubicBezTo>
                      <a:pt x="908" y="254"/>
                      <a:pt x="935" y="218"/>
                      <a:pt x="912" y="217"/>
                    </a:cubicBezTo>
                    <a:cubicBezTo>
                      <a:pt x="899" y="217"/>
                      <a:pt x="887" y="223"/>
                      <a:pt x="876" y="228"/>
                    </a:cubicBezTo>
                    <a:cubicBezTo>
                      <a:pt x="851" y="239"/>
                      <a:pt x="827" y="252"/>
                      <a:pt x="803" y="264"/>
                    </a:cubicBezTo>
                    <a:cubicBezTo>
                      <a:pt x="778" y="276"/>
                      <a:pt x="753" y="288"/>
                      <a:pt x="727" y="296"/>
                    </a:cubicBezTo>
                    <a:cubicBezTo>
                      <a:pt x="701" y="305"/>
                      <a:pt x="663" y="316"/>
                      <a:pt x="637" y="301"/>
                    </a:cubicBezTo>
                    <a:cubicBezTo>
                      <a:pt x="607" y="282"/>
                      <a:pt x="616" y="222"/>
                      <a:pt x="619" y="192"/>
                    </a:cubicBezTo>
                    <a:cubicBezTo>
                      <a:pt x="622" y="165"/>
                      <a:pt x="628" y="138"/>
                      <a:pt x="632" y="111"/>
                    </a:cubicBezTo>
                    <a:cubicBezTo>
                      <a:pt x="634" y="92"/>
                      <a:pt x="638" y="70"/>
                      <a:pt x="632" y="52"/>
                    </a:cubicBezTo>
                    <a:cubicBezTo>
                      <a:pt x="623" y="27"/>
                      <a:pt x="607" y="53"/>
                      <a:pt x="602" y="63"/>
                    </a:cubicBezTo>
                    <a:cubicBezTo>
                      <a:pt x="586" y="98"/>
                      <a:pt x="575" y="135"/>
                      <a:pt x="559" y="170"/>
                    </a:cubicBezTo>
                    <a:cubicBezTo>
                      <a:pt x="549" y="194"/>
                      <a:pt x="525" y="257"/>
                      <a:pt x="490" y="253"/>
                    </a:cubicBezTo>
                    <a:cubicBezTo>
                      <a:pt x="487" y="253"/>
                      <a:pt x="484" y="257"/>
                      <a:pt x="488" y="258"/>
                    </a:cubicBezTo>
                    <a:cubicBezTo>
                      <a:pt x="506" y="260"/>
                      <a:pt x="521" y="246"/>
                      <a:pt x="531" y="232"/>
                    </a:cubicBezTo>
                    <a:cubicBezTo>
                      <a:pt x="549" y="208"/>
                      <a:pt x="561" y="179"/>
                      <a:pt x="573" y="152"/>
                    </a:cubicBezTo>
                    <a:cubicBezTo>
                      <a:pt x="584" y="124"/>
                      <a:pt x="594" y="96"/>
                      <a:pt x="606" y="69"/>
                    </a:cubicBezTo>
                    <a:cubicBezTo>
                      <a:pt x="609" y="61"/>
                      <a:pt x="612" y="52"/>
                      <a:pt x="618" y="47"/>
                    </a:cubicBezTo>
                    <a:cubicBezTo>
                      <a:pt x="623" y="42"/>
                      <a:pt x="628" y="60"/>
                      <a:pt x="628" y="62"/>
                    </a:cubicBezTo>
                    <a:cubicBezTo>
                      <a:pt x="630" y="72"/>
                      <a:pt x="629" y="82"/>
                      <a:pt x="628" y="92"/>
                    </a:cubicBezTo>
                    <a:cubicBezTo>
                      <a:pt x="625" y="133"/>
                      <a:pt x="613" y="173"/>
                      <a:pt x="611" y="215"/>
                    </a:cubicBezTo>
                    <a:cubicBezTo>
                      <a:pt x="610" y="243"/>
                      <a:pt x="607" y="281"/>
                      <a:pt x="630" y="302"/>
                    </a:cubicBezTo>
                    <a:cubicBezTo>
                      <a:pt x="658" y="328"/>
                      <a:pt x="717" y="305"/>
                      <a:pt x="747" y="294"/>
                    </a:cubicBezTo>
                    <a:cubicBezTo>
                      <a:pt x="793" y="277"/>
                      <a:pt x="837" y="251"/>
                      <a:pt x="882" y="230"/>
                    </a:cubicBezTo>
                    <a:cubicBezTo>
                      <a:pt x="893" y="225"/>
                      <a:pt x="920" y="212"/>
                      <a:pt x="913" y="237"/>
                    </a:cubicBezTo>
                    <a:cubicBezTo>
                      <a:pt x="910" y="245"/>
                      <a:pt x="904" y="252"/>
                      <a:pt x="898" y="259"/>
                    </a:cubicBezTo>
                    <a:cubicBezTo>
                      <a:pt x="881" y="280"/>
                      <a:pt x="861" y="299"/>
                      <a:pt x="842" y="317"/>
                    </a:cubicBezTo>
                    <a:cubicBezTo>
                      <a:pt x="826" y="333"/>
                      <a:pt x="810" y="347"/>
                      <a:pt x="794" y="361"/>
                    </a:cubicBezTo>
                    <a:cubicBezTo>
                      <a:pt x="772" y="380"/>
                      <a:pt x="744" y="394"/>
                      <a:pt x="733" y="422"/>
                    </a:cubicBezTo>
                    <a:cubicBezTo>
                      <a:pt x="733" y="423"/>
                      <a:pt x="733" y="424"/>
                      <a:pt x="734" y="424"/>
                    </a:cubicBezTo>
                    <a:cubicBezTo>
                      <a:pt x="775" y="436"/>
                      <a:pt x="810" y="459"/>
                      <a:pt x="851" y="470"/>
                    </a:cubicBezTo>
                    <a:cubicBezTo>
                      <a:pt x="883" y="479"/>
                      <a:pt x="919" y="485"/>
                      <a:pt x="948" y="502"/>
                    </a:cubicBezTo>
                    <a:cubicBezTo>
                      <a:pt x="950" y="504"/>
                      <a:pt x="952" y="505"/>
                      <a:pt x="953" y="506"/>
                    </a:cubicBezTo>
                    <a:cubicBezTo>
                      <a:pt x="961" y="512"/>
                      <a:pt x="950" y="511"/>
                      <a:pt x="945" y="512"/>
                    </a:cubicBezTo>
                    <a:cubicBezTo>
                      <a:pt x="927" y="516"/>
                      <a:pt x="910" y="518"/>
                      <a:pt x="892" y="521"/>
                    </a:cubicBezTo>
                    <a:cubicBezTo>
                      <a:pt x="873" y="524"/>
                      <a:pt x="855" y="529"/>
                      <a:pt x="836" y="535"/>
                    </a:cubicBezTo>
                    <a:cubicBezTo>
                      <a:pt x="806" y="544"/>
                      <a:pt x="772" y="551"/>
                      <a:pt x="746" y="570"/>
                    </a:cubicBezTo>
                    <a:cubicBezTo>
                      <a:pt x="708" y="598"/>
                      <a:pt x="752" y="657"/>
                      <a:pt x="772" y="682"/>
                    </a:cubicBezTo>
                    <a:cubicBezTo>
                      <a:pt x="791" y="707"/>
                      <a:pt x="813" y="731"/>
                      <a:pt x="834" y="755"/>
                    </a:cubicBezTo>
                    <a:cubicBezTo>
                      <a:pt x="849" y="772"/>
                      <a:pt x="868" y="790"/>
                      <a:pt x="877" y="811"/>
                    </a:cubicBezTo>
                    <a:cubicBezTo>
                      <a:pt x="879" y="810"/>
                      <a:pt x="880" y="809"/>
                      <a:pt x="882" y="808"/>
                    </a:cubicBezTo>
                    <a:cubicBezTo>
                      <a:pt x="846" y="796"/>
                      <a:pt x="813" y="779"/>
                      <a:pt x="777" y="767"/>
                    </a:cubicBezTo>
                    <a:cubicBezTo>
                      <a:pt x="742" y="756"/>
                      <a:pt x="712" y="740"/>
                      <a:pt x="683" y="719"/>
                    </a:cubicBezTo>
                    <a:cubicBezTo>
                      <a:pt x="657" y="700"/>
                      <a:pt x="639" y="705"/>
                      <a:pt x="631" y="735"/>
                    </a:cubicBezTo>
                    <a:cubicBezTo>
                      <a:pt x="621" y="776"/>
                      <a:pt x="624" y="821"/>
                      <a:pt x="626" y="862"/>
                    </a:cubicBezTo>
                    <a:cubicBezTo>
                      <a:pt x="627" y="897"/>
                      <a:pt x="633" y="935"/>
                      <a:pt x="628" y="969"/>
                    </a:cubicBezTo>
                    <a:cubicBezTo>
                      <a:pt x="630" y="969"/>
                      <a:pt x="631" y="968"/>
                      <a:pt x="633" y="968"/>
                    </a:cubicBezTo>
                    <a:cubicBezTo>
                      <a:pt x="614" y="950"/>
                      <a:pt x="599" y="928"/>
                      <a:pt x="585" y="907"/>
                    </a:cubicBezTo>
                    <a:cubicBezTo>
                      <a:pt x="572" y="887"/>
                      <a:pt x="557" y="866"/>
                      <a:pt x="549" y="843"/>
                    </a:cubicBezTo>
                    <a:cubicBezTo>
                      <a:pt x="542" y="825"/>
                      <a:pt x="535" y="760"/>
                      <a:pt x="504" y="764"/>
                    </a:cubicBezTo>
                    <a:cubicBezTo>
                      <a:pt x="490" y="765"/>
                      <a:pt x="483" y="775"/>
                      <a:pt x="475" y="785"/>
                    </a:cubicBezTo>
                    <a:cubicBezTo>
                      <a:pt x="461" y="807"/>
                      <a:pt x="447" y="829"/>
                      <a:pt x="432" y="851"/>
                    </a:cubicBezTo>
                    <a:cubicBezTo>
                      <a:pt x="401" y="894"/>
                      <a:pt x="355" y="927"/>
                      <a:pt x="330" y="975"/>
                    </a:cubicBezTo>
                    <a:cubicBezTo>
                      <a:pt x="332" y="975"/>
                      <a:pt x="334" y="975"/>
                      <a:pt x="336" y="975"/>
                    </a:cubicBezTo>
                    <a:cubicBezTo>
                      <a:pt x="338" y="920"/>
                      <a:pt x="350" y="866"/>
                      <a:pt x="351" y="812"/>
                    </a:cubicBezTo>
                    <a:cubicBezTo>
                      <a:pt x="352" y="784"/>
                      <a:pt x="355" y="727"/>
                      <a:pt x="318" y="721"/>
                    </a:cubicBezTo>
                    <a:cubicBezTo>
                      <a:pt x="306" y="719"/>
                      <a:pt x="292" y="725"/>
                      <a:pt x="281" y="729"/>
                    </a:cubicBezTo>
                    <a:cubicBezTo>
                      <a:pt x="262" y="736"/>
                      <a:pt x="243" y="744"/>
                      <a:pt x="223" y="751"/>
                    </a:cubicBezTo>
                    <a:cubicBezTo>
                      <a:pt x="177" y="771"/>
                      <a:pt x="130" y="793"/>
                      <a:pt x="80" y="803"/>
                    </a:cubicBezTo>
                    <a:cubicBezTo>
                      <a:pt x="81" y="804"/>
                      <a:pt x="82" y="804"/>
                      <a:pt x="83" y="805"/>
                    </a:cubicBezTo>
                    <a:cubicBezTo>
                      <a:pt x="98" y="778"/>
                      <a:pt x="121" y="755"/>
                      <a:pt x="141" y="731"/>
                    </a:cubicBezTo>
                    <a:cubicBezTo>
                      <a:pt x="163" y="705"/>
                      <a:pt x="184" y="677"/>
                      <a:pt x="203" y="648"/>
                    </a:cubicBezTo>
                    <a:cubicBezTo>
                      <a:pt x="213" y="634"/>
                      <a:pt x="232" y="604"/>
                      <a:pt x="221" y="586"/>
                    </a:cubicBezTo>
                    <a:cubicBezTo>
                      <a:pt x="210" y="569"/>
                      <a:pt x="185" y="565"/>
                      <a:pt x="167" y="561"/>
                    </a:cubicBezTo>
                    <a:cubicBezTo>
                      <a:pt x="134" y="552"/>
                      <a:pt x="100" y="544"/>
                      <a:pt x="66" y="534"/>
                    </a:cubicBezTo>
                    <a:cubicBezTo>
                      <a:pt x="51" y="529"/>
                      <a:pt x="35" y="523"/>
                      <a:pt x="20" y="516"/>
                    </a:cubicBezTo>
                    <a:cubicBezTo>
                      <a:pt x="7" y="510"/>
                      <a:pt x="13" y="508"/>
                      <a:pt x="23" y="503"/>
                    </a:cubicBezTo>
                    <a:cubicBezTo>
                      <a:pt x="36" y="498"/>
                      <a:pt x="48" y="493"/>
                      <a:pt x="61" y="488"/>
                    </a:cubicBezTo>
                    <a:cubicBezTo>
                      <a:pt x="98" y="476"/>
                      <a:pt x="136" y="471"/>
                      <a:pt x="174" y="463"/>
                    </a:cubicBezTo>
                    <a:cubicBezTo>
                      <a:pt x="204" y="457"/>
                      <a:pt x="233" y="450"/>
                      <a:pt x="264" y="445"/>
                    </a:cubicBezTo>
                    <a:cubicBezTo>
                      <a:pt x="265" y="445"/>
                      <a:pt x="268" y="443"/>
                      <a:pt x="266" y="441"/>
                    </a:cubicBezTo>
                    <a:cubicBezTo>
                      <a:pt x="231" y="412"/>
                      <a:pt x="196" y="384"/>
                      <a:pt x="168" y="348"/>
                    </a:cubicBezTo>
                    <a:cubicBezTo>
                      <a:pt x="138" y="310"/>
                      <a:pt x="111" y="270"/>
                      <a:pt x="81" y="232"/>
                    </a:cubicBezTo>
                    <a:cubicBezTo>
                      <a:pt x="80" y="233"/>
                      <a:pt x="78" y="234"/>
                      <a:pt x="77" y="235"/>
                    </a:cubicBezTo>
                    <a:cubicBezTo>
                      <a:pt x="129" y="251"/>
                      <a:pt x="180" y="266"/>
                      <a:pt x="234" y="276"/>
                    </a:cubicBezTo>
                    <a:cubicBezTo>
                      <a:pt x="270" y="282"/>
                      <a:pt x="312" y="301"/>
                      <a:pt x="350" y="296"/>
                    </a:cubicBezTo>
                    <a:cubicBezTo>
                      <a:pt x="386" y="292"/>
                      <a:pt x="368" y="203"/>
                      <a:pt x="366" y="183"/>
                    </a:cubicBezTo>
                    <a:cubicBezTo>
                      <a:pt x="362" y="151"/>
                      <a:pt x="357" y="120"/>
                      <a:pt x="353" y="89"/>
                    </a:cubicBezTo>
                    <a:cubicBezTo>
                      <a:pt x="352" y="77"/>
                      <a:pt x="342" y="39"/>
                      <a:pt x="353" y="29"/>
                    </a:cubicBezTo>
                    <a:cubicBezTo>
                      <a:pt x="368" y="15"/>
                      <a:pt x="412" y="110"/>
                      <a:pt x="416" y="119"/>
                    </a:cubicBezTo>
                    <a:cubicBezTo>
                      <a:pt x="428" y="142"/>
                      <a:pt x="440" y="164"/>
                      <a:pt x="451" y="188"/>
                    </a:cubicBezTo>
                    <a:cubicBezTo>
                      <a:pt x="461" y="212"/>
                      <a:pt x="471" y="236"/>
                      <a:pt x="486" y="257"/>
                    </a:cubicBezTo>
                    <a:cubicBezTo>
                      <a:pt x="488" y="259"/>
                      <a:pt x="493" y="257"/>
                      <a:pt x="491" y="254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224" name="文本框 1223">
              <a:extLst>
                <a:ext uri="{FF2B5EF4-FFF2-40B4-BE49-F238E27FC236}">
                  <a16:creationId xmlns:a16="http://schemas.microsoft.com/office/drawing/2014/main" id="{9723179E-D7CA-4A06-97A2-5F9094856F7D}"/>
                </a:ext>
              </a:extLst>
            </p:cNvPr>
            <p:cNvSpPr txBox="1"/>
            <p:nvPr/>
          </p:nvSpPr>
          <p:spPr>
            <a:xfrm>
              <a:off x="1564227" y="2853686"/>
              <a:ext cx="1417428" cy="8147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Cách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tính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thời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gian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235" name="组合 1234">
            <a:extLst>
              <a:ext uri="{FF2B5EF4-FFF2-40B4-BE49-F238E27FC236}">
                <a16:creationId xmlns:a16="http://schemas.microsoft.com/office/drawing/2014/main" id="{359A415A-55A0-4B2A-AD81-0D742B48A25D}"/>
              </a:ext>
            </a:extLst>
          </p:cNvPr>
          <p:cNvGrpSpPr/>
          <p:nvPr/>
        </p:nvGrpSpPr>
        <p:grpSpPr>
          <a:xfrm>
            <a:off x="3171752" y="2844508"/>
            <a:ext cx="2494688" cy="2365653"/>
            <a:chOff x="4013586" y="3168050"/>
            <a:chExt cx="1970969" cy="2020080"/>
          </a:xfrm>
        </p:grpSpPr>
        <p:grpSp>
          <p:nvGrpSpPr>
            <p:cNvPr id="614" name="组合 613">
              <a:extLst>
                <a:ext uri="{FF2B5EF4-FFF2-40B4-BE49-F238E27FC236}">
                  <a16:creationId xmlns:a16="http://schemas.microsoft.com/office/drawing/2014/main" id="{485F6E8D-2D63-4513-8CAB-C16173050D8A}"/>
                </a:ext>
              </a:extLst>
            </p:cNvPr>
            <p:cNvGrpSpPr/>
            <p:nvPr/>
          </p:nvGrpSpPr>
          <p:grpSpPr>
            <a:xfrm>
              <a:off x="4013586" y="3168050"/>
              <a:ext cx="1970969" cy="2020080"/>
              <a:chOff x="1016000" y="1347787"/>
              <a:chExt cx="2867026" cy="2938464"/>
            </a:xfrm>
          </p:grpSpPr>
          <p:grpSp>
            <p:nvGrpSpPr>
              <p:cNvPr id="615" name="Group 205">
                <a:extLst>
                  <a:ext uri="{FF2B5EF4-FFF2-40B4-BE49-F238E27FC236}">
                    <a16:creationId xmlns:a16="http://schemas.microsoft.com/office/drawing/2014/main" id="{074AE9AD-C7E9-4202-807C-C2C4E6857E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463" y="1390650"/>
                <a:ext cx="2849563" cy="2895601"/>
                <a:chOff x="651" y="876"/>
                <a:chExt cx="1795" cy="1824"/>
              </a:xfrm>
            </p:grpSpPr>
            <p:sp>
              <p:nvSpPr>
                <p:cNvPr id="617" name="Freeform 5">
                  <a:extLst>
                    <a:ext uri="{FF2B5EF4-FFF2-40B4-BE49-F238E27FC236}">
                      <a16:creationId xmlns:a16="http://schemas.microsoft.com/office/drawing/2014/main" id="{8B6212B7-F23E-4C51-A1D8-C095C52D26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" y="876"/>
                  <a:ext cx="1795" cy="1824"/>
                </a:xfrm>
                <a:custGeom>
                  <a:avLst/>
                  <a:gdLst>
                    <a:gd name="T0" fmla="*/ 485 w 957"/>
                    <a:gd name="T1" fmla="*/ 241 h 960"/>
                    <a:gd name="T2" fmla="*/ 422 w 957"/>
                    <a:gd name="T3" fmla="*/ 113 h 960"/>
                    <a:gd name="T4" fmla="*/ 349 w 957"/>
                    <a:gd name="T5" fmla="*/ 12 h 960"/>
                    <a:gd name="T6" fmla="*/ 350 w 957"/>
                    <a:gd name="T7" fmla="*/ 279 h 960"/>
                    <a:gd name="T8" fmla="*/ 293 w 957"/>
                    <a:gd name="T9" fmla="*/ 273 h 960"/>
                    <a:gd name="T10" fmla="*/ 205 w 957"/>
                    <a:gd name="T11" fmla="*/ 254 h 960"/>
                    <a:gd name="T12" fmla="*/ 75 w 957"/>
                    <a:gd name="T13" fmla="*/ 218 h 960"/>
                    <a:gd name="T14" fmla="*/ 158 w 957"/>
                    <a:gd name="T15" fmla="*/ 329 h 960"/>
                    <a:gd name="T16" fmla="*/ 261 w 957"/>
                    <a:gd name="T17" fmla="*/ 428 h 960"/>
                    <a:gd name="T18" fmla="*/ 118 w 957"/>
                    <a:gd name="T19" fmla="*/ 456 h 960"/>
                    <a:gd name="T20" fmla="*/ 0 w 957"/>
                    <a:gd name="T21" fmla="*/ 495 h 960"/>
                    <a:gd name="T22" fmla="*/ 163 w 957"/>
                    <a:gd name="T23" fmla="*/ 548 h 960"/>
                    <a:gd name="T24" fmla="*/ 210 w 957"/>
                    <a:gd name="T25" fmla="*/ 610 h 960"/>
                    <a:gd name="T26" fmla="*/ 160 w 957"/>
                    <a:gd name="T27" fmla="*/ 685 h 960"/>
                    <a:gd name="T28" fmla="*/ 77 w 957"/>
                    <a:gd name="T29" fmla="*/ 790 h 960"/>
                    <a:gd name="T30" fmla="*/ 253 w 957"/>
                    <a:gd name="T31" fmla="*/ 726 h 960"/>
                    <a:gd name="T32" fmla="*/ 341 w 957"/>
                    <a:gd name="T33" fmla="*/ 741 h 960"/>
                    <a:gd name="T34" fmla="*/ 330 w 957"/>
                    <a:gd name="T35" fmla="*/ 960 h 960"/>
                    <a:gd name="T36" fmla="*/ 414 w 957"/>
                    <a:gd name="T37" fmla="*/ 859 h 960"/>
                    <a:gd name="T38" fmla="*/ 466 w 957"/>
                    <a:gd name="T39" fmla="*/ 785 h 960"/>
                    <a:gd name="T40" fmla="*/ 508 w 957"/>
                    <a:gd name="T41" fmla="*/ 753 h 960"/>
                    <a:gd name="T42" fmla="*/ 551 w 957"/>
                    <a:gd name="T43" fmla="*/ 848 h 960"/>
                    <a:gd name="T44" fmla="*/ 628 w 957"/>
                    <a:gd name="T45" fmla="*/ 954 h 960"/>
                    <a:gd name="T46" fmla="*/ 648 w 957"/>
                    <a:gd name="T47" fmla="*/ 694 h 960"/>
                    <a:gd name="T48" fmla="*/ 701 w 957"/>
                    <a:gd name="T49" fmla="*/ 722 h 960"/>
                    <a:gd name="T50" fmla="*/ 772 w 957"/>
                    <a:gd name="T51" fmla="*/ 754 h 960"/>
                    <a:gd name="T52" fmla="*/ 877 w 957"/>
                    <a:gd name="T53" fmla="*/ 795 h 960"/>
                    <a:gd name="T54" fmla="*/ 740 w 957"/>
                    <a:gd name="T55" fmla="*/ 561 h 960"/>
                    <a:gd name="T56" fmla="*/ 851 w 957"/>
                    <a:gd name="T57" fmla="*/ 516 h 960"/>
                    <a:gd name="T58" fmla="*/ 957 w 957"/>
                    <a:gd name="T59" fmla="*/ 495 h 960"/>
                    <a:gd name="T60" fmla="*/ 834 w 957"/>
                    <a:gd name="T61" fmla="*/ 449 h 960"/>
                    <a:gd name="T62" fmla="*/ 733 w 957"/>
                    <a:gd name="T63" fmla="*/ 407 h 960"/>
                    <a:gd name="T64" fmla="*/ 791 w 957"/>
                    <a:gd name="T65" fmla="*/ 349 h 960"/>
                    <a:gd name="T66" fmla="*/ 913 w 957"/>
                    <a:gd name="T67" fmla="*/ 222 h 960"/>
                    <a:gd name="T68" fmla="*/ 871 w 957"/>
                    <a:gd name="T69" fmla="*/ 216 h 960"/>
                    <a:gd name="T70" fmla="*/ 667 w 957"/>
                    <a:gd name="T71" fmla="*/ 295 h 960"/>
                    <a:gd name="T72" fmla="*/ 611 w 957"/>
                    <a:gd name="T73" fmla="*/ 199 h 960"/>
                    <a:gd name="T74" fmla="*/ 617 w 957"/>
                    <a:gd name="T75" fmla="*/ 29 h 960"/>
                    <a:gd name="T76" fmla="*/ 567 w 957"/>
                    <a:gd name="T77" fmla="*/ 135 h 960"/>
                    <a:gd name="T78" fmla="*/ 485 w 957"/>
                    <a:gd name="T79" fmla="*/ 241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57" h="960">
                      <a:moveTo>
                        <a:pt x="485" y="241"/>
                      </a:moveTo>
                      <a:cubicBezTo>
                        <a:pt x="459" y="205"/>
                        <a:pt x="446" y="153"/>
                        <a:pt x="422" y="113"/>
                      </a:cubicBezTo>
                      <a:cubicBezTo>
                        <a:pt x="401" y="80"/>
                        <a:pt x="372" y="0"/>
                        <a:pt x="349" y="12"/>
                      </a:cubicBezTo>
                      <a:cubicBezTo>
                        <a:pt x="326" y="24"/>
                        <a:pt x="393" y="264"/>
                        <a:pt x="350" y="279"/>
                      </a:cubicBezTo>
                      <a:cubicBezTo>
                        <a:pt x="340" y="282"/>
                        <a:pt x="304" y="274"/>
                        <a:pt x="293" y="273"/>
                      </a:cubicBezTo>
                      <a:cubicBezTo>
                        <a:pt x="264" y="263"/>
                        <a:pt x="233" y="259"/>
                        <a:pt x="205" y="254"/>
                      </a:cubicBezTo>
                      <a:cubicBezTo>
                        <a:pt x="158" y="246"/>
                        <a:pt x="118" y="231"/>
                        <a:pt x="75" y="218"/>
                      </a:cubicBezTo>
                      <a:cubicBezTo>
                        <a:pt x="103" y="254"/>
                        <a:pt x="130" y="293"/>
                        <a:pt x="158" y="329"/>
                      </a:cubicBezTo>
                      <a:cubicBezTo>
                        <a:pt x="186" y="368"/>
                        <a:pt x="223" y="396"/>
                        <a:pt x="261" y="428"/>
                      </a:cubicBezTo>
                      <a:cubicBezTo>
                        <a:pt x="210" y="435"/>
                        <a:pt x="185" y="444"/>
                        <a:pt x="118" y="456"/>
                      </a:cubicBezTo>
                      <a:cubicBezTo>
                        <a:pt x="78" y="463"/>
                        <a:pt x="36" y="477"/>
                        <a:pt x="0" y="495"/>
                      </a:cubicBezTo>
                      <a:cubicBezTo>
                        <a:pt x="45" y="522"/>
                        <a:pt x="113" y="535"/>
                        <a:pt x="163" y="548"/>
                      </a:cubicBezTo>
                      <a:cubicBezTo>
                        <a:pt x="205" y="559"/>
                        <a:pt x="231" y="565"/>
                        <a:pt x="210" y="610"/>
                      </a:cubicBezTo>
                      <a:cubicBezTo>
                        <a:pt x="197" y="638"/>
                        <a:pt x="176" y="660"/>
                        <a:pt x="160" y="685"/>
                      </a:cubicBezTo>
                      <a:cubicBezTo>
                        <a:pt x="137" y="716"/>
                        <a:pt x="93" y="760"/>
                        <a:pt x="77" y="790"/>
                      </a:cubicBezTo>
                      <a:cubicBezTo>
                        <a:pt x="130" y="781"/>
                        <a:pt x="203" y="745"/>
                        <a:pt x="253" y="726"/>
                      </a:cubicBezTo>
                      <a:cubicBezTo>
                        <a:pt x="291" y="713"/>
                        <a:pt x="330" y="686"/>
                        <a:pt x="341" y="741"/>
                      </a:cubicBezTo>
                      <a:cubicBezTo>
                        <a:pt x="354" y="812"/>
                        <a:pt x="332" y="889"/>
                        <a:pt x="330" y="960"/>
                      </a:cubicBezTo>
                      <a:cubicBezTo>
                        <a:pt x="349" y="922"/>
                        <a:pt x="388" y="892"/>
                        <a:pt x="414" y="859"/>
                      </a:cubicBezTo>
                      <a:cubicBezTo>
                        <a:pt x="433" y="835"/>
                        <a:pt x="450" y="811"/>
                        <a:pt x="466" y="785"/>
                      </a:cubicBezTo>
                      <a:cubicBezTo>
                        <a:pt x="474" y="772"/>
                        <a:pt x="489" y="743"/>
                        <a:pt x="508" y="753"/>
                      </a:cubicBezTo>
                      <a:cubicBezTo>
                        <a:pt x="535" y="767"/>
                        <a:pt x="535" y="824"/>
                        <a:pt x="551" y="848"/>
                      </a:cubicBezTo>
                      <a:cubicBezTo>
                        <a:pt x="572" y="879"/>
                        <a:pt x="600" y="930"/>
                        <a:pt x="628" y="954"/>
                      </a:cubicBezTo>
                      <a:cubicBezTo>
                        <a:pt x="633" y="919"/>
                        <a:pt x="607" y="700"/>
                        <a:pt x="648" y="694"/>
                      </a:cubicBezTo>
                      <a:cubicBezTo>
                        <a:pt x="663" y="690"/>
                        <a:pt x="688" y="715"/>
                        <a:pt x="701" y="722"/>
                      </a:cubicBezTo>
                      <a:cubicBezTo>
                        <a:pt x="725" y="737"/>
                        <a:pt x="746" y="745"/>
                        <a:pt x="772" y="754"/>
                      </a:cubicBezTo>
                      <a:cubicBezTo>
                        <a:pt x="808" y="765"/>
                        <a:pt x="841" y="784"/>
                        <a:pt x="877" y="795"/>
                      </a:cubicBezTo>
                      <a:cubicBezTo>
                        <a:pt x="858" y="750"/>
                        <a:pt x="691" y="613"/>
                        <a:pt x="740" y="561"/>
                      </a:cubicBezTo>
                      <a:cubicBezTo>
                        <a:pt x="759" y="540"/>
                        <a:pt x="826" y="525"/>
                        <a:pt x="851" y="516"/>
                      </a:cubicBezTo>
                      <a:cubicBezTo>
                        <a:pt x="886" y="507"/>
                        <a:pt x="922" y="505"/>
                        <a:pt x="957" y="495"/>
                      </a:cubicBezTo>
                      <a:cubicBezTo>
                        <a:pt x="944" y="473"/>
                        <a:pt x="860" y="458"/>
                        <a:pt x="834" y="449"/>
                      </a:cubicBezTo>
                      <a:cubicBezTo>
                        <a:pt x="800" y="437"/>
                        <a:pt x="768" y="417"/>
                        <a:pt x="733" y="407"/>
                      </a:cubicBezTo>
                      <a:cubicBezTo>
                        <a:pt x="740" y="385"/>
                        <a:pt x="772" y="364"/>
                        <a:pt x="791" y="349"/>
                      </a:cubicBezTo>
                      <a:cubicBezTo>
                        <a:pt x="815" y="329"/>
                        <a:pt x="905" y="246"/>
                        <a:pt x="913" y="222"/>
                      </a:cubicBezTo>
                      <a:cubicBezTo>
                        <a:pt x="924" y="190"/>
                        <a:pt x="888" y="209"/>
                        <a:pt x="871" y="216"/>
                      </a:cubicBezTo>
                      <a:cubicBezTo>
                        <a:pt x="802" y="246"/>
                        <a:pt x="744" y="289"/>
                        <a:pt x="667" y="295"/>
                      </a:cubicBezTo>
                      <a:cubicBezTo>
                        <a:pt x="607" y="299"/>
                        <a:pt x="609" y="244"/>
                        <a:pt x="611" y="199"/>
                      </a:cubicBezTo>
                      <a:cubicBezTo>
                        <a:pt x="613" y="143"/>
                        <a:pt x="646" y="37"/>
                        <a:pt x="617" y="29"/>
                      </a:cubicBezTo>
                      <a:cubicBezTo>
                        <a:pt x="607" y="26"/>
                        <a:pt x="590" y="81"/>
                        <a:pt x="567" y="135"/>
                      </a:cubicBezTo>
                      <a:cubicBezTo>
                        <a:pt x="545" y="190"/>
                        <a:pt x="517" y="245"/>
                        <a:pt x="485" y="24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8" name="Freeform 6">
                  <a:extLst>
                    <a:ext uri="{FF2B5EF4-FFF2-40B4-BE49-F238E27FC236}">
                      <a16:creationId xmlns:a16="http://schemas.microsoft.com/office/drawing/2014/main" id="{67ED53D3-53B2-4493-9FB9-171498961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481"/>
                  <a:ext cx="23" cy="25"/>
                </a:xfrm>
                <a:custGeom>
                  <a:avLst/>
                  <a:gdLst>
                    <a:gd name="T0" fmla="*/ 6 w 13"/>
                    <a:gd name="T1" fmla="*/ 0 h 14"/>
                    <a:gd name="T2" fmla="*/ 1 w 13"/>
                    <a:gd name="T3" fmla="*/ 2 h 14"/>
                    <a:gd name="T4" fmla="*/ 0 w 13"/>
                    <a:gd name="T5" fmla="*/ 11 h 14"/>
                    <a:gd name="T6" fmla="*/ 6 w 13"/>
                    <a:gd name="T7" fmla="*/ 14 h 14"/>
                    <a:gd name="T8" fmla="*/ 13 w 13"/>
                    <a:gd name="T9" fmla="*/ 7 h 14"/>
                    <a:gd name="T10" fmla="*/ 6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6" y="0"/>
                      </a:moveTo>
                      <a:cubicBezTo>
                        <a:pt x="4" y="0"/>
                        <a:pt x="2" y="1"/>
                        <a:pt x="1" y="2"/>
                      </a:cubicBezTo>
                      <a:cubicBezTo>
                        <a:pt x="1" y="5"/>
                        <a:pt x="0" y="8"/>
                        <a:pt x="0" y="11"/>
                      </a:cubicBezTo>
                      <a:cubicBezTo>
                        <a:pt x="1" y="13"/>
                        <a:pt x="3" y="14"/>
                        <a:pt x="6" y="14"/>
                      </a:cubicBezTo>
                      <a:cubicBezTo>
                        <a:pt x="10" y="14"/>
                        <a:pt x="13" y="11"/>
                        <a:pt x="13" y="7"/>
                      </a:cubicBezTo>
                      <a:cubicBezTo>
                        <a:pt x="13" y="3"/>
                        <a:pt x="10" y="0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9" name="Freeform 7">
                  <a:extLst>
                    <a:ext uri="{FF2B5EF4-FFF2-40B4-BE49-F238E27FC236}">
                      <a16:creationId xmlns:a16="http://schemas.microsoft.com/office/drawing/2014/main" id="{AE41679D-2CA6-4676-BCE3-DCE97BA22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2538"/>
                  <a:ext cx="21" cy="30"/>
                </a:xfrm>
                <a:custGeom>
                  <a:avLst/>
                  <a:gdLst>
                    <a:gd name="T0" fmla="*/ 7 w 12"/>
                    <a:gd name="T1" fmla="*/ 0 h 17"/>
                    <a:gd name="T2" fmla="*/ 1 w 12"/>
                    <a:gd name="T3" fmla="*/ 2 h 17"/>
                    <a:gd name="T4" fmla="*/ 0 w 12"/>
                    <a:gd name="T5" fmla="*/ 15 h 17"/>
                    <a:gd name="T6" fmla="*/ 3 w 12"/>
                    <a:gd name="T7" fmla="*/ 17 h 17"/>
                    <a:gd name="T8" fmla="*/ 12 w 12"/>
                    <a:gd name="T9" fmla="*/ 2 h 17"/>
                    <a:gd name="T10" fmla="*/ 7 w 12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7" y="0"/>
                      </a:move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1" y="6"/>
                        <a:pt x="0" y="11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2"/>
                        <a:pt x="9" y="7"/>
                        <a:pt x="12" y="2"/>
                      </a:cubicBezTo>
                      <a:cubicBezTo>
                        <a:pt x="11" y="1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0" name="Oval 8">
                  <a:extLst>
                    <a:ext uri="{FF2B5EF4-FFF2-40B4-BE49-F238E27FC236}">
                      <a16:creationId xmlns:a16="http://schemas.microsoft.com/office/drawing/2014/main" id="{408E54B4-589D-4245-AB1B-1876C5D379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49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1" name="Oval 9">
                  <a:extLst>
                    <a:ext uri="{FF2B5EF4-FFF2-40B4-BE49-F238E27FC236}">
                      <a16:creationId xmlns:a16="http://schemas.microsoft.com/office/drawing/2014/main" id="{DB149C52-165D-4662-A4E1-2C2ADB81EB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210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2" name="Freeform 10">
                  <a:extLst>
                    <a:ext uri="{FF2B5EF4-FFF2-40B4-BE49-F238E27FC236}">
                      <a16:creationId xmlns:a16="http://schemas.microsoft.com/office/drawing/2014/main" id="{6836DF83-C966-4C3C-BEE5-A727CC7E3F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" y="2104"/>
                  <a:ext cx="30" cy="30"/>
                </a:xfrm>
                <a:custGeom>
                  <a:avLst/>
                  <a:gdLst>
                    <a:gd name="T0" fmla="*/ 11 w 17"/>
                    <a:gd name="T1" fmla="*/ 0 h 17"/>
                    <a:gd name="T2" fmla="*/ 0 w 17"/>
                    <a:gd name="T3" fmla="*/ 13 h 17"/>
                    <a:gd name="T4" fmla="*/ 8 w 17"/>
                    <a:gd name="T5" fmla="*/ 17 h 17"/>
                    <a:gd name="T6" fmla="*/ 17 w 17"/>
                    <a:gd name="T7" fmla="*/ 8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7" y="4"/>
                        <a:pt x="4" y="8"/>
                        <a:pt x="0" y="13"/>
                      </a:cubicBezTo>
                      <a:cubicBezTo>
                        <a:pt x="2" y="16"/>
                        <a:pt x="4" y="17"/>
                        <a:pt x="8" y="17"/>
                      </a:cubicBezTo>
                      <a:cubicBezTo>
                        <a:pt x="13" y="17"/>
                        <a:pt x="17" y="13"/>
                        <a:pt x="17" y="8"/>
                      </a:cubicBezTo>
                      <a:cubicBezTo>
                        <a:pt x="17" y="4"/>
                        <a:pt x="14" y="1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3" name="Oval 11">
                  <a:extLst>
                    <a:ext uri="{FF2B5EF4-FFF2-40B4-BE49-F238E27FC236}">
                      <a16:creationId xmlns:a16="http://schemas.microsoft.com/office/drawing/2014/main" id="{8E8FC1F9-E831-4648-B755-909906B683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20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4" name="Oval 12">
                  <a:extLst>
                    <a:ext uri="{FF2B5EF4-FFF2-40B4-BE49-F238E27FC236}">
                      <a16:creationId xmlns:a16="http://schemas.microsoft.com/office/drawing/2014/main" id="{2201D830-FF5E-4EB6-8143-E0271F3173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5" name="Oval 13">
                  <a:extLst>
                    <a:ext uri="{FF2B5EF4-FFF2-40B4-BE49-F238E27FC236}">
                      <a16:creationId xmlns:a16="http://schemas.microsoft.com/office/drawing/2014/main" id="{B1CD3BB6-96C5-48DC-8454-BCF32E8662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11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6" name="Oval 14">
                  <a:extLst>
                    <a:ext uri="{FF2B5EF4-FFF2-40B4-BE49-F238E27FC236}">
                      <a16:creationId xmlns:a16="http://schemas.microsoft.com/office/drawing/2014/main" id="{BA084021-5991-499D-820C-65F857DCDD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7" name="Freeform 15">
                  <a:extLst>
                    <a:ext uri="{FF2B5EF4-FFF2-40B4-BE49-F238E27FC236}">
                      <a16:creationId xmlns:a16="http://schemas.microsoft.com/office/drawing/2014/main" id="{F64944FA-9466-48FD-B31E-7A0E93AD31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" y="2194"/>
                  <a:ext cx="23" cy="16"/>
                </a:xfrm>
                <a:custGeom>
                  <a:avLst/>
                  <a:gdLst>
                    <a:gd name="T0" fmla="*/ 7 w 13"/>
                    <a:gd name="T1" fmla="*/ 0 h 9"/>
                    <a:gd name="T2" fmla="*/ 0 w 13"/>
                    <a:gd name="T3" fmla="*/ 7 h 9"/>
                    <a:gd name="T4" fmla="*/ 0 w 13"/>
                    <a:gd name="T5" fmla="*/ 9 h 9"/>
                    <a:gd name="T6" fmla="*/ 13 w 13"/>
                    <a:gd name="T7" fmla="*/ 3 h 9"/>
                    <a:gd name="T8" fmla="*/ 7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4" y="7"/>
                        <a:pt x="8" y="5"/>
                        <a:pt x="13" y="3"/>
                      </a:cubicBezTo>
                      <a:cubicBezTo>
                        <a:pt x="11" y="2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8" name="Freeform 16">
                  <a:extLst>
                    <a:ext uri="{FF2B5EF4-FFF2-40B4-BE49-F238E27FC236}">
                      <a16:creationId xmlns:a16="http://schemas.microsoft.com/office/drawing/2014/main" id="{AC658E67-8E74-4E6B-86DF-F37475BDED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2146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8 w 18"/>
                    <a:gd name="T3" fmla="*/ 0 h 18"/>
                    <a:gd name="T4" fmla="*/ 0 w 18"/>
                    <a:gd name="T5" fmla="*/ 11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4"/>
                        <a:pt x="3" y="7"/>
                        <a:pt x="0" y="11"/>
                      </a:cubicBezTo>
                      <a:cubicBezTo>
                        <a:pt x="0" y="15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9" name="Oval 17">
                  <a:extLst>
                    <a:ext uri="{FF2B5EF4-FFF2-40B4-BE49-F238E27FC236}">
                      <a16:creationId xmlns:a16="http://schemas.microsoft.com/office/drawing/2014/main" id="{97795A9D-1B79-417E-81BC-6CE98B1BBA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0" name="Oval 18">
                  <a:extLst>
                    <a:ext uri="{FF2B5EF4-FFF2-40B4-BE49-F238E27FC236}">
                      <a16:creationId xmlns:a16="http://schemas.microsoft.com/office/drawing/2014/main" id="{4790CA89-3C99-4F84-8E8D-B97010B62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1" name="Oval 19">
                  <a:extLst>
                    <a:ext uri="{FF2B5EF4-FFF2-40B4-BE49-F238E27FC236}">
                      <a16:creationId xmlns:a16="http://schemas.microsoft.com/office/drawing/2014/main" id="{17FB2E96-178C-4C6C-B752-0D0469B6E8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2" name="Oval 20">
                  <a:extLst>
                    <a:ext uri="{FF2B5EF4-FFF2-40B4-BE49-F238E27FC236}">
                      <a16:creationId xmlns:a16="http://schemas.microsoft.com/office/drawing/2014/main" id="{D9260555-EB58-4D23-B1C5-7E1FE7C68D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" y="224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3" name="Freeform 21">
                  <a:extLst>
                    <a:ext uri="{FF2B5EF4-FFF2-40B4-BE49-F238E27FC236}">
                      <a16:creationId xmlns:a16="http://schemas.microsoft.com/office/drawing/2014/main" id="{5022A87C-D9B1-4ACC-BECC-67A9E21BA8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" y="2242"/>
                  <a:ext cx="19" cy="9"/>
                </a:xfrm>
                <a:custGeom>
                  <a:avLst/>
                  <a:gdLst>
                    <a:gd name="T0" fmla="*/ 8 w 11"/>
                    <a:gd name="T1" fmla="*/ 0 h 5"/>
                    <a:gd name="T2" fmla="*/ 0 w 11"/>
                    <a:gd name="T3" fmla="*/ 5 h 5"/>
                    <a:gd name="T4" fmla="*/ 11 w 11"/>
                    <a:gd name="T5" fmla="*/ 1 h 5"/>
                    <a:gd name="T6" fmla="*/ 8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4" y="0"/>
                        <a:pt x="1" y="2"/>
                        <a:pt x="0" y="5"/>
                      </a:cubicBezTo>
                      <a:cubicBezTo>
                        <a:pt x="3" y="4"/>
                        <a:pt x="7" y="2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4" name="Oval 22">
                  <a:extLst>
                    <a:ext uri="{FF2B5EF4-FFF2-40B4-BE49-F238E27FC236}">
                      <a16:creationId xmlns:a16="http://schemas.microsoft.com/office/drawing/2014/main" id="{65CB71FD-95DC-4855-996B-CF7E8275CC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20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5" name="Oval 23">
                  <a:extLst>
                    <a:ext uri="{FF2B5EF4-FFF2-40B4-BE49-F238E27FC236}">
                      <a16:creationId xmlns:a16="http://schemas.microsoft.com/office/drawing/2014/main" id="{51BDD66B-45A3-4883-9BF2-F77BCA5A4B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207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6" name="Oval 24">
                  <a:extLst>
                    <a:ext uri="{FF2B5EF4-FFF2-40B4-BE49-F238E27FC236}">
                      <a16:creationId xmlns:a16="http://schemas.microsoft.com/office/drawing/2014/main" id="{BE546742-E88C-4BF6-8BD7-88B98E3838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2122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7" name="Oval 25">
                  <a:extLst>
                    <a:ext uri="{FF2B5EF4-FFF2-40B4-BE49-F238E27FC236}">
                      <a16:creationId xmlns:a16="http://schemas.microsoft.com/office/drawing/2014/main" id="{41D4C208-1AAC-4050-A41C-8D5AE246E2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07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8" name="Freeform 26">
                  <a:extLst>
                    <a:ext uri="{FF2B5EF4-FFF2-40B4-BE49-F238E27FC236}">
                      <a16:creationId xmlns:a16="http://schemas.microsoft.com/office/drawing/2014/main" id="{9531AFB1-32F7-43EA-8A32-297E26C7F1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" y="2129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7 h 18"/>
                    <a:gd name="T4" fmla="*/ 8 w 18"/>
                    <a:gd name="T5" fmla="*/ 18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5" y="0"/>
                        <a:pt x="1" y="3"/>
                        <a:pt x="0" y="7"/>
                      </a:cubicBezTo>
                      <a:cubicBezTo>
                        <a:pt x="3" y="9"/>
                        <a:pt x="6" y="13"/>
                        <a:pt x="8" y="18"/>
                      </a:cubicBezTo>
                      <a:cubicBezTo>
                        <a:pt x="8" y="18"/>
                        <a:pt x="9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9" name="Oval 27">
                  <a:extLst>
                    <a:ext uri="{FF2B5EF4-FFF2-40B4-BE49-F238E27FC236}">
                      <a16:creationId xmlns:a16="http://schemas.microsoft.com/office/drawing/2014/main" id="{44F1FABE-5C93-4D63-B033-C60B9D343C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2138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0" name="Oval 28">
                  <a:extLst>
                    <a:ext uri="{FF2B5EF4-FFF2-40B4-BE49-F238E27FC236}">
                      <a16:creationId xmlns:a16="http://schemas.microsoft.com/office/drawing/2014/main" id="{24B80833-2828-49CC-918A-9AD6DE0060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20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1" name="Oval 29">
                  <a:extLst>
                    <a:ext uri="{FF2B5EF4-FFF2-40B4-BE49-F238E27FC236}">
                      <a16:creationId xmlns:a16="http://schemas.microsoft.com/office/drawing/2014/main" id="{FF1A96A5-C97C-4D5C-B431-53C168B32B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207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2" name="Oval 30">
                  <a:extLst>
                    <a:ext uri="{FF2B5EF4-FFF2-40B4-BE49-F238E27FC236}">
                      <a16:creationId xmlns:a16="http://schemas.microsoft.com/office/drawing/2014/main" id="{F44AA4FA-5740-4AE0-9124-BEA110A908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21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3" name="Oval 31">
                  <a:extLst>
                    <a:ext uri="{FF2B5EF4-FFF2-40B4-BE49-F238E27FC236}">
                      <a16:creationId xmlns:a16="http://schemas.microsoft.com/office/drawing/2014/main" id="{BF95211B-6F94-443A-AB82-CA00D9702F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2083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4" name="Oval 32">
                  <a:extLst>
                    <a:ext uri="{FF2B5EF4-FFF2-40B4-BE49-F238E27FC236}">
                      <a16:creationId xmlns:a16="http://schemas.microsoft.com/office/drawing/2014/main" id="{0A247BB8-8411-4A05-AAB9-327BB263CD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219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5" name="Oval 33">
                  <a:extLst>
                    <a:ext uri="{FF2B5EF4-FFF2-40B4-BE49-F238E27FC236}">
                      <a16:creationId xmlns:a16="http://schemas.microsoft.com/office/drawing/2014/main" id="{BE4B6AD9-B869-4978-9B50-E8487E222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6" name="Freeform 34">
                  <a:extLst>
                    <a:ext uri="{FF2B5EF4-FFF2-40B4-BE49-F238E27FC236}">
                      <a16:creationId xmlns:a16="http://schemas.microsoft.com/office/drawing/2014/main" id="{6350D49E-FB2E-4008-B545-A62D4B9E22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2203"/>
                  <a:ext cx="21" cy="32"/>
                </a:xfrm>
                <a:custGeom>
                  <a:avLst/>
                  <a:gdLst>
                    <a:gd name="T0" fmla="*/ 3 w 12"/>
                    <a:gd name="T1" fmla="*/ 0 h 18"/>
                    <a:gd name="T2" fmla="*/ 0 w 12"/>
                    <a:gd name="T3" fmla="*/ 0 h 18"/>
                    <a:gd name="T4" fmla="*/ 2 w 12"/>
                    <a:gd name="T5" fmla="*/ 18 h 18"/>
                    <a:gd name="T6" fmla="*/ 3 w 12"/>
                    <a:gd name="T7" fmla="*/ 18 h 18"/>
                    <a:gd name="T8" fmla="*/ 12 w 12"/>
                    <a:gd name="T9" fmla="*/ 9 h 18"/>
                    <a:gd name="T10" fmla="*/ 3 w 12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6"/>
                        <a:pt x="1" y="12"/>
                        <a:pt x="2" y="18"/>
                      </a:cubicBezTo>
                      <a:cubicBezTo>
                        <a:pt x="2" y="18"/>
                        <a:pt x="2" y="18"/>
                        <a:pt x="3" y="18"/>
                      </a:cubicBezTo>
                      <a:cubicBezTo>
                        <a:pt x="8" y="18"/>
                        <a:pt x="12" y="14"/>
                        <a:pt x="12" y="9"/>
                      </a:cubicBezTo>
                      <a:cubicBezTo>
                        <a:pt x="12" y="4"/>
                        <a:pt x="8" y="0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7" name="Freeform 35">
                  <a:extLst>
                    <a:ext uri="{FF2B5EF4-FFF2-40B4-BE49-F238E27FC236}">
                      <a16:creationId xmlns:a16="http://schemas.microsoft.com/office/drawing/2014/main" id="{BAF67749-6F2A-4585-88E7-2338F223D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" y="2191"/>
                  <a:ext cx="32" cy="21"/>
                </a:xfrm>
                <a:custGeom>
                  <a:avLst/>
                  <a:gdLst>
                    <a:gd name="T0" fmla="*/ 9 w 18"/>
                    <a:gd name="T1" fmla="*/ 0 h 12"/>
                    <a:gd name="T2" fmla="*/ 0 w 18"/>
                    <a:gd name="T3" fmla="*/ 9 h 12"/>
                    <a:gd name="T4" fmla="*/ 0 w 18"/>
                    <a:gd name="T5" fmla="*/ 10 h 12"/>
                    <a:gd name="T6" fmla="*/ 7 w 18"/>
                    <a:gd name="T7" fmla="*/ 9 h 12"/>
                    <a:gd name="T8" fmla="*/ 15 w 18"/>
                    <a:gd name="T9" fmla="*/ 11 h 12"/>
                    <a:gd name="T10" fmla="*/ 17 w 18"/>
                    <a:gd name="T11" fmla="*/ 12 h 12"/>
                    <a:gd name="T12" fmla="*/ 18 w 18"/>
                    <a:gd name="T13" fmla="*/ 9 h 12"/>
                    <a:gd name="T14" fmla="*/ 9 w 1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2" y="9"/>
                        <a:pt x="5" y="9"/>
                        <a:pt x="7" y="9"/>
                      </a:cubicBezTo>
                      <a:cubicBezTo>
                        <a:pt x="10" y="9"/>
                        <a:pt x="12" y="9"/>
                        <a:pt x="15" y="11"/>
                      </a:cubicBezTo>
                      <a:cubicBezTo>
                        <a:pt x="16" y="11"/>
                        <a:pt x="16" y="12"/>
                        <a:pt x="17" y="12"/>
                      </a:cubicBezTo>
                      <a:cubicBezTo>
                        <a:pt x="17" y="11"/>
                        <a:pt x="18" y="10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8" name="Oval 36">
                  <a:extLst>
                    <a:ext uri="{FF2B5EF4-FFF2-40B4-BE49-F238E27FC236}">
                      <a16:creationId xmlns:a16="http://schemas.microsoft.com/office/drawing/2014/main" id="{8E0C8228-C0A2-468B-9AB3-2E84FF6491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2166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9" name="Oval 37">
                  <a:extLst>
                    <a:ext uri="{FF2B5EF4-FFF2-40B4-BE49-F238E27FC236}">
                      <a16:creationId xmlns:a16="http://schemas.microsoft.com/office/drawing/2014/main" id="{78E917E8-F17A-42EB-A032-F2EC70735E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221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0" name="Oval 38">
                  <a:extLst>
                    <a:ext uri="{FF2B5EF4-FFF2-40B4-BE49-F238E27FC236}">
                      <a16:creationId xmlns:a16="http://schemas.microsoft.com/office/drawing/2014/main" id="{964902BA-9646-47FB-BD67-00EDA59E68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21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1" name="Oval 39">
                  <a:extLst>
                    <a:ext uri="{FF2B5EF4-FFF2-40B4-BE49-F238E27FC236}">
                      <a16:creationId xmlns:a16="http://schemas.microsoft.com/office/drawing/2014/main" id="{4192A3C5-6505-48B8-ABCA-DF2DC1C4C0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230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2" name="Oval 40">
                  <a:extLst>
                    <a:ext uri="{FF2B5EF4-FFF2-40B4-BE49-F238E27FC236}">
                      <a16:creationId xmlns:a16="http://schemas.microsoft.com/office/drawing/2014/main" id="{4C907B16-2933-4BBE-9530-E77C60A0E0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2260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3" name="Oval 41">
                  <a:extLst>
                    <a:ext uri="{FF2B5EF4-FFF2-40B4-BE49-F238E27FC236}">
                      <a16:creationId xmlns:a16="http://schemas.microsoft.com/office/drawing/2014/main" id="{C7A87932-DA28-4833-A67B-64D1ECC25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30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4" name="Oval 42">
                  <a:extLst>
                    <a:ext uri="{FF2B5EF4-FFF2-40B4-BE49-F238E27FC236}">
                      <a16:creationId xmlns:a16="http://schemas.microsoft.com/office/drawing/2014/main" id="{6309694C-D8E6-41C0-B562-ABABBAC5D3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226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5" name="Freeform 43">
                  <a:extLst>
                    <a:ext uri="{FF2B5EF4-FFF2-40B4-BE49-F238E27FC236}">
                      <a16:creationId xmlns:a16="http://schemas.microsoft.com/office/drawing/2014/main" id="{D78F1B0B-594F-4E38-B0FB-1CCF7DCBD4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4" y="2246"/>
                  <a:ext cx="23" cy="26"/>
                </a:xfrm>
                <a:custGeom>
                  <a:avLst/>
                  <a:gdLst>
                    <a:gd name="T0" fmla="*/ 8 w 13"/>
                    <a:gd name="T1" fmla="*/ 0 h 15"/>
                    <a:gd name="T2" fmla="*/ 0 w 13"/>
                    <a:gd name="T3" fmla="*/ 8 h 15"/>
                    <a:gd name="T4" fmla="*/ 5 w 13"/>
                    <a:gd name="T5" fmla="*/ 15 h 15"/>
                    <a:gd name="T6" fmla="*/ 7 w 13"/>
                    <a:gd name="T7" fmla="*/ 12 h 15"/>
                    <a:gd name="T8" fmla="*/ 13 w 13"/>
                    <a:gd name="T9" fmla="*/ 2 h 15"/>
                    <a:gd name="T10" fmla="*/ 8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5" y="15"/>
                      </a:cubicBezTo>
                      <a:cubicBezTo>
                        <a:pt x="6" y="14"/>
                        <a:pt x="6" y="13"/>
                        <a:pt x="7" y="12"/>
                      </a:cubicBezTo>
                      <a:cubicBezTo>
                        <a:pt x="9" y="9"/>
                        <a:pt x="11" y="6"/>
                        <a:pt x="13" y="2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6" name="Oval 44">
                  <a:extLst>
                    <a:ext uri="{FF2B5EF4-FFF2-40B4-BE49-F238E27FC236}">
                      <a16:creationId xmlns:a16="http://schemas.microsoft.com/office/drawing/2014/main" id="{53655C39-58A8-4C4E-A386-5225231411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21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7" name="Freeform 45">
                  <a:extLst>
                    <a:ext uri="{FF2B5EF4-FFF2-40B4-BE49-F238E27FC236}">
                      <a16:creationId xmlns:a16="http://schemas.microsoft.com/office/drawing/2014/main" id="{085A14E2-9226-412C-94CD-BED0E8315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2131"/>
                  <a:ext cx="11" cy="21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7 h 12"/>
                    <a:gd name="T4" fmla="*/ 2 w 6"/>
                    <a:gd name="T5" fmla="*/ 12 h 12"/>
                    <a:gd name="T6" fmla="*/ 6 w 6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cubicBezTo>
                        <a:pt x="2" y="1"/>
                        <a:pt x="0" y="4"/>
                        <a:pt x="0" y="7"/>
                      </a:cubicBezTo>
                      <a:cubicBezTo>
                        <a:pt x="0" y="9"/>
                        <a:pt x="1" y="11"/>
                        <a:pt x="2" y="12"/>
                      </a:cubicBezTo>
                      <a:cubicBezTo>
                        <a:pt x="3" y="8"/>
                        <a:pt x="4" y="4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8" name="Oval 46">
                  <a:extLst>
                    <a:ext uri="{FF2B5EF4-FFF2-40B4-BE49-F238E27FC236}">
                      <a16:creationId xmlns:a16="http://schemas.microsoft.com/office/drawing/2014/main" id="{8DA18615-2AC7-4728-91B8-5A36C89948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208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9" name="Oval 47">
                  <a:extLst>
                    <a:ext uri="{FF2B5EF4-FFF2-40B4-BE49-F238E27FC236}">
                      <a16:creationId xmlns:a16="http://schemas.microsoft.com/office/drawing/2014/main" id="{B22BBC93-11FF-4F33-85D7-FABE6BB306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2139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0" name="Oval 48">
                  <a:extLst>
                    <a:ext uri="{FF2B5EF4-FFF2-40B4-BE49-F238E27FC236}">
                      <a16:creationId xmlns:a16="http://schemas.microsoft.com/office/drawing/2014/main" id="{BC430A63-BCA0-4E37-BCA2-161F126AE4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214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1" name="Oval 49">
                  <a:extLst>
                    <a:ext uri="{FF2B5EF4-FFF2-40B4-BE49-F238E27FC236}">
                      <a16:creationId xmlns:a16="http://schemas.microsoft.com/office/drawing/2014/main" id="{800CBCDA-2745-4053-99B0-B92BBC9DB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2" name="Oval 50">
                  <a:extLst>
                    <a:ext uri="{FF2B5EF4-FFF2-40B4-BE49-F238E27FC236}">
                      <a16:creationId xmlns:a16="http://schemas.microsoft.com/office/drawing/2014/main" id="{CF335733-191D-47F4-8425-E13983D27B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084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3" name="Freeform 51">
                  <a:extLst>
                    <a:ext uri="{FF2B5EF4-FFF2-40B4-BE49-F238E27FC236}">
                      <a16:creationId xmlns:a16="http://schemas.microsoft.com/office/drawing/2014/main" id="{A50048B8-50B3-4BC7-AB8E-BF76D0464F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092"/>
                  <a:ext cx="28" cy="21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0 w 16"/>
                    <a:gd name="T5" fmla="*/ 8 h 12"/>
                    <a:gd name="T6" fmla="*/ 14 w 16"/>
                    <a:gd name="T7" fmla="*/ 12 h 12"/>
                    <a:gd name="T8" fmla="*/ 16 w 16"/>
                    <a:gd name="T9" fmla="*/ 8 h 12"/>
                    <a:gd name="T10" fmla="*/ 8 w 16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8"/>
                        <a:pt x="9" y="9"/>
                        <a:pt x="14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4" name="Oval 52">
                  <a:extLst>
                    <a:ext uri="{FF2B5EF4-FFF2-40B4-BE49-F238E27FC236}">
                      <a16:creationId xmlns:a16="http://schemas.microsoft.com/office/drawing/2014/main" id="{B739157C-6ADA-46AA-A1CE-151B4FDEEF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222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5" name="Oval 53">
                  <a:extLst>
                    <a:ext uri="{FF2B5EF4-FFF2-40B4-BE49-F238E27FC236}">
                      <a16:creationId xmlns:a16="http://schemas.microsoft.com/office/drawing/2014/main" id="{3327373B-6300-402A-AB1D-662EE04B0E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22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6" name="Oval 54">
                  <a:extLst>
                    <a:ext uri="{FF2B5EF4-FFF2-40B4-BE49-F238E27FC236}">
                      <a16:creationId xmlns:a16="http://schemas.microsoft.com/office/drawing/2014/main" id="{D2CDF05C-A65D-43E3-839A-0AA7E64434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220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7" name="Oval 55">
                  <a:extLst>
                    <a:ext uri="{FF2B5EF4-FFF2-40B4-BE49-F238E27FC236}">
                      <a16:creationId xmlns:a16="http://schemas.microsoft.com/office/drawing/2014/main" id="{AB2EF762-4972-43EF-8F65-64665BCEC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214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8" name="Freeform 56">
                  <a:extLst>
                    <a:ext uri="{FF2B5EF4-FFF2-40B4-BE49-F238E27FC236}">
                      <a16:creationId xmlns:a16="http://schemas.microsoft.com/office/drawing/2014/main" id="{FBD1032E-E0A4-4C47-B859-E4F8CD37C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2262"/>
                  <a:ext cx="16" cy="24"/>
                </a:xfrm>
                <a:custGeom>
                  <a:avLst/>
                  <a:gdLst>
                    <a:gd name="T0" fmla="*/ 2 w 9"/>
                    <a:gd name="T1" fmla="*/ 0 h 14"/>
                    <a:gd name="T2" fmla="*/ 0 w 9"/>
                    <a:gd name="T3" fmla="*/ 0 h 14"/>
                    <a:gd name="T4" fmla="*/ 4 w 9"/>
                    <a:gd name="T5" fmla="*/ 14 h 14"/>
                    <a:gd name="T6" fmla="*/ 9 w 9"/>
                    <a:gd name="T7" fmla="*/ 7 h 14"/>
                    <a:gd name="T8" fmla="*/ 2 w 9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4"/>
                        <a:pt x="3" y="9"/>
                        <a:pt x="4" y="14"/>
                      </a:cubicBezTo>
                      <a:cubicBezTo>
                        <a:pt x="7" y="13"/>
                        <a:pt x="9" y="10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9" name="Oval 57">
                  <a:extLst>
                    <a:ext uri="{FF2B5EF4-FFF2-40B4-BE49-F238E27FC236}">
                      <a16:creationId xmlns:a16="http://schemas.microsoft.com/office/drawing/2014/main" id="{7D5E284D-B953-4F68-8EE6-3AC9F5D31D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226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0" name="Oval 58">
                  <a:extLst>
                    <a:ext uri="{FF2B5EF4-FFF2-40B4-BE49-F238E27FC236}">
                      <a16:creationId xmlns:a16="http://schemas.microsoft.com/office/drawing/2014/main" id="{594BA2BA-07CF-412E-80EC-70D737C64E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230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1" name="Oval 59">
                  <a:extLst>
                    <a:ext uri="{FF2B5EF4-FFF2-40B4-BE49-F238E27FC236}">
                      <a16:creationId xmlns:a16="http://schemas.microsoft.com/office/drawing/2014/main" id="{782F9131-6C84-410F-9A05-927157692A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2281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2" name="Oval 60">
                  <a:extLst>
                    <a:ext uri="{FF2B5EF4-FFF2-40B4-BE49-F238E27FC236}">
                      <a16:creationId xmlns:a16="http://schemas.microsoft.com/office/drawing/2014/main" id="{1B406D82-CFE2-43B9-81FF-CA6936EFBE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3" name="Oval 61">
                  <a:extLst>
                    <a:ext uri="{FF2B5EF4-FFF2-40B4-BE49-F238E27FC236}">
                      <a16:creationId xmlns:a16="http://schemas.microsoft.com/office/drawing/2014/main" id="{EA96A88C-77C4-4FC1-83DB-4981F805F2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21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4" name="Oval 62">
                  <a:extLst>
                    <a:ext uri="{FF2B5EF4-FFF2-40B4-BE49-F238E27FC236}">
                      <a16:creationId xmlns:a16="http://schemas.microsoft.com/office/drawing/2014/main" id="{7A102F54-AD7B-401A-9487-83E28B78D5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209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5" name="Freeform 63">
                  <a:extLst>
                    <a:ext uri="{FF2B5EF4-FFF2-40B4-BE49-F238E27FC236}">
                      <a16:creationId xmlns:a16="http://schemas.microsoft.com/office/drawing/2014/main" id="{F2C3989B-FA9A-4A45-9B86-8CB08F0C05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148"/>
                  <a:ext cx="32" cy="29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4 w 18"/>
                    <a:gd name="T5" fmla="*/ 16 h 16"/>
                    <a:gd name="T6" fmla="*/ 18 w 18"/>
                    <a:gd name="T7" fmla="*/ 9 h 16"/>
                    <a:gd name="T8" fmla="*/ 9 w 1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5" y="12"/>
                        <a:pt x="10" y="14"/>
                        <a:pt x="14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6" name="Oval 64">
                  <a:extLst>
                    <a:ext uri="{FF2B5EF4-FFF2-40B4-BE49-F238E27FC236}">
                      <a16:creationId xmlns:a16="http://schemas.microsoft.com/office/drawing/2014/main" id="{AA6A523F-A590-4E6A-8E2F-E54D4A2040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213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7" name="Freeform 65">
                  <a:extLst>
                    <a:ext uri="{FF2B5EF4-FFF2-40B4-BE49-F238E27FC236}">
                      <a16:creationId xmlns:a16="http://schemas.microsoft.com/office/drawing/2014/main" id="{BFAF3EA2-BD8E-4E80-9A2A-80391E499B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2235"/>
                  <a:ext cx="25" cy="25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3 w 14"/>
                    <a:gd name="T5" fmla="*/ 13 h 14"/>
                    <a:gd name="T6" fmla="*/ 5 w 14"/>
                    <a:gd name="T7" fmla="*/ 13 h 14"/>
                    <a:gd name="T8" fmla="*/ 7 w 14"/>
                    <a:gd name="T9" fmla="*/ 14 h 14"/>
                    <a:gd name="T10" fmla="*/ 14 w 14"/>
                    <a:gd name="T11" fmla="*/ 7 h 14"/>
                    <a:gd name="T12" fmla="*/ 7 w 14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9"/>
                        <a:pt x="1" y="11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11" y="14"/>
                        <a:pt x="14" y="10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8" name="Oval 66">
                  <a:extLst>
                    <a:ext uri="{FF2B5EF4-FFF2-40B4-BE49-F238E27FC236}">
                      <a16:creationId xmlns:a16="http://schemas.microsoft.com/office/drawing/2014/main" id="{663B9772-797F-49CB-9A03-0C67DD98A6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4" y="218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9" name="Freeform 67">
                  <a:extLst>
                    <a:ext uri="{FF2B5EF4-FFF2-40B4-BE49-F238E27FC236}">
                      <a16:creationId xmlns:a16="http://schemas.microsoft.com/office/drawing/2014/main" id="{D616178F-E029-4854-8D34-C3F632A859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189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1 w 18"/>
                    <a:gd name="T5" fmla="*/ 13 h 17"/>
                    <a:gd name="T6" fmla="*/ 12 w 18"/>
                    <a:gd name="T7" fmla="*/ 17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5"/>
                        <a:pt x="9" y="16"/>
                        <a:pt x="12" y="17"/>
                      </a:cubicBezTo>
                      <a:cubicBezTo>
                        <a:pt x="16" y="16"/>
                        <a:pt x="18" y="13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0" name="Freeform 68">
                  <a:extLst>
                    <a:ext uri="{FF2B5EF4-FFF2-40B4-BE49-F238E27FC236}">
                      <a16:creationId xmlns:a16="http://schemas.microsoft.com/office/drawing/2014/main" id="{BD684039-4461-49C0-A88A-FB07ED92E9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281"/>
                  <a:ext cx="9" cy="4"/>
                </a:xfrm>
                <a:custGeom>
                  <a:avLst/>
                  <a:gdLst>
                    <a:gd name="T0" fmla="*/ 4 w 5"/>
                    <a:gd name="T1" fmla="*/ 0 h 2"/>
                    <a:gd name="T2" fmla="*/ 0 w 5"/>
                    <a:gd name="T3" fmla="*/ 1 h 2"/>
                    <a:gd name="T4" fmla="*/ 5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1" name="Freeform 69">
                  <a:extLst>
                    <a:ext uri="{FF2B5EF4-FFF2-40B4-BE49-F238E27FC236}">
                      <a16:creationId xmlns:a16="http://schemas.microsoft.com/office/drawing/2014/main" id="{226C282D-CE05-4971-B019-2FF0E4C8C6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1730"/>
                  <a:ext cx="5" cy="2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2" name="Freeform 70">
                  <a:extLst>
                    <a:ext uri="{FF2B5EF4-FFF2-40B4-BE49-F238E27FC236}">
                      <a16:creationId xmlns:a16="http://schemas.microsoft.com/office/drawing/2014/main" id="{39437605-7A06-4417-96A3-B4D0BF3B7C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1758"/>
                  <a:ext cx="23" cy="14"/>
                </a:xfrm>
                <a:custGeom>
                  <a:avLst/>
                  <a:gdLst>
                    <a:gd name="T0" fmla="*/ 5 w 13"/>
                    <a:gd name="T1" fmla="*/ 0 h 8"/>
                    <a:gd name="T2" fmla="*/ 0 w 13"/>
                    <a:gd name="T3" fmla="*/ 1 h 8"/>
                    <a:gd name="T4" fmla="*/ 13 w 13"/>
                    <a:gd name="T5" fmla="*/ 8 h 8"/>
                    <a:gd name="T6" fmla="*/ 13 w 13"/>
                    <a:gd name="T7" fmla="*/ 8 h 8"/>
                    <a:gd name="T8" fmla="*/ 5 w 13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5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5" y="4"/>
                        <a:pt x="9" y="6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3"/>
                        <a:pt x="10" y="0"/>
                        <a:pt x="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3" name="Oval 71">
                  <a:extLst>
                    <a:ext uri="{FF2B5EF4-FFF2-40B4-BE49-F238E27FC236}">
                      <a16:creationId xmlns:a16="http://schemas.microsoft.com/office/drawing/2014/main" id="{235B31B6-920B-4D9F-AF47-5659FC12F1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1696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4" name="Freeform 72">
                  <a:extLst>
                    <a:ext uri="{FF2B5EF4-FFF2-40B4-BE49-F238E27FC236}">
                      <a16:creationId xmlns:a16="http://schemas.microsoft.com/office/drawing/2014/main" id="{834EB72E-4CED-4104-97CD-72917F3A1C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" y="1675"/>
                  <a:ext cx="18" cy="5"/>
                </a:xfrm>
                <a:custGeom>
                  <a:avLst/>
                  <a:gdLst>
                    <a:gd name="T0" fmla="*/ 10 w 10"/>
                    <a:gd name="T1" fmla="*/ 0 h 3"/>
                    <a:gd name="T2" fmla="*/ 0 w 10"/>
                    <a:gd name="T3" fmla="*/ 2 h 3"/>
                    <a:gd name="T4" fmla="*/ 4 w 10"/>
                    <a:gd name="T5" fmla="*/ 3 h 3"/>
                    <a:gd name="T6" fmla="*/ 10 w 10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3">
                      <a:moveTo>
                        <a:pt x="10" y="0"/>
                      </a:moveTo>
                      <a:cubicBezTo>
                        <a:pt x="7" y="1"/>
                        <a:pt x="4" y="1"/>
                        <a:pt x="0" y="2"/>
                      </a:cubicBezTo>
                      <a:cubicBezTo>
                        <a:pt x="1" y="2"/>
                        <a:pt x="2" y="3"/>
                        <a:pt x="4" y="3"/>
                      </a:cubicBezTo>
                      <a:cubicBezTo>
                        <a:pt x="6" y="3"/>
                        <a:pt x="8" y="2"/>
                        <a:pt x="1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5" name="Oval 73">
                  <a:extLst>
                    <a:ext uri="{FF2B5EF4-FFF2-40B4-BE49-F238E27FC236}">
                      <a16:creationId xmlns:a16="http://schemas.microsoft.com/office/drawing/2014/main" id="{CBBEB96D-0E60-4DB2-80D0-FBFA7004B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" y="169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6" name="Oval 74">
                  <a:extLst>
                    <a:ext uri="{FF2B5EF4-FFF2-40B4-BE49-F238E27FC236}">
                      <a16:creationId xmlns:a16="http://schemas.microsoft.com/office/drawing/2014/main" id="{84EDDEC8-BC05-47B0-AFA8-F1632496C6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" y="169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7" name="Oval 75">
                  <a:extLst>
                    <a:ext uri="{FF2B5EF4-FFF2-40B4-BE49-F238E27FC236}">
                      <a16:creationId xmlns:a16="http://schemas.microsoft.com/office/drawing/2014/main" id="{583845C9-C510-4EE9-9649-971ED1D3BC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16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8" name="Freeform 76">
                  <a:extLst>
                    <a:ext uri="{FF2B5EF4-FFF2-40B4-BE49-F238E27FC236}">
                      <a16:creationId xmlns:a16="http://schemas.microsoft.com/office/drawing/2014/main" id="{24AA58C0-FC7B-4B48-BA7E-84130AD10C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1659"/>
                  <a:ext cx="28" cy="20"/>
                </a:xfrm>
                <a:custGeom>
                  <a:avLst/>
                  <a:gdLst>
                    <a:gd name="T0" fmla="*/ 15 w 16"/>
                    <a:gd name="T1" fmla="*/ 0 h 11"/>
                    <a:gd name="T2" fmla="*/ 0 w 16"/>
                    <a:gd name="T3" fmla="*/ 3 h 11"/>
                    <a:gd name="T4" fmla="*/ 8 w 16"/>
                    <a:gd name="T5" fmla="*/ 11 h 11"/>
                    <a:gd name="T6" fmla="*/ 16 w 16"/>
                    <a:gd name="T7" fmla="*/ 3 h 11"/>
                    <a:gd name="T8" fmla="*/ 15 w 1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1">
                      <a:moveTo>
                        <a:pt x="15" y="0"/>
                      </a:moveTo>
                      <a:cubicBezTo>
                        <a:pt x="10" y="1"/>
                        <a:pt x="5" y="2"/>
                        <a:pt x="0" y="3"/>
                      </a:cubicBezTo>
                      <a:cubicBezTo>
                        <a:pt x="0" y="7"/>
                        <a:pt x="3" y="11"/>
                        <a:pt x="8" y="11"/>
                      </a:cubicBezTo>
                      <a:cubicBezTo>
                        <a:pt x="12" y="11"/>
                        <a:pt x="16" y="7"/>
                        <a:pt x="16" y="3"/>
                      </a:cubicBezTo>
                      <a:cubicBezTo>
                        <a:pt x="16" y="2"/>
                        <a:pt x="15" y="1"/>
                        <a:pt x="1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9" name="Oval 77">
                  <a:extLst>
                    <a:ext uri="{FF2B5EF4-FFF2-40B4-BE49-F238E27FC236}">
                      <a16:creationId xmlns:a16="http://schemas.microsoft.com/office/drawing/2014/main" id="{6BFA58CE-B74C-4EE7-9B63-D378316A0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170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0" name="Oval 78">
                  <a:extLst>
                    <a:ext uri="{FF2B5EF4-FFF2-40B4-BE49-F238E27FC236}">
                      <a16:creationId xmlns:a16="http://schemas.microsoft.com/office/drawing/2014/main" id="{40934190-13CA-4D4F-AEB3-1FE1DAA296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165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1" name="Oval 79">
                  <a:extLst>
                    <a:ext uri="{FF2B5EF4-FFF2-40B4-BE49-F238E27FC236}">
                      <a16:creationId xmlns:a16="http://schemas.microsoft.com/office/drawing/2014/main" id="{AD666043-8B2B-4DE3-97C1-65C1456534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5" y="1741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2" name="Oval 80">
                  <a:extLst>
                    <a:ext uri="{FF2B5EF4-FFF2-40B4-BE49-F238E27FC236}">
                      <a16:creationId xmlns:a16="http://schemas.microsoft.com/office/drawing/2014/main" id="{D5E8320B-E12B-43D7-8684-2D7A0971E7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173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3" name="Oval 81">
                  <a:extLst>
                    <a:ext uri="{FF2B5EF4-FFF2-40B4-BE49-F238E27FC236}">
                      <a16:creationId xmlns:a16="http://schemas.microsoft.com/office/drawing/2014/main" id="{EB9AD582-D7CD-4F20-B06A-E2B04D4637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787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4" name="Oval 82">
                  <a:extLst>
                    <a:ext uri="{FF2B5EF4-FFF2-40B4-BE49-F238E27FC236}">
                      <a16:creationId xmlns:a16="http://schemas.microsoft.com/office/drawing/2014/main" id="{ABB302B2-EF88-431E-A91E-8CBE5044D9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5" name="Freeform 83">
                  <a:extLst>
                    <a:ext uri="{FF2B5EF4-FFF2-40B4-BE49-F238E27FC236}">
                      <a16:creationId xmlns:a16="http://schemas.microsoft.com/office/drawing/2014/main" id="{EB09666E-EE5A-49EF-8947-E2BABF213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" y="1787"/>
                  <a:ext cx="31" cy="28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 w 18"/>
                    <a:gd name="T5" fmla="*/ 13 h 16"/>
                    <a:gd name="T6" fmla="*/ 13 w 18"/>
                    <a:gd name="T7" fmla="*/ 16 h 16"/>
                    <a:gd name="T8" fmla="*/ 18 w 18"/>
                    <a:gd name="T9" fmla="*/ 9 h 16"/>
                    <a:gd name="T10" fmla="*/ 9 w 18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5" y="14"/>
                        <a:pt x="9" y="15"/>
                        <a:pt x="13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6" name="Oval 84">
                  <a:extLst>
                    <a:ext uri="{FF2B5EF4-FFF2-40B4-BE49-F238E27FC236}">
                      <a16:creationId xmlns:a16="http://schemas.microsoft.com/office/drawing/2014/main" id="{73F8B4FA-4DF8-4AB5-BBC7-87FCAF0CC6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7" name="Oval 85">
                  <a:extLst>
                    <a:ext uri="{FF2B5EF4-FFF2-40B4-BE49-F238E27FC236}">
                      <a16:creationId xmlns:a16="http://schemas.microsoft.com/office/drawing/2014/main" id="{72A82B1B-0485-43F2-9EB3-D2E19D4F1A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7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8" name="Oval 86">
                  <a:extLst>
                    <a:ext uri="{FF2B5EF4-FFF2-40B4-BE49-F238E27FC236}">
                      <a16:creationId xmlns:a16="http://schemas.microsoft.com/office/drawing/2014/main" id="{6416BFD2-32EE-4D64-ADB4-CD025EE3AD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9" name="Oval 87">
                  <a:extLst>
                    <a:ext uri="{FF2B5EF4-FFF2-40B4-BE49-F238E27FC236}">
                      <a16:creationId xmlns:a16="http://schemas.microsoft.com/office/drawing/2014/main" id="{132062FA-B333-46A1-B29C-60B41CC0C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80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0" name="Oval 88">
                  <a:extLst>
                    <a:ext uri="{FF2B5EF4-FFF2-40B4-BE49-F238E27FC236}">
                      <a16:creationId xmlns:a16="http://schemas.microsoft.com/office/drawing/2014/main" id="{3667CEEF-F43F-47C0-8CD3-E6E66DE8C4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1" name="Freeform 89">
                  <a:extLst>
                    <a:ext uri="{FF2B5EF4-FFF2-40B4-BE49-F238E27FC236}">
                      <a16:creationId xmlns:a16="http://schemas.microsoft.com/office/drawing/2014/main" id="{3FDB1408-F698-449D-9D6D-83D8A63E44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" y="1835"/>
                  <a:ext cx="9" cy="1"/>
                </a:xfrm>
                <a:custGeom>
                  <a:avLst/>
                  <a:gdLst>
                    <a:gd name="T0" fmla="*/ 1 w 5"/>
                    <a:gd name="T1" fmla="*/ 0 h 1"/>
                    <a:gd name="T2" fmla="*/ 0 w 5"/>
                    <a:gd name="T3" fmla="*/ 0 h 1"/>
                    <a:gd name="T4" fmla="*/ 5 w 5"/>
                    <a:gd name="T5" fmla="*/ 1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2" name="Oval 90">
                  <a:extLst>
                    <a:ext uri="{FF2B5EF4-FFF2-40B4-BE49-F238E27FC236}">
                      <a16:creationId xmlns:a16="http://schemas.microsoft.com/office/drawing/2014/main" id="{59ECBD7F-33F4-4DB1-902F-F6C2A3D41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8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3" name="Freeform 91">
                  <a:extLst>
                    <a:ext uri="{FF2B5EF4-FFF2-40B4-BE49-F238E27FC236}">
                      <a16:creationId xmlns:a16="http://schemas.microsoft.com/office/drawing/2014/main" id="{5524ADAE-B8B2-427E-9884-87A17E0A82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" y="1836"/>
                  <a:ext cx="29" cy="22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14 w 16"/>
                    <a:gd name="T5" fmla="*/ 12 h 12"/>
                    <a:gd name="T6" fmla="*/ 16 w 16"/>
                    <a:gd name="T7" fmla="*/ 8 h 12"/>
                    <a:gd name="T8" fmla="*/ 8 w 16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5" y="9"/>
                        <a:pt x="10" y="10"/>
                        <a:pt x="14" y="12"/>
                      </a:cubicBezTo>
                      <a:cubicBezTo>
                        <a:pt x="15" y="11"/>
                        <a:pt x="16" y="9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4" name="Oval 92">
                  <a:extLst>
                    <a:ext uri="{FF2B5EF4-FFF2-40B4-BE49-F238E27FC236}">
                      <a16:creationId xmlns:a16="http://schemas.microsoft.com/office/drawing/2014/main" id="{F7EC356D-4EA3-42DA-8164-B9E78227E4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902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5" name="Oval 93">
                  <a:extLst>
                    <a:ext uri="{FF2B5EF4-FFF2-40B4-BE49-F238E27FC236}">
                      <a16:creationId xmlns:a16="http://schemas.microsoft.com/office/drawing/2014/main" id="{884E5F1A-9444-461E-9B64-4A1AC5D573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836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6" name="Oval 94">
                  <a:extLst>
                    <a:ext uri="{FF2B5EF4-FFF2-40B4-BE49-F238E27FC236}">
                      <a16:creationId xmlns:a16="http://schemas.microsoft.com/office/drawing/2014/main" id="{A8564B84-348C-481B-B4A2-94DE143EDC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167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7" name="Oval 95">
                  <a:extLst>
                    <a:ext uri="{FF2B5EF4-FFF2-40B4-BE49-F238E27FC236}">
                      <a16:creationId xmlns:a16="http://schemas.microsoft.com/office/drawing/2014/main" id="{C658AA00-8C1A-4236-AE47-80AA0731D5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166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8" name="Oval 96">
                  <a:extLst>
                    <a:ext uri="{FF2B5EF4-FFF2-40B4-BE49-F238E27FC236}">
                      <a16:creationId xmlns:a16="http://schemas.microsoft.com/office/drawing/2014/main" id="{4C34C790-7F69-47CB-B6B3-2BF3745ED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71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9" name="Oval 97">
                  <a:extLst>
                    <a:ext uri="{FF2B5EF4-FFF2-40B4-BE49-F238E27FC236}">
                      <a16:creationId xmlns:a16="http://schemas.microsoft.com/office/drawing/2014/main" id="{634544A9-00FD-4FB0-94AB-42D5F555A2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66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0" name="Oval 98">
                  <a:extLst>
                    <a:ext uri="{FF2B5EF4-FFF2-40B4-BE49-F238E27FC236}">
                      <a16:creationId xmlns:a16="http://schemas.microsoft.com/office/drawing/2014/main" id="{AB5A0CBF-ACB7-4D0F-B6A5-19B0615FA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" y="172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1" name="Oval 99">
                  <a:extLst>
                    <a:ext uri="{FF2B5EF4-FFF2-40B4-BE49-F238E27FC236}">
                      <a16:creationId xmlns:a16="http://schemas.microsoft.com/office/drawing/2014/main" id="{B7358DA4-750F-4BB6-BF3D-5CD717B5F6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72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2" name="Oval 100">
                  <a:extLst>
                    <a:ext uri="{FF2B5EF4-FFF2-40B4-BE49-F238E27FC236}">
                      <a16:creationId xmlns:a16="http://schemas.microsoft.com/office/drawing/2014/main" id="{DED78B37-F0C3-4670-B202-DE3E4FFE2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8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3" name="Oval 101">
                  <a:extLst>
                    <a:ext uri="{FF2B5EF4-FFF2-40B4-BE49-F238E27FC236}">
                      <a16:creationId xmlns:a16="http://schemas.microsoft.com/office/drawing/2014/main" id="{09FA9D9B-3529-48BE-A249-FD3B343CF8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668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4" name="Oval 102">
                  <a:extLst>
                    <a:ext uri="{FF2B5EF4-FFF2-40B4-BE49-F238E27FC236}">
                      <a16:creationId xmlns:a16="http://schemas.microsoft.com/office/drawing/2014/main" id="{CF22FAFE-B690-4DBE-BF86-AF0138B4E7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73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5" name="Oval 103">
                  <a:extLst>
                    <a:ext uri="{FF2B5EF4-FFF2-40B4-BE49-F238E27FC236}">
                      <a16:creationId xmlns:a16="http://schemas.microsoft.com/office/drawing/2014/main" id="{7C457627-E276-4818-B01F-FF4B0C655D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67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6" name="Oval 104">
                  <a:extLst>
                    <a:ext uri="{FF2B5EF4-FFF2-40B4-BE49-F238E27FC236}">
                      <a16:creationId xmlns:a16="http://schemas.microsoft.com/office/drawing/2014/main" id="{99584E9F-2B3A-4319-ACB9-A33B6A2514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75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7" name="Oval 105">
                  <a:extLst>
                    <a:ext uri="{FF2B5EF4-FFF2-40B4-BE49-F238E27FC236}">
                      <a16:creationId xmlns:a16="http://schemas.microsoft.com/office/drawing/2014/main" id="{E9E58426-FA21-4301-AAEB-5661DB14F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74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8" name="Oval 106">
                  <a:extLst>
                    <a:ext uri="{FF2B5EF4-FFF2-40B4-BE49-F238E27FC236}">
                      <a16:creationId xmlns:a16="http://schemas.microsoft.com/office/drawing/2014/main" id="{7600C326-A060-4F3B-86AD-54358C1BDD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8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9" name="Oval 107">
                  <a:extLst>
                    <a:ext uri="{FF2B5EF4-FFF2-40B4-BE49-F238E27FC236}">
                      <a16:creationId xmlns:a16="http://schemas.microsoft.com/office/drawing/2014/main" id="{66F3FF7B-A2C5-4408-BEE8-531BA04E58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0" name="Oval 108">
                  <a:extLst>
                    <a:ext uri="{FF2B5EF4-FFF2-40B4-BE49-F238E27FC236}">
                      <a16:creationId xmlns:a16="http://schemas.microsoft.com/office/drawing/2014/main" id="{CBF67E75-B35F-40FD-B5C5-6A90178EB7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84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1" name="Oval 109">
                  <a:extLst>
                    <a:ext uri="{FF2B5EF4-FFF2-40B4-BE49-F238E27FC236}">
                      <a16:creationId xmlns:a16="http://schemas.microsoft.com/office/drawing/2014/main" id="{07D280C5-39D1-4FFC-BE31-616D74C92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79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2" name="Oval 110">
                  <a:extLst>
                    <a:ext uri="{FF2B5EF4-FFF2-40B4-BE49-F238E27FC236}">
                      <a16:creationId xmlns:a16="http://schemas.microsoft.com/office/drawing/2014/main" id="{34AECA8E-F23D-4ED3-BD6C-A9CB38C557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3" name="Oval 111">
                  <a:extLst>
                    <a:ext uri="{FF2B5EF4-FFF2-40B4-BE49-F238E27FC236}">
                      <a16:creationId xmlns:a16="http://schemas.microsoft.com/office/drawing/2014/main" id="{5BCB0272-6A48-43E8-8E09-A078F6BBBE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75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4" name="Oval 112">
                  <a:extLst>
                    <a:ext uri="{FF2B5EF4-FFF2-40B4-BE49-F238E27FC236}">
                      <a16:creationId xmlns:a16="http://schemas.microsoft.com/office/drawing/2014/main" id="{A54F5006-6895-4FA6-95B3-02CC4AE177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80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5" name="Oval 113">
                  <a:extLst>
                    <a:ext uri="{FF2B5EF4-FFF2-40B4-BE49-F238E27FC236}">
                      <a16:creationId xmlns:a16="http://schemas.microsoft.com/office/drawing/2014/main" id="{CBB1B54F-3F8F-4E54-834B-3A9A0DD17E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772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6" name="Oval 114">
                  <a:extLst>
                    <a:ext uri="{FF2B5EF4-FFF2-40B4-BE49-F238E27FC236}">
                      <a16:creationId xmlns:a16="http://schemas.microsoft.com/office/drawing/2014/main" id="{015A8D63-1303-47DF-9377-CEE52C9687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81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7" name="Oval 115">
                  <a:extLst>
                    <a:ext uri="{FF2B5EF4-FFF2-40B4-BE49-F238E27FC236}">
                      <a16:creationId xmlns:a16="http://schemas.microsoft.com/office/drawing/2014/main" id="{58544B8C-4AC0-466D-BCA1-5AACDF54EA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849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8" name="Oval 116">
                  <a:extLst>
                    <a:ext uri="{FF2B5EF4-FFF2-40B4-BE49-F238E27FC236}">
                      <a16:creationId xmlns:a16="http://schemas.microsoft.com/office/drawing/2014/main" id="{9F3F287B-17EC-4097-A2D8-803DA7BCC7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9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9" name="Oval 117">
                  <a:extLst>
                    <a:ext uri="{FF2B5EF4-FFF2-40B4-BE49-F238E27FC236}">
                      <a16:creationId xmlns:a16="http://schemas.microsoft.com/office/drawing/2014/main" id="{A031BAC0-0A93-4D48-94B4-313BBF82B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8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0" name="Oval 118">
                  <a:extLst>
                    <a:ext uri="{FF2B5EF4-FFF2-40B4-BE49-F238E27FC236}">
                      <a16:creationId xmlns:a16="http://schemas.microsoft.com/office/drawing/2014/main" id="{8B01ACDA-4C44-43B0-8CD1-377A2253A0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897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1" name="Oval 119">
                  <a:extLst>
                    <a:ext uri="{FF2B5EF4-FFF2-40B4-BE49-F238E27FC236}">
                      <a16:creationId xmlns:a16="http://schemas.microsoft.com/office/drawing/2014/main" id="{589377E8-41F1-4080-AC54-A3C85D2824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89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2" name="Oval 120">
                  <a:extLst>
                    <a:ext uri="{FF2B5EF4-FFF2-40B4-BE49-F238E27FC236}">
                      <a16:creationId xmlns:a16="http://schemas.microsoft.com/office/drawing/2014/main" id="{4D553209-FCDA-4838-8F69-F817480810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861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3" name="Oval 121">
                  <a:extLst>
                    <a:ext uri="{FF2B5EF4-FFF2-40B4-BE49-F238E27FC236}">
                      <a16:creationId xmlns:a16="http://schemas.microsoft.com/office/drawing/2014/main" id="{79CE523F-A969-496C-9282-76DAAF64EE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54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4" name="Oval 122">
                  <a:extLst>
                    <a:ext uri="{FF2B5EF4-FFF2-40B4-BE49-F238E27FC236}">
                      <a16:creationId xmlns:a16="http://schemas.microsoft.com/office/drawing/2014/main" id="{1892F2C1-645E-4E39-A7B3-8CFBE61A1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7" y="1900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5" name="Oval 123">
                  <a:extLst>
                    <a:ext uri="{FF2B5EF4-FFF2-40B4-BE49-F238E27FC236}">
                      <a16:creationId xmlns:a16="http://schemas.microsoft.com/office/drawing/2014/main" id="{52FB0555-5433-4B1A-8E9C-B72A998CFD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4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6" name="Oval 124">
                  <a:extLst>
                    <a:ext uri="{FF2B5EF4-FFF2-40B4-BE49-F238E27FC236}">
                      <a16:creationId xmlns:a16="http://schemas.microsoft.com/office/drawing/2014/main" id="{36C4882C-450C-42E2-A04A-E004F386DA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16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7" name="Oval 125">
                  <a:extLst>
                    <a:ext uri="{FF2B5EF4-FFF2-40B4-BE49-F238E27FC236}">
                      <a16:creationId xmlns:a16="http://schemas.microsoft.com/office/drawing/2014/main" id="{6FA97CDA-D0E4-4C6E-934D-83CE8FB36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172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8" name="Oval 126">
                  <a:extLst>
                    <a:ext uri="{FF2B5EF4-FFF2-40B4-BE49-F238E27FC236}">
                      <a16:creationId xmlns:a16="http://schemas.microsoft.com/office/drawing/2014/main" id="{780A2D9D-6518-4ACD-BDAF-2C45BAC691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16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9" name="Oval 127">
                  <a:extLst>
                    <a:ext uri="{FF2B5EF4-FFF2-40B4-BE49-F238E27FC236}">
                      <a16:creationId xmlns:a16="http://schemas.microsoft.com/office/drawing/2014/main" id="{06EB1D50-BF3E-48EA-A2B9-6B88C080FA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173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0" name="Oval 128">
                  <a:extLst>
                    <a:ext uri="{FF2B5EF4-FFF2-40B4-BE49-F238E27FC236}">
                      <a16:creationId xmlns:a16="http://schemas.microsoft.com/office/drawing/2014/main" id="{326EEB08-7983-44A2-81A4-CF09FADABC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73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1" name="Oval 129">
                  <a:extLst>
                    <a:ext uri="{FF2B5EF4-FFF2-40B4-BE49-F238E27FC236}">
                      <a16:creationId xmlns:a16="http://schemas.microsoft.com/office/drawing/2014/main" id="{9D66499B-135E-4B6E-9AFF-E3083B2768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169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2" name="Oval 130">
                  <a:extLst>
                    <a:ext uri="{FF2B5EF4-FFF2-40B4-BE49-F238E27FC236}">
                      <a16:creationId xmlns:a16="http://schemas.microsoft.com/office/drawing/2014/main" id="{4E3649EE-9D45-4F6E-B85B-B5F72C91B3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167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3" name="Oval 131">
                  <a:extLst>
                    <a:ext uri="{FF2B5EF4-FFF2-40B4-BE49-F238E27FC236}">
                      <a16:creationId xmlns:a16="http://schemas.microsoft.com/office/drawing/2014/main" id="{8BD76E3F-E783-4272-8D73-CB2283A8AD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74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4" name="Oval 132">
                  <a:extLst>
                    <a:ext uri="{FF2B5EF4-FFF2-40B4-BE49-F238E27FC236}">
                      <a16:creationId xmlns:a16="http://schemas.microsoft.com/office/drawing/2014/main" id="{34722498-049A-4109-A129-1A8423A073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6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5" name="Oval 133">
                  <a:extLst>
                    <a:ext uri="{FF2B5EF4-FFF2-40B4-BE49-F238E27FC236}">
                      <a16:creationId xmlns:a16="http://schemas.microsoft.com/office/drawing/2014/main" id="{7E4599D4-9C35-4282-ADFA-FBB1B79814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819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6" name="Oval 134">
                  <a:extLst>
                    <a:ext uri="{FF2B5EF4-FFF2-40B4-BE49-F238E27FC236}">
                      <a16:creationId xmlns:a16="http://schemas.microsoft.com/office/drawing/2014/main" id="{149D2E1E-9CA5-4AC1-AA3C-AEA15FF01E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7" name="Oval 135">
                  <a:extLst>
                    <a:ext uri="{FF2B5EF4-FFF2-40B4-BE49-F238E27FC236}">
                      <a16:creationId xmlns:a16="http://schemas.microsoft.com/office/drawing/2014/main" id="{8D1B1613-5C5E-4C1E-86A0-E21B130CC8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17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8" name="Oval 136">
                  <a:extLst>
                    <a:ext uri="{FF2B5EF4-FFF2-40B4-BE49-F238E27FC236}">
                      <a16:creationId xmlns:a16="http://schemas.microsoft.com/office/drawing/2014/main" id="{424DDBCD-0283-4388-A85A-50DB78204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9" name="Oval 137">
                  <a:extLst>
                    <a:ext uri="{FF2B5EF4-FFF2-40B4-BE49-F238E27FC236}">
                      <a16:creationId xmlns:a16="http://schemas.microsoft.com/office/drawing/2014/main" id="{8D397CCF-3479-4615-86A1-5A405847DC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1735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0" name="Oval 138">
                  <a:extLst>
                    <a:ext uri="{FF2B5EF4-FFF2-40B4-BE49-F238E27FC236}">
                      <a16:creationId xmlns:a16="http://schemas.microsoft.com/office/drawing/2014/main" id="{9E54F1AA-54C2-40BA-8ED1-5E664A3306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1" name="Oval 139">
                  <a:extLst>
                    <a:ext uri="{FF2B5EF4-FFF2-40B4-BE49-F238E27FC236}">
                      <a16:creationId xmlns:a16="http://schemas.microsoft.com/office/drawing/2014/main" id="{65056A62-420B-4101-B10F-FE719B695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5" y="178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2" name="Oval 140">
                  <a:extLst>
                    <a:ext uri="{FF2B5EF4-FFF2-40B4-BE49-F238E27FC236}">
                      <a16:creationId xmlns:a16="http://schemas.microsoft.com/office/drawing/2014/main" id="{ACF523A6-6B22-4127-A11A-751B8C38DE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85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3" name="Oval 141">
                  <a:extLst>
                    <a:ext uri="{FF2B5EF4-FFF2-40B4-BE49-F238E27FC236}">
                      <a16:creationId xmlns:a16="http://schemas.microsoft.com/office/drawing/2014/main" id="{BE67F0F1-F7D7-48CC-86CA-7F5B4C6C9C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8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4" name="Oval 142">
                  <a:extLst>
                    <a:ext uri="{FF2B5EF4-FFF2-40B4-BE49-F238E27FC236}">
                      <a16:creationId xmlns:a16="http://schemas.microsoft.com/office/drawing/2014/main" id="{FD685FE5-FBA8-459E-AF6C-1BF323B69E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18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5" name="Oval 143">
                  <a:extLst>
                    <a:ext uri="{FF2B5EF4-FFF2-40B4-BE49-F238E27FC236}">
                      <a16:creationId xmlns:a16="http://schemas.microsoft.com/office/drawing/2014/main" id="{AFD3261C-E2CF-43E2-B28B-983D84F375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3" y="19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6" name="Oval 144">
                  <a:extLst>
                    <a:ext uri="{FF2B5EF4-FFF2-40B4-BE49-F238E27FC236}">
                      <a16:creationId xmlns:a16="http://schemas.microsoft.com/office/drawing/2014/main" id="{6249CFAB-B093-4C59-AC41-A754FA4C7B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1895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7" name="Oval 145">
                  <a:extLst>
                    <a:ext uri="{FF2B5EF4-FFF2-40B4-BE49-F238E27FC236}">
                      <a16:creationId xmlns:a16="http://schemas.microsoft.com/office/drawing/2014/main" id="{28468C8C-C093-42E7-A8E6-0DC06BE1FC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3" y="186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8" name="Oval 146">
                  <a:extLst>
                    <a:ext uri="{FF2B5EF4-FFF2-40B4-BE49-F238E27FC236}">
                      <a16:creationId xmlns:a16="http://schemas.microsoft.com/office/drawing/2014/main" id="{22C8FAA8-7BA8-4BE6-A958-ED78812D7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87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9" name="Oval 147">
                  <a:extLst>
                    <a:ext uri="{FF2B5EF4-FFF2-40B4-BE49-F238E27FC236}">
                      <a16:creationId xmlns:a16="http://schemas.microsoft.com/office/drawing/2014/main" id="{697C1DA8-6ABC-4A88-AD07-E15DEB5851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891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0" name="Oval 148">
                  <a:extLst>
                    <a:ext uri="{FF2B5EF4-FFF2-40B4-BE49-F238E27FC236}">
                      <a16:creationId xmlns:a16="http://schemas.microsoft.com/office/drawing/2014/main" id="{B8DEE47D-EFC3-41C1-8C79-926803FE4A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82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1" name="Oval 149">
                  <a:extLst>
                    <a:ext uri="{FF2B5EF4-FFF2-40B4-BE49-F238E27FC236}">
                      <a16:creationId xmlns:a16="http://schemas.microsoft.com/office/drawing/2014/main" id="{CBC3A66A-4D2A-4147-982A-95F7AC2C61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16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2" name="Oval 150">
                  <a:extLst>
                    <a:ext uri="{FF2B5EF4-FFF2-40B4-BE49-F238E27FC236}">
                      <a16:creationId xmlns:a16="http://schemas.microsoft.com/office/drawing/2014/main" id="{16FBD7ED-2724-45DC-A1FA-F1C20927B8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174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3" name="Oval 151">
                  <a:extLst>
                    <a:ext uri="{FF2B5EF4-FFF2-40B4-BE49-F238E27FC236}">
                      <a16:creationId xmlns:a16="http://schemas.microsoft.com/office/drawing/2014/main" id="{7257DFDF-5AB0-48DC-806B-31FEB6750A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2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4" name="Oval 152">
                  <a:extLst>
                    <a:ext uri="{FF2B5EF4-FFF2-40B4-BE49-F238E27FC236}">
                      <a16:creationId xmlns:a16="http://schemas.microsoft.com/office/drawing/2014/main" id="{56E327CC-372A-4235-8C2B-ED0593540F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168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5" name="Oval 153">
                  <a:extLst>
                    <a:ext uri="{FF2B5EF4-FFF2-40B4-BE49-F238E27FC236}">
                      <a16:creationId xmlns:a16="http://schemas.microsoft.com/office/drawing/2014/main" id="{7DFC5B7B-9E9A-4CDD-8902-80CABB320B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0" y="17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6" name="Oval 154">
                  <a:extLst>
                    <a:ext uri="{FF2B5EF4-FFF2-40B4-BE49-F238E27FC236}">
                      <a16:creationId xmlns:a16="http://schemas.microsoft.com/office/drawing/2014/main" id="{B9082C4A-5701-495E-8A5A-2064D7E3B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0" y="166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7" name="Oval 155">
                  <a:extLst>
                    <a:ext uri="{FF2B5EF4-FFF2-40B4-BE49-F238E27FC236}">
                      <a16:creationId xmlns:a16="http://schemas.microsoft.com/office/drawing/2014/main" id="{0E8BDC3F-C903-4262-89AA-1EAF8E33B2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7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8" name="Oval 156">
                  <a:extLst>
                    <a:ext uri="{FF2B5EF4-FFF2-40B4-BE49-F238E27FC236}">
                      <a16:creationId xmlns:a16="http://schemas.microsoft.com/office/drawing/2014/main" id="{ECFDA050-D237-4E90-AF19-FBF5468556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172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9" name="Freeform 157">
                  <a:extLst>
                    <a:ext uri="{FF2B5EF4-FFF2-40B4-BE49-F238E27FC236}">
                      <a16:creationId xmlns:a16="http://schemas.microsoft.com/office/drawing/2014/main" id="{7683ADBF-FC49-4316-838A-DCCD0A6D46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1677"/>
                  <a:ext cx="27" cy="16"/>
                </a:xfrm>
                <a:custGeom>
                  <a:avLst/>
                  <a:gdLst>
                    <a:gd name="T0" fmla="*/ 0 w 15"/>
                    <a:gd name="T1" fmla="*/ 0 h 9"/>
                    <a:gd name="T2" fmla="*/ 0 w 15"/>
                    <a:gd name="T3" fmla="*/ 1 h 9"/>
                    <a:gd name="T4" fmla="*/ 8 w 15"/>
                    <a:gd name="T5" fmla="*/ 9 h 9"/>
                    <a:gd name="T6" fmla="*/ 15 w 15"/>
                    <a:gd name="T7" fmla="*/ 4 h 9"/>
                    <a:gd name="T8" fmla="*/ 0 w 1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9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9"/>
                        <a:pt x="8" y="9"/>
                      </a:cubicBezTo>
                      <a:cubicBezTo>
                        <a:pt x="11" y="9"/>
                        <a:pt x="14" y="7"/>
                        <a:pt x="15" y="4"/>
                      </a:cubicBezTo>
                      <a:cubicBezTo>
                        <a:pt x="10" y="3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0" name="Freeform 158">
                  <a:extLst>
                    <a:ext uri="{FF2B5EF4-FFF2-40B4-BE49-F238E27FC236}">
                      <a16:creationId xmlns:a16="http://schemas.microsoft.com/office/drawing/2014/main" id="{C7471A55-9530-48AA-BC02-81C5EAD424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" y="1746"/>
                  <a:ext cx="29" cy="28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8 h 16"/>
                    <a:gd name="T4" fmla="*/ 8 w 16"/>
                    <a:gd name="T5" fmla="*/ 16 h 16"/>
                    <a:gd name="T6" fmla="*/ 8 w 16"/>
                    <a:gd name="T7" fmla="*/ 16 h 16"/>
                    <a:gd name="T8" fmla="*/ 10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4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1" name="Freeform 159">
                  <a:extLst>
                    <a:ext uri="{FF2B5EF4-FFF2-40B4-BE49-F238E27FC236}">
                      <a16:creationId xmlns:a16="http://schemas.microsoft.com/office/drawing/2014/main" id="{EBF60790-E958-4921-B6D9-2BA8C998FA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698"/>
                  <a:ext cx="5" cy="2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2" name="Freeform 160">
                  <a:extLst>
                    <a:ext uri="{FF2B5EF4-FFF2-40B4-BE49-F238E27FC236}">
                      <a16:creationId xmlns:a16="http://schemas.microsoft.com/office/drawing/2014/main" id="{FC978AB9-F4BC-4A2B-8C57-B93F040F99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" y="1780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7 w 18"/>
                    <a:gd name="T5" fmla="*/ 17 h 17"/>
                    <a:gd name="T6" fmla="*/ 16 w 18"/>
                    <a:gd name="T7" fmla="*/ 14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3" y="16"/>
                        <a:pt x="7" y="17"/>
                      </a:cubicBezTo>
                      <a:cubicBezTo>
                        <a:pt x="10" y="16"/>
                        <a:pt x="13" y="15"/>
                        <a:pt x="16" y="14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3" name="Oval 161">
                  <a:extLst>
                    <a:ext uri="{FF2B5EF4-FFF2-40B4-BE49-F238E27FC236}">
                      <a16:creationId xmlns:a16="http://schemas.microsoft.com/office/drawing/2014/main" id="{499EE275-5286-441A-AD5A-3179B8025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4" name="Freeform 162">
                  <a:extLst>
                    <a:ext uri="{FF2B5EF4-FFF2-40B4-BE49-F238E27FC236}">
                      <a16:creationId xmlns:a16="http://schemas.microsoft.com/office/drawing/2014/main" id="{9F731B2D-606E-4671-9186-DB64FACEA7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" y="1748"/>
                  <a:ext cx="32" cy="19"/>
                </a:xfrm>
                <a:custGeom>
                  <a:avLst/>
                  <a:gdLst>
                    <a:gd name="T0" fmla="*/ 9 w 18"/>
                    <a:gd name="T1" fmla="*/ 0 h 11"/>
                    <a:gd name="T2" fmla="*/ 0 w 18"/>
                    <a:gd name="T3" fmla="*/ 9 h 11"/>
                    <a:gd name="T4" fmla="*/ 0 w 18"/>
                    <a:gd name="T5" fmla="*/ 11 h 11"/>
                    <a:gd name="T6" fmla="*/ 18 w 18"/>
                    <a:gd name="T7" fmla="*/ 8 h 11"/>
                    <a:gd name="T8" fmla="*/ 9 w 18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6" y="10"/>
                        <a:pt x="12" y="9"/>
                        <a:pt x="18" y="8"/>
                      </a:cubicBezTo>
                      <a:cubicBezTo>
                        <a:pt x="17" y="4"/>
                        <a:pt x="13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5" name="Oval 163">
                  <a:extLst>
                    <a:ext uri="{FF2B5EF4-FFF2-40B4-BE49-F238E27FC236}">
                      <a16:creationId xmlns:a16="http://schemas.microsoft.com/office/drawing/2014/main" id="{E2378032-5947-4E8D-8E62-34635627DC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5" y="173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6" name="Freeform 164">
                  <a:extLst>
                    <a:ext uri="{FF2B5EF4-FFF2-40B4-BE49-F238E27FC236}">
                      <a16:creationId xmlns:a16="http://schemas.microsoft.com/office/drawing/2014/main" id="{BCF66B6C-347B-4F3F-81D8-28EA4E3CAD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774"/>
                  <a:ext cx="26" cy="16"/>
                </a:xfrm>
                <a:custGeom>
                  <a:avLst/>
                  <a:gdLst>
                    <a:gd name="T0" fmla="*/ 8 w 15"/>
                    <a:gd name="T1" fmla="*/ 0 h 9"/>
                    <a:gd name="T2" fmla="*/ 0 w 15"/>
                    <a:gd name="T3" fmla="*/ 8 h 9"/>
                    <a:gd name="T4" fmla="*/ 0 w 15"/>
                    <a:gd name="T5" fmla="*/ 9 h 9"/>
                    <a:gd name="T6" fmla="*/ 1 w 15"/>
                    <a:gd name="T7" fmla="*/ 9 h 9"/>
                    <a:gd name="T8" fmla="*/ 15 w 15"/>
                    <a:gd name="T9" fmla="*/ 6 h 9"/>
                    <a:gd name="T10" fmla="*/ 8 w 1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8" y="0"/>
                      </a:move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1" y="9"/>
                      </a:cubicBezTo>
                      <a:cubicBezTo>
                        <a:pt x="6" y="8"/>
                        <a:pt x="10" y="7"/>
                        <a:pt x="15" y="6"/>
                      </a:cubicBezTo>
                      <a:cubicBezTo>
                        <a:pt x="14" y="2"/>
                        <a:pt x="11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7" name="Freeform 165">
                  <a:extLst>
                    <a:ext uri="{FF2B5EF4-FFF2-40B4-BE49-F238E27FC236}">
                      <a16:creationId xmlns:a16="http://schemas.microsoft.com/office/drawing/2014/main" id="{1D5AB3EC-4A39-438B-936D-78238A5632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1833"/>
                  <a:ext cx="25" cy="19"/>
                </a:xfrm>
                <a:custGeom>
                  <a:avLst/>
                  <a:gdLst>
                    <a:gd name="T0" fmla="*/ 7 w 14"/>
                    <a:gd name="T1" fmla="*/ 0 h 11"/>
                    <a:gd name="T2" fmla="*/ 0 w 14"/>
                    <a:gd name="T3" fmla="*/ 7 h 11"/>
                    <a:gd name="T4" fmla="*/ 1 w 14"/>
                    <a:gd name="T5" fmla="*/ 11 h 11"/>
                    <a:gd name="T6" fmla="*/ 14 w 14"/>
                    <a:gd name="T7" fmla="*/ 4 h 11"/>
                    <a:gd name="T8" fmla="*/ 7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5" y="8"/>
                        <a:pt x="9" y="6"/>
                        <a:pt x="14" y="4"/>
                      </a:cubicBezTo>
                      <a:cubicBezTo>
                        <a:pt x="13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8" name="Freeform 166">
                  <a:extLst>
                    <a:ext uri="{FF2B5EF4-FFF2-40B4-BE49-F238E27FC236}">
                      <a16:creationId xmlns:a16="http://schemas.microsoft.com/office/drawing/2014/main" id="{453B9C1B-85EE-43CA-9CF4-D460144557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" y="126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9" name="Freeform 167">
                  <a:extLst>
                    <a:ext uri="{FF2B5EF4-FFF2-40B4-BE49-F238E27FC236}">
                      <a16:creationId xmlns:a16="http://schemas.microsoft.com/office/drawing/2014/main" id="{03F5DC2B-27D0-4F56-94FA-EDBAE277F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" y="1287"/>
                  <a:ext cx="28" cy="30"/>
                </a:xfrm>
                <a:custGeom>
                  <a:avLst/>
                  <a:gdLst>
                    <a:gd name="T0" fmla="*/ 7 w 16"/>
                    <a:gd name="T1" fmla="*/ 0 h 17"/>
                    <a:gd name="T2" fmla="*/ 0 w 16"/>
                    <a:gd name="T3" fmla="*/ 3 h 17"/>
                    <a:gd name="T4" fmla="*/ 10 w 16"/>
                    <a:gd name="T5" fmla="*/ 17 h 17"/>
                    <a:gd name="T6" fmla="*/ 16 w 16"/>
                    <a:gd name="T7" fmla="*/ 9 h 17"/>
                    <a:gd name="T8" fmla="*/ 7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7" y="0"/>
                      </a:move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3" y="8"/>
                        <a:pt x="6" y="13"/>
                        <a:pt x="10" y="17"/>
                      </a:cubicBezTo>
                      <a:cubicBezTo>
                        <a:pt x="13" y="16"/>
                        <a:pt x="16" y="13"/>
                        <a:pt x="16" y="9"/>
                      </a:cubicBezTo>
                      <a:cubicBezTo>
                        <a:pt x="16" y="4"/>
                        <a:pt x="12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0" name="Freeform 168">
                  <a:extLst>
                    <a:ext uri="{FF2B5EF4-FFF2-40B4-BE49-F238E27FC236}">
                      <a16:creationId xmlns:a16="http://schemas.microsoft.com/office/drawing/2014/main" id="{6E350AF1-3EE4-48F2-AD15-2064BDD7FD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" y="1299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5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2" y="10"/>
                        <a:pt x="15" y="8"/>
                        <a:pt x="17" y="5"/>
                      </a:cubicBezTo>
                      <a:cubicBezTo>
                        <a:pt x="11" y="3"/>
                        <a:pt x="5" y="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1" name="Oval 169">
                  <a:extLst>
                    <a:ext uri="{FF2B5EF4-FFF2-40B4-BE49-F238E27FC236}">
                      <a16:creationId xmlns:a16="http://schemas.microsoft.com/office/drawing/2014/main" id="{977D61BC-9296-4702-9061-DCF4B740D9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37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2" name="Oval 170">
                  <a:extLst>
                    <a:ext uri="{FF2B5EF4-FFF2-40B4-BE49-F238E27FC236}">
                      <a16:creationId xmlns:a16="http://schemas.microsoft.com/office/drawing/2014/main" id="{E9C05FC9-BC88-4A6E-8B93-2EA5A93365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32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3" name="Oval 171">
                  <a:extLst>
                    <a:ext uri="{FF2B5EF4-FFF2-40B4-BE49-F238E27FC236}">
                      <a16:creationId xmlns:a16="http://schemas.microsoft.com/office/drawing/2014/main" id="{F08B7BB7-6A3E-4E3A-80E4-9FA86F925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4" name="Oval 172">
                  <a:extLst>
                    <a:ext uri="{FF2B5EF4-FFF2-40B4-BE49-F238E27FC236}">
                      <a16:creationId xmlns:a16="http://schemas.microsoft.com/office/drawing/2014/main" id="{0BCACBD5-582D-48AF-AD04-4266FC6E7A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35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5" name="Oval 173">
                  <a:extLst>
                    <a:ext uri="{FF2B5EF4-FFF2-40B4-BE49-F238E27FC236}">
                      <a16:creationId xmlns:a16="http://schemas.microsoft.com/office/drawing/2014/main" id="{6377D22C-A777-43AE-B05B-0525B61DE2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6" name="Oval 174">
                  <a:extLst>
                    <a:ext uri="{FF2B5EF4-FFF2-40B4-BE49-F238E27FC236}">
                      <a16:creationId xmlns:a16="http://schemas.microsoft.com/office/drawing/2014/main" id="{906E828D-FF8E-4B3B-A2DE-F4C90538C0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39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7" name="Oval 175">
                  <a:extLst>
                    <a:ext uri="{FF2B5EF4-FFF2-40B4-BE49-F238E27FC236}">
                      <a16:creationId xmlns:a16="http://schemas.microsoft.com/office/drawing/2014/main" id="{B8771436-832C-4733-856B-B537DF7C2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8" name="Oval 176">
                  <a:extLst>
                    <a:ext uri="{FF2B5EF4-FFF2-40B4-BE49-F238E27FC236}">
                      <a16:creationId xmlns:a16="http://schemas.microsoft.com/office/drawing/2014/main" id="{79083DE2-FCDB-4B0A-8B69-7151EF556C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47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9" name="Oval 177">
                  <a:extLst>
                    <a:ext uri="{FF2B5EF4-FFF2-40B4-BE49-F238E27FC236}">
                      <a16:creationId xmlns:a16="http://schemas.microsoft.com/office/drawing/2014/main" id="{91BFC8F3-FAC8-4194-A542-E16E0BDF3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47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0" name="Oval 178">
                  <a:extLst>
                    <a:ext uri="{FF2B5EF4-FFF2-40B4-BE49-F238E27FC236}">
                      <a16:creationId xmlns:a16="http://schemas.microsoft.com/office/drawing/2014/main" id="{CDC05400-BC55-47CB-A527-7DCB843E2F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2" y="142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1" name="Oval 179">
                  <a:extLst>
                    <a:ext uri="{FF2B5EF4-FFF2-40B4-BE49-F238E27FC236}">
                      <a16:creationId xmlns:a16="http://schemas.microsoft.com/office/drawing/2014/main" id="{D4EDCB34-B9FD-4E70-8F8F-684AF21D5D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49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2" name="Oval 180">
                  <a:extLst>
                    <a:ext uri="{FF2B5EF4-FFF2-40B4-BE49-F238E27FC236}">
                      <a16:creationId xmlns:a16="http://schemas.microsoft.com/office/drawing/2014/main" id="{2C6D76D9-3D2E-4AC2-978C-6D82E0F9E5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42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3" name="Oval 181">
                  <a:extLst>
                    <a:ext uri="{FF2B5EF4-FFF2-40B4-BE49-F238E27FC236}">
                      <a16:creationId xmlns:a16="http://schemas.microsoft.com/office/drawing/2014/main" id="{8A61F89E-533F-40DE-B010-AAD31B5EB8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305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4" name="Oval 182">
                  <a:extLst>
                    <a:ext uri="{FF2B5EF4-FFF2-40B4-BE49-F238E27FC236}">
                      <a16:creationId xmlns:a16="http://schemas.microsoft.com/office/drawing/2014/main" id="{78EAEB03-9134-47AA-9C65-9A7278AA0B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2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5" name="Oval 183">
                  <a:extLst>
                    <a:ext uri="{FF2B5EF4-FFF2-40B4-BE49-F238E27FC236}">
                      <a16:creationId xmlns:a16="http://schemas.microsoft.com/office/drawing/2014/main" id="{F21E8D5F-F075-47F3-B1D0-9103D6223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31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6" name="Freeform 184">
                  <a:extLst>
                    <a:ext uri="{FF2B5EF4-FFF2-40B4-BE49-F238E27FC236}">
                      <a16:creationId xmlns:a16="http://schemas.microsoft.com/office/drawing/2014/main" id="{966EB117-3615-4FD5-9FCF-A4CF08717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285"/>
                  <a:ext cx="27" cy="20"/>
                </a:xfrm>
                <a:custGeom>
                  <a:avLst/>
                  <a:gdLst>
                    <a:gd name="T0" fmla="*/ 14 w 15"/>
                    <a:gd name="T1" fmla="*/ 0 h 11"/>
                    <a:gd name="T2" fmla="*/ 0 w 15"/>
                    <a:gd name="T3" fmla="*/ 9 h 11"/>
                    <a:gd name="T4" fmla="*/ 6 w 15"/>
                    <a:gd name="T5" fmla="*/ 11 h 11"/>
                    <a:gd name="T6" fmla="*/ 15 w 15"/>
                    <a:gd name="T7" fmla="*/ 2 h 11"/>
                    <a:gd name="T8" fmla="*/ 14 w 1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4" y="0"/>
                      </a:moveTo>
                      <a:cubicBezTo>
                        <a:pt x="10" y="4"/>
                        <a:pt x="5" y="7"/>
                        <a:pt x="0" y="9"/>
                      </a:cubicBezTo>
                      <a:cubicBezTo>
                        <a:pt x="1" y="10"/>
                        <a:pt x="3" y="11"/>
                        <a:pt x="6" y="11"/>
                      </a:cubicBezTo>
                      <a:cubicBezTo>
                        <a:pt x="11" y="11"/>
                        <a:pt x="15" y="7"/>
                        <a:pt x="15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7" name="Oval 185">
                  <a:extLst>
                    <a:ext uri="{FF2B5EF4-FFF2-40B4-BE49-F238E27FC236}">
                      <a16:creationId xmlns:a16="http://schemas.microsoft.com/office/drawing/2014/main" id="{957FD00D-E510-45CC-B514-68631A1E1C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25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8" name="Oval 186">
                  <a:extLst>
                    <a:ext uri="{FF2B5EF4-FFF2-40B4-BE49-F238E27FC236}">
                      <a16:creationId xmlns:a16="http://schemas.microsoft.com/office/drawing/2014/main" id="{B35503B9-8CDF-40B2-A248-49A750721C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32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9" name="Oval 187">
                  <a:extLst>
                    <a:ext uri="{FF2B5EF4-FFF2-40B4-BE49-F238E27FC236}">
                      <a16:creationId xmlns:a16="http://schemas.microsoft.com/office/drawing/2014/main" id="{1E4B1A61-E282-4092-AE48-B68D7292C5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26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0" name="Freeform 188">
                  <a:extLst>
                    <a:ext uri="{FF2B5EF4-FFF2-40B4-BE49-F238E27FC236}">
                      <a16:creationId xmlns:a16="http://schemas.microsoft.com/office/drawing/2014/main" id="{7D6F0ED7-9E91-44A4-A2D1-5927A9E705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1363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3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3" y="10"/>
                        <a:pt x="17" y="7"/>
                        <a:pt x="17" y="3"/>
                      </a:cubicBezTo>
                      <a:cubicBezTo>
                        <a:pt x="11" y="2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1" name="Freeform 189">
                  <a:extLst>
                    <a:ext uri="{FF2B5EF4-FFF2-40B4-BE49-F238E27FC236}">
                      <a16:creationId xmlns:a16="http://schemas.microsoft.com/office/drawing/2014/main" id="{DD790F84-D8B6-43E0-A497-37FABF0F5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1352"/>
                  <a:ext cx="10" cy="4"/>
                </a:xfrm>
                <a:custGeom>
                  <a:avLst/>
                  <a:gdLst>
                    <a:gd name="T0" fmla="*/ 0 w 6"/>
                    <a:gd name="T1" fmla="*/ 0 h 2"/>
                    <a:gd name="T2" fmla="*/ 5 w 6"/>
                    <a:gd name="T3" fmla="*/ 2 h 2"/>
                    <a:gd name="T4" fmla="*/ 6 w 6"/>
                    <a:gd name="T5" fmla="*/ 2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1" y="1"/>
                        <a:pt x="3" y="2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2" name="Oval 190">
                  <a:extLst>
                    <a:ext uri="{FF2B5EF4-FFF2-40B4-BE49-F238E27FC236}">
                      <a16:creationId xmlns:a16="http://schemas.microsoft.com/office/drawing/2014/main" id="{B6CF97C7-A1BD-420A-9B5D-45F55B35E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40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3" name="Oval 191">
                  <a:extLst>
                    <a:ext uri="{FF2B5EF4-FFF2-40B4-BE49-F238E27FC236}">
                      <a16:creationId xmlns:a16="http://schemas.microsoft.com/office/drawing/2014/main" id="{F4CBCB48-3BB1-478C-BE03-8A72DCAA7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4" name="Oval 192">
                  <a:extLst>
                    <a:ext uri="{FF2B5EF4-FFF2-40B4-BE49-F238E27FC236}">
                      <a16:creationId xmlns:a16="http://schemas.microsoft.com/office/drawing/2014/main" id="{65397938-4AE6-4D0C-AF1C-CF057622E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43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5" name="Oval 193">
                  <a:extLst>
                    <a:ext uri="{FF2B5EF4-FFF2-40B4-BE49-F238E27FC236}">
                      <a16:creationId xmlns:a16="http://schemas.microsoft.com/office/drawing/2014/main" id="{B563EF75-47BE-4973-9597-75F0CC6BF2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38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6" name="Oval 194">
                  <a:extLst>
                    <a:ext uri="{FF2B5EF4-FFF2-40B4-BE49-F238E27FC236}">
                      <a16:creationId xmlns:a16="http://schemas.microsoft.com/office/drawing/2014/main" id="{3DE7DB69-47E4-4F53-BF32-303C32EDD2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37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7" name="Oval 195">
                  <a:extLst>
                    <a:ext uri="{FF2B5EF4-FFF2-40B4-BE49-F238E27FC236}">
                      <a16:creationId xmlns:a16="http://schemas.microsoft.com/office/drawing/2014/main" id="{04126372-AC1A-4853-A5E4-938A51645D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349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8" name="Oval 196">
                  <a:extLst>
                    <a:ext uri="{FF2B5EF4-FFF2-40B4-BE49-F238E27FC236}">
                      <a16:creationId xmlns:a16="http://schemas.microsoft.com/office/drawing/2014/main" id="{715A7B8A-1C9A-4F80-9FC9-5D7AC195DE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40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9" name="Oval 197">
                  <a:extLst>
                    <a:ext uri="{FF2B5EF4-FFF2-40B4-BE49-F238E27FC236}">
                      <a16:creationId xmlns:a16="http://schemas.microsoft.com/office/drawing/2014/main" id="{9577FC75-FBB7-470F-A270-128D98B1D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36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0" name="Oval 198">
                  <a:extLst>
                    <a:ext uri="{FF2B5EF4-FFF2-40B4-BE49-F238E27FC236}">
                      <a16:creationId xmlns:a16="http://schemas.microsoft.com/office/drawing/2014/main" id="{7B515C6C-F7B3-41CC-85E5-5A6C95F73A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41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1" name="Oval 199">
                  <a:extLst>
                    <a:ext uri="{FF2B5EF4-FFF2-40B4-BE49-F238E27FC236}">
                      <a16:creationId xmlns:a16="http://schemas.microsoft.com/office/drawing/2014/main" id="{61E55332-2D30-4535-A57B-69D45176B6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439"/>
                  <a:ext cx="24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2" name="Oval 200">
                  <a:extLst>
                    <a:ext uri="{FF2B5EF4-FFF2-40B4-BE49-F238E27FC236}">
                      <a16:creationId xmlns:a16="http://schemas.microsoft.com/office/drawing/2014/main" id="{FCFA2302-73E4-4927-A170-32378A36A0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49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3" name="Oval 201">
                  <a:extLst>
                    <a:ext uri="{FF2B5EF4-FFF2-40B4-BE49-F238E27FC236}">
                      <a16:creationId xmlns:a16="http://schemas.microsoft.com/office/drawing/2014/main" id="{7A2F728A-C60E-487B-A00D-5F6083F48C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443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4" name="Oval 202">
                  <a:extLst>
                    <a:ext uri="{FF2B5EF4-FFF2-40B4-BE49-F238E27FC236}">
                      <a16:creationId xmlns:a16="http://schemas.microsoft.com/office/drawing/2014/main" id="{0BD5E5BB-7B73-456D-A90C-E0D791973A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5" name="Oval 203">
                  <a:extLst>
                    <a:ext uri="{FF2B5EF4-FFF2-40B4-BE49-F238E27FC236}">
                      <a16:creationId xmlns:a16="http://schemas.microsoft.com/office/drawing/2014/main" id="{DF9D829D-BC00-499F-8C5A-EDF86B8806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6" name="Oval 204">
                  <a:extLst>
                    <a:ext uri="{FF2B5EF4-FFF2-40B4-BE49-F238E27FC236}">
                      <a16:creationId xmlns:a16="http://schemas.microsoft.com/office/drawing/2014/main" id="{7609F458-C31C-4AA6-9026-2E064E484E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4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616" name="Freeform 255">
                <a:extLst>
                  <a:ext uri="{FF2B5EF4-FFF2-40B4-BE49-F238E27FC236}">
                    <a16:creationId xmlns:a16="http://schemas.microsoft.com/office/drawing/2014/main" id="{5F58F8B6-F3B0-461A-B100-4EA509B28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1347787"/>
                <a:ext cx="2711450" cy="2751138"/>
              </a:xfrm>
              <a:custGeom>
                <a:avLst/>
                <a:gdLst>
                  <a:gd name="T0" fmla="*/ 368 w 964"/>
                  <a:gd name="T1" fmla="*/ 27 h 978"/>
                  <a:gd name="T2" fmla="*/ 360 w 964"/>
                  <a:gd name="T3" fmla="*/ 281 h 978"/>
                  <a:gd name="T4" fmla="*/ 173 w 964"/>
                  <a:gd name="T5" fmla="*/ 259 h 978"/>
                  <a:gd name="T6" fmla="*/ 162 w 964"/>
                  <a:gd name="T7" fmla="*/ 351 h 978"/>
                  <a:gd name="T8" fmla="*/ 149 w 964"/>
                  <a:gd name="T9" fmla="*/ 464 h 978"/>
                  <a:gd name="T10" fmla="*/ 113 w 964"/>
                  <a:gd name="T11" fmla="*/ 552 h 978"/>
                  <a:gd name="T12" fmla="*/ 191 w 964"/>
                  <a:gd name="T13" fmla="*/ 657 h 978"/>
                  <a:gd name="T14" fmla="*/ 81 w 964"/>
                  <a:gd name="T15" fmla="*/ 807 h 978"/>
                  <a:gd name="T16" fmla="*/ 330 w 964"/>
                  <a:gd name="T17" fmla="*/ 975 h 978"/>
                  <a:gd name="T18" fmla="*/ 468 w 964"/>
                  <a:gd name="T19" fmla="*/ 807 h 978"/>
                  <a:gd name="T20" fmla="*/ 629 w 964"/>
                  <a:gd name="T21" fmla="*/ 971 h 978"/>
                  <a:gd name="T22" fmla="*/ 633 w 964"/>
                  <a:gd name="T23" fmla="*/ 764 h 978"/>
                  <a:gd name="T24" fmla="*/ 780 w 964"/>
                  <a:gd name="T25" fmla="*/ 773 h 978"/>
                  <a:gd name="T26" fmla="*/ 825 w 964"/>
                  <a:gd name="T27" fmla="*/ 737 h 978"/>
                  <a:gd name="T28" fmla="*/ 790 w 964"/>
                  <a:gd name="T29" fmla="*/ 554 h 978"/>
                  <a:gd name="T30" fmla="*/ 963 w 964"/>
                  <a:gd name="T31" fmla="*/ 509 h 978"/>
                  <a:gd name="T32" fmla="*/ 744 w 964"/>
                  <a:gd name="T33" fmla="*/ 422 h 978"/>
                  <a:gd name="T34" fmla="*/ 903 w 964"/>
                  <a:gd name="T35" fmla="*/ 261 h 978"/>
                  <a:gd name="T36" fmla="*/ 803 w 964"/>
                  <a:gd name="T37" fmla="*/ 264 h 978"/>
                  <a:gd name="T38" fmla="*/ 619 w 964"/>
                  <a:gd name="T39" fmla="*/ 192 h 978"/>
                  <a:gd name="T40" fmla="*/ 602 w 964"/>
                  <a:gd name="T41" fmla="*/ 63 h 978"/>
                  <a:gd name="T42" fmla="*/ 488 w 964"/>
                  <a:gd name="T43" fmla="*/ 258 h 978"/>
                  <a:gd name="T44" fmla="*/ 606 w 964"/>
                  <a:gd name="T45" fmla="*/ 69 h 978"/>
                  <a:gd name="T46" fmla="*/ 628 w 964"/>
                  <a:gd name="T47" fmla="*/ 92 h 978"/>
                  <a:gd name="T48" fmla="*/ 747 w 964"/>
                  <a:gd name="T49" fmla="*/ 294 h 978"/>
                  <a:gd name="T50" fmla="*/ 898 w 964"/>
                  <a:gd name="T51" fmla="*/ 259 h 978"/>
                  <a:gd name="T52" fmla="*/ 733 w 964"/>
                  <a:gd name="T53" fmla="*/ 422 h 978"/>
                  <a:gd name="T54" fmla="*/ 948 w 964"/>
                  <a:gd name="T55" fmla="*/ 502 h 978"/>
                  <a:gd name="T56" fmla="*/ 892 w 964"/>
                  <a:gd name="T57" fmla="*/ 521 h 978"/>
                  <a:gd name="T58" fmla="*/ 772 w 964"/>
                  <a:gd name="T59" fmla="*/ 682 h 978"/>
                  <a:gd name="T60" fmla="*/ 882 w 964"/>
                  <a:gd name="T61" fmla="*/ 808 h 978"/>
                  <a:gd name="T62" fmla="*/ 631 w 964"/>
                  <a:gd name="T63" fmla="*/ 735 h 978"/>
                  <a:gd name="T64" fmla="*/ 633 w 964"/>
                  <a:gd name="T65" fmla="*/ 968 h 978"/>
                  <a:gd name="T66" fmla="*/ 504 w 964"/>
                  <a:gd name="T67" fmla="*/ 764 h 978"/>
                  <a:gd name="T68" fmla="*/ 330 w 964"/>
                  <a:gd name="T69" fmla="*/ 975 h 978"/>
                  <a:gd name="T70" fmla="*/ 318 w 964"/>
                  <a:gd name="T71" fmla="*/ 721 h 978"/>
                  <a:gd name="T72" fmla="*/ 80 w 964"/>
                  <a:gd name="T73" fmla="*/ 803 h 978"/>
                  <a:gd name="T74" fmla="*/ 203 w 964"/>
                  <a:gd name="T75" fmla="*/ 648 h 978"/>
                  <a:gd name="T76" fmla="*/ 66 w 964"/>
                  <a:gd name="T77" fmla="*/ 534 h 978"/>
                  <a:gd name="T78" fmla="*/ 61 w 964"/>
                  <a:gd name="T79" fmla="*/ 488 h 978"/>
                  <a:gd name="T80" fmla="*/ 266 w 964"/>
                  <a:gd name="T81" fmla="*/ 441 h 978"/>
                  <a:gd name="T82" fmla="*/ 77 w 964"/>
                  <a:gd name="T83" fmla="*/ 235 h 978"/>
                  <a:gd name="T84" fmla="*/ 366 w 964"/>
                  <a:gd name="T85" fmla="*/ 183 h 978"/>
                  <a:gd name="T86" fmla="*/ 416 w 964"/>
                  <a:gd name="T87" fmla="*/ 119 h 978"/>
                  <a:gd name="T88" fmla="*/ 491 w 964"/>
                  <a:gd name="T89" fmla="*/ 254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64" h="978">
                    <a:moveTo>
                      <a:pt x="491" y="254"/>
                    </a:moveTo>
                    <a:cubicBezTo>
                      <a:pt x="462" y="214"/>
                      <a:pt x="448" y="164"/>
                      <a:pt x="424" y="120"/>
                    </a:cubicBezTo>
                    <a:cubicBezTo>
                      <a:pt x="407" y="91"/>
                      <a:pt x="395" y="49"/>
                      <a:pt x="368" y="27"/>
                    </a:cubicBezTo>
                    <a:cubicBezTo>
                      <a:pt x="332" y="0"/>
                      <a:pt x="348" y="97"/>
                      <a:pt x="349" y="105"/>
                    </a:cubicBezTo>
                    <a:cubicBezTo>
                      <a:pt x="354" y="137"/>
                      <a:pt x="359" y="168"/>
                      <a:pt x="362" y="200"/>
                    </a:cubicBezTo>
                    <a:cubicBezTo>
                      <a:pt x="365" y="226"/>
                      <a:pt x="369" y="256"/>
                      <a:pt x="360" y="281"/>
                    </a:cubicBezTo>
                    <a:cubicBezTo>
                      <a:pt x="355" y="297"/>
                      <a:pt x="337" y="292"/>
                      <a:pt x="324" y="290"/>
                    </a:cubicBezTo>
                    <a:cubicBezTo>
                      <a:pt x="301" y="287"/>
                      <a:pt x="279" y="280"/>
                      <a:pt x="256" y="275"/>
                    </a:cubicBezTo>
                    <a:cubicBezTo>
                      <a:pt x="228" y="270"/>
                      <a:pt x="201" y="266"/>
                      <a:pt x="173" y="259"/>
                    </a:cubicBezTo>
                    <a:cubicBezTo>
                      <a:pt x="142" y="252"/>
                      <a:pt x="111" y="241"/>
                      <a:pt x="80" y="231"/>
                    </a:cubicBezTo>
                    <a:cubicBezTo>
                      <a:pt x="78" y="231"/>
                      <a:pt x="74" y="232"/>
                      <a:pt x="76" y="235"/>
                    </a:cubicBezTo>
                    <a:cubicBezTo>
                      <a:pt x="106" y="272"/>
                      <a:pt x="134" y="312"/>
                      <a:pt x="162" y="351"/>
                    </a:cubicBezTo>
                    <a:cubicBezTo>
                      <a:pt x="189" y="387"/>
                      <a:pt x="227" y="415"/>
                      <a:pt x="262" y="445"/>
                    </a:cubicBezTo>
                    <a:cubicBezTo>
                      <a:pt x="262" y="443"/>
                      <a:pt x="263" y="442"/>
                      <a:pt x="264" y="441"/>
                    </a:cubicBezTo>
                    <a:cubicBezTo>
                      <a:pt x="225" y="447"/>
                      <a:pt x="187" y="456"/>
                      <a:pt x="149" y="464"/>
                    </a:cubicBezTo>
                    <a:cubicBezTo>
                      <a:pt x="98" y="474"/>
                      <a:pt x="49" y="485"/>
                      <a:pt x="2" y="509"/>
                    </a:cubicBezTo>
                    <a:cubicBezTo>
                      <a:pt x="1" y="509"/>
                      <a:pt x="0" y="511"/>
                      <a:pt x="1" y="512"/>
                    </a:cubicBezTo>
                    <a:cubicBezTo>
                      <a:pt x="36" y="532"/>
                      <a:pt x="75" y="542"/>
                      <a:pt x="113" y="552"/>
                    </a:cubicBezTo>
                    <a:cubicBezTo>
                      <a:pt x="134" y="557"/>
                      <a:pt x="155" y="562"/>
                      <a:pt x="175" y="568"/>
                    </a:cubicBezTo>
                    <a:cubicBezTo>
                      <a:pt x="191" y="572"/>
                      <a:pt x="212" y="576"/>
                      <a:pt x="217" y="594"/>
                    </a:cubicBezTo>
                    <a:cubicBezTo>
                      <a:pt x="223" y="614"/>
                      <a:pt x="201" y="642"/>
                      <a:pt x="191" y="657"/>
                    </a:cubicBezTo>
                    <a:cubicBezTo>
                      <a:pt x="178" y="676"/>
                      <a:pt x="165" y="694"/>
                      <a:pt x="151" y="711"/>
                    </a:cubicBezTo>
                    <a:cubicBezTo>
                      <a:pt x="127" y="742"/>
                      <a:pt x="97" y="770"/>
                      <a:pt x="78" y="805"/>
                    </a:cubicBezTo>
                    <a:cubicBezTo>
                      <a:pt x="76" y="807"/>
                      <a:pt x="80" y="807"/>
                      <a:pt x="81" y="807"/>
                    </a:cubicBezTo>
                    <a:cubicBezTo>
                      <a:pt x="156" y="793"/>
                      <a:pt x="223" y="752"/>
                      <a:pt x="295" y="728"/>
                    </a:cubicBezTo>
                    <a:cubicBezTo>
                      <a:pt x="352" y="710"/>
                      <a:pt x="347" y="791"/>
                      <a:pt x="345" y="826"/>
                    </a:cubicBezTo>
                    <a:cubicBezTo>
                      <a:pt x="343" y="876"/>
                      <a:pt x="332" y="925"/>
                      <a:pt x="330" y="975"/>
                    </a:cubicBezTo>
                    <a:cubicBezTo>
                      <a:pt x="330" y="978"/>
                      <a:pt x="335" y="977"/>
                      <a:pt x="336" y="975"/>
                    </a:cubicBezTo>
                    <a:cubicBezTo>
                      <a:pt x="358" y="934"/>
                      <a:pt x="396" y="905"/>
                      <a:pt x="424" y="869"/>
                    </a:cubicBezTo>
                    <a:cubicBezTo>
                      <a:pt x="440" y="849"/>
                      <a:pt x="454" y="828"/>
                      <a:pt x="468" y="807"/>
                    </a:cubicBezTo>
                    <a:cubicBezTo>
                      <a:pt x="478" y="791"/>
                      <a:pt x="498" y="752"/>
                      <a:pt x="520" y="780"/>
                    </a:cubicBezTo>
                    <a:cubicBezTo>
                      <a:pt x="540" y="804"/>
                      <a:pt x="537" y="842"/>
                      <a:pt x="554" y="868"/>
                    </a:cubicBezTo>
                    <a:cubicBezTo>
                      <a:pt x="577" y="904"/>
                      <a:pt x="597" y="942"/>
                      <a:pt x="629" y="971"/>
                    </a:cubicBezTo>
                    <a:cubicBezTo>
                      <a:pt x="630" y="972"/>
                      <a:pt x="634" y="971"/>
                      <a:pt x="634" y="969"/>
                    </a:cubicBezTo>
                    <a:cubicBezTo>
                      <a:pt x="638" y="941"/>
                      <a:pt x="634" y="911"/>
                      <a:pt x="632" y="883"/>
                    </a:cubicBezTo>
                    <a:cubicBezTo>
                      <a:pt x="631" y="843"/>
                      <a:pt x="629" y="803"/>
                      <a:pt x="633" y="764"/>
                    </a:cubicBezTo>
                    <a:cubicBezTo>
                      <a:pt x="634" y="749"/>
                      <a:pt x="636" y="735"/>
                      <a:pt x="641" y="722"/>
                    </a:cubicBezTo>
                    <a:cubicBezTo>
                      <a:pt x="653" y="695"/>
                      <a:pt x="685" y="727"/>
                      <a:pt x="699" y="737"/>
                    </a:cubicBezTo>
                    <a:cubicBezTo>
                      <a:pt x="723" y="754"/>
                      <a:pt x="752" y="764"/>
                      <a:pt x="780" y="773"/>
                    </a:cubicBezTo>
                    <a:cubicBezTo>
                      <a:pt x="814" y="784"/>
                      <a:pt x="845" y="801"/>
                      <a:pt x="878" y="812"/>
                    </a:cubicBezTo>
                    <a:cubicBezTo>
                      <a:pt x="880" y="813"/>
                      <a:pt x="884" y="812"/>
                      <a:pt x="883" y="809"/>
                    </a:cubicBezTo>
                    <a:cubicBezTo>
                      <a:pt x="871" y="782"/>
                      <a:pt x="845" y="759"/>
                      <a:pt x="825" y="737"/>
                    </a:cubicBezTo>
                    <a:cubicBezTo>
                      <a:pt x="798" y="706"/>
                      <a:pt x="770" y="675"/>
                      <a:pt x="750" y="639"/>
                    </a:cubicBezTo>
                    <a:cubicBezTo>
                      <a:pt x="742" y="625"/>
                      <a:pt x="736" y="609"/>
                      <a:pt x="738" y="594"/>
                    </a:cubicBezTo>
                    <a:cubicBezTo>
                      <a:pt x="740" y="570"/>
                      <a:pt x="771" y="561"/>
                      <a:pt x="790" y="554"/>
                    </a:cubicBezTo>
                    <a:cubicBezTo>
                      <a:pt x="810" y="547"/>
                      <a:pt x="831" y="541"/>
                      <a:pt x="852" y="534"/>
                    </a:cubicBezTo>
                    <a:cubicBezTo>
                      <a:pt x="887" y="522"/>
                      <a:pt x="925" y="521"/>
                      <a:pt x="961" y="513"/>
                    </a:cubicBezTo>
                    <a:cubicBezTo>
                      <a:pt x="963" y="512"/>
                      <a:pt x="964" y="511"/>
                      <a:pt x="963" y="509"/>
                    </a:cubicBezTo>
                    <a:cubicBezTo>
                      <a:pt x="947" y="485"/>
                      <a:pt x="901" y="479"/>
                      <a:pt x="875" y="472"/>
                    </a:cubicBezTo>
                    <a:cubicBezTo>
                      <a:pt x="858" y="467"/>
                      <a:pt x="842" y="463"/>
                      <a:pt x="826" y="457"/>
                    </a:cubicBezTo>
                    <a:cubicBezTo>
                      <a:pt x="798" y="446"/>
                      <a:pt x="773" y="431"/>
                      <a:pt x="744" y="422"/>
                    </a:cubicBezTo>
                    <a:cubicBezTo>
                      <a:pt x="731" y="418"/>
                      <a:pt x="785" y="374"/>
                      <a:pt x="792" y="369"/>
                    </a:cubicBezTo>
                    <a:cubicBezTo>
                      <a:pt x="804" y="360"/>
                      <a:pt x="815" y="349"/>
                      <a:pt x="826" y="339"/>
                    </a:cubicBezTo>
                    <a:cubicBezTo>
                      <a:pt x="853" y="314"/>
                      <a:pt x="880" y="289"/>
                      <a:pt x="903" y="261"/>
                    </a:cubicBezTo>
                    <a:cubicBezTo>
                      <a:pt x="908" y="254"/>
                      <a:pt x="935" y="218"/>
                      <a:pt x="912" y="217"/>
                    </a:cubicBezTo>
                    <a:cubicBezTo>
                      <a:pt x="899" y="217"/>
                      <a:pt x="887" y="223"/>
                      <a:pt x="876" y="228"/>
                    </a:cubicBezTo>
                    <a:cubicBezTo>
                      <a:pt x="851" y="239"/>
                      <a:pt x="827" y="252"/>
                      <a:pt x="803" y="264"/>
                    </a:cubicBezTo>
                    <a:cubicBezTo>
                      <a:pt x="778" y="276"/>
                      <a:pt x="753" y="288"/>
                      <a:pt x="727" y="296"/>
                    </a:cubicBezTo>
                    <a:cubicBezTo>
                      <a:pt x="701" y="305"/>
                      <a:pt x="663" y="316"/>
                      <a:pt x="637" y="301"/>
                    </a:cubicBezTo>
                    <a:cubicBezTo>
                      <a:pt x="607" y="282"/>
                      <a:pt x="616" y="222"/>
                      <a:pt x="619" y="192"/>
                    </a:cubicBezTo>
                    <a:cubicBezTo>
                      <a:pt x="622" y="165"/>
                      <a:pt x="628" y="138"/>
                      <a:pt x="632" y="111"/>
                    </a:cubicBezTo>
                    <a:cubicBezTo>
                      <a:pt x="634" y="92"/>
                      <a:pt x="638" y="70"/>
                      <a:pt x="632" y="52"/>
                    </a:cubicBezTo>
                    <a:cubicBezTo>
                      <a:pt x="623" y="27"/>
                      <a:pt x="607" y="53"/>
                      <a:pt x="602" y="63"/>
                    </a:cubicBezTo>
                    <a:cubicBezTo>
                      <a:pt x="586" y="98"/>
                      <a:pt x="575" y="135"/>
                      <a:pt x="559" y="170"/>
                    </a:cubicBezTo>
                    <a:cubicBezTo>
                      <a:pt x="549" y="194"/>
                      <a:pt x="525" y="257"/>
                      <a:pt x="490" y="253"/>
                    </a:cubicBezTo>
                    <a:cubicBezTo>
                      <a:pt x="487" y="253"/>
                      <a:pt x="484" y="257"/>
                      <a:pt x="488" y="258"/>
                    </a:cubicBezTo>
                    <a:cubicBezTo>
                      <a:pt x="506" y="260"/>
                      <a:pt x="521" y="246"/>
                      <a:pt x="531" y="232"/>
                    </a:cubicBezTo>
                    <a:cubicBezTo>
                      <a:pt x="549" y="208"/>
                      <a:pt x="561" y="179"/>
                      <a:pt x="573" y="152"/>
                    </a:cubicBezTo>
                    <a:cubicBezTo>
                      <a:pt x="584" y="124"/>
                      <a:pt x="594" y="96"/>
                      <a:pt x="606" y="69"/>
                    </a:cubicBezTo>
                    <a:cubicBezTo>
                      <a:pt x="609" y="61"/>
                      <a:pt x="612" y="52"/>
                      <a:pt x="618" y="47"/>
                    </a:cubicBezTo>
                    <a:cubicBezTo>
                      <a:pt x="623" y="42"/>
                      <a:pt x="628" y="60"/>
                      <a:pt x="628" y="62"/>
                    </a:cubicBezTo>
                    <a:cubicBezTo>
                      <a:pt x="630" y="72"/>
                      <a:pt x="629" y="82"/>
                      <a:pt x="628" y="92"/>
                    </a:cubicBezTo>
                    <a:cubicBezTo>
                      <a:pt x="625" y="133"/>
                      <a:pt x="613" y="173"/>
                      <a:pt x="611" y="215"/>
                    </a:cubicBezTo>
                    <a:cubicBezTo>
                      <a:pt x="610" y="243"/>
                      <a:pt x="607" y="281"/>
                      <a:pt x="630" y="302"/>
                    </a:cubicBezTo>
                    <a:cubicBezTo>
                      <a:pt x="658" y="328"/>
                      <a:pt x="717" y="305"/>
                      <a:pt x="747" y="294"/>
                    </a:cubicBezTo>
                    <a:cubicBezTo>
                      <a:pt x="793" y="277"/>
                      <a:pt x="837" y="251"/>
                      <a:pt x="882" y="230"/>
                    </a:cubicBezTo>
                    <a:cubicBezTo>
                      <a:pt x="893" y="225"/>
                      <a:pt x="920" y="212"/>
                      <a:pt x="913" y="237"/>
                    </a:cubicBezTo>
                    <a:cubicBezTo>
                      <a:pt x="910" y="245"/>
                      <a:pt x="904" y="252"/>
                      <a:pt x="898" y="259"/>
                    </a:cubicBezTo>
                    <a:cubicBezTo>
                      <a:pt x="881" y="280"/>
                      <a:pt x="861" y="299"/>
                      <a:pt x="842" y="317"/>
                    </a:cubicBezTo>
                    <a:cubicBezTo>
                      <a:pt x="826" y="333"/>
                      <a:pt x="810" y="347"/>
                      <a:pt x="794" y="361"/>
                    </a:cubicBezTo>
                    <a:cubicBezTo>
                      <a:pt x="772" y="380"/>
                      <a:pt x="744" y="394"/>
                      <a:pt x="733" y="422"/>
                    </a:cubicBezTo>
                    <a:cubicBezTo>
                      <a:pt x="733" y="423"/>
                      <a:pt x="733" y="424"/>
                      <a:pt x="734" y="424"/>
                    </a:cubicBezTo>
                    <a:cubicBezTo>
                      <a:pt x="775" y="436"/>
                      <a:pt x="810" y="459"/>
                      <a:pt x="851" y="470"/>
                    </a:cubicBezTo>
                    <a:cubicBezTo>
                      <a:pt x="883" y="479"/>
                      <a:pt x="919" y="485"/>
                      <a:pt x="948" y="502"/>
                    </a:cubicBezTo>
                    <a:cubicBezTo>
                      <a:pt x="950" y="504"/>
                      <a:pt x="952" y="505"/>
                      <a:pt x="953" y="506"/>
                    </a:cubicBezTo>
                    <a:cubicBezTo>
                      <a:pt x="961" y="512"/>
                      <a:pt x="950" y="511"/>
                      <a:pt x="945" y="512"/>
                    </a:cubicBezTo>
                    <a:cubicBezTo>
                      <a:pt x="927" y="516"/>
                      <a:pt x="910" y="518"/>
                      <a:pt x="892" y="521"/>
                    </a:cubicBezTo>
                    <a:cubicBezTo>
                      <a:pt x="873" y="524"/>
                      <a:pt x="855" y="529"/>
                      <a:pt x="836" y="535"/>
                    </a:cubicBezTo>
                    <a:cubicBezTo>
                      <a:pt x="806" y="544"/>
                      <a:pt x="772" y="551"/>
                      <a:pt x="746" y="570"/>
                    </a:cubicBezTo>
                    <a:cubicBezTo>
                      <a:pt x="708" y="598"/>
                      <a:pt x="752" y="657"/>
                      <a:pt x="772" y="682"/>
                    </a:cubicBezTo>
                    <a:cubicBezTo>
                      <a:pt x="791" y="707"/>
                      <a:pt x="813" y="731"/>
                      <a:pt x="834" y="755"/>
                    </a:cubicBezTo>
                    <a:cubicBezTo>
                      <a:pt x="849" y="772"/>
                      <a:pt x="868" y="790"/>
                      <a:pt x="877" y="811"/>
                    </a:cubicBezTo>
                    <a:cubicBezTo>
                      <a:pt x="879" y="810"/>
                      <a:pt x="880" y="809"/>
                      <a:pt x="882" y="808"/>
                    </a:cubicBezTo>
                    <a:cubicBezTo>
                      <a:pt x="846" y="796"/>
                      <a:pt x="813" y="779"/>
                      <a:pt x="777" y="767"/>
                    </a:cubicBezTo>
                    <a:cubicBezTo>
                      <a:pt x="742" y="756"/>
                      <a:pt x="712" y="740"/>
                      <a:pt x="683" y="719"/>
                    </a:cubicBezTo>
                    <a:cubicBezTo>
                      <a:pt x="657" y="700"/>
                      <a:pt x="639" y="705"/>
                      <a:pt x="631" y="735"/>
                    </a:cubicBezTo>
                    <a:cubicBezTo>
                      <a:pt x="621" y="776"/>
                      <a:pt x="624" y="821"/>
                      <a:pt x="626" y="862"/>
                    </a:cubicBezTo>
                    <a:cubicBezTo>
                      <a:pt x="627" y="897"/>
                      <a:pt x="633" y="935"/>
                      <a:pt x="628" y="969"/>
                    </a:cubicBezTo>
                    <a:cubicBezTo>
                      <a:pt x="630" y="969"/>
                      <a:pt x="631" y="968"/>
                      <a:pt x="633" y="968"/>
                    </a:cubicBezTo>
                    <a:cubicBezTo>
                      <a:pt x="614" y="950"/>
                      <a:pt x="599" y="928"/>
                      <a:pt x="585" y="907"/>
                    </a:cubicBezTo>
                    <a:cubicBezTo>
                      <a:pt x="572" y="887"/>
                      <a:pt x="557" y="866"/>
                      <a:pt x="549" y="843"/>
                    </a:cubicBezTo>
                    <a:cubicBezTo>
                      <a:pt x="542" y="825"/>
                      <a:pt x="535" y="760"/>
                      <a:pt x="504" y="764"/>
                    </a:cubicBezTo>
                    <a:cubicBezTo>
                      <a:pt x="490" y="765"/>
                      <a:pt x="483" y="775"/>
                      <a:pt x="475" y="785"/>
                    </a:cubicBezTo>
                    <a:cubicBezTo>
                      <a:pt x="461" y="807"/>
                      <a:pt x="447" y="829"/>
                      <a:pt x="432" y="851"/>
                    </a:cubicBezTo>
                    <a:cubicBezTo>
                      <a:pt x="401" y="894"/>
                      <a:pt x="355" y="927"/>
                      <a:pt x="330" y="975"/>
                    </a:cubicBezTo>
                    <a:cubicBezTo>
                      <a:pt x="332" y="975"/>
                      <a:pt x="334" y="975"/>
                      <a:pt x="336" y="975"/>
                    </a:cubicBezTo>
                    <a:cubicBezTo>
                      <a:pt x="338" y="920"/>
                      <a:pt x="350" y="866"/>
                      <a:pt x="351" y="812"/>
                    </a:cubicBezTo>
                    <a:cubicBezTo>
                      <a:pt x="352" y="784"/>
                      <a:pt x="355" y="727"/>
                      <a:pt x="318" y="721"/>
                    </a:cubicBezTo>
                    <a:cubicBezTo>
                      <a:pt x="306" y="719"/>
                      <a:pt x="292" y="725"/>
                      <a:pt x="281" y="729"/>
                    </a:cubicBezTo>
                    <a:cubicBezTo>
                      <a:pt x="262" y="736"/>
                      <a:pt x="243" y="744"/>
                      <a:pt x="223" y="751"/>
                    </a:cubicBezTo>
                    <a:cubicBezTo>
                      <a:pt x="177" y="771"/>
                      <a:pt x="130" y="793"/>
                      <a:pt x="80" y="803"/>
                    </a:cubicBezTo>
                    <a:cubicBezTo>
                      <a:pt x="81" y="804"/>
                      <a:pt x="82" y="804"/>
                      <a:pt x="83" y="805"/>
                    </a:cubicBezTo>
                    <a:cubicBezTo>
                      <a:pt x="98" y="778"/>
                      <a:pt x="121" y="755"/>
                      <a:pt x="141" y="731"/>
                    </a:cubicBezTo>
                    <a:cubicBezTo>
                      <a:pt x="163" y="705"/>
                      <a:pt x="184" y="677"/>
                      <a:pt x="203" y="648"/>
                    </a:cubicBezTo>
                    <a:cubicBezTo>
                      <a:pt x="213" y="634"/>
                      <a:pt x="232" y="604"/>
                      <a:pt x="221" y="586"/>
                    </a:cubicBezTo>
                    <a:cubicBezTo>
                      <a:pt x="210" y="569"/>
                      <a:pt x="185" y="565"/>
                      <a:pt x="167" y="561"/>
                    </a:cubicBezTo>
                    <a:cubicBezTo>
                      <a:pt x="134" y="552"/>
                      <a:pt x="100" y="544"/>
                      <a:pt x="66" y="534"/>
                    </a:cubicBezTo>
                    <a:cubicBezTo>
                      <a:pt x="51" y="529"/>
                      <a:pt x="35" y="523"/>
                      <a:pt x="20" y="516"/>
                    </a:cubicBezTo>
                    <a:cubicBezTo>
                      <a:pt x="7" y="510"/>
                      <a:pt x="13" y="508"/>
                      <a:pt x="23" y="503"/>
                    </a:cubicBezTo>
                    <a:cubicBezTo>
                      <a:pt x="36" y="498"/>
                      <a:pt x="48" y="493"/>
                      <a:pt x="61" y="488"/>
                    </a:cubicBezTo>
                    <a:cubicBezTo>
                      <a:pt x="98" y="476"/>
                      <a:pt x="136" y="471"/>
                      <a:pt x="174" y="463"/>
                    </a:cubicBezTo>
                    <a:cubicBezTo>
                      <a:pt x="204" y="457"/>
                      <a:pt x="233" y="450"/>
                      <a:pt x="264" y="445"/>
                    </a:cubicBezTo>
                    <a:cubicBezTo>
                      <a:pt x="265" y="445"/>
                      <a:pt x="268" y="443"/>
                      <a:pt x="266" y="441"/>
                    </a:cubicBezTo>
                    <a:cubicBezTo>
                      <a:pt x="231" y="412"/>
                      <a:pt x="196" y="384"/>
                      <a:pt x="168" y="348"/>
                    </a:cubicBezTo>
                    <a:cubicBezTo>
                      <a:pt x="138" y="310"/>
                      <a:pt x="111" y="270"/>
                      <a:pt x="81" y="232"/>
                    </a:cubicBezTo>
                    <a:cubicBezTo>
                      <a:pt x="80" y="233"/>
                      <a:pt x="78" y="234"/>
                      <a:pt x="77" y="235"/>
                    </a:cubicBezTo>
                    <a:cubicBezTo>
                      <a:pt x="129" y="251"/>
                      <a:pt x="180" y="266"/>
                      <a:pt x="234" y="276"/>
                    </a:cubicBezTo>
                    <a:cubicBezTo>
                      <a:pt x="270" y="282"/>
                      <a:pt x="312" y="301"/>
                      <a:pt x="350" y="296"/>
                    </a:cubicBezTo>
                    <a:cubicBezTo>
                      <a:pt x="386" y="292"/>
                      <a:pt x="368" y="203"/>
                      <a:pt x="366" y="183"/>
                    </a:cubicBezTo>
                    <a:cubicBezTo>
                      <a:pt x="362" y="151"/>
                      <a:pt x="357" y="120"/>
                      <a:pt x="353" y="89"/>
                    </a:cubicBezTo>
                    <a:cubicBezTo>
                      <a:pt x="352" y="77"/>
                      <a:pt x="342" y="39"/>
                      <a:pt x="353" y="29"/>
                    </a:cubicBezTo>
                    <a:cubicBezTo>
                      <a:pt x="368" y="15"/>
                      <a:pt x="412" y="110"/>
                      <a:pt x="416" y="119"/>
                    </a:cubicBezTo>
                    <a:cubicBezTo>
                      <a:pt x="428" y="142"/>
                      <a:pt x="440" y="164"/>
                      <a:pt x="451" y="188"/>
                    </a:cubicBezTo>
                    <a:cubicBezTo>
                      <a:pt x="461" y="212"/>
                      <a:pt x="471" y="236"/>
                      <a:pt x="486" y="257"/>
                    </a:cubicBezTo>
                    <a:cubicBezTo>
                      <a:pt x="488" y="259"/>
                      <a:pt x="493" y="257"/>
                      <a:pt x="491" y="254"/>
                    </a:cubicBezTo>
                    <a:close/>
                  </a:path>
                </a:pathLst>
              </a:custGeom>
              <a:solidFill>
                <a:srgbClr val="91B82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225" name="文本框 1224">
              <a:extLst>
                <a:ext uri="{FF2B5EF4-FFF2-40B4-BE49-F238E27FC236}">
                  <a16:creationId xmlns:a16="http://schemas.microsoft.com/office/drawing/2014/main" id="{4CB711FB-80EA-4C5F-A765-F38AC3D012E3}"/>
                </a:ext>
              </a:extLst>
            </p:cNvPr>
            <p:cNvSpPr txBox="1"/>
            <p:nvPr/>
          </p:nvSpPr>
          <p:spPr>
            <a:xfrm>
              <a:off x="4456424" y="3816140"/>
              <a:ext cx="989373" cy="70960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Thập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kỉ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10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năm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236" name="组合 1235">
            <a:extLst>
              <a:ext uri="{FF2B5EF4-FFF2-40B4-BE49-F238E27FC236}">
                <a16:creationId xmlns:a16="http://schemas.microsoft.com/office/drawing/2014/main" id="{C933B982-A19C-402F-970E-7B879B10CCC1}"/>
              </a:ext>
            </a:extLst>
          </p:cNvPr>
          <p:cNvGrpSpPr/>
          <p:nvPr/>
        </p:nvGrpSpPr>
        <p:grpSpPr>
          <a:xfrm>
            <a:off x="5666233" y="1739382"/>
            <a:ext cx="2739619" cy="2656839"/>
            <a:chOff x="6508067" y="2044835"/>
            <a:chExt cx="1864017" cy="1891301"/>
          </a:xfrm>
        </p:grpSpPr>
        <p:grpSp>
          <p:nvGrpSpPr>
            <p:cNvPr id="817" name="组合 816">
              <a:extLst>
                <a:ext uri="{FF2B5EF4-FFF2-40B4-BE49-F238E27FC236}">
                  <a16:creationId xmlns:a16="http://schemas.microsoft.com/office/drawing/2014/main" id="{89E117AA-FC7A-4FB8-AA79-5D210CB96FC1}"/>
                </a:ext>
              </a:extLst>
            </p:cNvPr>
            <p:cNvGrpSpPr/>
            <p:nvPr/>
          </p:nvGrpSpPr>
          <p:grpSpPr>
            <a:xfrm>
              <a:off x="6508067" y="2044835"/>
              <a:ext cx="1864017" cy="1891301"/>
              <a:chOff x="1016000" y="1347787"/>
              <a:chExt cx="2711450" cy="2751138"/>
            </a:xfrm>
          </p:grpSpPr>
          <p:grpSp>
            <p:nvGrpSpPr>
              <p:cNvPr id="818" name="Group 205">
                <a:extLst>
                  <a:ext uri="{FF2B5EF4-FFF2-40B4-BE49-F238E27FC236}">
                    <a16:creationId xmlns:a16="http://schemas.microsoft.com/office/drawing/2014/main" id="{E9FE03A7-FF1A-4D21-A31A-EAED30830D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463" y="1390650"/>
                <a:ext cx="2690813" cy="2700338"/>
                <a:chOff x="651" y="876"/>
                <a:chExt cx="1695" cy="1701"/>
              </a:xfrm>
            </p:grpSpPr>
            <p:sp>
              <p:nvSpPr>
                <p:cNvPr id="820" name="Freeform 5">
                  <a:extLst>
                    <a:ext uri="{FF2B5EF4-FFF2-40B4-BE49-F238E27FC236}">
                      <a16:creationId xmlns:a16="http://schemas.microsoft.com/office/drawing/2014/main" id="{65742D4C-AA94-4660-9556-EA5F303DC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" y="876"/>
                  <a:ext cx="1695" cy="1701"/>
                </a:xfrm>
                <a:custGeom>
                  <a:avLst/>
                  <a:gdLst>
                    <a:gd name="T0" fmla="*/ 485 w 957"/>
                    <a:gd name="T1" fmla="*/ 241 h 960"/>
                    <a:gd name="T2" fmla="*/ 422 w 957"/>
                    <a:gd name="T3" fmla="*/ 113 h 960"/>
                    <a:gd name="T4" fmla="*/ 349 w 957"/>
                    <a:gd name="T5" fmla="*/ 12 h 960"/>
                    <a:gd name="T6" fmla="*/ 350 w 957"/>
                    <a:gd name="T7" fmla="*/ 279 h 960"/>
                    <a:gd name="T8" fmla="*/ 293 w 957"/>
                    <a:gd name="T9" fmla="*/ 273 h 960"/>
                    <a:gd name="T10" fmla="*/ 205 w 957"/>
                    <a:gd name="T11" fmla="*/ 254 h 960"/>
                    <a:gd name="T12" fmla="*/ 75 w 957"/>
                    <a:gd name="T13" fmla="*/ 218 h 960"/>
                    <a:gd name="T14" fmla="*/ 158 w 957"/>
                    <a:gd name="T15" fmla="*/ 329 h 960"/>
                    <a:gd name="T16" fmla="*/ 261 w 957"/>
                    <a:gd name="T17" fmla="*/ 428 h 960"/>
                    <a:gd name="T18" fmla="*/ 118 w 957"/>
                    <a:gd name="T19" fmla="*/ 456 h 960"/>
                    <a:gd name="T20" fmla="*/ 0 w 957"/>
                    <a:gd name="T21" fmla="*/ 495 h 960"/>
                    <a:gd name="T22" fmla="*/ 163 w 957"/>
                    <a:gd name="T23" fmla="*/ 548 h 960"/>
                    <a:gd name="T24" fmla="*/ 210 w 957"/>
                    <a:gd name="T25" fmla="*/ 610 h 960"/>
                    <a:gd name="T26" fmla="*/ 160 w 957"/>
                    <a:gd name="T27" fmla="*/ 685 h 960"/>
                    <a:gd name="T28" fmla="*/ 77 w 957"/>
                    <a:gd name="T29" fmla="*/ 790 h 960"/>
                    <a:gd name="T30" fmla="*/ 253 w 957"/>
                    <a:gd name="T31" fmla="*/ 726 h 960"/>
                    <a:gd name="T32" fmla="*/ 341 w 957"/>
                    <a:gd name="T33" fmla="*/ 741 h 960"/>
                    <a:gd name="T34" fmla="*/ 330 w 957"/>
                    <a:gd name="T35" fmla="*/ 960 h 960"/>
                    <a:gd name="T36" fmla="*/ 414 w 957"/>
                    <a:gd name="T37" fmla="*/ 859 h 960"/>
                    <a:gd name="T38" fmla="*/ 466 w 957"/>
                    <a:gd name="T39" fmla="*/ 785 h 960"/>
                    <a:gd name="T40" fmla="*/ 508 w 957"/>
                    <a:gd name="T41" fmla="*/ 753 h 960"/>
                    <a:gd name="T42" fmla="*/ 551 w 957"/>
                    <a:gd name="T43" fmla="*/ 848 h 960"/>
                    <a:gd name="T44" fmla="*/ 628 w 957"/>
                    <a:gd name="T45" fmla="*/ 954 h 960"/>
                    <a:gd name="T46" fmla="*/ 648 w 957"/>
                    <a:gd name="T47" fmla="*/ 694 h 960"/>
                    <a:gd name="T48" fmla="*/ 701 w 957"/>
                    <a:gd name="T49" fmla="*/ 722 h 960"/>
                    <a:gd name="T50" fmla="*/ 772 w 957"/>
                    <a:gd name="T51" fmla="*/ 754 h 960"/>
                    <a:gd name="T52" fmla="*/ 877 w 957"/>
                    <a:gd name="T53" fmla="*/ 795 h 960"/>
                    <a:gd name="T54" fmla="*/ 740 w 957"/>
                    <a:gd name="T55" fmla="*/ 561 h 960"/>
                    <a:gd name="T56" fmla="*/ 851 w 957"/>
                    <a:gd name="T57" fmla="*/ 516 h 960"/>
                    <a:gd name="T58" fmla="*/ 957 w 957"/>
                    <a:gd name="T59" fmla="*/ 495 h 960"/>
                    <a:gd name="T60" fmla="*/ 834 w 957"/>
                    <a:gd name="T61" fmla="*/ 449 h 960"/>
                    <a:gd name="T62" fmla="*/ 733 w 957"/>
                    <a:gd name="T63" fmla="*/ 407 h 960"/>
                    <a:gd name="T64" fmla="*/ 791 w 957"/>
                    <a:gd name="T65" fmla="*/ 349 h 960"/>
                    <a:gd name="T66" fmla="*/ 913 w 957"/>
                    <a:gd name="T67" fmla="*/ 222 h 960"/>
                    <a:gd name="T68" fmla="*/ 871 w 957"/>
                    <a:gd name="T69" fmla="*/ 216 h 960"/>
                    <a:gd name="T70" fmla="*/ 667 w 957"/>
                    <a:gd name="T71" fmla="*/ 295 h 960"/>
                    <a:gd name="T72" fmla="*/ 611 w 957"/>
                    <a:gd name="T73" fmla="*/ 199 h 960"/>
                    <a:gd name="T74" fmla="*/ 617 w 957"/>
                    <a:gd name="T75" fmla="*/ 29 h 960"/>
                    <a:gd name="T76" fmla="*/ 567 w 957"/>
                    <a:gd name="T77" fmla="*/ 135 h 960"/>
                    <a:gd name="T78" fmla="*/ 485 w 957"/>
                    <a:gd name="T79" fmla="*/ 241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57" h="960">
                      <a:moveTo>
                        <a:pt x="485" y="241"/>
                      </a:moveTo>
                      <a:cubicBezTo>
                        <a:pt x="459" y="205"/>
                        <a:pt x="446" y="153"/>
                        <a:pt x="422" y="113"/>
                      </a:cubicBezTo>
                      <a:cubicBezTo>
                        <a:pt x="401" y="80"/>
                        <a:pt x="372" y="0"/>
                        <a:pt x="349" y="12"/>
                      </a:cubicBezTo>
                      <a:cubicBezTo>
                        <a:pt x="326" y="24"/>
                        <a:pt x="393" y="264"/>
                        <a:pt x="350" y="279"/>
                      </a:cubicBezTo>
                      <a:cubicBezTo>
                        <a:pt x="340" y="282"/>
                        <a:pt x="304" y="274"/>
                        <a:pt x="293" y="273"/>
                      </a:cubicBezTo>
                      <a:cubicBezTo>
                        <a:pt x="264" y="263"/>
                        <a:pt x="233" y="259"/>
                        <a:pt x="205" y="254"/>
                      </a:cubicBezTo>
                      <a:cubicBezTo>
                        <a:pt x="158" y="246"/>
                        <a:pt x="118" y="231"/>
                        <a:pt x="75" y="218"/>
                      </a:cubicBezTo>
                      <a:cubicBezTo>
                        <a:pt x="103" y="254"/>
                        <a:pt x="130" y="293"/>
                        <a:pt x="158" y="329"/>
                      </a:cubicBezTo>
                      <a:cubicBezTo>
                        <a:pt x="186" y="368"/>
                        <a:pt x="223" y="396"/>
                        <a:pt x="261" y="428"/>
                      </a:cubicBezTo>
                      <a:cubicBezTo>
                        <a:pt x="210" y="435"/>
                        <a:pt x="185" y="444"/>
                        <a:pt x="118" y="456"/>
                      </a:cubicBezTo>
                      <a:cubicBezTo>
                        <a:pt x="78" y="463"/>
                        <a:pt x="36" y="477"/>
                        <a:pt x="0" y="495"/>
                      </a:cubicBezTo>
                      <a:cubicBezTo>
                        <a:pt x="45" y="522"/>
                        <a:pt x="113" y="535"/>
                        <a:pt x="163" y="548"/>
                      </a:cubicBezTo>
                      <a:cubicBezTo>
                        <a:pt x="205" y="559"/>
                        <a:pt x="231" y="565"/>
                        <a:pt x="210" y="610"/>
                      </a:cubicBezTo>
                      <a:cubicBezTo>
                        <a:pt x="197" y="638"/>
                        <a:pt x="176" y="660"/>
                        <a:pt x="160" y="685"/>
                      </a:cubicBezTo>
                      <a:cubicBezTo>
                        <a:pt x="137" y="716"/>
                        <a:pt x="93" y="760"/>
                        <a:pt x="77" y="790"/>
                      </a:cubicBezTo>
                      <a:cubicBezTo>
                        <a:pt x="130" y="781"/>
                        <a:pt x="203" y="745"/>
                        <a:pt x="253" y="726"/>
                      </a:cubicBezTo>
                      <a:cubicBezTo>
                        <a:pt x="291" y="713"/>
                        <a:pt x="330" y="686"/>
                        <a:pt x="341" y="741"/>
                      </a:cubicBezTo>
                      <a:cubicBezTo>
                        <a:pt x="354" y="812"/>
                        <a:pt x="332" y="889"/>
                        <a:pt x="330" y="960"/>
                      </a:cubicBezTo>
                      <a:cubicBezTo>
                        <a:pt x="349" y="922"/>
                        <a:pt x="388" y="892"/>
                        <a:pt x="414" y="859"/>
                      </a:cubicBezTo>
                      <a:cubicBezTo>
                        <a:pt x="433" y="835"/>
                        <a:pt x="450" y="811"/>
                        <a:pt x="466" y="785"/>
                      </a:cubicBezTo>
                      <a:cubicBezTo>
                        <a:pt x="474" y="772"/>
                        <a:pt x="489" y="743"/>
                        <a:pt x="508" y="753"/>
                      </a:cubicBezTo>
                      <a:cubicBezTo>
                        <a:pt x="535" y="767"/>
                        <a:pt x="535" y="824"/>
                        <a:pt x="551" y="848"/>
                      </a:cubicBezTo>
                      <a:cubicBezTo>
                        <a:pt x="572" y="879"/>
                        <a:pt x="600" y="930"/>
                        <a:pt x="628" y="954"/>
                      </a:cubicBezTo>
                      <a:cubicBezTo>
                        <a:pt x="633" y="919"/>
                        <a:pt x="607" y="700"/>
                        <a:pt x="648" y="694"/>
                      </a:cubicBezTo>
                      <a:cubicBezTo>
                        <a:pt x="663" y="690"/>
                        <a:pt x="688" y="715"/>
                        <a:pt x="701" y="722"/>
                      </a:cubicBezTo>
                      <a:cubicBezTo>
                        <a:pt x="725" y="737"/>
                        <a:pt x="746" y="745"/>
                        <a:pt x="772" y="754"/>
                      </a:cubicBezTo>
                      <a:cubicBezTo>
                        <a:pt x="808" y="765"/>
                        <a:pt x="841" y="784"/>
                        <a:pt x="877" y="795"/>
                      </a:cubicBezTo>
                      <a:cubicBezTo>
                        <a:pt x="858" y="750"/>
                        <a:pt x="691" y="613"/>
                        <a:pt x="740" y="561"/>
                      </a:cubicBezTo>
                      <a:cubicBezTo>
                        <a:pt x="759" y="540"/>
                        <a:pt x="826" y="525"/>
                        <a:pt x="851" y="516"/>
                      </a:cubicBezTo>
                      <a:cubicBezTo>
                        <a:pt x="886" y="507"/>
                        <a:pt x="922" y="505"/>
                        <a:pt x="957" y="495"/>
                      </a:cubicBezTo>
                      <a:cubicBezTo>
                        <a:pt x="944" y="473"/>
                        <a:pt x="860" y="458"/>
                        <a:pt x="834" y="449"/>
                      </a:cubicBezTo>
                      <a:cubicBezTo>
                        <a:pt x="800" y="437"/>
                        <a:pt x="768" y="417"/>
                        <a:pt x="733" y="407"/>
                      </a:cubicBezTo>
                      <a:cubicBezTo>
                        <a:pt x="740" y="385"/>
                        <a:pt x="772" y="364"/>
                        <a:pt x="791" y="349"/>
                      </a:cubicBezTo>
                      <a:cubicBezTo>
                        <a:pt x="815" y="329"/>
                        <a:pt x="905" y="246"/>
                        <a:pt x="913" y="222"/>
                      </a:cubicBezTo>
                      <a:cubicBezTo>
                        <a:pt x="924" y="190"/>
                        <a:pt x="888" y="209"/>
                        <a:pt x="871" y="216"/>
                      </a:cubicBezTo>
                      <a:cubicBezTo>
                        <a:pt x="802" y="246"/>
                        <a:pt x="744" y="289"/>
                        <a:pt x="667" y="295"/>
                      </a:cubicBezTo>
                      <a:cubicBezTo>
                        <a:pt x="607" y="299"/>
                        <a:pt x="609" y="244"/>
                        <a:pt x="611" y="199"/>
                      </a:cubicBezTo>
                      <a:cubicBezTo>
                        <a:pt x="613" y="143"/>
                        <a:pt x="646" y="37"/>
                        <a:pt x="617" y="29"/>
                      </a:cubicBezTo>
                      <a:cubicBezTo>
                        <a:pt x="607" y="26"/>
                        <a:pt x="590" y="81"/>
                        <a:pt x="567" y="135"/>
                      </a:cubicBezTo>
                      <a:cubicBezTo>
                        <a:pt x="545" y="190"/>
                        <a:pt x="517" y="245"/>
                        <a:pt x="485" y="24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1" name="Freeform 6">
                  <a:extLst>
                    <a:ext uri="{FF2B5EF4-FFF2-40B4-BE49-F238E27FC236}">
                      <a16:creationId xmlns:a16="http://schemas.microsoft.com/office/drawing/2014/main" id="{695307E7-27BA-4654-A4D3-CCACFD40A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481"/>
                  <a:ext cx="23" cy="25"/>
                </a:xfrm>
                <a:custGeom>
                  <a:avLst/>
                  <a:gdLst>
                    <a:gd name="T0" fmla="*/ 6 w 13"/>
                    <a:gd name="T1" fmla="*/ 0 h 14"/>
                    <a:gd name="T2" fmla="*/ 1 w 13"/>
                    <a:gd name="T3" fmla="*/ 2 h 14"/>
                    <a:gd name="T4" fmla="*/ 0 w 13"/>
                    <a:gd name="T5" fmla="*/ 11 h 14"/>
                    <a:gd name="T6" fmla="*/ 6 w 13"/>
                    <a:gd name="T7" fmla="*/ 14 h 14"/>
                    <a:gd name="T8" fmla="*/ 13 w 13"/>
                    <a:gd name="T9" fmla="*/ 7 h 14"/>
                    <a:gd name="T10" fmla="*/ 6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6" y="0"/>
                      </a:moveTo>
                      <a:cubicBezTo>
                        <a:pt x="4" y="0"/>
                        <a:pt x="2" y="1"/>
                        <a:pt x="1" y="2"/>
                      </a:cubicBezTo>
                      <a:cubicBezTo>
                        <a:pt x="1" y="5"/>
                        <a:pt x="0" y="8"/>
                        <a:pt x="0" y="11"/>
                      </a:cubicBezTo>
                      <a:cubicBezTo>
                        <a:pt x="1" y="13"/>
                        <a:pt x="3" y="14"/>
                        <a:pt x="6" y="14"/>
                      </a:cubicBezTo>
                      <a:cubicBezTo>
                        <a:pt x="10" y="14"/>
                        <a:pt x="13" y="11"/>
                        <a:pt x="13" y="7"/>
                      </a:cubicBezTo>
                      <a:cubicBezTo>
                        <a:pt x="13" y="3"/>
                        <a:pt x="10" y="0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2" name="Freeform 7">
                  <a:extLst>
                    <a:ext uri="{FF2B5EF4-FFF2-40B4-BE49-F238E27FC236}">
                      <a16:creationId xmlns:a16="http://schemas.microsoft.com/office/drawing/2014/main" id="{BE680029-A3F5-4210-936C-A9946FC8E5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2538"/>
                  <a:ext cx="21" cy="30"/>
                </a:xfrm>
                <a:custGeom>
                  <a:avLst/>
                  <a:gdLst>
                    <a:gd name="T0" fmla="*/ 7 w 12"/>
                    <a:gd name="T1" fmla="*/ 0 h 17"/>
                    <a:gd name="T2" fmla="*/ 1 w 12"/>
                    <a:gd name="T3" fmla="*/ 2 h 17"/>
                    <a:gd name="T4" fmla="*/ 0 w 12"/>
                    <a:gd name="T5" fmla="*/ 15 h 17"/>
                    <a:gd name="T6" fmla="*/ 3 w 12"/>
                    <a:gd name="T7" fmla="*/ 17 h 17"/>
                    <a:gd name="T8" fmla="*/ 12 w 12"/>
                    <a:gd name="T9" fmla="*/ 2 h 17"/>
                    <a:gd name="T10" fmla="*/ 7 w 12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7" y="0"/>
                      </a:move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1" y="6"/>
                        <a:pt x="0" y="11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2"/>
                        <a:pt x="9" y="7"/>
                        <a:pt x="12" y="2"/>
                      </a:cubicBezTo>
                      <a:cubicBezTo>
                        <a:pt x="11" y="1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3" name="Oval 8">
                  <a:extLst>
                    <a:ext uri="{FF2B5EF4-FFF2-40B4-BE49-F238E27FC236}">
                      <a16:creationId xmlns:a16="http://schemas.microsoft.com/office/drawing/2014/main" id="{D404FEF0-1E1B-485A-933B-B77CAED405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49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4" name="Oval 9">
                  <a:extLst>
                    <a:ext uri="{FF2B5EF4-FFF2-40B4-BE49-F238E27FC236}">
                      <a16:creationId xmlns:a16="http://schemas.microsoft.com/office/drawing/2014/main" id="{78620326-DFCB-4E04-A824-80FDB2E98C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210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5" name="Freeform 10">
                  <a:extLst>
                    <a:ext uri="{FF2B5EF4-FFF2-40B4-BE49-F238E27FC236}">
                      <a16:creationId xmlns:a16="http://schemas.microsoft.com/office/drawing/2014/main" id="{9205085E-4B50-4DA9-BDD5-3444CB1E5B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" y="2104"/>
                  <a:ext cx="30" cy="30"/>
                </a:xfrm>
                <a:custGeom>
                  <a:avLst/>
                  <a:gdLst>
                    <a:gd name="T0" fmla="*/ 11 w 17"/>
                    <a:gd name="T1" fmla="*/ 0 h 17"/>
                    <a:gd name="T2" fmla="*/ 0 w 17"/>
                    <a:gd name="T3" fmla="*/ 13 h 17"/>
                    <a:gd name="T4" fmla="*/ 8 w 17"/>
                    <a:gd name="T5" fmla="*/ 17 h 17"/>
                    <a:gd name="T6" fmla="*/ 17 w 17"/>
                    <a:gd name="T7" fmla="*/ 8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7" y="4"/>
                        <a:pt x="4" y="8"/>
                        <a:pt x="0" y="13"/>
                      </a:cubicBezTo>
                      <a:cubicBezTo>
                        <a:pt x="2" y="16"/>
                        <a:pt x="4" y="17"/>
                        <a:pt x="8" y="17"/>
                      </a:cubicBezTo>
                      <a:cubicBezTo>
                        <a:pt x="13" y="17"/>
                        <a:pt x="17" y="13"/>
                        <a:pt x="17" y="8"/>
                      </a:cubicBezTo>
                      <a:cubicBezTo>
                        <a:pt x="17" y="4"/>
                        <a:pt x="14" y="1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6" name="Oval 11">
                  <a:extLst>
                    <a:ext uri="{FF2B5EF4-FFF2-40B4-BE49-F238E27FC236}">
                      <a16:creationId xmlns:a16="http://schemas.microsoft.com/office/drawing/2014/main" id="{89569DEC-89A7-4812-A21C-D65D9A11D5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20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7" name="Oval 12">
                  <a:extLst>
                    <a:ext uri="{FF2B5EF4-FFF2-40B4-BE49-F238E27FC236}">
                      <a16:creationId xmlns:a16="http://schemas.microsoft.com/office/drawing/2014/main" id="{6F0D75EB-153A-406E-B1FB-ADB4F087CE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8" name="Oval 13">
                  <a:extLst>
                    <a:ext uri="{FF2B5EF4-FFF2-40B4-BE49-F238E27FC236}">
                      <a16:creationId xmlns:a16="http://schemas.microsoft.com/office/drawing/2014/main" id="{72D6DC32-2E3D-48D5-B1A6-C1BB3A6D9A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11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9" name="Oval 14">
                  <a:extLst>
                    <a:ext uri="{FF2B5EF4-FFF2-40B4-BE49-F238E27FC236}">
                      <a16:creationId xmlns:a16="http://schemas.microsoft.com/office/drawing/2014/main" id="{F503D823-51E2-4653-9917-AFD848A517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0" name="Freeform 15">
                  <a:extLst>
                    <a:ext uri="{FF2B5EF4-FFF2-40B4-BE49-F238E27FC236}">
                      <a16:creationId xmlns:a16="http://schemas.microsoft.com/office/drawing/2014/main" id="{BCC31B2A-E748-493E-A09D-EBA2A13A56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" y="2194"/>
                  <a:ext cx="23" cy="16"/>
                </a:xfrm>
                <a:custGeom>
                  <a:avLst/>
                  <a:gdLst>
                    <a:gd name="T0" fmla="*/ 7 w 13"/>
                    <a:gd name="T1" fmla="*/ 0 h 9"/>
                    <a:gd name="T2" fmla="*/ 0 w 13"/>
                    <a:gd name="T3" fmla="*/ 7 h 9"/>
                    <a:gd name="T4" fmla="*/ 0 w 13"/>
                    <a:gd name="T5" fmla="*/ 9 h 9"/>
                    <a:gd name="T6" fmla="*/ 13 w 13"/>
                    <a:gd name="T7" fmla="*/ 3 h 9"/>
                    <a:gd name="T8" fmla="*/ 7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4" y="7"/>
                        <a:pt x="8" y="5"/>
                        <a:pt x="13" y="3"/>
                      </a:cubicBezTo>
                      <a:cubicBezTo>
                        <a:pt x="11" y="2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1" name="Freeform 16">
                  <a:extLst>
                    <a:ext uri="{FF2B5EF4-FFF2-40B4-BE49-F238E27FC236}">
                      <a16:creationId xmlns:a16="http://schemas.microsoft.com/office/drawing/2014/main" id="{4F83A8E0-CACA-4F93-BF7F-8473FA070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2146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8 w 18"/>
                    <a:gd name="T3" fmla="*/ 0 h 18"/>
                    <a:gd name="T4" fmla="*/ 0 w 18"/>
                    <a:gd name="T5" fmla="*/ 11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4"/>
                        <a:pt x="3" y="7"/>
                        <a:pt x="0" y="11"/>
                      </a:cubicBezTo>
                      <a:cubicBezTo>
                        <a:pt x="0" y="15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2" name="Oval 17">
                  <a:extLst>
                    <a:ext uri="{FF2B5EF4-FFF2-40B4-BE49-F238E27FC236}">
                      <a16:creationId xmlns:a16="http://schemas.microsoft.com/office/drawing/2014/main" id="{F1686AD9-61B4-4524-9406-E525E1543A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3" name="Oval 18">
                  <a:extLst>
                    <a:ext uri="{FF2B5EF4-FFF2-40B4-BE49-F238E27FC236}">
                      <a16:creationId xmlns:a16="http://schemas.microsoft.com/office/drawing/2014/main" id="{317D4591-7184-4FAB-B238-1947E3875D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4" name="Oval 19">
                  <a:extLst>
                    <a:ext uri="{FF2B5EF4-FFF2-40B4-BE49-F238E27FC236}">
                      <a16:creationId xmlns:a16="http://schemas.microsoft.com/office/drawing/2014/main" id="{03EB1D3C-CBD6-497B-8DF7-257D6A8D33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5" name="Oval 20">
                  <a:extLst>
                    <a:ext uri="{FF2B5EF4-FFF2-40B4-BE49-F238E27FC236}">
                      <a16:creationId xmlns:a16="http://schemas.microsoft.com/office/drawing/2014/main" id="{8E873DEA-B1D0-42B6-B8E5-59BFF9753B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" y="224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6" name="Freeform 21">
                  <a:extLst>
                    <a:ext uri="{FF2B5EF4-FFF2-40B4-BE49-F238E27FC236}">
                      <a16:creationId xmlns:a16="http://schemas.microsoft.com/office/drawing/2014/main" id="{2546F6BC-AC51-46FE-94BE-F406680F01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" y="2242"/>
                  <a:ext cx="19" cy="9"/>
                </a:xfrm>
                <a:custGeom>
                  <a:avLst/>
                  <a:gdLst>
                    <a:gd name="T0" fmla="*/ 8 w 11"/>
                    <a:gd name="T1" fmla="*/ 0 h 5"/>
                    <a:gd name="T2" fmla="*/ 0 w 11"/>
                    <a:gd name="T3" fmla="*/ 5 h 5"/>
                    <a:gd name="T4" fmla="*/ 11 w 11"/>
                    <a:gd name="T5" fmla="*/ 1 h 5"/>
                    <a:gd name="T6" fmla="*/ 8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4" y="0"/>
                        <a:pt x="1" y="2"/>
                        <a:pt x="0" y="5"/>
                      </a:cubicBezTo>
                      <a:cubicBezTo>
                        <a:pt x="3" y="4"/>
                        <a:pt x="7" y="2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7" name="Oval 22">
                  <a:extLst>
                    <a:ext uri="{FF2B5EF4-FFF2-40B4-BE49-F238E27FC236}">
                      <a16:creationId xmlns:a16="http://schemas.microsoft.com/office/drawing/2014/main" id="{379EB43E-6B1E-4419-98F5-8D9E02DCF1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20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8" name="Oval 23">
                  <a:extLst>
                    <a:ext uri="{FF2B5EF4-FFF2-40B4-BE49-F238E27FC236}">
                      <a16:creationId xmlns:a16="http://schemas.microsoft.com/office/drawing/2014/main" id="{57C87179-55F8-475D-AA31-340F25A2E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207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9" name="Oval 24">
                  <a:extLst>
                    <a:ext uri="{FF2B5EF4-FFF2-40B4-BE49-F238E27FC236}">
                      <a16:creationId xmlns:a16="http://schemas.microsoft.com/office/drawing/2014/main" id="{8791B20D-37CF-4521-95A5-2CE32E6EBB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2122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0" name="Oval 25">
                  <a:extLst>
                    <a:ext uri="{FF2B5EF4-FFF2-40B4-BE49-F238E27FC236}">
                      <a16:creationId xmlns:a16="http://schemas.microsoft.com/office/drawing/2014/main" id="{E529A452-CE6A-4CD7-8119-6456A7CA69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07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1" name="Freeform 26">
                  <a:extLst>
                    <a:ext uri="{FF2B5EF4-FFF2-40B4-BE49-F238E27FC236}">
                      <a16:creationId xmlns:a16="http://schemas.microsoft.com/office/drawing/2014/main" id="{97D07F21-76EE-4C19-8C29-D1B3D75FE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" y="2129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7 h 18"/>
                    <a:gd name="T4" fmla="*/ 8 w 18"/>
                    <a:gd name="T5" fmla="*/ 18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5" y="0"/>
                        <a:pt x="1" y="3"/>
                        <a:pt x="0" y="7"/>
                      </a:cubicBezTo>
                      <a:cubicBezTo>
                        <a:pt x="3" y="9"/>
                        <a:pt x="6" y="13"/>
                        <a:pt x="8" y="18"/>
                      </a:cubicBezTo>
                      <a:cubicBezTo>
                        <a:pt x="8" y="18"/>
                        <a:pt x="9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2" name="Oval 27">
                  <a:extLst>
                    <a:ext uri="{FF2B5EF4-FFF2-40B4-BE49-F238E27FC236}">
                      <a16:creationId xmlns:a16="http://schemas.microsoft.com/office/drawing/2014/main" id="{F8294899-8E13-4A46-9F0C-1B224CD49E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2138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3" name="Oval 28">
                  <a:extLst>
                    <a:ext uri="{FF2B5EF4-FFF2-40B4-BE49-F238E27FC236}">
                      <a16:creationId xmlns:a16="http://schemas.microsoft.com/office/drawing/2014/main" id="{1F1C9E96-9A10-444E-95F2-2EAD0A402E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20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4" name="Oval 29">
                  <a:extLst>
                    <a:ext uri="{FF2B5EF4-FFF2-40B4-BE49-F238E27FC236}">
                      <a16:creationId xmlns:a16="http://schemas.microsoft.com/office/drawing/2014/main" id="{0E0A45A9-5FDF-4E99-8E84-4ACB946F40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207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5" name="Oval 30">
                  <a:extLst>
                    <a:ext uri="{FF2B5EF4-FFF2-40B4-BE49-F238E27FC236}">
                      <a16:creationId xmlns:a16="http://schemas.microsoft.com/office/drawing/2014/main" id="{90E8C407-F0F3-447B-92AA-12F5E65BDD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21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6" name="Oval 31">
                  <a:extLst>
                    <a:ext uri="{FF2B5EF4-FFF2-40B4-BE49-F238E27FC236}">
                      <a16:creationId xmlns:a16="http://schemas.microsoft.com/office/drawing/2014/main" id="{B458D3F7-D32C-4B4A-A912-62CFA7116E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2083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7" name="Oval 32">
                  <a:extLst>
                    <a:ext uri="{FF2B5EF4-FFF2-40B4-BE49-F238E27FC236}">
                      <a16:creationId xmlns:a16="http://schemas.microsoft.com/office/drawing/2014/main" id="{3AEE90FF-880F-49DA-AFA7-758DEA92C4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219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8" name="Oval 33">
                  <a:extLst>
                    <a:ext uri="{FF2B5EF4-FFF2-40B4-BE49-F238E27FC236}">
                      <a16:creationId xmlns:a16="http://schemas.microsoft.com/office/drawing/2014/main" id="{F8F31AB0-45DA-487A-A98D-3AF88329DA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9" name="Freeform 34">
                  <a:extLst>
                    <a:ext uri="{FF2B5EF4-FFF2-40B4-BE49-F238E27FC236}">
                      <a16:creationId xmlns:a16="http://schemas.microsoft.com/office/drawing/2014/main" id="{65E7E324-239C-4826-A339-351DFF7E0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2203"/>
                  <a:ext cx="21" cy="32"/>
                </a:xfrm>
                <a:custGeom>
                  <a:avLst/>
                  <a:gdLst>
                    <a:gd name="T0" fmla="*/ 3 w 12"/>
                    <a:gd name="T1" fmla="*/ 0 h 18"/>
                    <a:gd name="T2" fmla="*/ 0 w 12"/>
                    <a:gd name="T3" fmla="*/ 0 h 18"/>
                    <a:gd name="T4" fmla="*/ 2 w 12"/>
                    <a:gd name="T5" fmla="*/ 18 h 18"/>
                    <a:gd name="T6" fmla="*/ 3 w 12"/>
                    <a:gd name="T7" fmla="*/ 18 h 18"/>
                    <a:gd name="T8" fmla="*/ 12 w 12"/>
                    <a:gd name="T9" fmla="*/ 9 h 18"/>
                    <a:gd name="T10" fmla="*/ 3 w 12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6"/>
                        <a:pt x="1" y="12"/>
                        <a:pt x="2" y="18"/>
                      </a:cubicBezTo>
                      <a:cubicBezTo>
                        <a:pt x="2" y="18"/>
                        <a:pt x="2" y="18"/>
                        <a:pt x="3" y="18"/>
                      </a:cubicBezTo>
                      <a:cubicBezTo>
                        <a:pt x="8" y="18"/>
                        <a:pt x="12" y="14"/>
                        <a:pt x="12" y="9"/>
                      </a:cubicBezTo>
                      <a:cubicBezTo>
                        <a:pt x="12" y="4"/>
                        <a:pt x="8" y="0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0" name="Freeform 35">
                  <a:extLst>
                    <a:ext uri="{FF2B5EF4-FFF2-40B4-BE49-F238E27FC236}">
                      <a16:creationId xmlns:a16="http://schemas.microsoft.com/office/drawing/2014/main" id="{054095CB-053E-4FF1-861B-EBE1D4D1D1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" y="2191"/>
                  <a:ext cx="32" cy="21"/>
                </a:xfrm>
                <a:custGeom>
                  <a:avLst/>
                  <a:gdLst>
                    <a:gd name="T0" fmla="*/ 9 w 18"/>
                    <a:gd name="T1" fmla="*/ 0 h 12"/>
                    <a:gd name="T2" fmla="*/ 0 w 18"/>
                    <a:gd name="T3" fmla="*/ 9 h 12"/>
                    <a:gd name="T4" fmla="*/ 0 w 18"/>
                    <a:gd name="T5" fmla="*/ 10 h 12"/>
                    <a:gd name="T6" fmla="*/ 7 w 18"/>
                    <a:gd name="T7" fmla="*/ 9 h 12"/>
                    <a:gd name="T8" fmla="*/ 15 w 18"/>
                    <a:gd name="T9" fmla="*/ 11 h 12"/>
                    <a:gd name="T10" fmla="*/ 17 w 18"/>
                    <a:gd name="T11" fmla="*/ 12 h 12"/>
                    <a:gd name="T12" fmla="*/ 18 w 18"/>
                    <a:gd name="T13" fmla="*/ 9 h 12"/>
                    <a:gd name="T14" fmla="*/ 9 w 1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2" y="9"/>
                        <a:pt x="5" y="9"/>
                        <a:pt x="7" y="9"/>
                      </a:cubicBezTo>
                      <a:cubicBezTo>
                        <a:pt x="10" y="9"/>
                        <a:pt x="12" y="9"/>
                        <a:pt x="15" y="11"/>
                      </a:cubicBezTo>
                      <a:cubicBezTo>
                        <a:pt x="16" y="11"/>
                        <a:pt x="16" y="12"/>
                        <a:pt x="17" y="12"/>
                      </a:cubicBezTo>
                      <a:cubicBezTo>
                        <a:pt x="17" y="11"/>
                        <a:pt x="18" y="10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1" name="Oval 36">
                  <a:extLst>
                    <a:ext uri="{FF2B5EF4-FFF2-40B4-BE49-F238E27FC236}">
                      <a16:creationId xmlns:a16="http://schemas.microsoft.com/office/drawing/2014/main" id="{C1F0C124-9223-4DE6-8C5C-23FB0990D8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2166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2" name="Oval 37">
                  <a:extLst>
                    <a:ext uri="{FF2B5EF4-FFF2-40B4-BE49-F238E27FC236}">
                      <a16:creationId xmlns:a16="http://schemas.microsoft.com/office/drawing/2014/main" id="{ADB3E7CA-DDDD-4153-9E78-CB713C72B2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221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3" name="Oval 38">
                  <a:extLst>
                    <a:ext uri="{FF2B5EF4-FFF2-40B4-BE49-F238E27FC236}">
                      <a16:creationId xmlns:a16="http://schemas.microsoft.com/office/drawing/2014/main" id="{DD6EBD08-2AA1-4059-BEB5-58EE8F0E8C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21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4" name="Oval 39">
                  <a:extLst>
                    <a:ext uri="{FF2B5EF4-FFF2-40B4-BE49-F238E27FC236}">
                      <a16:creationId xmlns:a16="http://schemas.microsoft.com/office/drawing/2014/main" id="{EA700AAA-0CFA-4F12-9963-0C9E08A86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230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5" name="Oval 40">
                  <a:extLst>
                    <a:ext uri="{FF2B5EF4-FFF2-40B4-BE49-F238E27FC236}">
                      <a16:creationId xmlns:a16="http://schemas.microsoft.com/office/drawing/2014/main" id="{368854AD-A9F1-472E-8251-48BB051313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2260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6" name="Oval 41">
                  <a:extLst>
                    <a:ext uri="{FF2B5EF4-FFF2-40B4-BE49-F238E27FC236}">
                      <a16:creationId xmlns:a16="http://schemas.microsoft.com/office/drawing/2014/main" id="{A3DC1A35-8F8E-4393-B99D-4CF81C78B1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30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7" name="Oval 42">
                  <a:extLst>
                    <a:ext uri="{FF2B5EF4-FFF2-40B4-BE49-F238E27FC236}">
                      <a16:creationId xmlns:a16="http://schemas.microsoft.com/office/drawing/2014/main" id="{3A753180-7281-40B6-8038-36BF11DE97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226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8" name="Freeform 43">
                  <a:extLst>
                    <a:ext uri="{FF2B5EF4-FFF2-40B4-BE49-F238E27FC236}">
                      <a16:creationId xmlns:a16="http://schemas.microsoft.com/office/drawing/2014/main" id="{815AFCFF-10A8-44A4-A6A2-BE33F253E3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4" y="2246"/>
                  <a:ext cx="23" cy="26"/>
                </a:xfrm>
                <a:custGeom>
                  <a:avLst/>
                  <a:gdLst>
                    <a:gd name="T0" fmla="*/ 8 w 13"/>
                    <a:gd name="T1" fmla="*/ 0 h 15"/>
                    <a:gd name="T2" fmla="*/ 0 w 13"/>
                    <a:gd name="T3" fmla="*/ 8 h 15"/>
                    <a:gd name="T4" fmla="*/ 5 w 13"/>
                    <a:gd name="T5" fmla="*/ 15 h 15"/>
                    <a:gd name="T6" fmla="*/ 7 w 13"/>
                    <a:gd name="T7" fmla="*/ 12 h 15"/>
                    <a:gd name="T8" fmla="*/ 13 w 13"/>
                    <a:gd name="T9" fmla="*/ 2 h 15"/>
                    <a:gd name="T10" fmla="*/ 8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5" y="15"/>
                      </a:cubicBezTo>
                      <a:cubicBezTo>
                        <a:pt x="6" y="14"/>
                        <a:pt x="6" y="13"/>
                        <a:pt x="7" y="12"/>
                      </a:cubicBezTo>
                      <a:cubicBezTo>
                        <a:pt x="9" y="9"/>
                        <a:pt x="11" y="6"/>
                        <a:pt x="13" y="2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9" name="Oval 44">
                  <a:extLst>
                    <a:ext uri="{FF2B5EF4-FFF2-40B4-BE49-F238E27FC236}">
                      <a16:creationId xmlns:a16="http://schemas.microsoft.com/office/drawing/2014/main" id="{6303F69E-8551-420B-98E9-2CAE2946F3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21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0" name="Freeform 45">
                  <a:extLst>
                    <a:ext uri="{FF2B5EF4-FFF2-40B4-BE49-F238E27FC236}">
                      <a16:creationId xmlns:a16="http://schemas.microsoft.com/office/drawing/2014/main" id="{736A2BF0-9573-4026-BA91-950B18029C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2131"/>
                  <a:ext cx="11" cy="21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7 h 12"/>
                    <a:gd name="T4" fmla="*/ 2 w 6"/>
                    <a:gd name="T5" fmla="*/ 12 h 12"/>
                    <a:gd name="T6" fmla="*/ 6 w 6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cubicBezTo>
                        <a:pt x="2" y="1"/>
                        <a:pt x="0" y="4"/>
                        <a:pt x="0" y="7"/>
                      </a:cubicBezTo>
                      <a:cubicBezTo>
                        <a:pt x="0" y="9"/>
                        <a:pt x="1" y="11"/>
                        <a:pt x="2" y="12"/>
                      </a:cubicBezTo>
                      <a:cubicBezTo>
                        <a:pt x="3" y="8"/>
                        <a:pt x="4" y="4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1" name="Oval 46">
                  <a:extLst>
                    <a:ext uri="{FF2B5EF4-FFF2-40B4-BE49-F238E27FC236}">
                      <a16:creationId xmlns:a16="http://schemas.microsoft.com/office/drawing/2014/main" id="{EAC30FD5-5616-40B4-A391-FEA1CAB3F5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208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2" name="Oval 47">
                  <a:extLst>
                    <a:ext uri="{FF2B5EF4-FFF2-40B4-BE49-F238E27FC236}">
                      <a16:creationId xmlns:a16="http://schemas.microsoft.com/office/drawing/2014/main" id="{4DB7A2B3-2948-4E9D-A13A-2C15585FD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2139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3" name="Oval 48">
                  <a:extLst>
                    <a:ext uri="{FF2B5EF4-FFF2-40B4-BE49-F238E27FC236}">
                      <a16:creationId xmlns:a16="http://schemas.microsoft.com/office/drawing/2014/main" id="{80E22D20-7388-4A70-8D78-2753B0A259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214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4" name="Oval 49">
                  <a:extLst>
                    <a:ext uri="{FF2B5EF4-FFF2-40B4-BE49-F238E27FC236}">
                      <a16:creationId xmlns:a16="http://schemas.microsoft.com/office/drawing/2014/main" id="{6B26CE34-E026-4C6F-A759-6B09D4D7E0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5" name="Oval 50">
                  <a:extLst>
                    <a:ext uri="{FF2B5EF4-FFF2-40B4-BE49-F238E27FC236}">
                      <a16:creationId xmlns:a16="http://schemas.microsoft.com/office/drawing/2014/main" id="{49BCD21C-0ED5-4FAB-9B35-2510A30A52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084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6" name="Freeform 51">
                  <a:extLst>
                    <a:ext uri="{FF2B5EF4-FFF2-40B4-BE49-F238E27FC236}">
                      <a16:creationId xmlns:a16="http://schemas.microsoft.com/office/drawing/2014/main" id="{4B86E0A6-A289-4AE8-B7E8-EB0F42973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092"/>
                  <a:ext cx="28" cy="21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0 w 16"/>
                    <a:gd name="T5" fmla="*/ 8 h 12"/>
                    <a:gd name="T6" fmla="*/ 14 w 16"/>
                    <a:gd name="T7" fmla="*/ 12 h 12"/>
                    <a:gd name="T8" fmla="*/ 16 w 16"/>
                    <a:gd name="T9" fmla="*/ 8 h 12"/>
                    <a:gd name="T10" fmla="*/ 8 w 16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8"/>
                        <a:pt x="9" y="9"/>
                        <a:pt x="14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7" name="Oval 52">
                  <a:extLst>
                    <a:ext uri="{FF2B5EF4-FFF2-40B4-BE49-F238E27FC236}">
                      <a16:creationId xmlns:a16="http://schemas.microsoft.com/office/drawing/2014/main" id="{4016F5BC-DF81-4351-976F-4EC648C166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222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8" name="Oval 53">
                  <a:extLst>
                    <a:ext uri="{FF2B5EF4-FFF2-40B4-BE49-F238E27FC236}">
                      <a16:creationId xmlns:a16="http://schemas.microsoft.com/office/drawing/2014/main" id="{B8289E9A-1F91-482F-B9BC-BA4AD96DF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22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9" name="Oval 54">
                  <a:extLst>
                    <a:ext uri="{FF2B5EF4-FFF2-40B4-BE49-F238E27FC236}">
                      <a16:creationId xmlns:a16="http://schemas.microsoft.com/office/drawing/2014/main" id="{268691FA-5514-4B2A-A1E6-EFA4EF16B7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220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0" name="Oval 55">
                  <a:extLst>
                    <a:ext uri="{FF2B5EF4-FFF2-40B4-BE49-F238E27FC236}">
                      <a16:creationId xmlns:a16="http://schemas.microsoft.com/office/drawing/2014/main" id="{2E722A54-7356-4EC7-8040-916B059337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214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1" name="Freeform 56">
                  <a:extLst>
                    <a:ext uri="{FF2B5EF4-FFF2-40B4-BE49-F238E27FC236}">
                      <a16:creationId xmlns:a16="http://schemas.microsoft.com/office/drawing/2014/main" id="{AA040C8F-CCAD-4D27-95EF-5BB669448F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2262"/>
                  <a:ext cx="16" cy="24"/>
                </a:xfrm>
                <a:custGeom>
                  <a:avLst/>
                  <a:gdLst>
                    <a:gd name="T0" fmla="*/ 2 w 9"/>
                    <a:gd name="T1" fmla="*/ 0 h 14"/>
                    <a:gd name="T2" fmla="*/ 0 w 9"/>
                    <a:gd name="T3" fmla="*/ 0 h 14"/>
                    <a:gd name="T4" fmla="*/ 4 w 9"/>
                    <a:gd name="T5" fmla="*/ 14 h 14"/>
                    <a:gd name="T6" fmla="*/ 9 w 9"/>
                    <a:gd name="T7" fmla="*/ 7 h 14"/>
                    <a:gd name="T8" fmla="*/ 2 w 9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4"/>
                        <a:pt x="3" y="9"/>
                        <a:pt x="4" y="14"/>
                      </a:cubicBezTo>
                      <a:cubicBezTo>
                        <a:pt x="7" y="13"/>
                        <a:pt x="9" y="10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2" name="Oval 57">
                  <a:extLst>
                    <a:ext uri="{FF2B5EF4-FFF2-40B4-BE49-F238E27FC236}">
                      <a16:creationId xmlns:a16="http://schemas.microsoft.com/office/drawing/2014/main" id="{79AF78CD-C597-44D6-9EAA-ED4D80FB9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226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3" name="Oval 58">
                  <a:extLst>
                    <a:ext uri="{FF2B5EF4-FFF2-40B4-BE49-F238E27FC236}">
                      <a16:creationId xmlns:a16="http://schemas.microsoft.com/office/drawing/2014/main" id="{2AEF8AB1-F86A-401E-9463-50F8C00E07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230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4" name="Oval 59">
                  <a:extLst>
                    <a:ext uri="{FF2B5EF4-FFF2-40B4-BE49-F238E27FC236}">
                      <a16:creationId xmlns:a16="http://schemas.microsoft.com/office/drawing/2014/main" id="{B6B0F6D9-CAAA-44FE-8F69-5C001206AA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2281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5" name="Oval 60">
                  <a:extLst>
                    <a:ext uri="{FF2B5EF4-FFF2-40B4-BE49-F238E27FC236}">
                      <a16:creationId xmlns:a16="http://schemas.microsoft.com/office/drawing/2014/main" id="{CEBEF9D5-69E9-4900-B4D8-3CC5FB594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6" name="Oval 61">
                  <a:extLst>
                    <a:ext uri="{FF2B5EF4-FFF2-40B4-BE49-F238E27FC236}">
                      <a16:creationId xmlns:a16="http://schemas.microsoft.com/office/drawing/2014/main" id="{D1446ECD-9D2E-4583-AF19-0A262BB6B4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21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7" name="Oval 62">
                  <a:extLst>
                    <a:ext uri="{FF2B5EF4-FFF2-40B4-BE49-F238E27FC236}">
                      <a16:creationId xmlns:a16="http://schemas.microsoft.com/office/drawing/2014/main" id="{62A2E6A7-B1FD-4E63-B001-7DF6E8DBB8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209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8" name="Freeform 63">
                  <a:extLst>
                    <a:ext uri="{FF2B5EF4-FFF2-40B4-BE49-F238E27FC236}">
                      <a16:creationId xmlns:a16="http://schemas.microsoft.com/office/drawing/2014/main" id="{D719D33D-1598-4B73-A3E9-0BA805168E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148"/>
                  <a:ext cx="32" cy="29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4 w 18"/>
                    <a:gd name="T5" fmla="*/ 16 h 16"/>
                    <a:gd name="T6" fmla="*/ 18 w 18"/>
                    <a:gd name="T7" fmla="*/ 9 h 16"/>
                    <a:gd name="T8" fmla="*/ 9 w 1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5" y="12"/>
                        <a:pt x="10" y="14"/>
                        <a:pt x="14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9" name="Oval 64">
                  <a:extLst>
                    <a:ext uri="{FF2B5EF4-FFF2-40B4-BE49-F238E27FC236}">
                      <a16:creationId xmlns:a16="http://schemas.microsoft.com/office/drawing/2014/main" id="{219B36BD-04C4-4986-9574-5236ECD78A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213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0" name="Freeform 65">
                  <a:extLst>
                    <a:ext uri="{FF2B5EF4-FFF2-40B4-BE49-F238E27FC236}">
                      <a16:creationId xmlns:a16="http://schemas.microsoft.com/office/drawing/2014/main" id="{B82452F8-C748-4061-B755-9973E36C88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2235"/>
                  <a:ext cx="25" cy="25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3 w 14"/>
                    <a:gd name="T5" fmla="*/ 13 h 14"/>
                    <a:gd name="T6" fmla="*/ 5 w 14"/>
                    <a:gd name="T7" fmla="*/ 13 h 14"/>
                    <a:gd name="T8" fmla="*/ 7 w 14"/>
                    <a:gd name="T9" fmla="*/ 14 h 14"/>
                    <a:gd name="T10" fmla="*/ 14 w 14"/>
                    <a:gd name="T11" fmla="*/ 7 h 14"/>
                    <a:gd name="T12" fmla="*/ 7 w 14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9"/>
                        <a:pt x="1" y="11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11" y="14"/>
                        <a:pt x="14" y="10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1" name="Oval 66">
                  <a:extLst>
                    <a:ext uri="{FF2B5EF4-FFF2-40B4-BE49-F238E27FC236}">
                      <a16:creationId xmlns:a16="http://schemas.microsoft.com/office/drawing/2014/main" id="{45E6FFEF-CB5E-435F-B017-3D9F1001FA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4" y="218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2" name="Freeform 67">
                  <a:extLst>
                    <a:ext uri="{FF2B5EF4-FFF2-40B4-BE49-F238E27FC236}">
                      <a16:creationId xmlns:a16="http://schemas.microsoft.com/office/drawing/2014/main" id="{FAD651CD-6305-4A3A-84DE-641814DF8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189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1 w 18"/>
                    <a:gd name="T5" fmla="*/ 13 h 17"/>
                    <a:gd name="T6" fmla="*/ 12 w 18"/>
                    <a:gd name="T7" fmla="*/ 17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5"/>
                        <a:pt x="9" y="16"/>
                        <a:pt x="12" y="17"/>
                      </a:cubicBezTo>
                      <a:cubicBezTo>
                        <a:pt x="16" y="16"/>
                        <a:pt x="18" y="13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3" name="Freeform 68">
                  <a:extLst>
                    <a:ext uri="{FF2B5EF4-FFF2-40B4-BE49-F238E27FC236}">
                      <a16:creationId xmlns:a16="http://schemas.microsoft.com/office/drawing/2014/main" id="{8FEBB9C4-998A-4B35-B4C5-F20B24FA5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281"/>
                  <a:ext cx="9" cy="4"/>
                </a:xfrm>
                <a:custGeom>
                  <a:avLst/>
                  <a:gdLst>
                    <a:gd name="T0" fmla="*/ 4 w 5"/>
                    <a:gd name="T1" fmla="*/ 0 h 2"/>
                    <a:gd name="T2" fmla="*/ 0 w 5"/>
                    <a:gd name="T3" fmla="*/ 1 h 2"/>
                    <a:gd name="T4" fmla="*/ 5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4" name="Freeform 69">
                  <a:extLst>
                    <a:ext uri="{FF2B5EF4-FFF2-40B4-BE49-F238E27FC236}">
                      <a16:creationId xmlns:a16="http://schemas.microsoft.com/office/drawing/2014/main" id="{C81751C2-6E6F-4560-9B66-5BD6B110D2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1730"/>
                  <a:ext cx="5" cy="2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5" name="Freeform 70">
                  <a:extLst>
                    <a:ext uri="{FF2B5EF4-FFF2-40B4-BE49-F238E27FC236}">
                      <a16:creationId xmlns:a16="http://schemas.microsoft.com/office/drawing/2014/main" id="{2B6D46A1-18C6-42E1-B9FA-11474E56CC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1758"/>
                  <a:ext cx="23" cy="14"/>
                </a:xfrm>
                <a:custGeom>
                  <a:avLst/>
                  <a:gdLst>
                    <a:gd name="T0" fmla="*/ 5 w 13"/>
                    <a:gd name="T1" fmla="*/ 0 h 8"/>
                    <a:gd name="T2" fmla="*/ 0 w 13"/>
                    <a:gd name="T3" fmla="*/ 1 h 8"/>
                    <a:gd name="T4" fmla="*/ 13 w 13"/>
                    <a:gd name="T5" fmla="*/ 8 h 8"/>
                    <a:gd name="T6" fmla="*/ 13 w 13"/>
                    <a:gd name="T7" fmla="*/ 8 h 8"/>
                    <a:gd name="T8" fmla="*/ 5 w 13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5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5" y="4"/>
                        <a:pt x="9" y="6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3"/>
                        <a:pt x="10" y="0"/>
                        <a:pt x="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6" name="Oval 71">
                  <a:extLst>
                    <a:ext uri="{FF2B5EF4-FFF2-40B4-BE49-F238E27FC236}">
                      <a16:creationId xmlns:a16="http://schemas.microsoft.com/office/drawing/2014/main" id="{03472F97-C7B8-4AA9-B3A9-5A9E7E825D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1696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7" name="Freeform 72">
                  <a:extLst>
                    <a:ext uri="{FF2B5EF4-FFF2-40B4-BE49-F238E27FC236}">
                      <a16:creationId xmlns:a16="http://schemas.microsoft.com/office/drawing/2014/main" id="{27F6B75C-97AD-4F43-B820-F9423F5CA9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" y="1675"/>
                  <a:ext cx="18" cy="5"/>
                </a:xfrm>
                <a:custGeom>
                  <a:avLst/>
                  <a:gdLst>
                    <a:gd name="T0" fmla="*/ 10 w 10"/>
                    <a:gd name="T1" fmla="*/ 0 h 3"/>
                    <a:gd name="T2" fmla="*/ 0 w 10"/>
                    <a:gd name="T3" fmla="*/ 2 h 3"/>
                    <a:gd name="T4" fmla="*/ 4 w 10"/>
                    <a:gd name="T5" fmla="*/ 3 h 3"/>
                    <a:gd name="T6" fmla="*/ 10 w 10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3">
                      <a:moveTo>
                        <a:pt x="10" y="0"/>
                      </a:moveTo>
                      <a:cubicBezTo>
                        <a:pt x="7" y="1"/>
                        <a:pt x="4" y="1"/>
                        <a:pt x="0" y="2"/>
                      </a:cubicBezTo>
                      <a:cubicBezTo>
                        <a:pt x="1" y="2"/>
                        <a:pt x="2" y="3"/>
                        <a:pt x="4" y="3"/>
                      </a:cubicBezTo>
                      <a:cubicBezTo>
                        <a:pt x="6" y="3"/>
                        <a:pt x="8" y="2"/>
                        <a:pt x="1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8" name="Oval 73">
                  <a:extLst>
                    <a:ext uri="{FF2B5EF4-FFF2-40B4-BE49-F238E27FC236}">
                      <a16:creationId xmlns:a16="http://schemas.microsoft.com/office/drawing/2014/main" id="{B6BCD28B-B097-42D8-B4AF-9776662FD7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" y="169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9" name="Oval 74">
                  <a:extLst>
                    <a:ext uri="{FF2B5EF4-FFF2-40B4-BE49-F238E27FC236}">
                      <a16:creationId xmlns:a16="http://schemas.microsoft.com/office/drawing/2014/main" id="{9BF1393A-B435-4519-92D7-325CB404ED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" y="169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0" name="Oval 75">
                  <a:extLst>
                    <a:ext uri="{FF2B5EF4-FFF2-40B4-BE49-F238E27FC236}">
                      <a16:creationId xmlns:a16="http://schemas.microsoft.com/office/drawing/2014/main" id="{3D749389-F6B2-40C8-B821-F9ECC821AA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16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1" name="Freeform 76">
                  <a:extLst>
                    <a:ext uri="{FF2B5EF4-FFF2-40B4-BE49-F238E27FC236}">
                      <a16:creationId xmlns:a16="http://schemas.microsoft.com/office/drawing/2014/main" id="{8ECF58DB-973A-419B-B6EE-5D9C885BF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1659"/>
                  <a:ext cx="28" cy="20"/>
                </a:xfrm>
                <a:custGeom>
                  <a:avLst/>
                  <a:gdLst>
                    <a:gd name="T0" fmla="*/ 15 w 16"/>
                    <a:gd name="T1" fmla="*/ 0 h 11"/>
                    <a:gd name="T2" fmla="*/ 0 w 16"/>
                    <a:gd name="T3" fmla="*/ 3 h 11"/>
                    <a:gd name="T4" fmla="*/ 8 w 16"/>
                    <a:gd name="T5" fmla="*/ 11 h 11"/>
                    <a:gd name="T6" fmla="*/ 16 w 16"/>
                    <a:gd name="T7" fmla="*/ 3 h 11"/>
                    <a:gd name="T8" fmla="*/ 15 w 1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1">
                      <a:moveTo>
                        <a:pt x="15" y="0"/>
                      </a:moveTo>
                      <a:cubicBezTo>
                        <a:pt x="10" y="1"/>
                        <a:pt x="5" y="2"/>
                        <a:pt x="0" y="3"/>
                      </a:cubicBezTo>
                      <a:cubicBezTo>
                        <a:pt x="0" y="7"/>
                        <a:pt x="3" y="11"/>
                        <a:pt x="8" y="11"/>
                      </a:cubicBezTo>
                      <a:cubicBezTo>
                        <a:pt x="12" y="11"/>
                        <a:pt x="16" y="7"/>
                        <a:pt x="16" y="3"/>
                      </a:cubicBezTo>
                      <a:cubicBezTo>
                        <a:pt x="16" y="2"/>
                        <a:pt x="15" y="1"/>
                        <a:pt x="1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2" name="Oval 77">
                  <a:extLst>
                    <a:ext uri="{FF2B5EF4-FFF2-40B4-BE49-F238E27FC236}">
                      <a16:creationId xmlns:a16="http://schemas.microsoft.com/office/drawing/2014/main" id="{1F78CBE7-AA20-42E4-874C-5018563A55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170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3" name="Oval 78">
                  <a:extLst>
                    <a:ext uri="{FF2B5EF4-FFF2-40B4-BE49-F238E27FC236}">
                      <a16:creationId xmlns:a16="http://schemas.microsoft.com/office/drawing/2014/main" id="{E213C4A4-8220-43F7-92B2-9F18163774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165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4" name="Oval 79">
                  <a:extLst>
                    <a:ext uri="{FF2B5EF4-FFF2-40B4-BE49-F238E27FC236}">
                      <a16:creationId xmlns:a16="http://schemas.microsoft.com/office/drawing/2014/main" id="{1CA73DF7-BC18-4E8C-9B15-23536BFF8B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5" y="1741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5" name="Oval 80">
                  <a:extLst>
                    <a:ext uri="{FF2B5EF4-FFF2-40B4-BE49-F238E27FC236}">
                      <a16:creationId xmlns:a16="http://schemas.microsoft.com/office/drawing/2014/main" id="{F38B9389-F2F3-4107-B76B-F16DF3CC1A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173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6" name="Oval 81">
                  <a:extLst>
                    <a:ext uri="{FF2B5EF4-FFF2-40B4-BE49-F238E27FC236}">
                      <a16:creationId xmlns:a16="http://schemas.microsoft.com/office/drawing/2014/main" id="{0CD50527-0F20-4FF2-9B04-4C67A558E1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787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7" name="Oval 82">
                  <a:extLst>
                    <a:ext uri="{FF2B5EF4-FFF2-40B4-BE49-F238E27FC236}">
                      <a16:creationId xmlns:a16="http://schemas.microsoft.com/office/drawing/2014/main" id="{5627F3F9-6C7D-49EB-B3B6-83FDD7BA18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8" name="Freeform 83">
                  <a:extLst>
                    <a:ext uri="{FF2B5EF4-FFF2-40B4-BE49-F238E27FC236}">
                      <a16:creationId xmlns:a16="http://schemas.microsoft.com/office/drawing/2014/main" id="{F80C0A75-A219-4C76-99F5-9E8865025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" y="1787"/>
                  <a:ext cx="31" cy="28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 w 18"/>
                    <a:gd name="T5" fmla="*/ 13 h 16"/>
                    <a:gd name="T6" fmla="*/ 13 w 18"/>
                    <a:gd name="T7" fmla="*/ 16 h 16"/>
                    <a:gd name="T8" fmla="*/ 18 w 18"/>
                    <a:gd name="T9" fmla="*/ 9 h 16"/>
                    <a:gd name="T10" fmla="*/ 9 w 18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5" y="14"/>
                        <a:pt x="9" y="15"/>
                        <a:pt x="13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9" name="Oval 84">
                  <a:extLst>
                    <a:ext uri="{FF2B5EF4-FFF2-40B4-BE49-F238E27FC236}">
                      <a16:creationId xmlns:a16="http://schemas.microsoft.com/office/drawing/2014/main" id="{E4E489D2-8DF2-4FF2-91D0-5D6B8E82C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0" name="Oval 85">
                  <a:extLst>
                    <a:ext uri="{FF2B5EF4-FFF2-40B4-BE49-F238E27FC236}">
                      <a16:creationId xmlns:a16="http://schemas.microsoft.com/office/drawing/2014/main" id="{D420E6A9-D19A-42FE-A586-EF5A676C72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7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1" name="Oval 86">
                  <a:extLst>
                    <a:ext uri="{FF2B5EF4-FFF2-40B4-BE49-F238E27FC236}">
                      <a16:creationId xmlns:a16="http://schemas.microsoft.com/office/drawing/2014/main" id="{81428508-FD37-4022-90D3-5B331399F7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2" name="Oval 87">
                  <a:extLst>
                    <a:ext uri="{FF2B5EF4-FFF2-40B4-BE49-F238E27FC236}">
                      <a16:creationId xmlns:a16="http://schemas.microsoft.com/office/drawing/2014/main" id="{F8FBEA3B-4823-49E6-877E-FDE76A0299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80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3" name="Oval 88">
                  <a:extLst>
                    <a:ext uri="{FF2B5EF4-FFF2-40B4-BE49-F238E27FC236}">
                      <a16:creationId xmlns:a16="http://schemas.microsoft.com/office/drawing/2014/main" id="{0DDF9609-947D-4689-A638-BEFBEDC66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4" name="Freeform 89">
                  <a:extLst>
                    <a:ext uri="{FF2B5EF4-FFF2-40B4-BE49-F238E27FC236}">
                      <a16:creationId xmlns:a16="http://schemas.microsoft.com/office/drawing/2014/main" id="{E692822C-8E44-4C92-8D21-267F74D671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" y="1835"/>
                  <a:ext cx="9" cy="1"/>
                </a:xfrm>
                <a:custGeom>
                  <a:avLst/>
                  <a:gdLst>
                    <a:gd name="T0" fmla="*/ 1 w 5"/>
                    <a:gd name="T1" fmla="*/ 0 h 1"/>
                    <a:gd name="T2" fmla="*/ 0 w 5"/>
                    <a:gd name="T3" fmla="*/ 0 h 1"/>
                    <a:gd name="T4" fmla="*/ 5 w 5"/>
                    <a:gd name="T5" fmla="*/ 1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5" name="Oval 90">
                  <a:extLst>
                    <a:ext uri="{FF2B5EF4-FFF2-40B4-BE49-F238E27FC236}">
                      <a16:creationId xmlns:a16="http://schemas.microsoft.com/office/drawing/2014/main" id="{7D1267A3-FA6F-4689-A86F-411DDC198F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8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6" name="Freeform 91">
                  <a:extLst>
                    <a:ext uri="{FF2B5EF4-FFF2-40B4-BE49-F238E27FC236}">
                      <a16:creationId xmlns:a16="http://schemas.microsoft.com/office/drawing/2014/main" id="{F2B507E2-1AF4-49E5-BB62-710C3F94B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" y="1836"/>
                  <a:ext cx="29" cy="22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14 w 16"/>
                    <a:gd name="T5" fmla="*/ 12 h 12"/>
                    <a:gd name="T6" fmla="*/ 16 w 16"/>
                    <a:gd name="T7" fmla="*/ 8 h 12"/>
                    <a:gd name="T8" fmla="*/ 8 w 16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5" y="9"/>
                        <a:pt x="10" y="10"/>
                        <a:pt x="14" y="12"/>
                      </a:cubicBezTo>
                      <a:cubicBezTo>
                        <a:pt x="15" y="11"/>
                        <a:pt x="16" y="9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7" name="Oval 92">
                  <a:extLst>
                    <a:ext uri="{FF2B5EF4-FFF2-40B4-BE49-F238E27FC236}">
                      <a16:creationId xmlns:a16="http://schemas.microsoft.com/office/drawing/2014/main" id="{B1EF9FA6-C30F-4D23-ADA3-6821874A97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902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8" name="Oval 93">
                  <a:extLst>
                    <a:ext uri="{FF2B5EF4-FFF2-40B4-BE49-F238E27FC236}">
                      <a16:creationId xmlns:a16="http://schemas.microsoft.com/office/drawing/2014/main" id="{096D398C-9FE4-454D-86CE-F527446AB1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836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9" name="Oval 94">
                  <a:extLst>
                    <a:ext uri="{FF2B5EF4-FFF2-40B4-BE49-F238E27FC236}">
                      <a16:creationId xmlns:a16="http://schemas.microsoft.com/office/drawing/2014/main" id="{40E99470-93D4-412F-956A-2E4824A29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167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0" name="Oval 95">
                  <a:extLst>
                    <a:ext uri="{FF2B5EF4-FFF2-40B4-BE49-F238E27FC236}">
                      <a16:creationId xmlns:a16="http://schemas.microsoft.com/office/drawing/2014/main" id="{E545A3D0-DA1F-44EE-AC10-529DE41AA8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166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1" name="Oval 96">
                  <a:extLst>
                    <a:ext uri="{FF2B5EF4-FFF2-40B4-BE49-F238E27FC236}">
                      <a16:creationId xmlns:a16="http://schemas.microsoft.com/office/drawing/2014/main" id="{51F47BC3-4986-4E6E-A923-2796C39D26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71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2" name="Oval 97">
                  <a:extLst>
                    <a:ext uri="{FF2B5EF4-FFF2-40B4-BE49-F238E27FC236}">
                      <a16:creationId xmlns:a16="http://schemas.microsoft.com/office/drawing/2014/main" id="{B2D24714-BE15-453B-94D1-46D5CDA524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66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3" name="Oval 98">
                  <a:extLst>
                    <a:ext uri="{FF2B5EF4-FFF2-40B4-BE49-F238E27FC236}">
                      <a16:creationId xmlns:a16="http://schemas.microsoft.com/office/drawing/2014/main" id="{3599E40F-9BB2-405C-B49D-6ED58BF4E0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" y="172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4" name="Oval 99">
                  <a:extLst>
                    <a:ext uri="{FF2B5EF4-FFF2-40B4-BE49-F238E27FC236}">
                      <a16:creationId xmlns:a16="http://schemas.microsoft.com/office/drawing/2014/main" id="{EAAEDE4D-9801-4D45-8A73-6B41DC47D0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72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5" name="Oval 100">
                  <a:extLst>
                    <a:ext uri="{FF2B5EF4-FFF2-40B4-BE49-F238E27FC236}">
                      <a16:creationId xmlns:a16="http://schemas.microsoft.com/office/drawing/2014/main" id="{1D4B9C5F-6186-4C59-B57D-255DF1606E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8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6" name="Oval 101">
                  <a:extLst>
                    <a:ext uri="{FF2B5EF4-FFF2-40B4-BE49-F238E27FC236}">
                      <a16:creationId xmlns:a16="http://schemas.microsoft.com/office/drawing/2014/main" id="{6C6498E6-4D63-4A14-A121-3A7E29273C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668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7" name="Oval 102">
                  <a:extLst>
                    <a:ext uri="{FF2B5EF4-FFF2-40B4-BE49-F238E27FC236}">
                      <a16:creationId xmlns:a16="http://schemas.microsoft.com/office/drawing/2014/main" id="{480BEE10-AAD6-49F2-82D3-7F5F86E9F0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73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8" name="Oval 103">
                  <a:extLst>
                    <a:ext uri="{FF2B5EF4-FFF2-40B4-BE49-F238E27FC236}">
                      <a16:creationId xmlns:a16="http://schemas.microsoft.com/office/drawing/2014/main" id="{CD2669F2-F537-41C9-BF6D-631574E045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67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9" name="Oval 104">
                  <a:extLst>
                    <a:ext uri="{FF2B5EF4-FFF2-40B4-BE49-F238E27FC236}">
                      <a16:creationId xmlns:a16="http://schemas.microsoft.com/office/drawing/2014/main" id="{966E0552-D2EA-44E8-B3FD-92E2DA26C2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75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0" name="Oval 105">
                  <a:extLst>
                    <a:ext uri="{FF2B5EF4-FFF2-40B4-BE49-F238E27FC236}">
                      <a16:creationId xmlns:a16="http://schemas.microsoft.com/office/drawing/2014/main" id="{1F0A4F74-C507-465F-B535-06BCABF91A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74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1" name="Oval 106">
                  <a:extLst>
                    <a:ext uri="{FF2B5EF4-FFF2-40B4-BE49-F238E27FC236}">
                      <a16:creationId xmlns:a16="http://schemas.microsoft.com/office/drawing/2014/main" id="{F8651717-9A72-4E3B-A788-4B5C93963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8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2" name="Oval 107">
                  <a:extLst>
                    <a:ext uri="{FF2B5EF4-FFF2-40B4-BE49-F238E27FC236}">
                      <a16:creationId xmlns:a16="http://schemas.microsoft.com/office/drawing/2014/main" id="{153A2A33-F990-48D2-9EF4-93F6DCF84C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3" name="Oval 108">
                  <a:extLst>
                    <a:ext uri="{FF2B5EF4-FFF2-40B4-BE49-F238E27FC236}">
                      <a16:creationId xmlns:a16="http://schemas.microsoft.com/office/drawing/2014/main" id="{EB64E1DD-BDAF-45C0-824F-37CAB46CB1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84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4" name="Oval 109">
                  <a:extLst>
                    <a:ext uri="{FF2B5EF4-FFF2-40B4-BE49-F238E27FC236}">
                      <a16:creationId xmlns:a16="http://schemas.microsoft.com/office/drawing/2014/main" id="{2D84C929-6F49-42B8-85F4-9D78D82BF6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79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5" name="Oval 110">
                  <a:extLst>
                    <a:ext uri="{FF2B5EF4-FFF2-40B4-BE49-F238E27FC236}">
                      <a16:creationId xmlns:a16="http://schemas.microsoft.com/office/drawing/2014/main" id="{B1C97779-44FB-4415-9D87-EFB3DD2D84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6" name="Oval 111">
                  <a:extLst>
                    <a:ext uri="{FF2B5EF4-FFF2-40B4-BE49-F238E27FC236}">
                      <a16:creationId xmlns:a16="http://schemas.microsoft.com/office/drawing/2014/main" id="{2A92DA31-4A53-4386-8E4D-BFE058D5EC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75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7" name="Oval 112">
                  <a:extLst>
                    <a:ext uri="{FF2B5EF4-FFF2-40B4-BE49-F238E27FC236}">
                      <a16:creationId xmlns:a16="http://schemas.microsoft.com/office/drawing/2014/main" id="{E98A45BB-A89F-4D8F-9774-261FB18DB7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80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8" name="Oval 113">
                  <a:extLst>
                    <a:ext uri="{FF2B5EF4-FFF2-40B4-BE49-F238E27FC236}">
                      <a16:creationId xmlns:a16="http://schemas.microsoft.com/office/drawing/2014/main" id="{28CEA8F0-D5E1-42C4-99EB-BDF3814999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772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9" name="Oval 114">
                  <a:extLst>
                    <a:ext uri="{FF2B5EF4-FFF2-40B4-BE49-F238E27FC236}">
                      <a16:creationId xmlns:a16="http://schemas.microsoft.com/office/drawing/2014/main" id="{B32388B2-F692-4361-913A-280E27D0CF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81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0" name="Oval 115">
                  <a:extLst>
                    <a:ext uri="{FF2B5EF4-FFF2-40B4-BE49-F238E27FC236}">
                      <a16:creationId xmlns:a16="http://schemas.microsoft.com/office/drawing/2014/main" id="{152F983D-7D14-49D9-9F69-577C49E0B2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849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1" name="Oval 116">
                  <a:extLst>
                    <a:ext uri="{FF2B5EF4-FFF2-40B4-BE49-F238E27FC236}">
                      <a16:creationId xmlns:a16="http://schemas.microsoft.com/office/drawing/2014/main" id="{31093AB6-AE19-429B-8835-2620CD7429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9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2" name="Oval 117">
                  <a:extLst>
                    <a:ext uri="{FF2B5EF4-FFF2-40B4-BE49-F238E27FC236}">
                      <a16:creationId xmlns:a16="http://schemas.microsoft.com/office/drawing/2014/main" id="{7F7EAAED-9B43-4823-B272-8DC454B31B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8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3" name="Oval 118">
                  <a:extLst>
                    <a:ext uri="{FF2B5EF4-FFF2-40B4-BE49-F238E27FC236}">
                      <a16:creationId xmlns:a16="http://schemas.microsoft.com/office/drawing/2014/main" id="{16DE90DB-DF46-4141-A4FA-3F86E6089A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897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4" name="Oval 119">
                  <a:extLst>
                    <a:ext uri="{FF2B5EF4-FFF2-40B4-BE49-F238E27FC236}">
                      <a16:creationId xmlns:a16="http://schemas.microsoft.com/office/drawing/2014/main" id="{5C1CFCB0-46CC-4A31-A1CE-34B32B2E86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89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5" name="Oval 120">
                  <a:extLst>
                    <a:ext uri="{FF2B5EF4-FFF2-40B4-BE49-F238E27FC236}">
                      <a16:creationId xmlns:a16="http://schemas.microsoft.com/office/drawing/2014/main" id="{FB15802E-CEF5-42E7-A3B7-DF64B3CDBA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861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6" name="Oval 121">
                  <a:extLst>
                    <a:ext uri="{FF2B5EF4-FFF2-40B4-BE49-F238E27FC236}">
                      <a16:creationId xmlns:a16="http://schemas.microsoft.com/office/drawing/2014/main" id="{18546422-5A28-4D45-B5EC-285CB821B6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54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7" name="Oval 122">
                  <a:extLst>
                    <a:ext uri="{FF2B5EF4-FFF2-40B4-BE49-F238E27FC236}">
                      <a16:creationId xmlns:a16="http://schemas.microsoft.com/office/drawing/2014/main" id="{7642864B-AB1B-47F1-A93B-1BD81404C3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7" y="1900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8" name="Oval 123">
                  <a:extLst>
                    <a:ext uri="{FF2B5EF4-FFF2-40B4-BE49-F238E27FC236}">
                      <a16:creationId xmlns:a16="http://schemas.microsoft.com/office/drawing/2014/main" id="{176F6E57-E7CC-4012-B622-EE50CEF021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4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9" name="Oval 124">
                  <a:extLst>
                    <a:ext uri="{FF2B5EF4-FFF2-40B4-BE49-F238E27FC236}">
                      <a16:creationId xmlns:a16="http://schemas.microsoft.com/office/drawing/2014/main" id="{26D1F514-62CA-4010-BD91-90BDD12885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16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0" name="Oval 125">
                  <a:extLst>
                    <a:ext uri="{FF2B5EF4-FFF2-40B4-BE49-F238E27FC236}">
                      <a16:creationId xmlns:a16="http://schemas.microsoft.com/office/drawing/2014/main" id="{E2594EE5-D974-4ED5-ABCD-517D9ECED7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172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1" name="Oval 126">
                  <a:extLst>
                    <a:ext uri="{FF2B5EF4-FFF2-40B4-BE49-F238E27FC236}">
                      <a16:creationId xmlns:a16="http://schemas.microsoft.com/office/drawing/2014/main" id="{EB7D72C9-94AD-4649-B2E9-D787493CB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16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2" name="Oval 127">
                  <a:extLst>
                    <a:ext uri="{FF2B5EF4-FFF2-40B4-BE49-F238E27FC236}">
                      <a16:creationId xmlns:a16="http://schemas.microsoft.com/office/drawing/2014/main" id="{7B584F6A-EB86-47DF-B89C-AF156F9F0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173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3" name="Oval 128">
                  <a:extLst>
                    <a:ext uri="{FF2B5EF4-FFF2-40B4-BE49-F238E27FC236}">
                      <a16:creationId xmlns:a16="http://schemas.microsoft.com/office/drawing/2014/main" id="{06E666DA-C37E-438C-8435-F69C323B4C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73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4" name="Oval 129">
                  <a:extLst>
                    <a:ext uri="{FF2B5EF4-FFF2-40B4-BE49-F238E27FC236}">
                      <a16:creationId xmlns:a16="http://schemas.microsoft.com/office/drawing/2014/main" id="{91A49493-9B77-4D65-8DDF-58CF0FD26E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169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5" name="Oval 130">
                  <a:extLst>
                    <a:ext uri="{FF2B5EF4-FFF2-40B4-BE49-F238E27FC236}">
                      <a16:creationId xmlns:a16="http://schemas.microsoft.com/office/drawing/2014/main" id="{14F9539A-3E82-4F22-9EB3-9F6E41954A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167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6" name="Oval 131">
                  <a:extLst>
                    <a:ext uri="{FF2B5EF4-FFF2-40B4-BE49-F238E27FC236}">
                      <a16:creationId xmlns:a16="http://schemas.microsoft.com/office/drawing/2014/main" id="{ED9B90C8-D05C-49A8-9489-42F7A210AB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74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7" name="Oval 132">
                  <a:extLst>
                    <a:ext uri="{FF2B5EF4-FFF2-40B4-BE49-F238E27FC236}">
                      <a16:creationId xmlns:a16="http://schemas.microsoft.com/office/drawing/2014/main" id="{FA719B1E-DACA-4461-8AF6-C5370EF341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6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8" name="Oval 133">
                  <a:extLst>
                    <a:ext uri="{FF2B5EF4-FFF2-40B4-BE49-F238E27FC236}">
                      <a16:creationId xmlns:a16="http://schemas.microsoft.com/office/drawing/2014/main" id="{1752A6C4-AFC6-43E8-BDDA-476AEC73BC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819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9" name="Oval 134">
                  <a:extLst>
                    <a:ext uri="{FF2B5EF4-FFF2-40B4-BE49-F238E27FC236}">
                      <a16:creationId xmlns:a16="http://schemas.microsoft.com/office/drawing/2014/main" id="{5367A778-9332-45A9-B20C-799757B461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0" name="Oval 135">
                  <a:extLst>
                    <a:ext uri="{FF2B5EF4-FFF2-40B4-BE49-F238E27FC236}">
                      <a16:creationId xmlns:a16="http://schemas.microsoft.com/office/drawing/2014/main" id="{7C32251F-C9C4-430B-B4EB-71BAC344D9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17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1" name="Oval 136">
                  <a:extLst>
                    <a:ext uri="{FF2B5EF4-FFF2-40B4-BE49-F238E27FC236}">
                      <a16:creationId xmlns:a16="http://schemas.microsoft.com/office/drawing/2014/main" id="{145DA360-C012-4C88-89F0-F305C02987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2" name="Oval 137">
                  <a:extLst>
                    <a:ext uri="{FF2B5EF4-FFF2-40B4-BE49-F238E27FC236}">
                      <a16:creationId xmlns:a16="http://schemas.microsoft.com/office/drawing/2014/main" id="{34C82D58-53B7-436C-AA0E-4C5DC3EE09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1735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3" name="Oval 138">
                  <a:extLst>
                    <a:ext uri="{FF2B5EF4-FFF2-40B4-BE49-F238E27FC236}">
                      <a16:creationId xmlns:a16="http://schemas.microsoft.com/office/drawing/2014/main" id="{575551CA-6B6A-40E2-B897-D5BFBA970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4" name="Oval 139">
                  <a:extLst>
                    <a:ext uri="{FF2B5EF4-FFF2-40B4-BE49-F238E27FC236}">
                      <a16:creationId xmlns:a16="http://schemas.microsoft.com/office/drawing/2014/main" id="{47CD0595-098D-4DE5-AACF-E1D70A5CF0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5" y="178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5" name="Oval 140">
                  <a:extLst>
                    <a:ext uri="{FF2B5EF4-FFF2-40B4-BE49-F238E27FC236}">
                      <a16:creationId xmlns:a16="http://schemas.microsoft.com/office/drawing/2014/main" id="{9EE8EFC9-7260-45E0-B3FD-B8ECE498E3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85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6" name="Oval 141">
                  <a:extLst>
                    <a:ext uri="{FF2B5EF4-FFF2-40B4-BE49-F238E27FC236}">
                      <a16:creationId xmlns:a16="http://schemas.microsoft.com/office/drawing/2014/main" id="{1CE085D9-4BB1-43C3-A56D-E26151627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8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7" name="Oval 142">
                  <a:extLst>
                    <a:ext uri="{FF2B5EF4-FFF2-40B4-BE49-F238E27FC236}">
                      <a16:creationId xmlns:a16="http://schemas.microsoft.com/office/drawing/2014/main" id="{BC65C5C6-CBEB-4955-A344-3D9E4325E2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18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8" name="Oval 143">
                  <a:extLst>
                    <a:ext uri="{FF2B5EF4-FFF2-40B4-BE49-F238E27FC236}">
                      <a16:creationId xmlns:a16="http://schemas.microsoft.com/office/drawing/2014/main" id="{38D9515E-1311-49C5-B82A-563BCB3CF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3" y="19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9" name="Oval 144">
                  <a:extLst>
                    <a:ext uri="{FF2B5EF4-FFF2-40B4-BE49-F238E27FC236}">
                      <a16:creationId xmlns:a16="http://schemas.microsoft.com/office/drawing/2014/main" id="{E7B72781-D6C1-460F-A346-B057464904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1895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0" name="Oval 145">
                  <a:extLst>
                    <a:ext uri="{FF2B5EF4-FFF2-40B4-BE49-F238E27FC236}">
                      <a16:creationId xmlns:a16="http://schemas.microsoft.com/office/drawing/2014/main" id="{DEC89569-66F0-4EC5-BAFE-A69D7CF780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3" y="186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1" name="Oval 146">
                  <a:extLst>
                    <a:ext uri="{FF2B5EF4-FFF2-40B4-BE49-F238E27FC236}">
                      <a16:creationId xmlns:a16="http://schemas.microsoft.com/office/drawing/2014/main" id="{43736084-CCCE-42D3-BE18-AB7B858DDD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87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2" name="Oval 147">
                  <a:extLst>
                    <a:ext uri="{FF2B5EF4-FFF2-40B4-BE49-F238E27FC236}">
                      <a16:creationId xmlns:a16="http://schemas.microsoft.com/office/drawing/2014/main" id="{310B9516-8A9A-42C2-B285-030B4D1C08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891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3" name="Oval 148">
                  <a:extLst>
                    <a:ext uri="{FF2B5EF4-FFF2-40B4-BE49-F238E27FC236}">
                      <a16:creationId xmlns:a16="http://schemas.microsoft.com/office/drawing/2014/main" id="{E717D80A-457E-477E-B3C8-20B1CBBCAF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82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4" name="Oval 149">
                  <a:extLst>
                    <a:ext uri="{FF2B5EF4-FFF2-40B4-BE49-F238E27FC236}">
                      <a16:creationId xmlns:a16="http://schemas.microsoft.com/office/drawing/2014/main" id="{676B83F5-6116-4F3F-96F8-4169357042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16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5" name="Oval 150">
                  <a:extLst>
                    <a:ext uri="{FF2B5EF4-FFF2-40B4-BE49-F238E27FC236}">
                      <a16:creationId xmlns:a16="http://schemas.microsoft.com/office/drawing/2014/main" id="{61FC9CBA-C3AA-406A-B4AF-F021E960AB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174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6" name="Oval 151">
                  <a:extLst>
                    <a:ext uri="{FF2B5EF4-FFF2-40B4-BE49-F238E27FC236}">
                      <a16:creationId xmlns:a16="http://schemas.microsoft.com/office/drawing/2014/main" id="{827F6BE1-6531-4D03-BE3F-8BF44F4621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2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7" name="Oval 152">
                  <a:extLst>
                    <a:ext uri="{FF2B5EF4-FFF2-40B4-BE49-F238E27FC236}">
                      <a16:creationId xmlns:a16="http://schemas.microsoft.com/office/drawing/2014/main" id="{4E341199-5431-433A-954B-05CDD0B413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168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8" name="Oval 153">
                  <a:extLst>
                    <a:ext uri="{FF2B5EF4-FFF2-40B4-BE49-F238E27FC236}">
                      <a16:creationId xmlns:a16="http://schemas.microsoft.com/office/drawing/2014/main" id="{8899097A-74C0-4A5E-BECD-3A2502A903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0" y="17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9" name="Oval 154">
                  <a:extLst>
                    <a:ext uri="{FF2B5EF4-FFF2-40B4-BE49-F238E27FC236}">
                      <a16:creationId xmlns:a16="http://schemas.microsoft.com/office/drawing/2014/main" id="{2278AEC1-2DC8-4EC1-9A4A-717AAA46A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0" y="166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0" name="Oval 155">
                  <a:extLst>
                    <a:ext uri="{FF2B5EF4-FFF2-40B4-BE49-F238E27FC236}">
                      <a16:creationId xmlns:a16="http://schemas.microsoft.com/office/drawing/2014/main" id="{255C8282-CCEF-40B0-9DD2-6F387C959C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7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1" name="Oval 156">
                  <a:extLst>
                    <a:ext uri="{FF2B5EF4-FFF2-40B4-BE49-F238E27FC236}">
                      <a16:creationId xmlns:a16="http://schemas.microsoft.com/office/drawing/2014/main" id="{E8FEAA27-44FA-4CDA-985D-9446C615DC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172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2" name="Freeform 157">
                  <a:extLst>
                    <a:ext uri="{FF2B5EF4-FFF2-40B4-BE49-F238E27FC236}">
                      <a16:creationId xmlns:a16="http://schemas.microsoft.com/office/drawing/2014/main" id="{10CF6E4E-D457-4F06-A06D-32ED6CC7B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1677"/>
                  <a:ext cx="27" cy="16"/>
                </a:xfrm>
                <a:custGeom>
                  <a:avLst/>
                  <a:gdLst>
                    <a:gd name="T0" fmla="*/ 0 w 15"/>
                    <a:gd name="T1" fmla="*/ 0 h 9"/>
                    <a:gd name="T2" fmla="*/ 0 w 15"/>
                    <a:gd name="T3" fmla="*/ 1 h 9"/>
                    <a:gd name="T4" fmla="*/ 8 w 15"/>
                    <a:gd name="T5" fmla="*/ 9 h 9"/>
                    <a:gd name="T6" fmla="*/ 15 w 15"/>
                    <a:gd name="T7" fmla="*/ 4 h 9"/>
                    <a:gd name="T8" fmla="*/ 0 w 1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9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9"/>
                        <a:pt x="8" y="9"/>
                      </a:cubicBezTo>
                      <a:cubicBezTo>
                        <a:pt x="11" y="9"/>
                        <a:pt x="14" y="7"/>
                        <a:pt x="15" y="4"/>
                      </a:cubicBezTo>
                      <a:cubicBezTo>
                        <a:pt x="10" y="3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3" name="Freeform 158">
                  <a:extLst>
                    <a:ext uri="{FF2B5EF4-FFF2-40B4-BE49-F238E27FC236}">
                      <a16:creationId xmlns:a16="http://schemas.microsoft.com/office/drawing/2014/main" id="{F3055911-6EB7-4516-8CFD-C7BA8B03B6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" y="1746"/>
                  <a:ext cx="29" cy="28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8 h 16"/>
                    <a:gd name="T4" fmla="*/ 8 w 16"/>
                    <a:gd name="T5" fmla="*/ 16 h 16"/>
                    <a:gd name="T6" fmla="*/ 8 w 16"/>
                    <a:gd name="T7" fmla="*/ 16 h 16"/>
                    <a:gd name="T8" fmla="*/ 10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4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4" name="Freeform 159">
                  <a:extLst>
                    <a:ext uri="{FF2B5EF4-FFF2-40B4-BE49-F238E27FC236}">
                      <a16:creationId xmlns:a16="http://schemas.microsoft.com/office/drawing/2014/main" id="{EC5ACFE4-8D42-4070-8E51-42EF107DA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698"/>
                  <a:ext cx="5" cy="2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5" name="Freeform 160">
                  <a:extLst>
                    <a:ext uri="{FF2B5EF4-FFF2-40B4-BE49-F238E27FC236}">
                      <a16:creationId xmlns:a16="http://schemas.microsoft.com/office/drawing/2014/main" id="{E6868E17-9550-471B-90C8-4D850D849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" y="1780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7 w 18"/>
                    <a:gd name="T5" fmla="*/ 17 h 17"/>
                    <a:gd name="T6" fmla="*/ 16 w 18"/>
                    <a:gd name="T7" fmla="*/ 14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3" y="16"/>
                        <a:pt x="7" y="17"/>
                      </a:cubicBezTo>
                      <a:cubicBezTo>
                        <a:pt x="10" y="16"/>
                        <a:pt x="13" y="15"/>
                        <a:pt x="16" y="14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6" name="Oval 161">
                  <a:extLst>
                    <a:ext uri="{FF2B5EF4-FFF2-40B4-BE49-F238E27FC236}">
                      <a16:creationId xmlns:a16="http://schemas.microsoft.com/office/drawing/2014/main" id="{AD74DEC4-3439-48F3-B785-896755A264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7" name="Freeform 162">
                  <a:extLst>
                    <a:ext uri="{FF2B5EF4-FFF2-40B4-BE49-F238E27FC236}">
                      <a16:creationId xmlns:a16="http://schemas.microsoft.com/office/drawing/2014/main" id="{13731B67-9B5F-4733-A426-B0F7610CA9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" y="1748"/>
                  <a:ext cx="32" cy="19"/>
                </a:xfrm>
                <a:custGeom>
                  <a:avLst/>
                  <a:gdLst>
                    <a:gd name="T0" fmla="*/ 9 w 18"/>
                    <a:gd name="T1" fmla="*/ 0 h 11"/>
                    <a:gd name="T2" fmla="*/ 0 w 18"/>
                    <a:gd name="T3" fmla="*/ 9 h 11"/>
                    <a:gd name="T4" fmla="*/ 0 w 18"/>
                    <a:gd name="T5" fmla="*/ 11 h 11"/>
                    <a:gd name="T6" fmla="*/ 18 w 18"/>
                    <a:gd name="T7" fmla="*/ 8 h 11"/>
                    <a:gd name="T8" fmla="*/ 9 w 18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6" y="10"/>
                        <a:pt x="12" y="9"/>
                        <a:pt x="18" y="8"/>
                      </a:cubicBezTo>
                      <a:cubicBezTo>
                        <a:pt x="17" y="4"/>
                        <a:pt x="13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8" name="Oval 163">
                  <a:extLst>
                    <a:ext uri="{FF2B5EF4-FFF2-40B4-BE49-F238E27FC236}">
                      <a16:creationId xmlns:a16="http://schemas.microsoft.com/office/drawing/2014/main" id="{446A1900-3BAC-42B9-886D-CCA4DC81EA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5" y="173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9" name="Freeform 164">
                  <a:extLst>
                    <a:ext uri="{FF2B5EF4-FFF2-40B4-BE49-F238E27FC236}">
                      <a16:creationId xmlns:a16="http://schemas.microsoft.com/office/drawing/2014/main" id="{59742442-0C75-4DEC-9D01-3059E89F7E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774"/>
                  <a:ext cx="26" cy="16"/>
                </a:xfrm>
                <a:custGeom>
                  <a:avLst/>
                  <a:gdLst>
                    <a:gd name="T0" fmla="*/ 8 w 15"/>
                    <a:gd name="T1" fmla="*/ 0 h 9"/>
                    <a:gd name="T2" fmla="*/ 0 w 15"/>
                    <a:gd name="T3" fmla="*/ 8 h 9"/>
                    <a:gd name="T4" fmla="*/ 0 w 15"/>
                    <a:gd name="T5" fmla="*/ 9 h 9"/>
                    <a:gd name="T6" fmla="*/ 1 w 15"/>
                    <a:gd name="T7" fmla="*/ 9 h 9"/>
                    <a:gd name="T8" fmla="*/ 15 w 15"/>
                    <a:gd name="T9" fmla="*/ 6 h 9"/>
                    <a:gd name="T10" fmla="*/ 8 w 1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8" y="0"/>
                      </a:move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1" y="9"/>
                      </a:cubicBezTo>
                      <a:cubicBezTo>
                        <a:pt x="6" y="8"/>
                        <a:pt x="10" y="7"/>
                        <a:pt x="15" y="6"/>
                      </a:cubicBezTo>
                      <a:cubicBezTo>
                        <a:pt x="14" y="2"/>
                        <a:pt x="11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0" name="Freeform 165">
                  <a:extLst>
                    <a:ext uri="{FF2B5EF4-FFF2-40B4-BE49-F238E27FC236}">
                      <a16:creationId xmlns:a16="http://schemas.microsoft.com/office/drawing/2014/main" id="{5F290CFB-160C-4230-A7F8-3463BC9977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1833"/>
                  <a:ext cx="25" cy="19"/>
                </a:xfrm>
                <a:custGeom>
                  <a:avLst/>
                  <a:gdLst>
                    <a:gd name="T0" fmla="*/ 7 w 14"/>
                    <a:gd name="T1" fmla="*/ 0 h 11"/>
                    <a:gd name="T2" fmla="*/ 0 w 14"/>
                    <a:gd name="T3" fmla="*/ 7 h 11"/>
                    <a:gd name="T4" fmla="*/ 1 w 14"/>
                    <a:gd name="T5" fmla="*/ 11 h 11"/>
                    <a:gd name="T6" fmla="*/ 14 w 14"/>
                    <a:gd name="T7" fmla="*/ 4 h 11"/>
                    <a:gd name="T8" fmla="*/ 7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5" y="8"/>
                        <a:pt x="9" y="6"/>
                        <a:pt x="14" y="4"/>
                      </a:cubicBezTo>
                      <a:cubicBezTo>
                        <a:pt x="13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1" name="Freeform 166">
                  <a:extLst>
                    <a:ext uri="{FF2B5EF4-FFF2-40B4-BE49-F238E27FC236}">
                      <a16:creationId xmlns:a16="http://schemas.microsoft.com/office/drawing/2014/main" id="{0D1A8948-B823-4D9E-8AAD-13E396AEA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" y="126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2" name="Freeform 167">
                  <a:extLst>
                    <a:ext uri="{FF2B5EF4-FFF2-40B4-BE49-F238E27FC236}">
                      <a16:creationId xmlns:a16="http://schemas.microsoft.com/office/drawing/2014/main" id="{88BFFA01-595A-43EE-BFF1-C5AB126D43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" y="1287"/>
                  <a:ext cx="28" cy="30"/>
                </a:xfrm>
                <a:custGeom>
                  <a:avLst/>
                  <a:gdLst>
                    <a:gd name="T0" fmla="*/ 7 w 16"/>
                    <a:gd name="T1" fmla="*/ 0 h 17"/>
                    <a:gd name="T2" fmla="*/ 0 w 16"/>
                    <a:gd name="T3" fmla="*/ 3 h 17"/>
                    <a:gd name="T4" fmla="*/ 10 w 16"/>
                    <a:gd name="T5" fmla="*/ 17 h 17"/>
                    <a:gd name="T6" fmla="*/ 16 w 16"/>
                    <a:gd name="T7" fmla="*/ 9 h 17"/>
                    <a:gd name="T8" fmla="*/ 7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7" y="0"/>
                      </a:move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3" y="8"/>
                        <a:pt x="6" y="13"/>
                        <a:pt x="10" y="17"/>
                      </a:cubicBezTo>
                      <a:cubicBezTo>
                        <a:pt x="13" y="16"/>
                        <a:pt x="16" y="13"/>
                        <a:pt x="16" y="9"/>
                      </a:cubicBezTo>
                      <a:cubicBezTo>
                        <a:pt x="16" y="4"/>
                        <a:pt x="12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3" name="Freeform 168">
                  <a:extLst>
                    <a:ext uri="{FF2B5EF4-FFF2-40B4-BE49-F238E27FC236}">
                      <a16:creationId xmlns:a16="http://schemas.microsoft.com/office/drawing/2014/main" id="{C7926FDF-7124-4C3A-BF8B-914C1A981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" y="1299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5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2" y="10"/>
                        <a:pt x="15" y="8"/>
                        <a:pt x="17" y="5"/>
                      </a:cubicBezTo>
                      <a:cubicBezTo>
                        <a:pt x="11" y="3"/>
                        <a:pt x="5" y="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4" name="Oval 169">
                  <a:extLst>
                    <a:ext uri="{FF2B5EF4-FFF2-40B4-BE49-F238E27FC236}">
                      <a16:creationId xmlns:a16="http://schemas.microsoft.com/office/drawing/2014/main" id="{23D51CAF-9A0D-48B9-A326-A257036B8B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37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5" name="Oval 170">
                  <a:extLst>
                    <a:ext uri="{FF2B5EF4-FFF2-40B4-BE49-F238E27FC236}">
                      <a16:creationId xmlns:a16="http://schemas.microsoft.com/office/drawing/2014/main" id="{33017663-9029-4F3B-B34D-28ACE681C2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32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6" name="Oval 171">
                  <a:extLst>
                    <a:ext uri="{FF2B5EF4-FFF2-40B4-BE49-F238E27FC236}">
                      <a16:creationId xmlns:a16="http://schemas.microsoft.com/office/drawing/2014/main" id="{161CDD87-77FF-4323-8F9B-4F14133503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7" name="Oval 172">
                  <a:extLst>
                    <a:ext uri="{FF2B5EF4-FFF2-40B4-BE49-F238E27FC236}">
                      <a16:creationId xmlns:a16="http://schemas.microsoft.com/office/drawing/2014/main" id="{25B41F5A-06D3-4F9D-BDBD-EF179DA207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35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8" name="Oval 173">
                  <a:extLst>
                    <a:ext uri="{FF2B5EF4-FFF2-40B4-BE49-F238E27FC236}">
                      <a16:creationId xmlns:a16="http://schemas.microsoft.com/office/drawing/2014/main" id="{6F241056-2864-48D4-913D-A0F97FF08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9" name="Oval 174">
                  <a:extLst>
                    <a:ext uri="{FF2B5EF4-FFF2-40B4-BE49-F238E27FC236}">
                      <a16:creationId xmlns:a16="http://schemas.microsoft.com/office/drawing/2014/main" id="{1F1377DE-4D36-434C-85F0-CC0AD87380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39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0" name="Oval 175">
                  <a:extLst>
                    <a:ext uri="{FF2B5EF4-FFF2-40B4-BE49-F238E27FC236}">
                      <a16:creationId xmlns:a16="http://schemas.microsoft.com/office/drawing/2014/main" id="{F11F9416-DA64-44CC-9FF1-E960CE1550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1" name="Oval 176">
                  <a:extLst>
                    <a:ext uri="{FF2B5EF4-FFF2-40B4-BE49-F238E27FC236}">
                      <a16:creationId xmlns:a16="http://schemas.microsoft.com/office/drawing/2014/main" id="{79C8FEA0-0BBE-485D-B9EA-965D6EDDA6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47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2" name="Oval 177">
                  <a:extLst>
                    <a:ext uri="{FF2B5EF4-FFF2-40B4-BE49-F238E27FC236}">
                      <a16:creationId xmlns:a16="http://schemas.microsoft.com/office/drawing/2014/main" id="{24E31891-9A58-4C0B-9006-DE322FA22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47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3" name="Oval 178">
                  <a:extLst>
                    <a:ext uri="{FF2B5EF4-FFF2-40B4-BE49-F238E27FC236}">
                      <a16:creationId xmlns:a16="http://schemas.microsoft.com/office/drawing/2014/main" id="{D6C8E0A5-B2F3-4AB0-907F-0BBEB7BB07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2" y="142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4" name="Oval 179">
                  <a:extLst>
                    <a:ext uri="{FF2B5EF4-FFF2-40B4-BE49-F238E27FC236}">
                      <a16:creationId xmlns:a16="http://schemas.microsoft.com/office/drawing/2014/main" id="{CB3F00DD-30ED-40E2-933A-6118010E0A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49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5" name="Oval 180">
                  <a:extLst>
                    <a:ext uri="{FF2B5EF4-FFF2-40B4-BE49-F238E27FC236}">
                      <a16:creationId xmlns:a16="http://schemas.microsoft.com/office/drawing/2014/main" id="{1207A521-DCEA-4EDF-A295-5CECDD8CE4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42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6" name="Oval 181">
                  <a:extLst>
                    <a:ext uri="{FF2B5EF4-FFF2-40B4-BE49-F238E27FC236}">
                      <a16:creationId xmlns:a16="http://schemas.microsoft.com/office/drawing/2014/main" id="{859B33DB-50D9-4546-BCEB-314CEF7A5E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305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7" name="Oval 182">
                  <a:extLst>
                    <a:ext uri="{FF2B5EF4-FFF2-40B4-BE49-F238E27FC236}">
                      <a16:creationId xmlns:a16="http://schemas.microsoft.com/office/drawing/2014/main" id="{6A2FCD74-F0F2-4920-AF23-975FC46021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2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8" name="Oval 183">
                  <a:extLst>
                    <a:ext uri="{FF2B5EF4-FFF2-40B4-BE49-F238E27FC236}">
                      <a16:creationId xmlns:a16="http://schemas.microsoft.com/office/drawing/2014/main" id="{E01A85A7-ABF3-4326-AA89-C396A3FEC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31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9" name="Freeform 184">
                  <a:extLst>
                    <a:ext uri="{FF2B5EF4-FFF2-40B4-BE49-F238E27FC236}">
                      <a16:creationId xmlns:a16="http://schemas.microsoft.com/office/drawing/2014/main" id="{D80ECB32-C7E4-4680-8D12-38D1F3555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285"/>
                  <a:ext cx="27" cy="20"/>
                </a:xfrm>
                <a:custGeom>
                  <a:avLst/>
                  <a:gdLst>
                    <a:gd name="T0" fmla="*/ 14 w 15"/>
                    <a:gd name="T1" fmla="*/ 0 h 11"/>
                    <a:gd name="T2" fmla="*/ 0 w 15"/>
                    <a:gd name="T3" fmla="*/ 9 h 11"/>
                    <a:gd name="T4" fmla="*/ 6 w 15"/>
                    <a:gd name="T5" fmla="*/ 11 h 11"/>
                    <a:gd name="T6" fmla="*/ 15 w 15"/>
                    <a:gd name="T7" fmla="*/ 2 h 11"/>
                    <a:gd name="T8" fmla="*/ 14 w 1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4" y="0"/>
                      </a:moveTo>
                      <a:cubicBezTo>
                        <a:pt x="10" y="4"/>
                        <a:pt x="5" y="7"/>
                        <a:pt x="0" y="9"/>
                      </a:cubicBezTo>
                      <a:cubicBezTo>
                        <a:pt x="1" y="10"/>
                        <a:pt x="3" y="11"/>
                        <a:pt x="6" y="11"/>
                      </a:cubicBezTo>
                      <a:cubicBezTo>
                        <a:pt x="11" y="11"/>
                        <a:pt x="15" y="7"/>
                        <a:pt x="15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0" name="Oval 185">
                  <a:extLst>
                    <a:ext uri="{FF2B5EF4-FFF2-40B4-BE49-F238E27FC236}">
                      <a16:creationId xmlns:a16="http://schemas.microsoft.com/office/drawing/2014/main" id="{F54AFE4F-6E59-4138-90DA-BA1DC3F348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25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1" name="Oval 186">
                  <a:extLst>
                    <a:ext uri="{FF2B5EF4-FFF2-40B4-BE49-F238E27FC236}">
                      <a16:creationId xmlns:a16="http://schemas.microsoft.com/office/drawing/2014/main" id="{3A43BCE7-5DF9-4065-9F73-C634C4F26A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32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2" name="Oval 187">
                  <a:extLst>
                    <a:ext uri="{FF2B5EF4-FFF2-40B4-BE49-F238E27FC236}">
                      <a16:creationId xmlns:a16="http://schemas.microsoft.com/office/drawing/2014/main" id="{57A16CE4-F6FB-493B-B6AE-7CAAA02BF8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26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3" name="Freeform 188">
                  <a:extLst>
                    <a:ext uri="{FF2B5EF4-FFF2-40B4-BE49-F238E27FC236}">
                      <a16:creationId xmlns:a16="http://schemas.microsoft.com/office/drawing/2014/main" id="{CB8C1EBC-B2BD-4D60-819D-5E2D079E75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1363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3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3" y="10"/>
                        <a:pt x="17" y="7"/>
                        <a:pt x="17" y="3"/>
                      </a:cubicBezTo>
                      <a:cubicBezTo>
                        <a:pt x="11" y="2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4" name="Freeform 189">
                  <a:extLst>
                    <a:ext uri="{FF2B5EF4-FFF2-40B4-BE49-F238E27FC236}">
                      <a16:creationId xmlns:a16="http://schemas.microsoft.com/office/drawing/2014/main" id="{6210E6AF-3CA8-449F-8C2C-0854FC0B4B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1352"/>
                  <a:ext cx="10" cy="4"/>
                </a:xfrm>
                <a:custGeom>
                  <a:avLst/>
                  <a:gdLst>
                    <a:gd name="T0" fmla="*/ 0 w 6"/>
                    <a:gd name="T1" fmla="*/ 0 h 2"/>
                    <a:gd name="T2" fmla="*/ 5 w 6"/>
                    <a:gd name="T3" fmla="*/ 2 h 2"/>
                    <a:gd name="T4" fmla="*/ 6 w 6"/>
                    <a:gd name="T5" fmla="*/ 2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1" y="1"/>
                        <a:pt x="3" y="2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5" name="Oval 190">
                  <a:extLst>
                    <a:ext uri="{FF2B5EF4-FFF2-40B4-BE49-F238E27FC236}">
                      <a16:creationId xmlns:a16="http://schemas.microsoft.com/office/drawing/2014/main" id="{BC2DB2F1-03C2-4C97-B138-88150A7F17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40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6" name="Oval 191">
                  <a:extLst>
                    <a:ext uri="{FF2B5EF4-FFF2-40B4-BE49-F238E27FC236}">
                      <a16:creationId xmlns:a16="http://schemas.microsoft.com/office/drawing/2014/main" id="{08B4E0AC-992C-489F-9EF1-1F6CFD84C8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7" name="Oval 192">
                  <a:extLst>
                    <a:ext uri="{FF2B5EF4-FFF2-40B4-BE49-F238E27FC236}">
                      <a16:creationId xmlns:a16="http://schemas.microsoft.com/office/drawing/2014/main" id="{2CB3E48F-3A80-4743-BC1F-8EBB053B8A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43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8" name="Oval 193">
                  <a:extLst>
                    <a:ext uri="{FF2B5EF4-FFF2-40B4-BE49-F238E27FC236}">
                      <a16:creationId xmlns:a16="http://schemas.microsoft.com/office/drawing/2014/main" id="{70829654-D676-4AF8-8E9F-60D02814D3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38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9" name="Oval 194">
                  <a:extLst>
                    <a:ext uri="{FF2B5EF4-FFF2-40B4-BE49-F238E27FC236}">
                      <a16:creationId xmlns:a16="http://schemas.microsoft.com/office/drawing/2014/main" id="{F8EC02B0-79B2-4A01-A019-9E3F47ECF0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37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0" name="Oval 195">
                  <a:extLst>
                    <a:ext uri="{FF2B5EF4-FFF2-40B4-BE49-F238E27FC236}">
                      <a16:creationId xmlns:a16="http://schemas.microsoft.com/office/drawing/2014/main" id="{B1CE88EE-AFDE-4EB9-8D9E-701A59532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349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1" name="Oval 196">
                  <a:extLst>
                    <a:ext uri="{FF2B5EF4-FFF2-40B4-BE49-F238E27FC236}">
                      <a16:creationId xmlns:a16="http://schemas.microsoft.com/office/drawing/2014/main" id="{5B7AAB54-38C3-4CD8-8261-D91BD60B7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40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2" name="Oval 197">
                  <a:extLst>
                    <a:ext uri="{FF2B5EF4-FFF2-40B4-BE49-F238E27FC236}">
                      <a16:creationId xmlns:a16="http://schemas.microsoft.com/office/drawing/2014/main" id="{0E0C634A-75A6-4727-A57A-5B01A4CC1E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36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3" name="Oval 198">
                  <a:extLst>
                    <a:ext uri="{FF2B5EF4-FFF2-40B4-BE49-F238E27FC236}">
                      <a16:creationId xmlns:a16="http://schemas.microsoft.com/office/drawing/2014/main" id="{B4A6C94C-8676-4C6B-B499-386E66E8C1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41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4" name="Oval 199">
                  <a:extLst>
                    <a:ext uri="{FF2B5EF4-FFF2-40B4-BE49-F238E27FC236}">
                      <a16:creationId xmlns:a16="http://schemas.microsoft.com/office/drawing/2014/main" id="{AF4E2F4F-E108-463D-BAE5-E1EAFEDC67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439"/>
                  <a:ext cx="24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5" name="Oval 200">
                  <a:extLst>
                    <a:ext uri="{FF2B5EF4-FFF2-40B4-BE49-F238E27FC236}">
                      <a16:creationId xmlns:a16="http://schemas.microsoft.com/office/drawing/2014/main" id="{6EFBBE01-C3E8-4785-A931-505682CF1A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49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6" name="Oval 201">
                  <a:extLst>
                    <a:ext uri="{FF2B5EF4-FFF2-40B4-BE49-F238E27FC236}">
                      <a16:creationId xmlns:a16="http://schemas.microsoft.com/office/drawing/2014/main" id="{743EECC4-B20C-430D-90A7-B4962F219E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443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7" name="Oval 202">
                  <a:extLst>
                    <a:ext uri="{FF2B5EF4-FFF2-40B4-BE49-F238E27FC236}">
                      <a16:creationId xmlns:a16="http://schemas.microsoft.com/office/drawing/2014/main" id="{44031F53-E10B-41E1-99E4-1F9DD07ED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8" name="Oval 203">
                  <a:extLst>
                    <a:ext uri="{FF2B5EF4-FFF2-40B4-BE49-F238E27FC236}">
                      <a16:creationId xmlns:a16="http://schemas.microsoft.com/office/drawing/2014/main" id="{5E8C4893-B193-4546-B917-82F33AB553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9" name="Oval 204">
                  <a:extLst>
                    <a:ext uri="{FF2B5EF4-FFF2-40B4-BE49-F238E27FC236}">
                      <a16:creationId xmlns:a16="http://schemas.microsoft.com/office/drawing/2014/main" id="{261C4006-1579-42F7-BBF0-E6F2FEB9F0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4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819" name="Freeform 255">
                <a:extLst>
                  <a:ext uri="{FF2B5EF4-FFF2-40B4-BE49-F238E27FC236}">
                    <a16:creationId xmlns:a16="http://schemas.microsoft.com/office/drawing/2014/main" id="{4CAE16B7-0B6F-4053-A2C5-49ACEBCFE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1347787"/>
                <a:ext cx="2711450" cy="2751138"/>
              </a:xfrm>
              <a:custGeom>
                <a:avLst/>
                <a:gdLst>
                  <a:gd name="T0" fmla="*/ 368 w 964"/>
                  <a:gd name="T1" fmla="*/ 27 h 978"/>
                  <a:gd name="T2" fmla="*/ 360 w 964"/>
                  <a:gd name="T3" fmla="*/ 281 h 978"/>
                  <a:gd name="T4" fmla="*/ 173 w 964"/>
                  <a:gd name="T5" fmla="*/ 259 h 978"/>
                  <a:gd name="T6" fmla="*/ 162 w 964"/>
                  <a:gd name="T7" fmla="*/ 351 h 978"/>
                  <a:gd name="T8" fmla="*/ 149 w 964"/>
                  <a:gd name="T9" fmla="*/ 464 h 978"/>
                  <a:gd name="T10" fmla="*/ 113 w 964"/>
                  <a:gd name="T11" fmla="*/ 552 h 978"/>
                  <a:gd name="T12" fmla="*/ 191 w 964"/>
                  <a:gd name="T13" fmla="*/ 657 h 978"/>
                  <a:gd name="T14" fmla="*/ 81 w 964"/>
                  <a:gd name="T15" fmla="*/ 807 h 978"/>
                  <a:gd name="T16" fmla="*/ 330 w 964"/>
                  <a:gd name="T17" fmla="*/ 975 h 978"/>
                  <a:gd name="T18" fmla="*/ 468 w 964"/>
                  <a:gd name="T19" fmla="*/ 807 h 978"/>
                  <a:gd name="T20" fmla="*/ 629 w 964"/>
                  <a:gd name="T21" fmla="*/ 971 h 978"/>
                  <a:gd name="T22" fmla="*/ 633 w 964"/>
                  <a:gd name="T23" fmla="*/ 764 h 978"/>
                  <a:gd name="T24" fmla="*/ 780 w 964"/>
                  <a:gd name="T25" fmla="*/ 773 h 978"/>
                  <a:gd name="T26" fmla="*/ 825 w 964"/>
                  <a:gd name="T27" fmla="*/ 737 h 978"/>
                  <a:gd name="T28" fmla="*/ 790 w 964"/>
                  <a:gd name="T29" fmla="*/ 554 h 978"/>
                  <a:gd name="T30" fmla="*/ 963 w 964"/>
                  <a:gd name="T31" fmla="*/ 509 h 978"/>
                  <a:gd name="T32" fmla="*/ 744 w 964"/>
                  <a:gd name="T33" fmla="*/ 422 h 978"/>
                  <a:gd name="T34" fmla="*/ 903 w 964"/>
                  <a:gd name="T35" fmla="*/ 261 h 978"/>
                  <a:gd name="T36" fmla="*/ 803 w 964"/>
                  <a:gd name="T37" fmla="*/ 264 h 978"/>
                  <a:gd name="T38" fmla="*/ 619 w 964"/>
                  <a:gd name="T39" fmla="*/ 192 h 978"/>
                  <a:gd name="T40" fmla="*/ 602 w 964"/>
                  <a:gd name="T41" fmla="*/ 63 h 978"/>
                  <a:gd name="T42" fmla="*/ 488 w 964"/>
                  <a:gd name="T43" fmla="*/ 258 h 978"/>
                  <a:gd name="T44" fmla="*/ 606 w 964"/>
                  <a:gd name="T45" fmla="*/ 69 h 978"/>
                  <a:gd name="T46" fmla="*/ 628 w 964"/>
                  <a:gd name="T47" fmla="*/ 92 h 978"/>
                  <a:gd name="T48" fmla="*/ 747 w 964"/>
                  <a:gd name="T49" fmla="*/ 294 h 978"/>
                  <a:gd name="T50" fmla="*/ 898 w 964"/>
                  <a:gd name="T51" fmla="*/ 259 h 978"/>
                  <a:gd name="T52" fmla="*/ 733 w 964"/>
                  <a:gd name="T53" fmla="*/ 422 h 978"/>
                  <a:gd name="T54" fmla="*/ 948 w 964"/>
                  <a:gd name="T55" fmla="*/ 502 h 978"/>
                  <a:gd name="T56" fmla="*/ 892 w 964"/>
                  <a:gd name="T57" fmla="*/ 521 h 978"/>
                  <a:gd name="T58" fmla="*/ 772 w 964"/>
                  <a:gd name="T59" fmla="*/ 682 h 978"/>
                  <a:gd name="T60" fmla="*/ 882 w 964"/>
                  <a:gd name="T61" fmla="*/ 808 h 978"/>
                  <a:gd name="T62" fmla="*/ 631 w 964"/>
                  <a:gd name="T63" fmla="*/ 735 h 978"/>
                  <a:gd name="T64" fmla="*/ 633 w 964"/>
                  <a:gd name="T65" fmla="*/ 968 h 978"/>
                  <a:gd name="T66" fmla="*/ 504 w 964"/>
                  <a:gd name="T67" fmla="*/ 764 h 978"/>
                  <a:gd name="T68" fmla="*/ 330 w 964"/>
                  <a:gd name="T69" fmla="*/ 975 h 978"/>
                  <a:gd name="T70" fmla="*/ 318 w 964"/>
                  <a:gd name="T71" fmla="*/ 721 h 978"/>
                  <a:gd name="T72" fmla="*/ 80 w 964"/>
                  <a:gd name="T73" fmla="*/ 803 h 978"/>
                  <a:gd name="T74" fmla="*/ 203 w 964"/>
                  <a:gd name="T75" fmla="*/ 648 h 978"/>
                  <a:gd name="T76" fmla="*/ 66 w 964"/>
                  <a:gd name="T77" fmla="*/ 534 h 978"/>
                  <a:gd name="T78" fmla="*/ 61 w 964"/>
                  <a:gd name="T79" fmla="*/ 488 h 978"/>
                  <a:gd name="T80" fmla="*/ 266 w 964"/>
                  <a:gd name="T81" fmla="*/ 441 h 978"/>
                  <a:gd name="T82" fmla="*/ 77 w 964"/>
                  <a:gd name="T83" fmla="*/ 235 h 978"/>
                  <a:gd name="T84" fmla="*/ 366 w 964"/>
                  <a:gd name="T85" fmla="*/ 183 h 978"/>
                  <a:gd name="T86" fmla="*/ 416 w 964"/>
                  <a:gd name="T87" fmla="*/ 119 h 978"/>
                  <a:gd name="T88" fmla="*/ 491 w 964"/>
                  <a:gd name="T89" fmla="*/ 254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64" h="978">
                    <a:moveTo>
                      <a:pt x="491" y="254"/>
                    </a:moveTo>
                    <a:cubicBezTo>
                      <a:pt x="462" y="214"/>
                      <a:pt x="448" y="164"/>
                      <a:pt x="424" y="120"/>
                    </a:cubicBezTo>
                    <a:cubicBezTo>
                      <a:pt x="407" y="91"/>
                      <a:pt x="395" y="49"/>
                      <a:pt x="368" y="27"/>
                    </a:cubicBezTo>
                    <a:cubicBezTo>
                      <a:pt x="332" y="0"/>
                      <a:pt x="348" y="97"/>
                      <a:pt x="349" y="105"/>
                    </a:cubicBezTo>
                    <a:cubicBezTo>
                      <a:pt x="354" y="137"/>
                      <a:pt x="359" y="168"/>
                      <a:pt x="362" y="200"/>
                    </a:cubicBezTo>
                    <a:cubicBezTo>
                      <a:pt x="365" y="226"/>
                      <a:pt x="369" y="256"/>
                      <a:pt x="360" y="281"/>
                    </a:cubicBezTo>
                    <a:cubicBezTo>
                      <a:pt x="355" y="297"/>
                      <a:pt x="337" y="292"/>
                      <a:pt x="324" y="290"/>
                    </a:cubicBezTo>
                    <a:cubicBezTo>
                      <a:pt x="301" y="287"/>
                      <a:pt x="279" y="280"/>
                      <a:pt x="256" y="275"/>
                    </a:cubicBezTo>
                    <a:cubicBezTo>
                      <a:pt x="228" y="270"/>
                      <a:pt x="201" y="266"/>
                      <a:pt x="173" y="259"/>
                    </a:cubicBezTo>
                    <a:cubicBezTo>
                      <a:pt x="142" y="252"/>
                      <a:pt x="111" y="241"/>
                      <a:pt x="80" y="231"/>
                    </a:cubicBezTo>
                    <a:cubicBezTo>
                      <a:pt x="78" y="231"/>
                      <a:pt x="74" y="232"/>
                      <a:pt x="76" y="235"/>
                    </a:cubicBezTo>
                    <a:cubicBezTo>
                      <a:pt x="106" y="272"/>
                      <a:pt x="134" y="312"/>
                      <a:pt x="162" y="351"/>
                    </a:cubicBezTo>
                    <a:cubicBezTo>
                      <a:pt x="189" y="387"/>
                      <a:pt x="227" y="415"/>
                      <a:pt x="262" y="445"/>
                    </a:cubicBezTo>
                    <a:cubicBezTo>
                      <a:pt x="262" y="443"/>
                      <a:pt x="263" y="442"/>
                      <a:pt x="264" y="441"/>
                    </a:cubicBezTo>
                    <a:cubicBezTo>
                      <a:pt x="225" y="447"/>
                      <a:pt x="187" y="456"/>
                      <a:pt x="149" y="464"/>
                    </a:cubicBezTo>
                    <a:cubicBezTo>
                      <a:pt x="98" y="474"/>
                      <a:pt x="49" y="485"/>
                      <a:pt x="2" y="509"/>
                    </a:cubicBezTo>
                    <a:cubicBezTo>
                      <a:pt x="1" y="509"/>
                      <a:pt x="0" y="511"/>
                      <a:pt x="1" y="512"/>
                    </a:cubicBezTo>
                    <a:cubicBezTo>
                      <a:pt x="36" y="532"/>
                      <a:pt x="75" y="542"/>
                      <a:pt x="113" y="552"/>
                    </a:cubicBezTo>
                    <a:cubicBezTo>
                      <a:pt x="134" y="557"/>
                      <a:pt x="155" y="562"/>
                      <a:pt x="175" y="568"/>
                    </a:cubicBezTo>
                    <a:cubicBezTo>
                      <a:pt x="191" y="572"/>
                      <a:pt x="212" y="576"/>
                      <a:pt x="217" y="594"/>
                    </a:cubicBezTo>
                    <a:cubicBezTo>
                      <a:pt x="223" y="614"/>
                      <a:pt x="201" y="642"/>
                      <a:pt x="191" y="657"/>
                    </a:cubicBezTo>
                    <a:cubicBezTo>
                      <a:pt x="178" y="676"/>
                      <a:pt x="165" y="694"/>
                      <a:pt x="151" y="711"/>
                    </a:cubicBezTo>
                    <a:cubicBezTo>
                      <a:pt x="127" y="742"/>
                      <a:pt x="97" y="770"/>
                      <a:pt x="78" y="805"/>
                    </a:cubicBezTo>
                    <a:cubicBezTo>
                      <a:pt x="76" y="807"/>
                      <a:pt x="80" y="807"/>
                      <a:pt x="81" y="807"/>
                    </a:cubicBezTo>
                    <a:cubicBezTo>
                      <a:pt x="156" y="793"/>
                      <a:pt x="223" y="752"/>
                      <a:pt x="295" y="728"/>
                    </a:cubicBezTo>
                    <a:cubicBezTo>
                      <a:pt x="352" y="710"/>
                      <a:pt x="347" y="791"/>
                      <a:pt x="345" y="826"/>
                    </a:cubicBezTo>
                    <a:cubicBezTo>
                      <a:pt x="343" y="876"/>
                      <a:pt x="332" y="925"/>
                      <a:pt x="330" y="975"/>
                    </a:cubicBezTo>
                    <a:cubicBezTo>
                      <a:pt x="330" y="978"/>
                      <a:pt x="335" y="977"/>
                      <a:pt x="336" y="975"/>
                    </a:cubicBezTo>
                    <a:cubicBezTo>
                      <a:pt x="358" y="934"/>
                      <a:pt x="396" y="905"/>
                      <a:pt x="424" y="869"/>
                    </a:cubicBezTo>
                    <a:cubicBezTo>
                      <a:pt x="440" y="849"/>
                      <a:pt x="454" y="828"/>
                      <a:pt x="468" y="807"/>
                    </a:cubicBezTo>
                    <a:cubicBezTo>
                      <a:pt x="478" y="791"/>
                      <a:pt x="498" y="752"/>
                      <a:pt x="520" y="780"/>
                    </a:cubicBezTo>
                    <a:cubicBezTo>
                      <a:pt x="540" y="804"/>
                      <a:pt x="537" y="842"/>
                      <a:pt x="554" y="868"/>
                    </a:cubicBezTo>
                    <a:cubicBezTo>
                      <a:pt x="577" y="904"/>
                      <a:pt x="597" y="942"/>
                      <a:pt x="629" y="971"/>
                    </a:cubicBezTo>
                    <a:cubicBezTo>
                      <a:pt x="630" y="972"/>
                      <a:pt x="634" y="971"/>
                      <a:pt x="634" y="969"/>
                    </a:cubicBezTo>
                    <a:cubicBezTo>
                      <a:pt x="638" y="941"/>
                      <a:pt x="634" y="911"/>
                      <a:pt x="632" y="883"/>
                    </a:cubicBezTo>
                    <a:cubicBezTo>
                      <a:pt x="631" y="843"/>
                      <a:pt x="629" y="803"/>
                      <a:pt x="633" y="764"/>
                    </a:cubicBezTo>
                    <a:cubicBezTo>
                      <a:pt x="634" y="749"/>
                      <a:pt x="636" y="735"/>
                      <a:pt x="641" y="722"/>
                    </a:cubicBezTo>
                    <a:cubicBezTo>
                      <a:pt x="653" y="695"/>
                      <a:pt x="685" y="727"/>
                      <a:pt x="699" y="737"/>
                    </a:cubicBezTo>
                    <a:cubicBezTo>
                      <a:pt x="723" y="754"/>
                      <a:pt x="752" y="764"/>
                      <a:pt x="780" y="773"/>
                    </a:cubicBezTo>
                    <a:cubicBezTo>
                      <a:pt x="814" y="784"/>
                      <a:pt x="845" y="801"/>
                      <a:pt x="878" y="812"/>
                    </a:cubicBezTo>
                    <a:cubicBezTo>
                      <a:pt x="880" y="813"/>
                      <a:pt x="884" y="812"/>
                      <a:pt x="883" y="809"/>
                    </a:cubicBezTo>
                    <a:cubicBezTo>
                      <a:pt x="871" y="782"/>
                      <a:pt x="845" y="759"/>
                      <a:pt x="825" y="737"/>
                    </a:cubicBezTo>
                    <a:cubicBezTo>
                      <a:pt x="798" y="706"/>
                      <a:pt x="770" y="675"/>
                      <a:pt x="750" y="639"/>
                    </a:cubicBezTo>
                    <a:cubicBezTo>
                      <a:pt x="742" y="625"/>
                      <a:pt x="736" y="609"/>
                      <a:pt x="738" y="594"/>
                    </a:cubicBezTo>
                    <a:cubicBezTo>
                      <a:pt x="740" y="570"/>
                      <a:pt x="771" y="561"/>
                      <a:pt x="790" y="554"/>
                    </a:cubicBezTo>
                    <a:cubicBezTo>
                      <a:pt x="810" y="547"/>
                      <a:pt x="831" y="541"/>
                      <a:pt x="852" y="534"/>
                    </a:cubicBezTo>
                    <a:cubicBezTo>
                      <a:pt x="887" y="522"/>
                      <a:pt x="925" y="521"/>
                      <a:pt x="961" y="513"/>
                    </a:cubicBezTo>
                    <a:cubicBezTo>
                      <a:pt x="963" y="512"/>
                      <a:pt x="964" y="511"/>
                      <a:pt x="963" y="509"/>
                    </a:cubicBezTo>
                    <a:cubicBezTo>
                      <a:pt x="947" y="485"/>
                      <a:pt x="901" y="479"/>
                      <a:pt x="875" y="472"/>
                    </a:cubicBezTo>
                    <a:cubicBezTo>
                      <a:pt x="858" y="467"/>
                      <a:pt x="842" y="463"/>
                      <a:pt x="826" y="457"/>
                    </a:cubicBezTo>
                    <a:cubicBezTo>
                      <a:pt x="798" y="446"/>
                      <a:pt x="773" y="431"/>
                      <a:pt x="744" y="422"/>
                    </a:cubicBezTo>
                    <a:cubicBezTo>
                      <a:pt x="731" y="418"/>
                      <a:pt x="785" y="374"/>
                      <a:pt x="792" y="369"/>
                    </a:cubicBezTo>
                    <a:cubicBezTo>
                      <a:pt x="804" y="360"/>
                      <a:pt x="815" y="349"/>
                      <a:pt x="826" y="339"/>
                    </a:cubicBezTo>
                    <a:cubicBezTo>
                      <a:pt x="853" y="314"/>
                      <a:pt x="880" y="289"/>
                      <a:pt x="903" y="261"/>
                    </a:cubicBezTo>
                    <a:cubicBezTo>
                      <a:pt x="908" y="254"/>
                      <a:pt x="935" y="218"/>
                      <a:pt x="912" y="217"/>
                    </a:cubicBezTo>
                    <a:cubicBezTo>
                      <a:pt x="899" y="217"/>
                      <a:pt x="887" y="223"/>
                      <a:pt x="876" y="228"/>
                    </a:cubicBezTo>
                    <a:cubicBezTo>
                      <a:pt x="851" y="239"/>
                      <a:pt x="827" y="252"/>
                      <a:pt x="803" y="264"/>
                    </a:cubicBezTo>
                    <a:cubicBezTo>
                      <a:pt x="778" y="276"/>
                      <a:pt x="753" y="288"/>
                      <a:pt x="727" y="296"/>
                    </a:cubicBezTo>
                    <a:cubicBezTo>
                      <a:pt x="701" y="305"/>
                      <a:pt x="663" y="316"/>
                      <a:pt x="637" y="301"/>
                    </a:cubicBezTo>
                    <a:cubicBezTo>
                      <a:pt x="607" y="282"/>
                      <a:pt x="616" y="222"/>
                      <a:pt x="619" y="192"/>
                    </a:cubicBezTo>
                    <a:cubicBezTo>
                      <a:pt x="622" y="165"/>
                      <a:pt x="628" y="138"/>
                      <a:pt x="632" y="111"/>
                    </a:cubicBezTo>
                    <a:cubicBezTo>
                      <a:pt x="634" y="92"/>
                      <a:pt x="638" y="70"/>
                      <a:pt x="632" y="52"/>
                    </a:cubicBezTo>
                    <a:cubicBezTo>
                      <a:pt x="623" y="27"/>
                      <a:pt x="607" y="53"/>
                      <a:pt x="602" y="63"/>
                    </a:cubicBezTo>
                    <a:cubicBezTo>
                      <a:pt x="586" y="98"/>
                      <a:pt x="575" y="135"/>
                      <a:pt x="559" y="170"/>
                    </a:cubicBezTo>
                    <a:cubicBezTo>
                      <a:pt x="549" y="194"/>
                      <a:pt x="525" y="257"/>
                      <a:pt x="490" y="253"/>
                    </a:cubicBezTo>
                    <a:cubicBezTo>
                      <a:pt x="487" y="253"/>
                      <a:pt x="484" y="257"/>
                      <a:pt x="488" y="258"/>
                    </a:cubicBezTo>
                    <a:cubicBezTo>
                      <a:pt x="506" y="260"/>
                      <a:pt x="521" y="246"/>
                      <a:pt x="531" y="232"/>
                    </a:cubicBezTo>
                    <a:cubicBezTo>
                      <a:pt x="549" y="208"/>
                      <a:pt x="561" y="179"/>
                      <a:pt x="573" y="152"/>
                    </a:cubicBezTo>
                    <a:cubicBezTo>
                      <a:pt x="584" y="124"/>
                      <a:pt x="594" y="96"/>
                      <a:pt x="606" y="69"/>
                    </a:cubicBezTo>
                    <a:cubicBezTo>
                      <a:pt x="609" y="61"/>
                      <a:pt x="612" y="52"/>
                      <a:pt x="618" y="47"/>
                    </a:cubicBezTo>
                    <a:cubicBezTo>
                      <a:pt x="623" y="42"/>
                      <a:pt x="628" y="60"/>
                      <a:pt x="628" y="62"/>
                    </a:cubicBezTo>
                    <a:cubicBezTo>
                      <a:pt x="630" y="72"/>
                      <a:pt x="629" y="82"/>
                      <a:pt x="628" y="92"/>
                    </a:cubicBezTo>
                    <a:cubicBezTo>
                      <a:pt x="625" y="133"/>
                      <a:pt x="613" y="173"/>
                      <a:pt x="611" y="215"/>
                    </a:cubicBezTo>
                    <a:cubicBezTo>
                      <a:pt x="610" y="243"/>
                      <a:pt x="607" y="281"/>
                      <a:pt x="630" y="302"/>
                    </a:cubicBezTo>
                    <a:cubicBezTo>
                      <a:pt x="658" y="328"/>
                      <a:pt x="717" y="305"/>
                      <a:pt x="747" y="294"/>
                    </a:cubicBezTo>
                    <a:cubicBezTo>
                      <a:pt x="793" y="277"/>
                      <a:pt x="837" y="251"/>
                      <a:pt x="882" y="230"/>
                    </a:cubicBezTo>
                    <a:cubicBezTo>
                      <a:pt x="893" y="225"/>
                      <a:pt x="920" y="212"/>
                      <a:pt x="913" y="237"/>
                    </a:cubicBezTo>
                    <a:cubicBezTo>
                      <a:pt x="910" y="245"/>
                      <a:pt x="904" y="252"/>
                      <a:pt x="898" y="259"/>
                    </a:cubicBezTo>
                    <a:cubicBezTo>
                      <a:pt x="881" y="280"/>
                      <a:pt x="861" y="299"/>
                      <a:pt x="842" y="317"/>
                    </a:cubicBezTo>
                    <a:cubicBezTo>
                      <a:pt x="826" y="333"/>
                      <a:pt x="810" y="347"/>
                      <a:pt x="794" y="361"/>
                    </a:cubicBezTo>
                    <a:cubicBezTo>
                      <a:pt x="772" y="380"/>
                      <a:pt x="744" y="394"/>
                      <a:pt x="733" y="422"/>
                    </a:cubicBezTo>
                    <a:cubicBezTo>
                      <a:pt x="733" y="423"/>
                      <a:pt x="733" y="424"/>
                      <a:pt x="734" y="424"/>
                    </a:cubicBezTo>
                    <a:cubicBezTo>
                      <a:pt x="775" y="436"/>
                      <a:pt x="810" y="459"/>
                      <a:pt x="851" y="470"/>
                    </a:cubicBezTo>
                    <a:cubicBezTo>
                      <a:pt x="883" y="479"/>
                      <a:pt x="919" y="485"/>
                      <a:pt x="948" y="502"/>
                    </a:cubicBezTo>
                    <a:cubicBezTo>
                      <a:pt x="950" y="504"/>
                      <a:pt x="952" y="505"/>
                      <a:pt x="953" y="506"/>
                    </a:cubicBezTo>
                    <a:cubicBezTo>
                      <a:pt x="961" y="512"/>
                      <a:pt x="950" y="511"/>
                      <a:pt x="945" y="512"/>
                    </a:cubicBezTo>
                    <a:cubicBezTo>
                      <a:pt x="927" y="516"/>
                      <a:pt x="910" y="518"/>
                      <a:pt x="892" y="521"/>
                    </a:cubicBezTo>
                    <a:cubicBezTo>
                      <a:pt x="873" y="524"/>
                      <a:pt x="855" y="529"/>
                      <a:pt x="836" y="535"/>
                    </a:cubicBezTo>
                    <a:cubicBezTo>
                      <a:pt x="806" y="544"/>
                      <a:pt x="772" y="551"/>
                      <a:pt x="746" y="570"/>
                    </a:cubicBezTo>
                    <a:cubicBezTo>
                      <a:pt x="708" y="598"/>
                      <a:pt x="752" y="657"/>
                      <a:pt x="772" y="682"/>
                    </a:cubicBezTo>
                    <a:cubicBezTo>
                      <a:pt x="791" y="707"/>
                      <a:pt x="813" y="731"/>
                      <a:pt x="834" y="755"/>
                    </a:cubicBezTo>
                    <a:cubicBezTo>
                      <a:pt x="849" y="772"/>
                      <a:pt x="868" y="790"/>
                      <a:pt x="877" y="811"/>
                    </a:cubicBezTo>
                    <a:cubicBezTo>
                      <a:pt x="879" y="810"/>
                      <a:pt x="880" y="809"/>
                      <a:pt x="882" y="808"/>
                    </a:cubicBezTo>
                    <a:cubicBezTo>
                      <a:pt x="846" y="796"/>
                      <a:pt x="813" y="779"/>
                      <a:pt x="777" y="767"/>
                    </a:cubicBezTo>
                    <a:cubicBezTo>
                      <a:pt x="742" y="756"/>
                      <a:pt x="712" y="740"/>
                      <a:pt x="683" y="719"/>
                    </a:cubicBezTo>
                    <a:cubicBezTo>
                      <a:pt x="657" y="700"/>
                      <a:pt x="639" y="705"/>
                      <a:pt x="631" y="735"/>
                    </a:cubicBezTo>
                    <a:cubicBezTo>
                      <a:pt x="621" y="776"/>
                      <a:pt x="624" y="821"/>
                      <a:pt x="626" y="862"/>
                    </a:cubicBezTo>
                    <a:cubicBezTo>
                      <a:pt x="627" y="897"/>
                      <a:pt x="633" y="935"/>
                      <a:pt x="628" y="969"/>
                    </a:cubicBezTo>
                    <a:cubicBezTo>
                      <a:pt x="630" y="969"/>
                      <a:pt x="631" y="968"/>
                      <a:pt x="633" y="968"/>
                    </a:cubicBezTo>
                    <a:cubicBezTo>
                      <a:pt x="614" y="950"/>
                      <a:pt x="599" y="928"/>
                      <a:pt x="585" y="907"/>
                    </a:cubicBezTo>
                    <a:cubicBezTo>
                      <a:pt x="572" y="887"/>
                      <a:pt x="557" y="866"/>
                      <a:pt x="549" y="843"/>
                    </a:cubicBezTo>
                    <a:cubicBezTo>
                      <a:pt x="542" y="825"/>
                      <a:pt x="535" y="760"/>
                      <a:pt x="504" y="764"/>
                    </a:cubicBezTo>
                    <a:cubicBezTo>
                      <a:pt x="490" y="765"/>
                      <a:pt x="483" y="775"/>
                      <a:pt x="475" y="785"/>
                    </a:cubicBezTo>
                    <a:cubicBezTo>
                      <a:pt x="461" y="807"/>
                      <a:pt x="447" y="829"/>
                      <a:pt x="432" y="851"/>
                    </a:cubicBezTo>
                    <a:cubicBezTo>
                      <a:pt x="401" y="894"/>
                      <a:pt x="355" y="927"/>
                      <a:pt x="330" y="975"/>
                    </a:cubicBezTo>
                    <a:cubicBezTo>
                      <a:pt x="332" y="975"/>
                      <a:pt x="334" y="975"/>
                      <a:pt x="336" y="975"/>
                    </a:cubicBezTo>
                    <a:cubicBezTo>
                      <a:pt x="338" y="920"/>
                      <a:pt x="350" y="866"/>
                      <a:pt x="351" y="812"/>
                    </a:cubicBezTo>
                    <a:cubicBezTo>
                      <a:pt x="352" y="784"/>
                      <a:pt x="355" y="727"/>
                      <a:pt x="318" y="721"/>
                    </a:cubicBezTo>
                    <a:cubicBezTo>
                      <a:pt x="306" y="719"/>
                      <a:pt x="292" y="725"/>
                      <a:pt x="281" y="729"/>
                    </a:cubicBezTo>
                    <a:cubicBezTo>
                      <a:pt x="262" y="736"/>
                      <a:pt x="243" y="744"/>
                      <a:pt x="223" y="751"/>
                    </a:cubicBezTo>
                    <a:cubicBezTo>
                      <a:pt x="177" y="771"/>
                      <a:pt x="130" y="793"/>
                      <a:pt x="80" y="803"/>
                    </a:cubicBezTo>
                    <a:cubicBezTo>
                      <a:pt x="81" y="804"/>
                      <a:pt x="82" y="804"/>
                      <a:pt x="83" y="805"/>
                    </a:cubicBezTo>
                    <a:cubicBezTo>
                      <a:pt x="98" y="778"/>
                      <a:pt x="121" y="755"/>
                      <a:pt x="141" y="731"/>
                    </a:cubicBezTo>
                    <a:cubicBezTo>
                      <a:pt x="163" y="705"/>
                      <a:pt x="184" y="677"/>
                      <a:pt x="203" y="648"/>
                    </a:cubicBezTo>
                    <a:cubicBezTo>
                      <a:pt x="213" y="634"/>
                      <a:pt x="232" y="604"/>
                      <a:pt x="221" y="586"/>
                    </a:cubicBezTo>
                    <a:cubicBezTo>
                      <a:pt x="210" y="569"/>
                      <a:pt x="185" y="565"/>
                      <a:pt x="167" y="561"/>
                    </a:cubicBezTo>
                    <a:cubicBezTo>
                      <a:pt x="134" y="552"/>
                      <a:pt x="100" y="544"/>
                      <a:pt x="66" y="534"/>
                    </a:cubicBezTo>
                    <a:cubicBezTo>
                      <a:pt x="51" y="529"/>
                      <a:pt x="35" y="523"/>
                      <a:pt x="20" y="516"/>
                    </a:cubicBezTo>
                    <a:cubicBezTo>
                      <a:pt x="7" y="510"/>
                      <a:pt x="13" y="508"/>
                      <a:pt x="23" y="503"/>
                    </a:cubicBezTo>
                    <a:cubicBezTo>
                      <a:pt x="36" y="498"/>
                      <a:pt x="48" y="493"/>
                      <a:pt x="61" y="488"/>
                    </a:cubicBezTo>
                    <a:cubicBezTo>
                      <a:pt x="98" y="476"/>
                      <a:pt x="136" y="471"/>
                      <a:pt x="174" y="463"/>
                    </a:cubicBezTo>
                    <a:cubicBezTo>
                      <a:pt x="204" y="457"/>
                      <a:pt x="233" y="450"/>
                      <a:pt x="264" y="445"/>
                    </a:cubicBezTo>
                    <a:cubicBezTo>
                      <a:pt x="265" y="445"/>
                      <a:pt x="268" y="443"/>
                      <a:pt x="266" y="441"/>
                    </a:cubicBezTo>
                    <a:cubicBezTo>
                      <a:pt x="231" y="412"/>
                      <a:pt x="196" y="384"/>
                      <a:pt x="168" y="348"/>
                    </a:cubicBezTo>
                    <a:cubicBezTo>
                      <a:pt x="138" y="310"/>
                      <a:pt x="111" y="270"/>
                      <a:pt x="81" y="232"/>
                    </a:cubicBezTo>
                    <a:cubicBezTo>
                      <a:pt x="80" y="233"/>
                      <a:pt x="78" y="234"/>
                      <a:pt x="77" y="235"/>
                    </a:cubicBezTo>
                    <a:cubicBezTo>
                      <a:pt x="129" y="251"/>
                      <a:pt x="180" y="266"/>
                      <a:pt x="234" y="276"/>
                    </a:cubicBezTo>
                    <a:cubicBezTo>
                      <a:pt x="270" y="282"/>
                      <a:pt x="312" y="301"/>
                      <a:pt x="350" y="296"/>
                    </a:cubicBezTo>
                    <a:cubicBezTo>
                      <a:pt x="386" y="292"/>
                      <a:pt x="368" y="203"/>
                      <a:pt x="366" y="183"/>
                    </a:cubicBezTo>
                    <a:cubicBezTo>
                      <a:pt x="362" y="151"/>
                      <a:pt x="357" y="120"/>
                      <a:pt x="353" y="89"/>
                    </a:cubicBezTo>
                    <a:cubicBezTo>
                      <a:pt x="352" y="77"/>
                      <a:pt x="342" y="39"/>
                      <a:pt x="353" y="29"/>
                    </a:cubicBezTo>
                    <a:cubicBezTo>
                      <a:pt x="368" y="15"/>
                      <a:pt x="412" y="110"/>
                      <a:pt x="416" y="119"/>
                    </a:cubicBezTo>
                    <a:cubicBezTo>
                      <a:pt x="428" y="142"/>
                      <a:pt x="440" y="164"/>
                      <a:pt x="451" y="188"/>
                    </a:cubicBezTo>
                    <a:cubicBezTo>
                      <a:pt x="461" y="212"/>
                      <a:pt x="471" y="236"/>
                      <a:pt x="486" y="257"/>
                    </a:cubicBezTo>
                    <a:cubicBezTo>
                      <a:pt x="488" y="259"/>
                      <a:pt x="493" y="257"/>
                      <a:pt x="491" y="254"/>
                    </a:cubicBezTo>
                    <a:close/>
                  </a:path>
                </a:pathLst>
              </a:custGeom>
              <a:solidFill>
                <a:srgbClr val="7363E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226" name="文本框 1225">
              <a:extLst>
                <a:ext uri="{FF2B5EF4-FFF2-40B4-BE49-F238E27FC236}">
                  <a16:creationId xmlns:a16="http://schemas.microsoft.com/office/drawing/2014/main" id="{B34AF17E-10C0-48AC-9667-548EFC8ED7EF}"/>
                </a:ext>
              </a:extLst>
            </p:cNvPr>
            <p:cNvSpPr txBox="1"/>
            <p:nvPr/>
          </p:nvSpPr>
          <p:spPr>
            <a:xfrm>
              <a:off x="7002014" y="2770967"/>
              <a:ext cx="938196" cy="59155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Thế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kỉ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100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năm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238" name="组合 1237">
            <a:extLst>
              <a:ext uri="{FF2B5EF4-FFF2-40B4-BE49-F238E27FC236}">
                <a16:creationId xmlns:a16="http://schemas.microsoft.com/office/drawing/2014/main" id="{3B2957E3-8CBA-4D15-B022-866CF62AB916}"/>
              </a:ext>
            </a:extLst>
          </p:cNvPr>
          <p:cNvGrpSpPr/>
          <p:nvPr/>
        </p:nvGrpSpPr>
        <p:grpSpPr>
          <a:xfrm>
            <a:off x="8504366" y="2799806"/>
            <a:ext cx="2789727" cy="2701108"/>
            <a:chOff x="9082471" y="3025083"/>
            <a:chExt cx="1864017" cy="1891301"/>
          </a:xfrm>
        </p:grpSpPr>
        <p:grpSp>
          <p:nvGrpSpPr>
            <p:cNvPr id="1020" name="组合 1019">
              <a:extLst>
                <a:ext uri="{FF2B5EF4-FFF2-40B4-BE49-F238E27FC236}">
                  <a16:creationId xmlns:a16="http://schemas.microsoft.com/office/drawing/2014/main" id="{4E48A18B-0D54-481D-8D30-CD23243D897A}"/>
                </a:ext>
              </a:extLst>
            </p:cNvPr>
            <p:cNvGrpSpPr/>
            <p:nvPr/>
          </p:nvGrpSpPr>
          <p:grpSpPr>
            <a:xfrm>
              <a:off x="9082471" y="3025083"/>
              <a:ext cx="1864017" cy="1891301"/>
              <a:chOff x="1016000" y="1347787"/>
              <a:chExt cx="2711450" cy="2751138"/>
            </a:xfrm>
          </p:grpSpPr>
          <p:grpSp>
            <p:nvGrpSpPr>
              <p:cNvPr id="1021" name="Group 205">
                <a:extLst>
                  <a:ext uri="{FF2B5EF4-FFF2-40B4-BE49-F238E27FC236}">
                    <a16:creationId xmlns:a16="http://schemas.microsoft.com/office/drawing/2014/main" id="{F9736E90-7BC9-4638-AE2D-E9927A34BD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463" y="1390650"/>
                <a:ext cx="2690813" cy="2700338"/>
                <a:chOff x="651" y="876"/>
                <a:chExt cx="1695" cy="1701"/>
              </a:xfrm>
            </p:grpSpPr>
            <p:sp>
              <p:nvSpPr>
                <p:cNvPr id="1023" name="Freeform 5">
                  <a:extLst>
                    <a:ext uri="{FF2B5EF4-FFF2-40B4-BE49-F238E27FC236}">
                      <a16:creationId xmlns:a16="http://schemas.microsoft.com/office/drawing/2014/main" id="{D2DE0EC7-97C6-421F-82CF-FC1EEFE55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" y="876"/>
                  <a:ext cx="1695" cy="1701"/>
                </a:xfrm>
                <a:custGeom>
                  <a:avLst/>
                  <a:gdLst>
                    <a:gd name="T0" fmla="*/ 485 w 957"/>
                    <a:gd name="T1" fmla="*/ 241 h 960"/>
                    <a:gd name="T2" fmla="*/ 422 w 957"/>
                    <a:gd name="T3" fmla="*/ 113 h 960"/>
                    <a:gd name="T4" fmla="*/ 349 w 957"/>
                    <a:gd name="T5" fmla="*/ 12 h 960"/>
                    <a:gd name="T6" fmla="*/ 350 w 957"/>
                    <a:gd name="T7" fmla="*/ 279 h 960"/>
                    <a:gd name="T8" fmla="*/ 293 w 957"/>
                    <a:gd name="T9" fmla="*/ 273 h 960"/>
                    <a:gd name="T10" fmla="*/ 205 w 957"/>
                    <a:gd name="T11" fmla="*/ 254 h 960"/>
                    <a:gd name="T12" fmla="*/ 75 w 957"/>
                    <a:gd name="T13" fmla="*/ 218 h 960"/>
                    <a:gd name="T14" fmla="*/ 158 w 957"/>
                    <a:gd name="T15" fmla="*/ 329 h 960"/>
                    <a:gd name="T16" fmla="*/ 261 w 957"/>
                    <a:gd name="T17" fmla="*/ 428 h 960"/>
                    <a:gd name="T18" fmla="*/ 118 w 957"/>
                    <a:gd name="T19" fmla="*/ 456 h 960"/>
                    <a:gd name="T20" fmla="*/ 0 w 957"/>
                    <a:gd name="T21" fmla="*/ 495 h 960"/>
                    <a:gd name="T22" fmla="*/ 163 w 957"/>
                    <a:gd name="T23" fmla="*/ 548 h 960"/>
                    <a:gd name="T24" fmla="*/ 210 w 957"/>
                    <a:gd name="T25" fmla="*/ 610 h 960"/>
                    <a:gd name="T26" fmla="*/ 160 w 957"/>
                    <a:gd name="T27" fmla="*/ 685 h 960"/>
                    <a:gd name="T28" fmla="*/ 77 w 957"/>
                    <a:gd name="T29" fmla="*/ 790 h 960"/>
                    <a:gd name="T30" fmla="*/ 253 w 957"/>
                    <a:gd name="T31" fmla="*/ 726 h 960"/>
                    <a:gd name="T32" fmla="*/ 341 w 957"/>
                    <a:gd name="T33" fmla="*/ 741 h 960"/>
                    <a:gd name="T34" fmla="*/ 330 w 957"/>
                    <a:gd name="T35" fmla="*/ 960 h 960"/>
                    <a:gd name="T36" fmla="*/ 414 w 957"/>
                    <a:gd name="T37" fmla="*/ 859 h 960"/>
                    <a:gd name="T38" fmla="*/ 466 w 957"/>
                    <a:gd name="T39" fmla="*/ 785 h 960"/>
                    <a:gd name="T40" fmla="*/ 508 w 957"/>
                    <a:gd name="T41" fmla="*/ 753 h 960"/>
                    <a:gd name="T42" fmla="*/ 551 w 957"/>
                    <a:gd name="T43" fmla="*/ 848 h 960"/>
                    <a:gd name="T44" fmla="*/ 628 w 957"/>
                    <a:gd name="T45" fmla="*/ 954 h 960"/>
                    <a:gd name="T46" fmla="*/ 648 w 957"/>
                    <a:gd name="T47" fmla="*/ 694 h 960"/>
                    <a:gd name="T48" fmla="*/ 701 w 957"/>
                    <a:gd name="T49" fmla="*/ 722 h 960"/>
                    <a:gd name="T50" fmla="*/ 772 w 957"/>
                    <a:gd name="T51" fmla="*/ 754 h 960"/>
                    <a:gd name="T52" fmla="*/ 877 w 957"/>
                    <a:gd name="T53" fmla="*/ 795 h 960"/>
                    <a:gd name="T54" fmla="*/ 740 w 957"/>
                    <a:gd name="T55" fmla="*/ 561 h 960"/>
                    <a:gd name="T56" fmla="*/ 851 w 957"/>
                    <a:gd name="T57" fmla="*/ 516 h 960"/>
                    <a:gd name="T58" fmla="*/ 957 w 957"/>
                    <a:gd name="T59" fmla="*/ 495 h 960"/>
                    <a:gd name="T60" fmla="*/ 834 w 957"/>
                    <a:gd name="T61" fmla="*/ 449 h 960"/>
                    <a:gd name="T62" fmla="*/ 733 w 957"/>
                    <a:gd name="T63" fmla="*/ 407 h 960"/>
                    <a:gd name="T64" fmla="*/ 791 w 957"/>
                    <a:gd name="T65" fmla="*/ 349 h 960"/>
                    <a:gd name="T66" fmla="*/ 913 w 957"/>
                    <a:gd name="T67" fmla="*/ 222 h 960"/>
                    <a:gd name="T68" fmla="*/ 871 w 957"/>
                    <a:gd name="T69" fmla="*/ 216 h 960"/>
                    <a:gd name="T70" fmla="*/ 667 w 957"/>
                    <a:gd name="T71" fmla="*/ 295 h 960"/>
                    <a:gd name="T72" fmla="*/ 611 w 957"/>
                    <a:gd name="T73" fmla="*/ 199 h 960"/>
                    <a:gd name="T74" fmla="*/ 617 w 957"/>
                    <a:gd name="T75" fmla="*/ 29 h 960"/>
                    <a:gd name="T76" fmla="*/ 567 w 957"/>
                    <a:gd name="T77" fmla="*/ 135 h 960"/>
                    <a:gd name="T78" fmla="*/ 485 w 957"/>
                    <a:gd name="T79" fmla="*/ 241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57" h="960">
                      <a:moveTo>
                        <a:pt x="485" y="241"/>
                      </a:moveTo>
                      <a:cubicBezTo>
                        <a:pt x="459" y="205"/>
                        <a:pt x="446" y="153"/>
                        <a:pt x="422" y="113"/>
                      </a:cubicBezTo>
                      <a:cubicBezTo>
                        <a:pt x="401" y="80"/>
                        <a:pt x="372" y="0"/>
                        <a:pt x="349" y="12"/>
                      </a:cubicBezTo>
                      <a:cubicBezTo>
                        <a:pt x="326" y="24"/>
                        <a:pt x="393" y="264"/>
                        <a:pt x="350" y="279"/>
                      </a:cubicBezTo>
                      <a:cubicBezTo>
                        <a:pt x="340" y="282"/>
                        <a:pt x="304" y="274"/>
                        <a:pt x="293" y="273"/>
                      </a:cubicBezTo>
                      <a:cubicBezTo>
                        <a:pt x="264" y="263"/>
                        <a:pt x="233" y="259"/>
                        <a:pt x="205" y="254"/>
                      </a:cubicBezTo>
                      <a:cubicBezTo>
                        <a:pt x="158" y="246"/>
                        <a:pt x="118" y="231"/>
                        <a:pt x="75" y="218"/>
                      </a:cubicBezTo>
                      <a:cubicBezTo>
                        <a:pt x="103" y="254"/>
                        <a:pt x="130" y="293"/>
                        <a:pt x="158" y="329"/>
                      </a:cubicBezTo>
                      <a:cubicBezTo>
                        <a:pt x="186" y="368"/>
                        <a:pt x="223" y="396"/>
                        <a:pt x="261" y="428"/>
                      </a:cubicBezTo>
                      <a:cubicBezTo>
                        <a:pt x="210" y="435"/>
                        <a:pt x="185" y="444"/>
                        <a:pt x="118" y="456"/>
                      </a:cubicBezTo>
                      <a:cubicBezTo>
                        <a:pt x="78" y="463"/>
                        <a:pt x="36" y="477"/>
                        <a:pt x="0" y="495"/>
                      </a:cubicBezTo>
                      <a:cubicBezTo>
                        <a:pt x="45" y="522"/>
                        <a:pt x="113" y="535"/>
                        <a:pt x="163" y="548"/>
                      </a:cubicBezTo>
                      <a:cubicBezTo>
                        <a:pt x="205" y="559"/>
                        <a:pt x="231" y="565"/>
                        <a:pt x="210" y="610"/>
                      </a:cubicBezTo>
                      <a:cubicBezTo>
                        <a:pt x="197" y="638"/>
                        <a:pt x="176" y="660"/>
                        <a:pt x="160" y="685"/>
                      </a:cubicBezTo>
                      <a:cubicBezTo>
                        <a:pt x="137" y="716"/>
                        <a:pt x="93" y="760"/>
                        <a:pt x="77" y="790"/>
                      </a:cubicBezTo>
                      <a:cubicBezTo>
                        <a:pt x="130" y="781"/>
                        <a:pt x="203" y="745"/>
                        <a:pt x="253" y="726"/>
                      </a:cubicBezTo>
                      <a:cubicBezTo>
                        <a:pt x="291" y="713"/>
                        <a:pt x="330" y="686"/>
                        <a:pt x="341" y="741"/>
                      </a:cubicBezTo>
                      <a:cubicBezTo>
                        <a:pt x="354" y="812"/>
                        <a:pt x="332" y="889"/>
                        <a:pt x="330" y="960"/>
                      </a:cubicBezTo>
                      <a:cubicBezTo>
                        <a:pt x="349" y="922"/>
                        <a:pt x="388" y="892"/>
                        <a:pt x="414" y="859"/>
                      </a:cubicBezTo>
                      <a:cubicBezTo>
                        <a:pt x="433" y="835"/>
                        <a:pt x="450" y="811"/>
                        <a:pt x="466" y="785"/>
                      </a:cubicBezTo>
                      <a:cubicBezTo>
                        <a:pt x="474" y="772"/>
                        <a:pt x="489" y="743"/>
                        <a:pt x="508" y="753"/>
                      </a:cubicBezTo>
                      <a:cubicBezTo>
                        <a:pt x="535" y="767"/>
                        <a:pt x="535" y="824"/>
                        <a:pt x="551" y="848"/>
                      </a:cubicBezTo>
                      <a:cubicBezTo>
                        <a:pt x="572" y="879"/>
                        <a:pt x="600" y="930"/>
                        <a:pt x="628" y="954"/>
                      </a:cubicBezTo>
                      <a:cubicBezTo>
                        <a:pt x="633" y="919"/>
                        <a:pt x="607" y="700"/>
                        <a:pt x="648" y="694"/>
                      </a:cubicBezTo>
                      <a:cubicBezTo>
                        <a:pt x="663" y="690"/>
                        <a:pt x="688" y="715"/>
                        <a:pt x="701" y="722"/>
                      </a:cubicBezTo>
                      <a:cubicBezTo>
                        <a:pt x="725" y="737"/>
                        <a:pt x="746" y="745"/>
                        <a:pt x="772" y="754"/>
                      </a:cubicBezTo>
                      <a:cubicBezTo>
                        <a:pt x="808" y="765"/>
                        <a:pt x="841" y="784"/>
                        <a:pt x="877" y="795"/>
                      </a:cubicBezTo>
                      <a:cubicBezTo>
                        <a:pt x="858" y="750"/>
                        <a:pt x="691" y="613"/>
                        <a:pt x="740" y="561"/>
                      </a:cubicBezTo>
                      <a:cubicBezTo>
                        <a:pt x="759" y="540"/>
                        <a:pt x="826" y="525"/>
                        <a:pt x="851" y="516"/>
                      </a:cubicBezTo>
                      <a:cubicBezTo>
                        <a:pt x="886" y="507"/>
                        <a:pt x="922" y="505"/>
                        <a:pt x="957" y="495"/>
                      </a:cubicBezTo>
                      <a:cubicBezTo>
                        <a:pt x="944" y="473"/>
                        <a:pt x="860" y="458"/>
                        <a:pt x="834" y="449"/>
                      </a:cubicBezTo>
                      <a:cubicBezTo>
                        <a:pt x="800" y="437"/>
                        <a:pt x="768" y="417"/>
                        <a:pt x="733" y="407"/>
                      </a:cubicBezTo>
                      <a:cubicBezTo>
                        <a:pt x="740" y="385"/>
                        <a:pt x="772" y="364"/>
                        <a:pt x="791" y="349"/>
                      </a:cubicBezTo>
                      <a:cubicBezTo>
                        <a:pt x="815" y="329"/>
                        <a:pt x="905" y="246"/>
                        <a:pt x="913" y="222"/>
                      </a:cubicBezTo>
                      <a:cubicBezTo>
                        <a:pt x="924" y="190"/>
                        <a:pt x="888" y="209"/>
                        <a:pt x="871" y="216"/>
                      </a:cubicBezTo>
                      <a:cubicBezTo>
                        <a:pt x="802" y="246"/>
                        <a:pt x="744" y="289"/>
                        <a:pt x="667" y="295"/>
                      </a:cubicBezTo>
                      <a:cubicBezTo>
                        <a:pt x="607" y="299"/>
                        <a:pt x="609" y="244"/>
                        <a:pt x="611" y="199"/>
                      </a:cubicBezTo>
                      <a:cubicBezTo>
                        <a:pt x="613" y="143"/>
                        <a:pt x="646" y="37"/>
                        <a:pt x="617" y="29"/>
                      </a:cubicBezTo>
                      <a:cubicBezTo>
                        <a:pt x="607" y="26"/>
                        <a:pt x="590" y="81"/>
                        <a:pt x="567" y="135"/>
                      </a:cubicBezTo>
                      <a:cubicBezTo>
                        <a:pt x="545" y="190"/>
                        <a:pt x="517" y="245"/>
                        <a:pt x="485" y="24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4" name="Freeform 6">
                  <a:extLst>
                    <a:ext uri="{FF2B5EF4-FFF2-40B4-BE49-F238E27FC236}">
                      <a16:creationId xmlns:a16="http://schemas.microsoft.com/office/drawing/2014/main" id="{F381BECE-E897-481C-82F0-91FFB8F455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481"/>
                  <a:ext cx="23" cy="25"/>
                </a:xfrm>
                <a:custGeom>
                  <a:avLst/>
                  <a:gdLst>
                    <a:gd name="T0" fmla="*/ 6 w 13"/>
                    <a:gd name="T1" fmla="*/ 0 h 14"/>
                    <a:gd name="T2" fmla="*/ 1 w 13"/>
                    <a:gd name="T3" fmla="*/ 2 h 14"/>
                    <a:gd name="T4" fmla="*/ 0 w 13"/>
                    <a:gd name="T5" fmla="*/ 11 h 14"/>
                    <a:gd name="T6" fmla="*/ 6 w 13"/>
                    <a:gd name="T7" fmla="*/ 14 h 14"/>
                    <a:gd name="T8" fmla="*/ 13 w 13"/>
                    <a:gd name="T9" fmla="*/ 7 h 14"/>
                    <a:gd name="T10" fmla="*/ 6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6" y="0"/>
                      </a:moveTo>
                      <a:cubicBezTo>
                        <a:pt x="4" y="0"/>
                        <a:pt x="2" y="1"/>
                        <a:pt x="1" y="2"/>
                      </a:cubicBezTo>
                      <a:cubicBezTo>
                        <a:pt x="1" y="5"/>
                        <a:pt x="0" y="8"/>
                        <a:pt x="0" y="11"/>
                      </a:cubicBezTo>
                      <a:cubicBezTo>
                        <a:pt x="1" y="13"/>
                        <a:pt x="3" y="14"/>
                        <a:pt x="6" y="14"/>
                      </a:cubicBezTo>
                      <a:cubicBezTo>
                        <a:pt x="10" y="14"/>
                        <a:pt x="13" y="11"/>
                        <a:pt x="13" y="7"/>
                      </a:cubicBezTo>
                      <a:cubicBezTo>
                        <a:pt x="13" y="3"/>
                        <a:pt x="10" y="0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5" name="Freeform 7">
                  <a:extLst>
                    <a:ext uri="{FF2B5EF4-FFF2-40B4-BE49-F238E27FC236}">
                      <a16:creationId xmlns:a16="http://schemas.microsoft.com/office/drawing/2014/main" id="{9AE477E4-A649-4799-B7B3-281732DD64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2538"/>
                  <a:ext cx="21" cy="30"/>
                </a:xfrm>
                <a:custGeom>
                  <a:avLst/>
                  <a:gdLst>
                    <a:gd name="T0" fmla="*/ 7 w 12"/>
                    <a:gd name="T1" fmla="*/ 0 h 17"/>
                    <a:gd name="T2" fmla="*/ 1 w 12"/>
                    <a:gd name="T3" fmla="*/ 2 h 17"/>
                    <a:gd name="T4" fmla="*/ 0 w 12"/>
                    <a:gd name="T5" fmla="*/ 15 h 17"/>
                    <a:gd name="T6" fmla="*/ 3 w 12"/>
                    <a:gd name="T7" fmla="*/ 17 h 17"/>
                    <a:gd name="T8" fmla="*/ 12 w 12"/>
                    <a:gd name="T9" fmla="*/ 2 h 17"/>
                    <a:gd name="T10" fmla="*/ 7 w 12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7" y="0"/>
                      </a:move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1" y="6"/>
                        <a:pt x="0" y="11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2"/>
                        <a:pt x="9" y="7"/>
                        <a:pt x="12" y="2"/>
                      </a:cubicBezTo>
                      <a:cubicBezTo>
                        <a:pt x="11" y="1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6" name="Oval 8">
                  <a:extLst>
                    <a:ext uri="{FF2B5EF4-FFF2-40B4-BE49-F238E27FC236}">
                      <a16:creationId xmlns:a16="http://schemas.microsoft.com/office/drawing/2014/main" id="{C4E8E425-3AEB-46DB-8EC3-4B9F5F77E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49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7" name="Oval 9">
                  <a:extLst>
                    <a:ext uri="{FF2B5EF4-FFF2-40B4-BE49-F238E27FC236}">
                      <a16:creationId xmlns:a16="http://schemas.microsoft.com/office/drawing/2014/main" id="{A69FCE1D-7B3A-49C1-BF60-C2A51B8579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210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8" name="Freeform 10">
                  <a:extLst>
                    <a:ext uri="{FF2B5EF4-FFF2-40B4-BE49-F238E27FC236}">
                      <a16:creationId xmlns:a16="http://schemas.microsoft.com/office/drawing/2014/main" id="{2DAD9402-3086-4707-A409-BE7B4BBA0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" y="2104"/>
                  <a:ext cx="30" cy="30"/>
                </a:xfrm>
                <a:custGeom>
                  <a:avLst/>
                  <a:gdLst>
                    <a:gd name="T0" fmla="*/ 11 w 17"/>
                    <a:gd name="T1" fmla="*/ 0 h 17"/>
                    <a:gd name="T2" fmla="*/ 0 w 17"/>
                    <a:gd name="T3" fmla="*/ 13 h 17"/>
                    <a:gd name="T4" fmla="*/ 8 w 17"/>
                    <a:gd name="T5" fmla="*/ 17 h 17"/>
                    <a:gd name="T6" fmla="*/ 17 w 17"/>
                    <a:gd name="T7" fmla="*/ 8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7" y="4"/>
                        <a:pt x="4" y="8"/>
                        <a:pt x="0" y="13"/>
                      </a:cubicBezTo>
                      <a:cubicBezTo>
                        <a:pt x="2" y="16"/>
                        <a:pt x="4" y="17"/>
                        <a:pt x="8" y="17"/>
                      </a:cubicBezTo>
                      <a:cubicBezTo>
                        <a:pt x="13" y="17"/>
                        <a:pt x="17" y="13"/>
                        <a:pt x="17" y="8"/>
                      </a:cubicBezTo>
                      <a:cubicBezTo>
                        <a:pt x="17" y="4"/>
                        <a:pt x="14" y="1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9" name="Oval 11">
                  <a:extLst>
                    <a:ext uri="{FF2B5EF4-FFF2-40B4-BE49-F238E27FC236}">
                      <a16:creationId xmlns:a16="http://schemas.microsoft.com/office/drawing/2014/main" id="{8C6DC907-5A2C-4D5E-BFD7-7B9A69EE5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20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0" name="Oval 12">
                  <a:extLst>
                    <a:ext uri="{FF2B5EF4-FFF2-40B4-BE49-F238E27FC236}">
                      <a16:creationId xmlns:a16="http://schemas.microsoft.com/office/drawing/2014/main" id="{1E7A6E9F-E217-4EFC-A594-D40E31797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1" name="Oval 13">
                  <a:extLst>
                    <a:ext uri="{FF2B5EF4-FFF2-40B4-BE49-F238E27FC236}">
                      <a16:creationId xmlns:a16="http://schemas.microsoft.com/office/drawing/2014/main" id="{7B13F3FE-610C-4C08-A0B3-3566C9857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11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2" name="Oval 14">
                  <a:extLst>
                    <a:ext uri="{FF2B5EF4-FFF2-40B4-BE49-F238E27FC236}">
                      <a16:creationId xmlns:a16="http://schemas.microsoft.com/office/drawing/2014/main" id="{C360C35A-F5F8-4C91-8742-C47DE36CDE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3" name="Freeform 15">
                  <a:extLst>
                    <a:ext uri="{FF2B5EF4-FFF2-40B4-BE49-F238E27FC236}">
                      <a16:creationId xmlns:a16="http://schemas.microsoft.com/office/drawing/2014/main" id="{A28A41D6-3B21-4A57-B292-983CD248A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" y="2194"/>
                  <a:ext cx="23" cy="16"/>
                </a:xfrm>
                <a:custGeom>
                  <a:avLst/>
                  <a:gdLst>
                    <a:gd name="T0" fmla="*/ 7 w 13"/>
                    <a:gd name="T1" fmla="*/ 0 h 9"/>
                    <a:gd name="T2" fmla="*/ 0 w 13"/>
                    <a:gd name="T3" fmla="*/ 7 h 9"/>
                    <a:gd name="T4" fmla="*/ 0 w 13"/>
                    <a:gd name="T5" fmla="*/ 9 h 9"/>
                    <a:gd name="T6" fmla="*/ 13 w 13"/>
                    <a:gd name="T7" fmla="*/ 3 h 9"/>
                    <a:gd name="T8" fmla="*/ 7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4" y="7"/>
                        <a:pt x="8" y="5"/>
                        <a:pt x="13" y="3"/>
                      </a:cubicBezTo>
                      <a:cubicBezTo>
                        <a:pt x="11" y="2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4" name="Freeform 16">
                  <a:extLst>
                    <a:ext uri="{FF2B5EF4-FFF2-40B4-BE49-F238E27FC236}">
                      <a16:creationId xmlns:a16="http://schemas.microsoft.com/office/drawing/2014/main" id="{8F98ED1F-25E3-4EAD-A328-C04B399F4A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2146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8 w 18"/>
                    <a:gd name="T3" fmla="*/ 0 h 18"/>
                    <a:gd name="T4" fmla="*/ 0 w 18"/>
                    <a:gd name="T5" fmla="*/ 11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4"/>
                        <a:pt x="3" y="7"/>
                        <a:pt x="0" y="11"/>
                      </a:cubicBezTo>
                      <a:cubicBezTo>
                        <a:pt x="0" y="15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5" name="Oval 17">
                  <a:extLst>
                    <a:ext uri="{FF2B5EF4-FFF2-40B4-BE49-F238E27FC236}">
                      <a16:creationId xmlns:a16="http://schemas.microsoft.com/office/drawing/2014/main" id="{14B4680E-1B23-45E3-9E01-D17541CBCE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6" name="Oval 18">
                  <a:extLst>
                    <a:ext uri="{FF2B5EF4-FFF2-40B4-BE49-F238E27FC236}">
                      <a16:creationId xmlns:a16="http://schemas.microsoft.com/office/drawing/2014/main" id="{8C069D78-BA9E-47AF-9FA4-246D8148C7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7" name="Oval 19">
                  <a:extLst>
                    <a:ext uri="{FF2B5EF4-FFF2-40B4-BE49-F238E27FC236}">
                      <a16:creationId xmlns:a16="http://schemas.microsoft.com/office/drawing/2014/main" id="{3985852A-34FB-4FF6-AE16-48583264E8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8" name="Oval 20">
                  <a:extLst>
                    <a:ext uri="{FF2B5EF4-FFF2-40B4-BE49-F238E27FC236}">
                      <a16:creationId xmlns:a16="http://schemas.microsoft.com/office/drawing/2014/main" id="{A84011FC-E6E7-4000-A000-B7F47B3BE7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" y="224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9" name="Freeform 21">
                  <a:extLst>
                    <a:ext uri="{FF2B5EF4-FFF2-40B4-BE49-F238E27FC236}">
                      <a16:creationId xmlns:a16="http://schemas.microsoft.com/office/drawing/2014/main" id="{A8505921-9D77-4B1F-8D30-7892EBD220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" y="2242"/>
                  <a:ext cx="19" cy="9"/>
                </a:xfrm>
                <a:custGeom>
                  <a:avLst/>
                  <a:gdLst>
                    <a:gd name="T0" fmla="*/ 8 w 11"/>
                    <a:gd name="T1" fmla="*/ 0 h 5"/>
                    <a:gd name="T2" fmla="*/ 0 w 11"/>
                    <a:gd name="T3" fmla="*/ 5 h 5"/>
                    <a:gd name="T4" fmla="*/ 11 w 11"/>
                    <a:gd name="T5" fmla="*/ 1 h 5"/>
                    <a:gd name="T6" fmla="*/ 8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4" y="0"/>
                        <a:pt x="1" y="2"/>
                        <a:pt x="0" y="5"/>
                      </a:cubicBezTo>
                      <a:cubicBezTo>
                        <a:pt x="3" y="4"/>
                        <a:pt x="7" y="2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0" name="Oval 22">
                  <a:extLst>
                    <a:ext uri="{FF2B5EF4-FFF2-40B4-BE49-F238E27FC236}">
                      <a16:creationId xmlns:a16="http://schemas.microsoft.com/office/drawing/2014/main" id="{E1837728-5653-412A-8BDA-49C0C90C7A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20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1" name="Oval 23">
                  <a:extLst>
                    <a:ext uri="{FF2B5EF4-FFF2-40B4-BE49-F238E27FC236}">
                      <a16:creationId xmlns:a16="http://schemas.microsoft.com/office/drawing/2014/main" id="{396F5B84-7A32-44A9-80A7-C6E810E07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207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2" name="Oval 24">
                  <a:extLst>
                    <a:ext uri="{FF2B5EF4-FFF2-40B4-BE49-F238E27FC236}">
                      <a16:creationId xmlns:a16="http://schemas.microsoft.com/office/drawing/2014/main" id="{7862FA0F-88BA-4224-B0E9-322F314D1A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2122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3" name="Oval 25">
                  <a:extLst>
                    <a:ext uri="{FF2B5EF4-FFF2-40B4-BE49-F238E27FC236}">
                      <a16:creationId xmlns:a16="http://schemas.microsoft.com/office/drawing/2014/main" id="{DDFEBB17-A611-4ED3-993B-7AF2D13F0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07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4" name="Freeform 26">
                  <a:extLst>
                    <a:ext uri="{FF2B5EF4-FFF2-40B4-BE49-F238E27FC236}">
                      <a16:creationId xmlns:a16="http://schemas.microsoft.com/office/drawing/2014/main" id="{9C31B815-DC4D-4665-A41E-284AC6223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" y="2129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7 h 18"/>
                    <a:gd name="T4" fmla="*/ 8 w 18"/>
                    <a:gd name="T5" fmla="*/ 18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5" y="0"/>
                        <a:pt x="1" y="3"/>
                        <a:pt x="0" y="7"/>
                      </a:cubicBezTo>
                      <a:cubicBezTo>
                        <a:pt x="3" y="9"/>
                        <a:pt x="6" y="13"/>
                        <a:pt x="8" y="18"/>
                      </a:cubicBezTo>
                      <a:cubicBezTo>
                        <a:pt x="8" y="18"/>
                        <a:pt x="9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5" name="Oval 27">
                  <a:extLst>
                    <a:ext uri="{FF2B5EF4-FFF2-40B4-BE49-F238E27FC236}">
                      <a16:creationId xmlns:a16="http://schemas.microsoft.com/office/drawing/2014/main" id="{EDD8B030-D937-4CBF-ABE5-D51D4EF5BE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2138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6" name="Oval 28">
                  <a:extLst>
                    <a:ext uri="{FF2B5EF4-FFF2-40B4-BE49-F238E27FC236}">
                      <a16:creationId xmlns:a16="http://schemas.microsoft.com/office/drawing/2014/main" id="{5DAF496B-0266-47DB-A977-134CBE46E0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20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7" name="Oval 29">
                  <a:extLst>
                    <a:ext uri="{FF2B5EF4-FFF2-40B4-BE49-F238E27FC236}">
                      <a16:creationId xmlns:a16="http://schemas.microsoft.com/office/drawing/2014/main" id="{D8CB561F-D72E-493F-8681-B0101619C7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207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8" name="Oval 30">
                  <a:extLst>
                    <a:ext uri="{FF2B5EF4-FFF2-40B4-BE49-F238E27FC236}">
                      <a16:creationId xmlns:a16="http://schemas.microsoft.com/office/drawing/2014/main" id="{385F01D9-0CDA-4EBC-BB3D-C79263DA92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21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9" name="Oval 31">
                  <a:extLst>
                    <a:ext uri="{FF2B5EF4-FFF2-40B4-BE49-F238E27FC236}">
                      <a16:creationId xmlns:a16="http://schemas.microsoft.com/office/drawing/2014/main" id="{75C054B7-4AE5-4844-AA2A-09BE1C163E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2083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0" name="Oval 32">
                  <a:extLst>
                    <a:ext uri="{FF2B5EF4-FFF2-40B4-BE49-F238E27FC236}">
                      <a16:creationId xmlns:a16="http://schemas.microsoft.com/office/drawing/2014/main" id="{4ECB9272-C5E2-4F05-A278-3ACA220678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219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1" name="Oval 33">
                  <a:extLst>
                    <a:ext uri="{FF2B5EF4-FFF2-40B4-BE49-F238E27FC236}">
                      <a16:creationId xmlns:a16="http://schemas.microsoft.com/office/drawing/2014/main" id="{75516D86-4619-4F33-971F-A88E0D653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2" name="Freeform 34">
                  <a:extLst>
                    <a:ext uri="{FF2B5EF4-FFF2-40B4-BE49-F238E27FC236}">
                      <a16:creationId xmlns:a16="http://schemas.microsoft.com/office/drawing/2014/main" id="{7F6580DA-FE7E-40CB-B798-53023B7C54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2203"/>
                  <a:ext cx="21" cy="32"/>
                </a:xfrm>
                <a:custGeom>
                  <a:avLst/>
                  <a:gdLst>
                    <a:gd name="T0" fmla="*/ 3 w 12"/>
                    <a:gd name="T1" fmla="*/ 0 h 18"/>
                    <a:gd name="T2" fmla="*/ 0 w 12"/>
                    <a:gd name="T3" fmla="*/ 0 h 18"/>
                    <a:gd name="T4" fmla="*/ 2 w 12"/>
                    <a:gd name="T5" fmla="*/ 18 h 18"/>
                    <a:gd name="T6" fmla="*/ 3 w 12"/>
                    <a:gd name="T7" fmla="*/ 18 h 18"/>
                    <a:gd name="T8" fmla="*/ 12 w 12"/>
                    <a:gd name="T9" fmla="*/ 9 h 18"/>
                    <a:gd name="T10" fmla="*/ 3 w 12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6"/>
                        <a:pt x="1" y="12"/>
                        <a:pt x="2" y="18"/>
                      </a:cubicBezTo>
                      <a:cubicBezTo>
                        <a:pt x="2" y="18"/>
                        <a:pt x="2" y="18"/>
                        <a:pt x="3" y="18"/>
                      </a:cubicBezTo>
                      <a:cubicBezTo>
                        <a:pt x="8" y="18"/>
                        <a:pt x="12" y="14"/>
                        <a:pt x="12" y="9"/>
                      </a:cubicBezTo>
                      <a:cubicBezTo>
                        <a:pt x="12" y="4"/>
                        <a:pt x="8" y="0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3" name="Freeform 35">
                  <a:extLst>
                    <a:ext uri="{FF2B5EF4-FFF2-40B4-BE49-F238E27FC236}">
                      <a16:creationId xmlns:a16="http://schemas.microsoft.com/office/drawing/2014/main" id="{B244B59B-3185-4E6A-A670-066CBE6591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" y="2191"/>
                  <a:ext cx="32" cy="21"/>
                </a:xfrm>
                <a:custGeom>
                  <a:avLst/>
                  <a:gdLst>
                    <a:gd name="T0" fmla="*/ 9 w 18"/>
                    <a:gd name="T1" fmla="*/ 0 h 12"/>
                    <a:gd name="T2" fmla="*/ 0 w 18"/>
                    <a:gd name="T3" fmla="*/ 9 h 12"/>
                    <a:gd name="T4" fmla="*/ 0 w 18"/>
                    <a:gd name="T5" fmla="*/ 10 h 12"/>
                    <a:gd name="T6" fmla="*/ 7 w 18"/>
                    <a:gd name="T7" fmla="*/ 9 h 12"/>
                    <a:gd name="T8" fmla="*/ 15 w 18"/>
                    <a:gd name="T9" fmla="*/ 11 h 12"/>
                    <a:gd name="T10" fmla="*/ 17 w 18"/>
                    <a:gd name="T11" fmla="*/ 12 h 12"/>
                    <a:gd name="T12" fmla="*/ 18 w 18"/>
                    <a:gd name="T13" fmla="*/ 9 h 12"/>
                    <a:gd name="T14" fmla="*/ 9 w 1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2" y="9"/>
                        <a:pt x="5" y="9"/>
                        <a:pt x="7" y="9"/>
                      </a:cubicBezTo>
                      <a:cubicBezTo>
                        <a:pt x="10" y="9"/>
                        <a:pt x="12" y="9"/>
                        <a:pt x="15" y="11"/>
                      </a:cubicBezTo>
                      <a:cubicBezTo>
                        <a:pt x="16" y="11"/>
                        <a:pt x="16" y="12"/>
                        <a:pt x="17" y="12"/>
                      </a:cubicBezTo>
                      <a:cubicBezTo>
                        <a:pt x="17" y="11"/>
                        <a:pt x="18" y="10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4" name="Oval 36">
                  <a:extLst>
                    <a:ext uri="{FF2B5EF4-FFF2-40B4-BE49-F238E27FC236}">
                      <a16:creationId xmlns:a16="http://schemas.microsoft.com/office/drawing/2014/main" id="{F6130C8D-AFBE-453F-AD02-9BCD8C9D44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2166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5" name="Oval 37">
                  <a:extLst>
                    <a:ext uri="{FF2B5EF4-FFF2-40B4-BE49-F238E27FC236}">
                      <a16:creationId xmlns:a16="http://schemas.microsoft.com/office/drawing/2014/main" id="{F79D97E7-120B-434F-939A-3D2FB72855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221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6" name="Oval 38">
                  <a:extLst>
                    <a:ext uri="{FF2B5EF4-FFF2-40B4-BE49-F238E27FC236}">
                      <a16:creationId xmlns:a16="http://schemas.microsoft.com/office/drawing/2014/main" id="{7CC3AA3B-39E2-464D-9E07-959E7B9C15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21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7" name="Oval 39">
                  <a:extLst>
                    <a:ext uri="{FF2B5EF4-FFF2-40B4-BE49-F238E27FC236}">
                      <a16:creationId xmlns:a16="http://schemas.microsoft.com/office/drawing/2014/main" id="{D119786F-4532-47CE-80FA-2E98C6FFD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230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8" name="Oval 40">
                  <a:extLst>
                    <a:ext uri="{FF2B5EF4-FFF2-40B4-BE49-F238E27FC236}">
                      <a16:creationId xmlns:a16="http://schemas.microsoft.com/office/drawing/2014/main" id="{67BFE2A4-D38F-4F15-8EFA-0F3D023766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2260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9" name="Oval 41">
                  <a:extLst>
                    <a:ext uri="{FF2B5EF4-FFF2-40B4-BE49-F238E27FC236}">
                      <a16:creationId xmlns:a16="http://schemas.microsoft.com/office/drawing/2014/main" id="{D8E7F0E8-DBD3-4409-BC07-C8AC5E34C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30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0" name="Oval 42">
                  <a:extLst>
                    <a:ext uri="{FF2B5EF4-FFF2-40B4-BE49-F238E27FC236}">
                      <a16:creationId xmlns:a16="http://schemas.microsoft.com/office/drawing/2014/main" id="{B9B6A9D2-5C17-4DCE-AB73-8DF54392A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226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1" name="Freeform 43">
                  <a:extLst>
                    <a:ext uri="{FF2B5EF4-FFF2-40B4-BE49-F238E27FC236}">
                      <a16:creationId xmlns:a16="http://schemas.microsoft.com/office/drawing/2014/main" id="{3C0DB885-55F4-44E1-B835-2349E42ECF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4" y="2246"/>
                  <a:ext cx="23" cy="26"/>
                </a:xfrm>
                <a:custGeom>
                  <a:avLst/>
                  <a:gdLst>
                    <a:gd name="T0" fmla="*/ 8 w 13"/>
                    <a:gd name="T1" fmla="*/ 0 h 15"/>
                    <a:gd name="T2" fmla="*/ 0 w 13"/>
                    <a:gd name="T3" fmla="*/ 8 h 15"/>
                    <a:gd name="T4" fmla="*/ 5 w 13"/>
                    <a:gd name="T5" fmla="*/ 15 h 15"/>
                    <a:gd name="T6" fmla="*/ 7 w 13"/>
                    <a:gd name="T7" fmla="*/ 12 h 15"/>
                    <a:gd name="T8" fmla="*/ 13 w 13"/>
                    <a:gd name="T9" fmla="*/ 2 h 15"/>
                    <a:gd name="T10" fmla="*/ 8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5" y="15"/>
                      </a:cubicBezTo>
                      <a:cubicBezTo>
                        <a:pt x="6" y="14"/>
                        <a:pt x="6" y="13"/>
                        <a:pt x="7" y="12"/>
                      </a:cubicBezTo>
                      <a:cubicBezTo>
                        <a:pt x="9" y="9"/>
                        <a:pt x="11" y="6"/>
                        <a:pt x="13" y="2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2" name="Oval 44">
                  <a:extLst>
                    <a:ext uri="{FF2B5EF4-FFF2-40B4-BE49-F238E27FC236}">
                      <a16:creationId xmlns:a16="http://schemas.microsoft.com/office/drawing/2014/main" id="{B586B16E-C3A0-416E-BEC7-C6105D8DCE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21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3" name="Freeform 45">
                  <a:extLst>
                    <a:ext uri="{FF2B5EF4-FFF2-40B4-BE49-F238E27FC236}">
                      <a16:creationId xmlns:a16="http://schemas.microsoft.com/office/drawing/2014/main" id="{99DDE632-2120-4098-82B6-4E32615163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2131"/>
                  <a:ext cx="11" cy="21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7 h 12"/>
                    <a:gd name="T4" fmla="*/ 2 w 6"/>
                    <a:gd name="T5" fmla="*/ 12 h 12"/>
                    <a:gd name="T6" fmla="*/ 6 w 6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cubicBezTo>
                        <a:pt x="2" y="1"/>
                        <a:pt x="0" y="4"/>
                        <a:pt x="0" y="7"/>
                      </a:cubicBezTo>
                      <a:cubicBezTo>
                        <a:pt x="0" y="9"/>
                        <a:pt x="1" y="11"/>
                        <a:pt x="2" y="12"/>
                      </a:cubicBezTo>
                      <a:cubicBezTo>
                        <a:pt x="3" y="8"/>
                        <a:pt x="4" y="4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4" name="Oval 46">
                  <a:extLst>
                    <a:ext uri="{FF2B5EF4-FFF2-40B4-BE49-F238E27FC236}">
                      <a16:creationId xmlns:a16="http://schemas.microsoft.com/office/drawing/2014/main" id="{E896C237-921C-42B0-9368-D7BFC1D2A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208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5" name="Oval 47">
                  <a:extLst>
                    <a:ext uri="{FF2B5EF4-FFF2-40B4-BE49-F238E27FC236}">
                      <a16:creationId xmlns:a16="http://schemas.microsoft.com/office/drawing/2014/main" id="{8AA1B8EE-4D4A-408B-9758-BAFE88687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2139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6" name="Oval 48">
                  <a:extLst>
                    <a:ext uri="{FF2B5EF4-FFF2-40B4-BE49-F238E27FC236}">
                      <a16:creationId xmlns:a16="http://schemas.microsoft.com/office/drawing/2014/main" id="{9A531A79-DAB3-4D62-8786-20AFD70C84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214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7" name="Oval 49">
                  <a:extLst>
                    <a:ext uri="{FF2B5EF4-FFF2-40B4-BE49-F238E27FC236}">
                      <a16:creationId xmlns:a16="http://schemas.microsoft.com/office/drawing/2014/main" id="{4EECF324-32BB-4338-AFB7-DCE1207A8E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8" name="Oval 50">
                  <a:extLst>
                    <a:ext uri="{FF2B5EF4-FFF2-40B4-BE49-F238E27FC236}">
                      <a16:creationId xmlns:a16="http://schemas.microsoft.com/office/drawing/2014/main" id="{F5512EF2-D3C6-4633-9674-6FF7453CBC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084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9" name="Freeform 51">
                  <a:extLst>
                    <a:ext uri="{FF2B5EF4-FFF2-40B4-BE49-F238E27FC236}">
                      <a16:creationId xmlns:a16="http://schemas.microsoft.com/office/drawing/2014/main" id="{C6A18010-D099-4BF1-B228-2C7E89A71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092"/>
                  <a:ext cx="28" cy="21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0 w 16"/>
                    <a:gd name="T5" fmla="*/ 8 h 12"/>
                    <a:gd name="T6" fmla="*/ 14 w 16"/>
                    <a:gd name="T7" fmla="*/ 12 h 12"/>
                    <a:gd name="T8" fmla="*/ 16 w 16"/>
                    <a:gd name="T9" fmla="*/ 8 h 12"/>
                    <a:gd name="T10" fmla="*/ 8 w 16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8"/>
                        <a:pt x="9" y="9"/>
                        <a:pt x="14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0" name="Oval 52">
                  <a:extLst>
                    <a:ext uri="{FF2B5EF4-FFF2-40B4-BE49-F238E27FC236}">
                      <a16:creationId xmlns:a16="http://schemas.microsoft.com/office/drawing/2014/main" id="{CCC8BB20-06F9-42EC-9EEE-67EAB6DEF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222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1" name="Oval 53">
                  <a:extLst>
                    <a:ext uri="{FF2B5EF4-FFF2-40B4-BE49-F238E27FC236}">
                      <a16:creationId xmlns:a16="http://schemas.microsoft.com/office/drawing/2014/main" id="{D8ECDAB8-B408-43F2-BB39-BEA7BF424D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22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2" name="Oval 54">
                  <a:extLst>
                    <a:ext uri="{FF2B5EF4-FFF2-40B4-BE49-F238E27FC236}">
                      <a16:creationId xmlns:a16="http://schemas.microsoft.com/office/drawing/2014/main" id="{C69CA455-B66E-4810-81FC-8A1660D86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220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3" name="Oval 55">
                  <a:extLst>
                    <a:ext uri="{FF2B5EF4-FFF2-40B4-BE49-F238E27FC236}">
                      <a16:creationId xmlns:a16="http://schemas.microsoft.com/office/drawing/2014/main" id="{00876E41-2E75-44A3-B59F-6C68990BA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214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4" name="Freeform 56">
                  <a:extLst>
                    <a:ext uri="{FF2B5EF4-FFF2-40B4-BE49-F238E27FC236}">
                      <a16:creationId xmlns:a16="http://schemas.microsoft.com/office/drawing/2014/main" id="{F724C6D3-679A-437E-9121-785FA3D32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2262"/>
                  <a:ext cx="16" cy="24"/>
                </a:xfrm>
                <a:custGeom>
                  <a:avLst/>
                  <a:gdLst>
                    <a:gd name="T0" fmla="*/ 2 w 9"/>
                    <a:gd name="T1" fmla="*/ 0 h 14"/>
                    <a:gd name="T2" fmla="*/ 0 w 9"/>
                    <a:gd name="T3" fmla="*/ 0 h 14"/>
                    <a:gd name="T4" fmla="*/ 4 w 9"/>
                    <a:gd name="T5" fmla="*/ 14 h 14"/>
                    <a:gd name="T6" fmla="*/ 9 w 9"/>
                    <a:gd name="T7" fmla="*/ 7 h 14"/>
                    <a:gd name="T8" fmla="*/ 2 w 9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4"/>
                        <a:pt x="3" y="9"/>
                        <a:pt x="4" y="14"/>
                      </a:cubicBezTo>
                      <a:cubicBezTo>
                        <a:pt x="7" y="13"/>
                        <a:pt x="9" y="10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5" name="Oval 57">
                  <a:extLst>
                    <a:ext uri="{FF2B5EF4-FFF2-40B4-BE49-F238E27FC236}">
                      <a16:creationId xmlns:a16="http://schemas.microsoft.com/office/drawing/2014/main" id="{DDA6B4D2-D5ED-48D5-ABCB-BEA76C573F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226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6" name="Oval 58">
                  <a:extLst>
                    <a:ext uri="{FF2B5EF4-FFF2-40B4-BE49-F238E27FC236}">
                      <a16:creationId xmlns:a16="http://schemas.microsoft.com/office/drawing/2014/main" id="{7648A2C9-344B-4447-AA09-2478ECF6F5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230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7" name="Oval 59">
                  <a:extLst>
                    <a:ext uri="{FF2B5EF4-FFF2-40B4-BE49-F238E27FC236}">
                      <a16:creationId xmlns:a16="http://schemas.microsoft.com/office/drawing/2014/main" id="{D98A6680-82F0-4C4F-80C8-2535E8DC07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2281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8" name="Oval 60">
                  <a:extLst>
                    <a:ext uri="{FF2B5EF4-FFF2-40B4-BE49-F238E27FC236}">
                      <a16:creationId xmlns:a16="http://schemas.microsoft.com/office/drawing/2014/main" id="{A3FA4C05-9EED-451F-BD46-A4836665F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9" name="Oval 61">
                  <a:extLst>
                    <a:ext uri="{FF2B5EF4-FFF2-40B4-BE49-F238E27FC236}">
                      <a16:creationId xmlns:a16="http://schemas.microsoft.com/office/drawing/2014/main" id="{506D7AA0-F5C2-41AF-A8CB-C84E24BCC2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21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0" name="Oval 62">
                  <a:extLst>
                    <a:ext uri="{FF2B5EF4-FFF2-40B4-BE49-F238E27FC236}">
                      <a16:creationId xmlns:a16="http://schemas.microsoft.com/office/drawing/2014/main" id="{C518D9A2-F42C-4EE6-8B83-59C028E946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209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1" name="Freeform 63">
                  <a:extLst>
                    <a:ext uri="{FF2B5EF4-FFF2-40B4-BE49-F238E27FC236}">
                      <a16:creationId xmlns:a16="http://schemas.microsoft.com/office/drawing/2014/main" id="{3329F58F-5AC1-47C2-BCD8-57DF00B27E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148"/>
                  <a:ext cx="32" cy="29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4 w 18"/>
                    <a:gd name="T5" fmla="*/ 16 h 16"/>
                    <a:gd name="T6" fmla="*/ 18 w 18"/>
                    <a:gd name="T7" fmla="*/ 9 h 16"/>
                    <a:gd name="T8" fmla="*/ 9 w 1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5" y="12"/>
                        <a:pt x="10" y="14"/>
                        <a:pt x="14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2" name="Oval 64">
                  <a:extLst>
                    <a:ext uri="{FF2B5EF4-FFF2-40B4-BE49-F238E27FC236}">
                      <a16:creationId xmlns:a16="http://schemas.microsoft.com/office/drawing/2014/main" id="{0E4B7747-D8E0-4317-B2A5-621A8E691F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213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3" name="Freeform 65">
                  <a:extLst>
                    <a:ext uri="{FF2B5EF4-FFF2-40B4-BE49-F238E27FC236}">
                      <a16:creationId xmlns:a16="http://schemas.microsoft.com/office/drawing/2014/main" id="{4CA4C40C-F937-4198-83BC-9B33410E46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2235"/>
                  <a:ext cx="25" cy="25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3 w 14"/>
                    <a:gd name="T5" fmla="*/ 13 h 14"/>
                    <a:gd name="T6" fmla="*/ 5 w 14"/>
                    <a:gd name="T7" fmla="*/ 13 h 14"/>
                    <a:gd name="T8" fmla="*/ 7 w 14"/>
                    <a:gd name="T9" fmla="*/ 14 h 14"/>
                    <a:gd name="T10" fmla="*/ 14 w 14"/>
                    <a:gd name="T11" fmla="*/ 7 h 14"/>
                    <a:gd name="T12" fmla="*/ 7 w 14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9"/>
                        <a:pt x="1" y="11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11" y="14"/>
                        <a:pt x="14" y="10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4" name="Oval 66">
                  <a:extLst>
                    <a:ext uri="{FF2B5EF4-FFF2-40B4-BE49-F238E27FC236}">
                      <a16:creationId xmlns:a16="http://schemas.microsoft.com/office/drawing/2014/main" id="{41DAF50C-4E76-44B6-A344-B23B75FE9E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4" y="218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5" name="Freeform 67">
                  <a:extLst>
                    <a:ext uri="{FF2B5EF4-FFF2-40B4-BE49-F238E27FC236}">
                      <a16:creationId xmlns:a16="http://schemas.microsoft.com/office/drawing/2014/main" id="{008F4803-CC87-40EA-ABD5-CC86E61011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189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1 w 18"/>
                    <a:gd name="T5" fmla="*/ 13 h 17"/>
                    <a:gd name="T6" fmla="*/ 12 w 18"/>
                    <a:gd name="T7" fmla="*/ 17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5"/>
                        <a:pt x="9" y="16"/>
                        <a:pt x="12" y="17"/>
                      </a:cubicBezTo>
                      <a:cubicBezTo>
                        <a:pt x="16" y="16"/>
                        <a:pt x="18" y="13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6" name="Freeform 68">
                  <a:extLst>
                    <a:ext uri="{FF2B5EF4-FFF2-40B4-BE49-F238E27FC236}">
                      <a16:creationId xmlns:a16="http://schemas.microsoft.com/office/drawing/2014/main" id="{3EE79C7D-2D3F-43CC-98B5-D6F748827E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281"/>
                  <a:ext cx="9" cy="4"/>
                </a:xfrm>
                <a:custGeom>
                  <a:avLst/>
                  <a:gdLst>
                    <a:gd name="T0" fmla="*/ 4 w 5"/>
                    <a:gd name="T1" fmla="*/ 0 h 2"/>
                    <a:gd name="T2" fmla="*/ 0 w 5"/>
                    <a:gd name="T3" fmla="*/ 1 h 2"/>
                    <a:gd name="T4" fmla="*/ 5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7" name="Freeform 69">
                  <a:extLst>
                    <a:ext uri="{FF2B5EF4-FFF2-40B4-BE49-F238E27FC236}">
                      <a16:creationId xmlns:a16="http://schemas.microsoft.com/office/drawing/2014/main" id="{340D1C2F-DE76-432B-9E5F-A0D89FA9FA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1730"/>
                  <a:ext cx="5" cy="2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8" name="Freeform 70">
                  <a:extLst>
                    <a:ext uri="{FF2B5EF4-FFF2-40B4-BE49-F238E27FC236}">
                      <a16:creationId xmlns:a16="http://schemas.microsoft.com/office/drawing/2014/main" id="{A50E54EA-E988-453A-B539-27E86A7A6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1758"/>
                  <a:ext cx="23" cy="14"/>
                </a:xfrm>
                <a:custGeom>
                  <a:avLst/>
                  <a:gdLst>
                    <a:gd name="T0" fmla="*/ 5 w 13"/>
                    <a:gd name="T1" fmla="*/ 0 h 8"/>
                    <a:gd name="T2" fmla="*/ 0 w 13"/>
                    <a:gd name="T3" fmla="*/ 1 h 8"/>
                    <a:gd name="T4" fmla="*/ 13 w 13"/>
                    <a:gd name="T5" fmla="*/ 8 h 8"/>
                    <a:gd name="T6" fmla="*/ 13 w 13"/>
                    <a:gd name="T7" fmla="*/ 8 h 8"/>
                    <a:gd name="T8" fmla="*/ 5 w 13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5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5" y="4"/>
                        <a:pt x="9" y="6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3"/>
                        <a:pt x="10" y="0"/>
                        <a:pt x="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9" name="Oval 71">
                  <a:extLst>
                    <a:ext uri="{FF2B5EF4-FFF2-40B4-BE49-F238E27FC236}">
                      <a16:creationId xmlns:a16="http://schemas.microsoft.com/office/drawing/2014/main" id="{B82D9E62-0B67-476A-90FC-E11EF57090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1696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0" name="Freeform 72">
                  <a:extLst>
                    <a:ext uri="{FF2B5EF4-FFF2-40B4-BE49-F238E27FC236}">
                      <a16:creationId xmlns:a16="http://schemas.microsoft.com/office/drawing/2014/main" id="{364DC9AF-7F21-46ED-BC69-F346E18D8A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" y="1675"/>
                  <a:ext cx="18" cy="5"/>
                </a:xfrm>
                <a:custGeom>
                  <a:avLst/>
                  <a:gdLst>
                    <a:gd name="T0" fmla="*/ 10 w 10"/>
                    <a:gd name="T1" fmla="*/ 0 h 3"/>
                    <a:gd name="T2" fmla="*/ 0 w 10"/>
                    <a:gd name="T3" fmla="*/ 2 h 3"/>
                    <a:gd name="T4" fmla="*/ 4 w 10"/>
                    <a:gd name="T5" fmla="*/ 3 h 3"/>
                    <a:gd name="T6" fmla="*/ 10 w 10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3">
                      <a:moveTo>
                        <a:pt x="10" y="0"/>
                      </a:moveTo>
                      <a:cubicBezTo>
                        <a:pt x="7" y="1"/>
                        <a:pt x="4" y="1"/>
                        <a:pt x="0" y="2"/>
                      </a:cubicBezTo>
                      <a:cubicBezTo>
                        <a:pt x="1" y="2"/>
                        <a:pt x="2" y="3"/>
                        <a:pt x="4" y="3"/>
                      </a:cubicBezTo>
                      <a:cubicBezTo>
                        <a:pt x="6" y="3"/>
                        <a:pt x="8" y="2"/>
                        <a:pt x="1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1" name="Oval 73">
                  <a:extLst>
                    <a:ext uri="{FF2B5EF4-FFF2-40B4-BE49-F238E27FC236}">
                      <a16:creationId xmlns:a16="http://schemas.microsoft.com/office/drawing/2014/main" id="{294BB14B-D225-4C43-B8D7-99FDCE08AA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" y="169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2" name="Oval 74">
                  <a:extLst>
                    <a:ext uri="{FF2B5EF4-FFF2-40B4-BE49-F238E27FC236}">
                      <a16:creationId xmlns:a16="http://schemas.microsoft.com/office/drawing/2014/main" id="{F2EFCCAB-D39D-4D04-B5AC-BCD0634415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" y="169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3" name="Oval 75">
                  <a:extLst>
                    <a:ext uri="{FF2B5EF4-FFF2-40B4-BE49-F238E27FC236}">
                      <a16:creationId xmlns:a16="http://schemas.microsoft.com/office/drawing/2014/main" id="{27B23289-6FAD-4C23-8F24-03FAE2C2BE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16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4" name="Freeform 76">
                  <a:extLst>
                    <a:ext uri="{FF2B5EF4-FFF2-40B4-BE49-F238E27FC236}">
                      <a16:creationId xmlns:a16="http://schemas.microsoft.com/office/drawing/2014/main" id="{EDEC1074-A9AC-4E0F-B614-6C5A82E6BD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1659"/>
                  <a:ext cx="28" cy="20"/>
                </a:xfrm>
                <a:custGeom>
                  <a:avLst/>
                  <a:gdLst>
                    <a:gd name="T0" fmla="*/ 15 w 16"/>
                    <a:gd name="T1" fmla="*/ 0 h 11"/>
                    <a:gd name="T2" fmla="*/ 0 w 16"/>
                    <a:gd name="T3" fmla="*/ 3 h 11"/>
                    <a:gd name="T4" fmla="*/ 8 w 16"/>
                    <a:gd name="T5" fmla="*/ 11 h 11"/>
                    <a:gd name="T6" fmla="*/ 16 w 16"/>
                    <a:gd name="T7" fmla="*/ 3 h 11"/>
                    <a:gd name="T8" fmla="*/ 15 w 1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1">
                      <a:moveTo>
                        <a:pt x="15" y="0"/>
                      </a:moveTo>
                      <a:cubicBezTo>
                        <a:pt x="10" y="1"/>
                        <a:pt x="5" y="2"/>
                        <a:pt x="0" y="3"/>
                      </a:cubicBezTo>
                      <a:cubicBezTo>
                        <a:pt x="0" y="7"/>
                        <a:pt x="3" y="11"/>
                        <a:pt x="8" y="11"/>
                      </a:cubicBezTo>
                      <a:cubicBezTo>
                        <a:pt x="12" y="11"/>
                        <a:pt x="16" y="7"/>
                        <a:pt x="16" y="3"/>
                      </a:cubicBezTo>
                      <a:cubicBezTo>
                        <a:pt x="16" y="2"/>
                        <a:pt x="15" y="1"/>
                        <a:pt x="1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5" name="Oval 77">
                  <a:extLst>
                    <a:ext uri="{FF2B5EF4-FFF2-40B4-BE49-F238E27FC236}">
                      <a16:creationId xmlns:a16="http://schemas.microsoft.com/office/drawing/2014/main" id="{7B65DD84-3764-41DD-AD4D-E9FEF37138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170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6" name="Oval 78">
                  <a:extLst>
                    <a:ext uri="{FF2B5EF4-FFF2-40B4-BE49-F238E27FC236}">
                      <a16:creationId xmlns:a16="http://schemas.microsoft.com/office/drawing/2014/main" id="{E6200981-70F1-44D9-A0F4-E2EA6AB185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165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7" name="Oval 79">
                  <a:extLst>
                    <a:ext uri="{FF2B5EF4-FFF2-40B4-BE49-F238E27FC236}">
                      <a16:creationId xmlns:a16="http://schemas.microsoft.com/office/drawing/2014/main" id="{5F064D18-3DB5-4CB9-A2E0-EA32125C3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5" y="1741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8" name="Oval 80">
                  <a:extLst>
                    <a:ext uri="{FF2B5EF4-FFF2-40B4-BE49-F238E27FC236}">
                      <a16:creationId xmlns:a16="http://schemas.microsoft.com/office/drawing/2014/main" id="{223DE6E6-63BA-4ABA-BFE9-1293AD1729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173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9" name="Oval 81">
                  <a:extLst>
                    <a:ext uri="{FF2B5EF4-FFF2-40B4-BE49-F238E27FC236}">
                      <a16:creationId xmlns:a16="http://schemas.microsoft.com/office/drawing/2014/main" id="{71C5FDA7-9A77-493A-A231-FD31372D2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787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0" name="Oval 82">
                  <a:extLst>
                    <a:ext uri="{FF2B5EF4-FFF2-40B4-BE49-F238E27FC236}">
                      <a16:creationId xmlns:a16="http://schemas.microsoft.com/office/drawing/2014/main" id="{CA174A4D-F29E-4859-9B27-6EE32B0187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1" name="Freeform 83">
                  <a:extLst>
                    <a:ext uri="{FF2B5EF4-FFF2-40B4-BE49-F238E27FC236}">
                      <a16:creationId xmlns:a16="http://schemas.microsoft.com/office/drawing/2014/main" id="{7230832B-DBFD-4179-B68B-D549F0CE3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" y="1787"/>
                  <a:ext cx="31" cy="28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 w 18"/>
                    <a:gd name="T5" fmla="*/ 13 h 16"/>
                    <a:gd name="T6" fmla="*/ 13 w 18"/>
                    <a:gd name="T7" fmla="*/ 16 h 16"/>
                    <a:gd name="T8" fmla="*/ 18 w 18"/>
                    <a:gd name="T9" fmla="*/ 9 h 16"/>
                    <a:gd name="T10" fmla="*/ 9 w 18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5" y="14"/>
                        <a:pt x="9" y="15"/>
                        <a:pt x="13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2" name="Oval 84">
                  <a:extLst>
                    <a:ext uri="{FF2B5EF4-FFF2-40B4-BE49-F238E27FC236}">
                      <a16:creationId xmlns:a16="http://schemas.microsoft.com/office/drawing/2014/main" id="{64524EB7-5E8C-49D9-9140-54D29B84AF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3" name="Oval 85">
                  <a:extLst>
                    <a:ext uri="{FF2B5EF4-FFF2-40B4-BE49-F238E27FC236}">
                      <a16:creationId xmlns:a16="http://schemas.microsoft.com/office/drawing/2014/main" id="{E65FD330-F513-442C-A30B-C1C65ED293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7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4" name="Oval 86">
                  <a:extLst>
                    <a:ext uri="{FF2B5EF4-FFF2-40B4-BE49-F238E27FC236}">
                      <a16:creationId xmlns:a16="http://schemas.microsoft.com/office/drawing/2014/main" id="{449C36F6-B71F-4B11-A526-25983BACB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5" name="Oval 87">
                  <a:extLst>
                    <a:ext uri="{FF2B5EF4-FFF2-40B4-BE49-F238E27FC236}">
                      <a16:creationId xmlns:a16="http://schemas.microsoft.com/office/drawing/2014/main" id="{DA5E4DE2-42BD-4494-ABAE-A8B7167037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80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6" name="Oval 88">
                  <a:extLst>
                    <a:ext uri="{FF2B5EF4-FFF2-40B4-BE49-F238E27FC236}">
                      <a16:creationId xmlns:a16="http://schemas.microsoft.com/office/drawing/2014/main" id="{11FAB7DA-2623-406C-A11F-8583CB80F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7" name="Freeform 89">
                  <a:extLst>
                    <a:ext uri="{FF2B5EF4-FFF2-40B4-BE49-F238E27FC236}">
                      <a16:creationId xmlns:a16="http://schemas.microsoft.com/office/drawing/2014/main" id="{D0ED9387-3759-436D-A723-D20C535654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" y="1835"/>
                  <a:ext cx="9" cy="1"/>
                </a:xfrm>
                <a:custGeom>
                  <a:avLst/>
                  <a:gdLst>
                    <a:gd name="T0" fmla="*/ 1 w 5"/>
                    <a:gd name="T1" fmla="*/ 0 h 1"/>
                    <a:gd name="T2" fmla="*/ 0 w 5"/>
                    <a:gd name="T3" fmla="*/ 0 h 1"/>
                    <a:gd name="T4" fmla="*/ 5 w 5"/>
                    <a:gd name="T5" fmla="*/ 1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8" name="Oval 90">
                  <a:extLst>
                    <a:ext uri="{FF2B5EF4-FFF2-40B4-BE49-F238E27FC236}">
                      <a16:creationId xmlns:a16="http://schemas.microsoft.com/office/drawing/2014/main" id="{42CA3E9A-3CD1-4668-AAC0-D5B63EFB99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8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9" name="Freeform 91">
                  <a:extLst>
                    <a:ext uri="{FF2B5EF4-FFF2-40B4-BE49-F238E27FC236}">
                      <a16:creationId xmlns:a16="http://schemas.microsoft.com/office/drawing/2014/main" id="{BEC08EE4-C6F9-4B7A-80B9-6444DF493E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" y="1836"/>
                  <a:ext cx="29" cy="22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14 w 16"/>
                    <a:gd name="T5" fmla="*/ 12 h 12"/>
                    <a:gd name="T6" fmla="*/ 16 w 16"/>
                    <a:gd name="T7" fmla="*/ 8 h 12"/>
                    <a:gd name="T8" fmla="*/ 8 w 16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5" y="9"/>
                        <a:pt x="10" y="10"/>
                        <a:pt x="14" y="12"/>
                      </a:cubicBezTo>
                      <a:cubicBezTo>
                        <a:pt x="15" y="11"/>
                        <a:pt x="16" y="9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0" name="Oval 92">
                  <a:extLst>
                    <a:ext uri="{FF2B5EF4-FFF2-40B4-BE49-F238E27FC236}">
                      <a16:creationId xmlns:a16="http://schemas.microsoft.com/office/drawing/2014/main" id="{B677F6FB-7372-4F4A-BE0E-99D91AEBDD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902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1" name="Oval 93">
                  <a:extLst>
                    <a:ext uri="{FF2B5EF4-FFF2-40B4-BE49-F238E27FC236}">
                      <a16:creationId xmlns:a16="http://schemas.microsoft.com/office/drawing/2014/main" id="{5991521C-6AE0-4146-9C09-EF5023C9D1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836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2" name="Oval 94">
                  <a:extLst>
                    <a:ext uri="{FF2B5EF4-FFF2-40B4-BE49-F238E27FC236}">
                      <a16:creationId xmlns:a16="http://schemas.microsoft.com/office/drawing/2014/main" id="{4A042D0C-3A7F-426C-962C-E8A5B420C1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167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3" name="Oval 95">
                  <a:extLst>
                    <a:ext uri="{FF2B5EF4-FFF2-40B4-BE49-F238E27FC236}">
                      <a16:creationId xmlns:a16="http://schemas.microsoft.com/office/drawing/2014/main" id="{DE323BB3-5772-486C-8796-57F845A41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166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4" name="Oval 96">
                  <a:extLst>
                    <a:ext uri="{FF2B5EF4-FFF2-40B4-BE49-F238E27FC236}">
                      <a16:creationId xmlns:a16="http://schemas.microsoft.com/office/drawing/2014/main" id="{B454E2B8-2E46-4E28-A529-61F6FF2282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71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5" name="Oval 97">
                  <a:extLst>
                    <a:ext uri="{FF2B5EF4-FFF2-40B4-BE49-F238E27FC236}">
                      <a16:creationId xmlns:a16="http://schemas.microsoft.com/office/drawing/2014/main" id="{5CEC876F-62B6-48C4-B658-7427DE46C4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66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6" name="Oval 98">
                  <a:extLst>
                    <a:ext uri="{FF2B5EF4-FFF2-40B4-BE49-F238E27FC236}">
                      <a16:creationId xmlns:a16="http://schemas.microsoft.com/office/drawing/2014/main" id="{26A29D91-829C-48D0-BD52-CD373D6405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" y="172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7" name="Oval 99">
                  <a:extLst>
                    <a:ext uri="{FF2B5EF4-FFF2-40B4-BE49-F238E27FC236}">
                      <a16:creationId xmlns:a16="http://schemas.microsoft.com/office/drawing/2014/main" id="{CC1A6ED3-BDFA-4E6E-8CF6-9F1EEA3CD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72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8" name="Oval 100">
                  <a:extLst>
                    <a:ext uri="{FF2B5EF4-FFF2-40B4-BE49-F238E27FC236}">
                      <a16:creationId xmlns:a16="http://schemas.microsoft.com/office/drawing/2014/main" id="{DABC87D8-DCAA-48D3-98BB-480FED72EC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8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9" name="Oval 101">
                  <a:extLst>
                    <a:ext uri="{FF2B5EF4-FFF2-40B4-BE49-F238E27FC236}">
                      <a16:creationId xmlns:a16="http://schemas.microsoft.com/office/drawing/2014/main" id="{C866C229-52BB-4625-A657-09BCD58A4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668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0" name="Oval 102">
                  <a:extLst>
                    <a:ext uri="{FF2B5EF4-FFF2-40B4-BE49-F238E27FC236}">
                      <a16:creationId xmlns:a16="http://schemas.microsoft.com/office/drawing/2014/main" id="{1AC8A163-D477-4280-A917-7570EDAAC5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73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1" name="Oval 103">
                  <a:extLst>
                    <a:ext uri="{FF2B5EF4-FFF2-40B4-BE49-F238E27FC236}">
                      <a16:creationId xmlns:a16="http://schemas.microsoft.com/office/drawing/2014/main" id="{52EE5B1E-E84A-45A9-801E-801907ADE5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67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2" name="Oval 104">
                  <a:extLst>
                    <a:ext uri="{FF2B5EF4-FFF2-40B4-BE49-F238E27FC236}">
                      <a16:creationId xmlns:a16="http://schemas.microsoft.com/office/drawing/2014/main" id="{AC517CB6-35B9-4E9F-B07B-D6021BF16D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75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3" name="Oval 105">
                  <a:extLst>
                    <a:ext uri="{FF2B5EF4-FFF2-40B4-BE49-F238E27FC236}">
                      <a16:creationId xmlns:a16="http://schemas.microsoft.com/office/drawing/2014/main" id="{CE9C434F-62DA-4E3D-B7DB-C03D0CD44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74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4" name="Oval 106">
                  <a:extLst>
                    <a:ext uri="{FF2B5EF4-FFF2-40B4-BE49-F238E27FC236}">
                      <a16:creationId xmlns:a16="http://schemas.microsoft.com/office/drawing/2014/main" id="{BE3B20CA-4BB7-451A-BB31-CF79953FB8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8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5" name="Oval 107">
                  <a:extLst>
                    <a:ext uri="{FF2B5EF4-FFF2-40B4-BE49-F238E27FC236}">
                      <a16:creationId xmlns:a16="http://schemas.microsoft.com/office/drawing/2014/main" id="{30C8D19F-5DB7-4974-A3D0-272FBA2A2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6" name="Oval 108">
                  <a:extLst>
                    <a:ext uri="{FF2B5EF4-FFF2-40B4-BE49-F238E27FC236}">
                      <a16:creationId xmlns:a16="http://schemas.microsoft.com/office/drawing/2014/main" id="{7D1C7AF3-9ED5-4CE5-8A96-5434E1AE2E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84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7" name="Oval 109">
                  <a:extLst>
                    <a:ext uri="{FF2B5EF4-FFF2-40B4-BE49-F238E27FC236}">
                      <a16:creationId xmlns:a16="http://schemas.microsoft.com/office/drawing/2014/main" id="{6FB01D8E-BFD0-42D6-930B-17BDF66DA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79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8" name="Oval 110">
                  <a:extLst>
                    <a:ext uri="{FF2B5EF4-FFF2-40B4-BE49-F238E27FC236}">
                      <a16:creationId xmlns:a16="http://schemas.microsoft.com/office/drawing/2014/main" id="{50697667-3B9F-4822-B081-10F2BD1B1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9" name="Oval 111">
                  <a:extLst>
                    <a:ext uri="{FF2B5EF4-FFF2-40B4-BE49-F238E27FC236}">
                      <a16:creationId xmlns:a16="http://schemas.microsoft.com/office/drawing/2014/main" id="{FA7C74B9-8ED0-41AA-9EE9-3644DF2B2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75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0" name="Oval 112">
                  <a:extLst>
                    <a:ext uri="{FF2B5EF4-FFF2-40B4-BE49-F238E27FC236}">
                      <a16:creationId xmlns:a16="http://schemas.microsoft.com/office/drawing/2014/main" id="{C9363BA4-B5E7-4A03-8CC3-294C3F020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80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1" name="Oval 113">
                  <a:extLst>
                    <a:ext uri="{FF2B5EF4-FFF2-40B4-BE49-F238E27FC236}">
                      <a16:creationId xmlns:a16="http://schemas.microsoft.com/office/drawing/2014/main" id="{E7E8413A-B5A6-46A7-A8D0-2FEA2CF50C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772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2" name="Oval 114">
                  <a:extLst>
                    <a:ext uri="{FF2B5EF4-FFF2-40B4-BE49-F238E27FC236}">
                      <a16:creationId xmlns:a16="http://schemas.microsoft.com/office/drawing/2014/main" id="{5DBCD4B9-7EAB-4C38-BFE3-DA3B75CC66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81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3" name="Oval 115">
                  <a:extLst>
                    <a:ext uri="{FF2B5EF4-FFF2-40B4-BE49-F238E27FC236}">
                      <a16:creationId xmlns:a16="http://schemas.microsoft.com/office/drawing/2014/main" id="{F030640B-75F0-4D8E-AB63-30FF1A73D6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849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4" name="Oval 116">
                  <a:extLst>
                    <a:ext uri="{FF2B5EF4-FFF2-40B4-BE49-F238E27FC236}">
                      <a16:creationId xmlns:a16="http://schemas.microsoft.com/office/drawing/2014/main" id="{F6327075-8DDD-41E6-AE12-CC4ADF6742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9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5" name="Oval 117">
                  <a:extLst>
                    <a:ext uri="{FF2B5EF4-FFF2-40B4-BE49-F238E27FC236}">
                      <a16:creationId xmlns:a16="http://schemas.microsoft.com/office/drawing/2014/main" id="{853C4E72-6AAE-4CB3-BE32-312C2B7082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8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6" name="Oval 118">
                  <a:extLst>
                    <a:ext uri="{FF2B5EF4-FFF2-40B4-BE49-F238E27FC236}">
                      <a16:creationId xmlns:a16="http://schemas.microsoft.com/office/drawing/2014/main" id="{77596A37-A41B-4028-ADB2-E314FF8D4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897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7" name="Oval 119">
                  <a:extLst>
                    <a:ext uri="{FF2B5EF4-FFF2-40B4-BE49-F238E27FC236}">
                      <a16:creationId xmlns:a16="http://schemas.microsoft.com/office/drawing/2014/main" id="{ADAB1E87-0266-4F30-9E3E-44888F1E3A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89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8" name="Oval 120">
                  <a:extLst>
                    <a:ext uri="{FF2B5EF4-FFF2-40B4-BE49-F238E27FC236}">
                      <a16:creationId xmlns:a16="http://schemas.microsoft.com/office/drawing/2014/main" id="{3567E3E8-0692-4A97-BA68-99AE76C04C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861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9" name="Oval 121">
                  <a:extLst>
                    <a:ext uri="{FF2B5EF4-FFF2-40B4-BE49-F238E27FC236}">
                      <a16:creationId xmlns:a16="http://schemas.microsoft.com/office/drawing/2014/main" id="{5C4B38D1-B71F-4A6B-A1D0-73F3A49A9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54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0" name="Oval 122">
                  <a:extLst>
                    <a:ext uri="{FF2B5EF4-FFF2-40B4-BE49-F238E27FC236}">
                      <a16:creationId xmlns:a16="http://schemas.microsoft.com/office/drawing/2014/main" id="{B61E4D6D-F9B2-4556-B6A3-F24C5FA512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7" y="1900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1" name="Oval 123">
                  <a:extLst>
                    <a:ext uri="{FF2B5EF4-FFF2-40B4-BE49-F238E27FC236}">
                      <a16:creationId xmlns:a16="http://schemas.microsoft.com/office/drawing/2014/main" id="{28C5DA36-2029-4DC8-B92C-5F93251618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4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2" name="Oval 124">
                  <a:extLst>
                    <a:ext uri="{FF2B5EF4-FFF2-40B4-BE49-F238E27FC236}">
                      <a16:creationId xmlns:a16="http://schemas.microsoft.com/office/drawing/2014/main" id="{A7AD1597-4D75-49F0-8643-97FCCE0C18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16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3" name="Oval 125">
                  <a:extLst>
                    <a:ext uri="{FF2B5EF4-FFF2-40B4-BE49-F238E27FC236}">
                      <a16:creationId xmlns:a16="http://schemas.microsoft.com/office/drawing/2014/main" id="{AA84EBAC-90B5-4774-A79C-957248DE3B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172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4" name="Oval 126">
                  <a:extLst>
                    <a:ext uri="{FF2B5EF4-FFF2-40B4-BE49-F238E27FC236}">
                      <a16:creationId xmlns:a16="http://schemas.microsoft.com/office/drawing/2014/main" id="{7427641E-E6D9-4ABA-9F40-AB1B2905D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16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5" name="Oval 127">
                  <a:extLst>
                    <a:ext uri="{FF2B5EF4-FFF2-40B4-BE49-F238E27FC236}">
                      <a16:creationId xmlns:a16="http://schemas.microsoft.com/office/drawing/2014/main" id="{2DAACF90-BB15-456B-822D-4095519B62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173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6" name="Oval 128">
                  <a:extLst>
                    <a:ext uri="{FF2B5EF4-FFF2-40B4-BE49-F238E27FC236}">
                      <a16:creationId xmlns:a16="http://schemas.microsoft.com/office/drawing/2014/main" id="{C7F2D727-CB2B-4951-BF36-9842AC58B6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73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7" name="Oval 129">
                  <a:extLst>
                    <a:ext uri="{FF2B5EF4-FFF2-40B4-BE49-F238E27FC236}">
                      <a16:creationId xmlns:a16="http://schemas.microsoft.com/office/drawing/2014/main" id="{B65FD2BE-3A2E-4C7F-A8AB-933F555FB1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169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8" name="Oval 130">
                  <a:extLst>
                    <a:ext uri="{FF2B5EF4-FFF2-40B4-BE49-F238E27FC236}">
                      <a16:creationId xmlns:a16="http://schemas.microsoft.com/office/drawing/2014/main" id="{DFE627AF-07F5-4625-B3BE-5CBAD154A4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167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9" name="Oval 131">
                  <a:extLst>
                    <a:ext uri="{FF2B5EF4-FFF2-40B4-BE49-F238E27FC236}">
                      <a16:creationId xmlns:a16="http://schemas.microsoft.com/office/drawing/2014/main" id="{ABEBD6D3-0EBE-44C8-BA0A-214055AEC8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74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0" name="Oval 132">
                  <a:extLst>
                    <a:ext uri="{FF2B5EF4-FFF2-40B4-BE49-F238E27FC236}">
                      <a16:creationId xmlns:a16="http://schemas.microsoft.com/office/drawing/2014/main" id="{406A1FC2-EB0E-4418-BC86-33F3560690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6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1" name="Oval 133">
                  <a:extLst>
                    <a:ext uri="{FF2B5EF4-FFF2-40B4-BE49-F238E27FC236}">
                      <a16:creationId xmlns:a16="http://schemas.microsoft.com/office/drawing/2014/main" id="{A87B88C9-0005-4546-87D8-DB00DA00BE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819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2" name="Oval 134">
                  <a:extLst>
                    <a:ext uri="{FF2B5EF4-FFF2-40B4-BE49-F238E27FC236}">
                      <a16:creationId xmlns:a16="http://schemas.microsoft.com/office/drawing/2014/main" id="{25FF5469-735F-4C23-982C-42666E6CB3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3" name="Oval 135">
                  <a:extLst>
                    <a:ext uri="{FF2B5EF4-FFF2-40B4-BE49-F238E27FC236}">
                      <a16:creationId xmlns:a16="http://schemas.microsoft.com/office/drawing/2014/main" id="{155890E4-6C2A-4B90-8228-79C4ACCD2B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17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4" name="Oval 136">
                  <a:extLst>
                    <a:ext uri="{FF2B5EF4-FFF2-40B4-BE49-F238E27FC236}">
                      <a16:creationId xmlns:a16="http://schemas.microsoft.com/office/drawing/2014/main" id="{EC3F80E2-BAA5-4F0B-A805-764CFE0986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5" name="Oval 137">
                  <a:extLst>
                    <a:ext uri="{FF2B5EF4-FFF2-40B4-BE49-F238E27FC236}">
                      <a16:creationId xmlns:a16="http://schemas.microsoft.com/office/drawing/2014/main" id="{FD5E6729-E316-4292-81A7-2FB2FFEF22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1735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6" name="Oval 138">
                  <a:extLst>
                    <a:ext uri="{FF2B5EF4-FFF2-40B4-BE49-F238E27FC236}">
                      <a16:creationId xmlns:a16="http://schemas.microsoft.com/office/drawing/2014/main" id="{8B6878F0-642F-48AE-96D6-6A910A7166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7" name="Oval 139">
                  <a:extLst>
                    <a:ext uri="{FF2B5EF4-FFF2-40B4-BE49-F238E27FC236}">
                      <a16:creationId xmlns:a16="http://schemas.microsoft.com/office/drawing/2014/main" id="{E40AE0F2-2903-4C33-977D-CEBBF802D8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5" y="178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8" name="Oval 140">
                  <a:extLst>
                    <a:ext uri="{FF2B5EF4-FFF2-40B4-BE49-F238E27FC236}">
                      <a16:creationId xmlns:a16="http://schemas.microsoft.com/office/drawing/2014/main" id="{A3BA8C24-5D82-4ADF-8B40-AFDE2BB22E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85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9" name="Oval 141">
                  <a:extLst>
                    <a:ext uri="{FF2B5EF4-FFF2-40B4-BE49-F238E27FC236}">
                      <a16:creationId xmlns:a16="http://schemas.microsoft.com/office/drawing/2014/main" id="{BF6D1191-C088-4B0A-A778-F64295D320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8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0" name="Oval 142">
                  <a:extLst>
                    <a:ext uri="{FF2B5EF4-FFF2-40B4-BE49-F238E27FC236}">
                      <a16:creationId xmlns:a16="http://schemas.microsoft.com/office/drawing/2014/main" id="{F10939E0-5189-4CA4-B58B-7018CC271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18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1" name="Oval 143">
                  <a:extLst>
                    <a:ext uri="{FF2B5EF4-FFF2-40B4-BE49-F238E27FC236}">
                      <a16:creationId xmlns:a16="http://schemas.microsoft.com/office/drawing/2014/main" id="{3A62BE21-7396-4DA0-94AA-33CBBD831C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3" y="19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2" name="Oval 144">
                  <a:extLst>
                    <a:ext uri="{FF2B5EF4-FFF2-40B4-BE49-F238E27FC236}">
                      <a16:creationId xmlns:a16="http://schemas.microsoft.com/office/drawing/2014/main" id="{409CD0C3-71D3-4550-A803-16017E7779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1895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3" name="Oval 145">
                  <a:extLst>
                    <a:ext uri="{FF2B5EF4-FFF2-40B4-BE49-F238E27FC236}">
                      <a16:creationId xmlns:a16="http://schemas.microsoft.com/office/drawing/2014/main" id="{D4CC4C22-B6E7-4FC6-A020-E74D9BD0F5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3" y="186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4" name="Oval 146">
                  <a:extLst>
                    <a:ext uri="{FF2B5EF4-FFF2-40B4-BE49-F238E27FC236}">
                      <a16:creationId xmlns:a16="http://schemas.microsoft.com/office/drawing/2014/main" id="{1F0A82F0-BD96-4A01-8848-FE67878AC9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87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5" name="Oval 147">
                  <a:extLst>
                    <a:ext uri="{FF2B5EF4-FFF2-40B4-BE49-F238E27FC236}">
                      <a16:creationId xmlns:a16="http://schemas.microsoft.com/office/drawing/2014/main" id="{133D7532-CEC0-4827-B592-18699D6B2F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891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6" name="Oval 148">
                  <a:extLst>
                    <a:ext uri="{FF2B5EF4-FFF2-40B4-BE49-F238E27FC236}">
                      <a16:creationId xmlns:a16="http://schemas.microsoft.com/office/drawing/2014/main" id="{B0FCCD97-1D30-4139-B24C-959B9551BE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82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7" name="Oval 149">
                  <a:extLst>
                    <a:ext uri="{FF2B5EF4-FFF2-40B4-BE49-F238E27FC236}">
                      <a16:creationId xmlns:a16="http://schemas.microsoft.com/office/drawing/2014/main" id="{2F5C028D-4ED0-47B3-A32E-2A3231D5ED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16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8" name="Oval 150">
                  <a:extLst>
                    <a:ext uri="{FF2B5EF4-FFF2-40B4-BE49-F238E27FC236}">
                      <a16:creationId xmlns:a16="http://schemas.microsoft.com/office/drawing/2014/main" id="{69CE73BE-1B2E-4DBF-8085-8A0125B1CD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174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9" name="Oval 151">
                  <a:extLst>
                    <a:ext uri="{FF2B5EF4-FFF2-40B4-BE49-F238E27FC236}">
                      <a16:creationId xmlns:a16="http://schemas.microsoft.com/office/drawing/2014/main" id="{95E6B6DB-BF31-489B-948B-98F695508D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2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0" name="Oval 152">
                  <a:extLst>
                    <a:ext uri="{FF2B5EF4-FFF2-40B4-BE49-F238E27FC236}">
                      <a16:creationId xmlns:a16="http://schemas.microsoft.com/office/drawing/2014/main" id="{C3AAFD18-2752-4145-8B66-C692F5E468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168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1" name="Oval 153">
                  <a:extLst>
                    <a:ext uri="{FF2B5EF4-FFF2-40B4-BE49-F238E27FC236}">
                      <a16:creationId xmlns:a16="http://schemas.microsoft.com/office/drawing/2014/main" id="{6CBA51E0-09F7-4524-AD1F-7C3FD0B26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0" y="17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2" name="Oval 154">
                  <a:extLst>
                    <a:ext uri="{FF2B5EF4-FFF2-40B4-BE49-F238E27FC236}">
                      <a16:creationId xmlns:a16="http://schemas.microsoft.com/office/drawing/2014/main" id="{538F7463-C5A9-46E9-8855-ACDE762A92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0" y="166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3" name="Oval 155">
                  <a:extLst>
                    <a:ext uri="{FF2B5EF4-FFF2-40B4-BE49-F238E27FC236}">
                      <a16:creationId xmlns:a16="http://schemas.microsoft.com/office/drawing/2014/main" id="{553FCA2E-9524-4D5F-815C-C563D6F505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7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4" name="Oval 156">
                  <a:extLst>
                    <a:ext uri="{FF2B5EF4-FFF2-40B4-BE49-F238E27FC236}">
                      <a16:creationId xmlns:a16="http://schemas.microsoft.com/office/drawing/2014/main" id="{405C2045-C453-420D-A338-6E4E6B0B01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172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5" name="Freeform 157">
                  <a:extLst>
                    <a:ext uri="{FF2B5EF4-FFF2-40B4-BE49-F238E27FC236}">
                      <a16:creationId xmlns:a16="http://schemas.microsoft.com/office/drawing/2014/main" id="{318587EE-AF2B-404B-89EE-A0868BF12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1677"/>
                  <a:ext cx="27" cy="16"/>
                </a:xfrm>
                <a:custGeom>
                  <a:avLst/>
                  <a:gdLst>
                    <a:gd name="T0" fmla="*/ 0 w 15"/>
                    <a:gd name="T1" fmla="*/ 0 h 9"/>
                    <a:gd name="T2" fmla="*/ 0 w 15"/>
                    <a:gd name="T3" fmla="*/ 1 h 9"/>
                    <a:gd name="T4" fmla="*/ 8 w 15"/>
                    <a:gd name="T5" fmla="*/ 9 h 9"/>
                    <a:gd name="T6" fmla="*/ 15 w 15"/>
                    <a:gd name="T7" fmla="*/ 4 h 9"/>
                    <a:gd name="T8" fmla="*/ 0 w 1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9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9"/>
                        <a:pt x="8" y="9"/>
                      </a:cubicBezTo>
                      <a:cubicBezTo>
                        <a:pt x="11" y="9"/>
                        <a:pt x="14" y="7"/>
                        <a:pt x="15" y="4"/>
                      </a:cubicBezTo>
                      <a:cubicBezTo>
                        <a:pt x="10" y="3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6" name="Freeform 158">
                  <a:extLst>
                    <a:ext uri="{FF2B5EF4-FFF2-40B4-BE49-F238E27FC236}">
                      <a16:creationId xmlns:a16="http://schemas.microsoft.com/office/drawing/2014/main" id="{9EB6E7FA-0532-4215-B6D1-C66CB8F60F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" y="1746"/>
                  <a:ext cx="29" cy="28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8 h 16"/>
                    <a:gd name="T4" fmla="*/ 8 w 16"/>
                    <a:gd name="T5" fmla="*/ 16 h 16"/>
                    <a:gd name="T6" fmla="*/ 8 w 16"/>
                    <a:gd name="T7" fmla="*/ 16 h 16"/>
                    <a:gd name="T8" fmla="*/ 10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4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7" name="Freeform 159">
                  <a:extLst>
                    <a:ext uri="{FF2B5EF4-FFF2-40B4-BE49-F238E27FC236}">
                      <a16:creationId xmlns:a16="http://schemas.microsoft.com/office/drawing/2014/main" id="{C9C5A4C8-00BF-4BE1-85B7-5E6335C20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698"/>
                  <a:ext cx="5" cy="2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8" name="Freeform 160">
                  <a:extLst>
                    <a:ext uri="{FF2B5EF4-FFF2-40B4-BE49-F238E27FC236}">
                      <a16:creationId xmlns:a16="http://schemas.microsoft.com/office/drawing/2014/main" id="{1CFE2EBF-0F67-4D2F-B421-770F03DF6B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" y="1780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7 w 18"/>
                    <a:gd name="T5" fmla="*/ 17 h 17"/>
                    <a:gd name="T6" fmla="*/ 16 w 18"/>
                    <a:gd name="T7" fmla="*/ 14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3" y="16"/>
                        <a:pt x="7" y="17"/>
                      </a:cubicBezTo>
                      <a:cubicBezTo>
                        <a:pt x="10" y="16"/>
                        <a:pt x="13" y="15"/>
                        <a:pt x="16" y="14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9" name="Oval 161">
                  <a:extLst>
                    <a:ext uri="{FF2B5EF4-FFF2-40B4-BE49-F238E27FC236}">
                      <a16:creationId xmlns:a16="http://schemas.microsoft.com/office/drawing/2014/main" id="{4EF9428D-47FE-43B1-95BC-AC0A848BF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0" name="Freeform 162">
                  <a:extLst>
                    <a:ext uri="{FF2B5EF4-FFF2-40B4-BE49-F238E27FC236}">
                      <a16:creationId xmlns:a16="http://schemas.microsoft.com/office/drawing/2014/main" id="{EED44630-A7D1-4183-B16F-D2417D719C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" y="1748"/>
                  <a:ext cx="32" cy="19"/>
                </a:xfrm>
                <a:custGeom>
                  <a:avLst/>
                  <a:gdLst>
                    <a:gd name="T0" fmla="*/ 9 w 18"/>
                    <a:gd name="T1" fmla="*/ 0 h 11"/>
                    <a:gd name="T2" fmla="*/ 0 w 18"/>
                    <a:gd name="T3" fmla="*/ 9 h 11"/>
                    <a:gd name="T4" fmla="*/ 0 w 18"/>
                    <a:gd name="T5" fmla="*/ 11 h 11"/>
                    <a:gd name="T6" fmla="*/ 18 w 18"/>
                    <a:gd name="T7" fmla="*/ 8 h 11"/>
                    <a:gd name="T8" fmla="*/ 9 w 18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6" y="10"/>
                        <a:pt x="12" y="9"/>
                        <a:pt x="18" y="8"/>
                      </a:cubicBezTo>
                      <a:cubicBezTo>
                        <a:pt x="17" y="4"/>
                        <a:pt x="13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1" name="Oval 163">
                  <a:extLst>
                    <a:ext uri="{FF2B5EF4-FFF2-40B4-BE49-F238E27FC236}">
                      <a16:creationId xmlns:a16="http://schemas.microsoft.com/office/drawing/2014/main" id="{2363F761-7DFA-43D4-80BE-575223D90B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5" y="173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2" name="Freeform 164">
                  <a:extLst>
                    <a:ext uri="{FF2B5EF4-FFF2-40B4-BE49-F238E27FC236}">
                      <a16:creationId xmlns:a16="http://schemas.microsoft.com/office/drawing/2014/main" id="{3AE149DF-E65E-45A9-AE26-105D3E1E4D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774"/>
                  <a:ext cx="26" cy="16"/>
                </a:xfrm>
                <a:custGeom>
                  <a:avLst/>
                  <a:gdLst>
                    <a:gd name="T0" fmla="*/ 8 w 15"/>
                    <a:gd name="T1" fmla="*/ 0 h 9"/>
                    <a:gd name="T2" fmla="*/ 0 w 15"/>
                    <a:gd name="T3" fmla="*/ 8 h 9"/>
                    <a:gd name="T4" fmla="*/ 0 w 15"/>
                    <a:gd name="T5" fmla="*/ 9 h 9"/>
                    <a:gd name="T6" fmla="*/ 1 w 15"/>
                    <a:gd name="T7" fmla="*/ 9 h 9"/>
                    <a:gd name="T8" fmla="*/ 15 w 15"/>
                    <a:gd name="T9" fmla="*/ 6 h 9"/>
                    <a:gd name="T10" fmla="*/ 8 w 1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8" y="0"/>
                      </a:move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1" y="9"/>
                      </a:cubicBezTo>
                      <a:cubicBezTo>
                        <a:pt x="6" y="8"/>
                        <a:pt x="10" y="7"/>
                        <a:pt x="15" y="6"/>
                      </a:cubicBezTo>
                      <a:cubicBezTo>
                        <a:pt x="14" y="2"/>
                        <a:pt x="11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3" name="Freeform 165">
                  <a:extLst>
                    <a:ext uri="{FF2B5EF4-FFF2-40B4-BE49-F238E27FC236}">
                      <a16:creationId xmlns:a16="http://schemas.microsoft.com/office/drawing/2014/main" id="{7E69D2F8-A9F6-4783-9BA7-615C2C87ED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1833"/>
                  <a:ext cx="25" cy="19"/>
                </a:xfrm>
                <a:custGeom>
                  <a:avLst/>
                  <a:gdLst>
                    <a:gd name="T0" fmla="*/ 7 w 14"/>
                    <a:gd name="T1" fmla="*/ 0 h 11"/>
                    <a:gd name="T2" fmla="*/ 0 w 14"/>
                    <a:gd name="T3" fmla="*/ 7 h 11"/>
                    <a:gd name="T4" fmla="*/ 1 w 14"/>
                    <a:gd name="T5" fmla="*/ 11 h 11"/>
                    <a:gd name="T6" fmla="*/ 14 w 14"/>
                    <a:gd name="T7" fmla="*/ 4 h 11"/>
                    <a:gd name="T8" fmla="*/ 7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5" y="8"/>
                        <a:pt x="9" y="6"/>
                        <a:pt x="14" y="4"/>
                      </a:cubicBezTo>
                      <a:cubicBezTo>
                        <a:pt x="13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4" name="Freeform 166">
                  <a:extLst>
                    <a:ext uri="{FF2B5EF4-FFF2-40B4-BE49-F238E27FC236}">
                      <a16:creationId xmlns:a16="http://schemas.microsoft.com/office/drawing/2014/main" id="{7571D4CC-57DC-4FB2-A724-FFE70FC5B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" y="126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5" name="Freeform 167">
                  <a:extLst>
                    <a:ext uri="{FF2B5EF4-FFF2-40B4-BE49-F238E27FC236}">
                      <a16:creationId xmlns:a16="http://schemas.microsoft.com/office/drawing/2014/main" id="{F956E960-C2A5-49CF-8E99-4CD3E749AE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" y="1287"/>
                  <a:ext cx="28" cy="30"/>
                </a:xfrm>
                <a:custGeom>
                  <a:avLst/>
                  <a:gdLst>
                    <a:gd name="T0" fmla="*/ 7 w 16"/>
                    <a:gd name="T1" fmla="*/ 0 h 17"/>
                    <a:gd name="T2" fmla="*/ 0 w 16"/>
                    <a:gd name="T3" fmla="*/ 3 h 17"/>
                    <a:gd name="T4" fmla="*/ 10 w 16"/>
                    <a:gd name="T5" fmla="*/ 17 h 17"/>
                    <a:gd name="T6" fmla="*/ 16 w 16"/>
                    <a:gd name="T7" fmla="*/ 9 h 17"/>
                    <a:gd name="T8" fmla="*/ 7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7" y="0"/>
                      </a:move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3" y="8"/>
                        <a:pt x="6" y="13"/>
                        <a:pt x="10" y="17"/>
                      </a:cubicBezTo>
                      <a:cubicBezTo>
                        <a:pt x="13" y="16"/>
                        <a:pt x="16" y="13"/>
                        <a:pt x="16" y="9"/>
                      </a:cubicBezTo>
                      <a:cubicBezTo>
                        <a:pt x="16" y="4"/>
                        <a:pt x="12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6" name="Freeform 168">
                  <a:extLst>
                    <a:ext uri="{FF2B5EF4-FFF2-40B4-BE49-F238E27FC236}">
                      <a16:creationId xmlns:a16="http://schemas.microsoft.com/office/drawing/2014/main" id="{00F42BD4-1025-4F2B-A0D7-4F1FB8833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" y="1299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5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2" y="10"/>
                        <a:pt x="15" y="8"/>
                        <a:pt x="17" y="5"/>
                      </a:cubicBezTo>
                      <a:cubicBezTo>
                        <a:pt x="11" y="3"/>
                        <a:pt x="5" y="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7" name="Oval 169">
                  <a:extLst>
                    <a:ext uri="{FF2B5EF4-FFF2-40B4-BE49-F238E27FC236}">
                      <a16:creationId xmlns:a16="http://schemas.microsoft.com/office/drawing/2014/main" id="{DA421871-42BB-4D79-9158-99326D28A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37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8" name="Oval 170">
                  <a:extLst>
                    <a:ext uri="{FF2B5EF4-FFF2-40B4-BE49-F238E27FC236}">
                      <a16:creationId xmlns:a16="http://schemas.microsoft.com/office/drawing/2014/main" id="{770745CE-3761-4120-B886-59618CF296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32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9" name="Oval 171">
                  <a:extLst>
                    <a:ext uri="{FF2B5EF4-FFF2-40B4-BE49-F238E27FC236}">
                      <a16:creationId xmlns:a16="http://schemas.microsoft.com/office/drawing/2014/main" id="{2211424E-6360-4682-8D9B-0B6F6DFB4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0" name="Oval 172">
                  <a:extLst>
                    <a:ext uri="{FF2B5EF4-FFF2-40B4-BE49-F238E27FC236}">
                      <a16:creationId xmlns:a16="http://schemas.microsoft.com/office/drawing/2014/main" id="{17582B9C-D38B-47C7-9460-DF025DC672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35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1" name="Oval 173">
                  <a:extLst>
                    <a:ext uri="{FF2B5EF4-FFF2-40B4-BE49-F238E27FC236}">
                      <a16:creationId xmlns:a16="http://schemas.microsoft.com/office/drawing/2014/main" id="{BDA92FFD-A2E8-4ECB-B2BD-6B58DF8922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2" name="Oval 174">
                  <a:extLst>
                    <a:ext uri="{FF2B5EF4-FFF2-40B4-BE49-F238E27FC236}">
                      <a16:creationId xmlns:a16="http://schemas.microsoft.com/office/drawing/2014/main" id="{1AC76DAC-C835-4970-8F9D-0162ABF97A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39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3" name="Oval 175">
                  <a:extLst>
                    <a:ext uri="{FF2B5EF4-FFF2-40B4-BE49-F238E27FC236}">
                      <a16:creationId xmlns:a16="http://schemas.microsoft.com/office/drawing/2014/main" id="{DE315794-1592-450C-BFF5-3E477352C7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4" name="Oval 176">
                  <a:extLst>
                    <a:ext uri="{FF2B5EF4-FFF2-40B4-BE49-F238E27FC236}">
                      <a16:creationId xmlns:a16="http://schemas.microsoft.com/office/drawing/2014/main" id="{707F2E42-654D-4B79-AA76-5BA233B68B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47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5" name="Oval 177">
                  <a:extLst>
                    <a:ext uri="{FF2B5EF4-FFF2-40B4-BE49-F238E27FC236}">
                      <a16:creationId xmlns:a16="http://schemas.microsoft.com/office/drawing/2014/main" id="{B963BED7-CFC0-4DE8-98F9-E663754DCF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47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6" name="Oval 178">
                  <a:extLst>
                    <a:ext uri="{FF2B5EF4-FFF2-40B4-BE49-F238E27FC236}">
                      <a16:creationId xmlns:a16="http://schemas.microsoft.com/office/drawing/2014/main" id="{A8D89ACD-687F-4FBB-BEA8-8B2E7FF104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2" y="142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7" name="Oval 179">
                  <a:extLst>
                    <a:ext uri="{FF2B5EF4-FFF2-40B4-BE49-F238E27FC236}">
                      <a16:creationId xmlns:a16="http://schemas.microsoft.com/office/drawing/2014/main" id="{524682A7-BDAC-4CA7-9A67-AB63F0FC17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49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8" name="Oval 180">
                  <a:extLst>
                    <a:ext uri="{FF2B5EF4-FFF2-40B4-BE49-F238E27FC236}">
                      <a16:creationId xmlns:a16="http://schemas.microsoft.com/office/drawing/2014/main" id="{34C0A0DA-3D07-4CF2-80A9-D8EEADF5D9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42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9" name="Oval 181">
                  <a:extLst>
                    <a:ext uri="{FF2B5EF4-FFF2-40B4-BE49-F238E27FC236}">
                      <a16:creationId xmlns:a16="http://schemas.microsoft.com/office/drawing/2014/main" id="{23BD4580-CEC8-47C8-ABFE-DFE6FC4A8B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305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0" name="Oval 182">
                  <a:extLst>
                    <a:ext uri="{FF2B5EF4-FFF2-40B4-BE49-F238E27FC236}">
                      <a16:creationId xmlns:a16="http://schemas.microsoft.com/office/drawing/2014/main" id="{0CC12A55-A75C-40F7-ABEA-C7621EB114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2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1" name="Oval 183">
                  <a:extLst>
                    <a:ext uri="{FF2B5EF4-FFF2-40B4-BE49-F238E27FC236}">
                      <a16:creationId xmlns:a16="http://schemas.microsoft.com/office/drawing/2014/main" id="{351A3845-75A7-4564-89D2-56C02A6DEB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31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2" name="Freeform 184">
                  <a:extLst>
                    <a:ext uri="{FF2B5EF4-FFF2-40B4-BE49-F238E27FC236}">
                      <a16:creationId xmlns:a16="http://schemas.microsoft.com/office/drawing/2014/main" id="{707741F4-D661-4F1E-926C-C87B404CCE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285"/>
                  <a:ext cx="27" cy="20"/>
                </a:xfrm>
                <a:custGeom>
                  <a:avLst/>
                  <a:gdLst>
                    <a:gd name="T0" fmla="*/ 14 w 15"/>
                    <a:gd name="T1" fmla="*/ 0 h 11"/>
                    <a:gd name="T2" fmla="*/ 0 w 15"/>
                    <a:gd name="T3" fmla="*/ 9 h 11"/>
                    <a:gd name="T4" fmla="*/ 6 w 15"/>
                    <a:gd name="T5" fmla="*/ 11 h 11"/>
                    <a:gd name="T6" fmla="*/ 15 w 15"/>
                    <a:gd name="T7" fmla="*/ 2 h 11"/>
                    <a:gd name="T8" fmla="*/ 14 w 1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4" y="0"/>
                      </a:moveTo>
                      <a:cubicBezTo>
                        <a:pt x="10" y="4"/>
                        <a:pt x="5" y="7"/>
                        <a:pt x="0" y="9"/>
                      </a:cubicBezTo>
                      <a:cubicBezTo>
                        <a:pt x="1" y="10"/>
                        <a:pt x="3" y="11"/>
                        <a:pt x="6" y="11"/>
                      </a:cubicBezTo>
                      <a:cubicBezTo>
                        <a:pt x="11" y="11"/>
                        <a:pt x="15" y="7"/>
                        <a:pt x="15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3" name="Oval 185">
                  <a:extLst>
                    <a:ext uri="{FF2B5EF4-FFF2-40B4-BE49-F238E27FC236}">
                      <a16:creationId xmlns:a16="http://schemas.microsoft.com/office/drawing/2014/main" id="{ED7C2C3B-F4C9-458B-8ABD-6A8F3846D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25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4" name="Oval 186">
                  <a:extLst>
                    <a:ext uri="{FF2B5EF4-FFF2-40B4-BE49-F238E27FC236}">
                      <a16:creationId xmlns:a16="http://schemas.microsoft.com/office/drawing/2014/main" id="{70C7BC0F-DDDF-4618-8A3B-78D9FFFB6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32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5" name="Oval 187">
                  <a:extLst>
                    <a:ext uri="{FF2B5EF4-FFF2-40B4-BE49-F238E27FC236}">
                      <a16:creationId xmlns:a16="http://schemas.microsoft.com/office/drawing/2014/main" id="{7B87D4A5-4379-4692-9C81-B491442273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26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6" name="Freeform 188">
                  <a:extLst>
                    <a:ext uri="{FF2B5EF4-FFF2-40B4-BE49-F238E27FC236}">
                      <a16:creationId xmlns:a16="http://schemas.microsoft.com/office/drawing/2014/main" id="{01C8CCDB-A3B0-465C-A61A-3BA77E3AAA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1363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3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3" y="10"/>
                        <a:pt x="17" y="7"/>
                        <a:pt x="17" y="3"/>
                      </a:cubicBezTo>
                      <a:cubicBezTo>
                        <a:pt x="11" y="2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7" name="Freeform 189">
                  <a:extLst>
                    <a:ext uri="{FF2B5EF4-FFF2-40B4-BE49-F238E27FC236}">
                      <a16:creationId xmlns:a16="http://schemas.microsoft.com/office/drawing/2014/main" id="{4C8C60B7-52EB-4775-AF0E-8814F11D5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1352"/>
                  <a:ext cx="10" cy="4"/>
                </a:xfrm>
                <a:custGeom>
                  <a:avLst/>
                  <a:gdLst>
                    <a:gd name="T0" fmla="*/ 0 w 6"/>
                    <a:gd name="T1" fmla="*/ 0 h 2"/>
                    <a:gd name="T2" fmla="*/ 5 w 6"/>
                    <a:gd name="T3" fmla="*/ 2 h 2"/>
                    <a:gd name="T4" fmla="*/ 6 w 6"/>
                    <a:gd name="T5" fmla="*/ 2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1" y="1"/>
                        <a:pt x="3" y="2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8" name="Oval 190">
                  <a:extLst>
                    <a:ext uri="{FF2B5EF4-FFF2-40B4-BE49-F238E27FC236}">
                      <a16:creationId xmlns:a16="http://schemas.microsoft.com/office/drawing/2014/main" id="{9D7D9B99-2862-48EE-B42C-B4761C8970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40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9" name="Oval 191">
                  <a:extLst>
                    <a:ext uri="{FF2B5EF4-FFF2-40B4-BE49-F238E27FC236}">
                      <a16:creationId xmlns:a16="http://schemas.microsoft.com/office/drawing/2014/main" id="{E29C61E9-E450-4FAD-9B0B-F07916DB2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0" name="Oval 192">
                  <a:extLst>
                    <a:ext uri="{FF2B5EF4-FFF2-40B4-BE49-F238E27FC236}">
                      <a16:creationId xmlns:a16="http://schemas.microsoft.com/office/drawing/2014/main" id="{7C35DF4C-03DC-4208-90F4-1A560C661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43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1" name="Oval 193">
                  <a:extLst>
                    <a:ext uri="{FF2B5EF4-FFF2-40B4-BE49-F238E27FC236}">
                      <a16:creationId xmlns:a16="http://schemas.microsoft.com/office/drawing/2014/main" id="{BED9ED92-E168-4BBA-AF9B-7E96E2435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38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2" name="Oval 194">
                  <a:extLst>
                    <a:ext uri="{FF2B5EF4-FFF2-40B4-BE49-F238E27FC236}">
                      <a16:creationId xmlns:a16="http://schemas.microsoft.com/office/drawing/2014/main" id="{95591207-7939-461E-99CC-07CA4C0892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37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3" name="Oval 195">
                  <a:extLst>
                    <a:ext uri="{FF2B5EF4-FFF2-40B4-BE49-F238E27FC236}">
                      <a16:creationId xmlns:a16="http://schemas.microsoft.com/office/drawing/2014/main" id="{1ED7D179-E4C0-4715-A5F4-DF782057D2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349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4" name="Oval 196">
                  <a:extLst>
                    <a:ext uri="{FF2B5EF4-FFF2-40B4-BE49-F238E27FC236}">
                      <a16:creationId xmlns:a16="http://schemas.microsoft.com/office/drawing/2014/main" id="{184898A8-7E33-4915-86EC-FA14C4B97C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40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5" name="Oval 197">
                  <a:extLst>
                    <a:ext uri="{FF2B5EF4-FFF2-40B4-BE49-F238E27FC236}">
                      <a16:creationId xmlns:a16="http://schemas.microsoft.com/office/drawing/2014/main" id="{CF1E2BE0-3D99-4FA4-8DBD-EFE52EDAE6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36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6" name="Oval 198">
                  <a:extLst>
                    <a:ext uri="{FF2B5EF4-FFF2-40B4-BE49-F238E27FC236}">
                      <a16:creationId xmlns:a16="http://schemas.microsoft.com/office/drawing/2014/main" id="{D9920F4B-7731-4D19-A5AB-E9741FC42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41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7" name="Oval 199">
                  <a:extLst>
                    <a:ext uri="{FF2B5EF4-FFF2-40B4-BE49-F238E27FC236}">
                      <a16:creationId xmlns:a16="http://schemas.microsoft.com/office/drawing/2014/main" id="{FB6430DE-B3B3-47B8-BE5D-47BD81B05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439"/>
                  <a:ext cx="24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8" name="Oval 200">
                  <a:extLst>
                    <a:ext uri="{FF2B5EF4-FFF2-40B4-BE49-F238E27FC236}">
                      <a16:creationId xmlns:a16="http://schemas.microsoft.com/office/drawing/2014/main" id="{608FBAF4-97DC-4961-8CEC-C7EBD78F1F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49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9" name="Oval 201">
                  <a:extLst>
                    <a:ext uri="{FF2B5EF4-FFF2-40B4-BE49-F238E27FC236}">
                      <a16:creationId xmlns:a16="http://schemas.microsoft.com/office/drawing/2014/main" id="{FE739E41-AA55-4359-9598-EA1075F186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443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0" name="Oval 202">
                  <a:extLst>
                    <a:ext uri="{FF2B5EF4-FFF2-40B4-BE49-F238E27FC236}">
                      <a16:creationId xmlns:a16="http://schemas.microsoft.com/office/drawing/2014/main" id="{8380B3AD-6C31-450F-875E-F3CB122003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1" name="Oval 203">
                  <a:extLst>
                    <a:ext uri="{FF2B5EF4-FFF2-40B4-BE49-F238E27FC236}">
                      <a16:creationId xmlns:a16="http://schemas.microsoft.com/office/drawing/2014/main" id="{411FDE1B-6E4B-4B52-A3DD-A17F3D212D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2" name="Oval 204">
                  <a:extLst>
                    <a:ext uri="{FF2B5EF4-FFF2-40B4-BE49-F238E27FC236}">
                      <a16:creationId xmlns:a16="http://schemas.microsoft.com/office/drawing/2014/main" id="{657ED613-73BB-4935-A56A-34C345E7EE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4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1022" name="Freeform 255">
                <a:extLst>
                  <a:ext uri="{FF2B5EF4-FFF2-40B4-BE49-F238E27FC236}">
                    <a16:creationId xmlns:a16="http://schemas.microsoft.com/office/drawing/2014/main" id="{BD8CBF7A-8D43-4EDD-BE79-47462A872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1347787"/>
                <a:ext cx="2711450" cy="2751138"/>
              </a:xfrm>
              <a:custGeom>
                <a:avLst/>
                <a:gdLst>
                  <a:gd name="T0" fmla="*/ 368 w 964"/>
                  <a:gd name="T1" fmla="*/ 27 h 978"/>
                  <a:gd name="T2" fmla="*/ 360 w 964"/>
                  <a:gd name="T3" fmla="*/ 281 h 978"/>
                  <a:gd name="T4" fmla="*/ 173 w 964"/>
                  <a:gd name="T5" fmla="*/ 259 h 978"/>
                  <a:gd name="T6" fmla="*/ 162 w 964"/>
                  <a:gd name="T7" fmla="*/ 351 h 978"/>
                  <a:gd name="T8" fmla="*/ 149 w 964"/>
                  <a:gd name="T9" fmla="*/ 464 h 978"/>
                  <a:gd name="T10" fmla="*/ 113 w 964"/>
                  <a:gd name="T11" fmla="*/ 552 h 978"/>
                  <a:gd name="T12" fmla="*/ 191 w 964"/>
                  <a:gd name="T13" fmla="*/ 657 h 978"/>
                  <a:gd name="T14" fmla="*/ 81 w 964"/>
                  <a:gd name="T15" fmla="*/ 807 h 978"/>
                  <a:gd name="T16" fmla="*/ 330 w 964"/>
                  <a:gd name="T17" fmla="*/ 975 h 978"/>
                  <a:gd name="T18" fmla="*/ 468 w 964"/>
                  <a:gd name="T19" fmla="*/ 807 h 978"/>
                  <a:gd name="T20" fmla="*/ 629 w 964"/>
                  <a:gd name="T21" fmla="*/ 971 h 978"/>
                  <a:gd name="T22" fmla="*/ 633 w 964"/>
                  <a:gd name="T23" fmla="*/ 764 h 978"/>
                  <a:gd name="T24" fmla="*/ 780 w 964"/>
                  <a:gd name="T25" fmla="*/ 773 h 978"/>
                  <a:gd name="T26" fmla="*/ 825 w 964"/>
                  <a:gd name="T27" fmla="*/ 737 h 978"/>
                  <a:gd name="T28" fmla="*/ 790 w 964"/>
                  <a:gd name="T29" fmla="*/ 554 h 978"/>
                  <a:gd name="T30" fmla="*/ 963 w 964"/>
                  <a:gd name="T31" fmla="*/ 509 h 978"/>
                  <a:gd name="T32" fmla="*/ 744 w 964"/>
                  <a:gd name="T33" fmla="*/ 422 h 978"/>
                  <a:gd name="T34" fmla="*/ 903 w 964"/>
                  <a:gd name="T35" fmla="*/ 261 h 978"/>
                  <a:gd name="T36" fmla="*/ 803 w 964"/>
                  <a:gd name="T37" fmla="*/ 264 h 978"/>
                  <a:gd name="T38" fmla="*/ 619 w 964"/>
                  <a:gd name="T39" fmla="*/ 192 h 978"/>
                  <a:gd name="T40" fmla="*/ 602 w 964"/>
                  <a:gd name="T41" fmla="*/ 63 h 978"/>
                  <a:gd name="T42" fmla="*/ 488 w 964"/>
                  <a:gd name="T43" fmla="*/ 258 h 978"/>
                  <a:gd name="T44" fmla="*/ 606 w 964"/>
                  <a:gd name="T45" fmla="*/ 69 h 978"/>
                  <a:gd name="T46" fmla="*/ 628 w 964"/>
                  <a:gd name="T47" fmla="*/ 92 h 978"/>
                  <a:gd name="T48" fmla="*/ 747 w 964"/>
                  <a:gd name="T49" fmla="*/ 294 h 978"/>
                  <a:gd name="T50" fmla="*/ 898 w 964"/>
                  <a:gd name="T51" fmla="*/ 259 h 978"/>
                  <a:gd name="T52" fmla="*/ 733 w 964"/>
                  <a:gd name="T53" fmla="*/ 422 h 978"/>
                  <a:gd name="T54" fmla="*/ 948 w 964"/>
                  <a:gd name="T55" fmla="*/ 502 h 978"/>
                  <a:gd name="T56" fmla="*/ 892 w 964"/>
                  <a:gd name="T57" fmla="*/ 521 h 978"/>
                  <a:gd name="T58" fmla="*/ 772 w 964"/>
                  <a:gd name="T59" fmla="*/ 682 h 978"/>
                  <a:gd name="T60" fmla="*/ 882 w 964"/>
                  <a:gd name="T61" fmla="*/ 808 h 978"/>
                  <a:gd name="T62" fmla="*/ 631 w 964"/>
                  <a:gd name="T63" fmla="*/ 735 h 978"/>
                  <a:gd name="T64" fmla="*/ 633 w 964"/>
                  <a:gd name="T65" fmla="*/ 968 h 978"/>
                  <a:gd name="T66" fmla="*/ 504 w 964"/>
                  <a:gd name="T67" fmla="*/ 764 h 978"/>
                  <a:gd name="T68" fmla="*/ 330 w 964"/>
                  <a:gd name="T69" fmla="*/ 975 h 978"/>
                  <a:gd name="T70" fmla="*/ 318 w 964"/>
                  <a:gd name="T71" fmla="*/ 721 h 978"/>
                  <a:gd name="T72" fmla="*/ 80 w 964"/>
                  <a:gd name="T73" fmla="*/ 803 h 978"/>
                  <a:gd name="T74" fmla="*/ 203 w 964"/>
                  <a:gd name="T75" fmla="*/ 648 h 978"/>
                  <a:gd name="T76" fmla="*/ 66 w 964"/>
                  <a:gd name="T77" fmla="*/ 534 h 978"/>
                  <a:gd name="T78" fmla="*/ 61 w 964"/>
                  <a:gd name="T79" fmla="*/ 488 h 978"/>
                  <a:gd name="T80" fmla="*/ 266 w 964"/>
                  <a:gd name="T81" fmla="*/ 441 h 978"/>
                  <a:gd name="T82" fmla="*/ 77 w 964"/>
                  <a:gd name="T83" fmla="*/ 235 h 978"/>
                  <a:gd name="T84" fmla="*/ 366 w 964"/>
                  <a:gd name="T85" fmla="*/ 183 h 978"/>
                  <a:gd name="T86" fmla="*/ 416 w 964"/>
                  <a:gd name="T87" fmla="*/ 119 h 978"/>
                  <a:gd name="T88" fmla="*/ 491 w 964"/>
                  <a:gd name="T89" fmla="*/ 254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64" h="978">
                    <a:moveTo>
                      <a:pt x="491" y="254"/>
                    </a:moveTo>
                    <a:cubicBezTo>
                      <a:pt x="462" y="214"/>
                      <a:pt x="448" y="164"/>
                      <a:pt x="424" y="120"/>
                    </a:cubicBezTo>
                    <a:cubicBezTo>
                      <a:pt x="407" y="91"/>
                      <a:pt x="395" y="49"/>
                      <a:pt x="368" y="27"/>
                    </a:cubicBezTo>
                    <a:cubicBezTo>
                      <a:pt x="332" y="0"/>
                      <a:pt x="348" y="97"/>
                      <a:pt x="349" y="105"/>
                    </a:cubicBezTo>
                    <a:cubicBezTo>
                      <a:pt x="354" y="137"/>
                      <a:pt x="359" y="168"/>
                      <a:pt x="362" y="200"/>
                    </a:cubicBezTo>
                    <a:cubicBezTo>
                      <a:pt x="365" y="226"/>
                      <a:pt x="369" y="256"/>
                      <a:pt x="360" y="281"/>
                    </a:cubicBezTo>
                    <a:cubicBezTo>
                      <a:pt x="355" y="297"/>
                      <a:pt x="337" y="292"/>
                      <a:pt x="324" y="290"/>
                    </a:cubicBezTo>
                    <a:cubicBezTo>
                      <a:pt x="301" y="287"/>
                      <a:pt x="279" y="280"/>
                      <a:pt x="256" y="275"/>
                    </a:cubicBezTo>
                    <a:cubicBezTo>
                      <a:pt x="228" y="270"/>
                      <a:pt x="201" y="266"/>
                      <a:pt x="173" y="259"/>
                    </a:cubicBezTo>
                    <a:cubicBezTo>
                      <a:pt x="142" y="252"/>
                      <a:pt x="111" y="241"/>
                      <a:pt x="80" y="231"/>
                    </a:cubicBezTo>
                    <a:cubicBezTo>
                      <a:pt x="78" y="231"/>
                      <a:pt x="74" y="232"/>
                      <a:pt x="76" y="235"/>
                    </a:cubicBezTo>
                    <a:cubicBezTo>
                      <a:pt x="106" y="272"/>
                      <a:pt x="134" y="312"/>
                      <a:pt x="162" y="351"/>
                    </a:cubicBezTo>
                    <a:cubicBezTo>
                      <a:pt x="189" y="387"/>
                      <a:pt x="227" y="415"/>
                      <a:pt x="262" y="445"/>
                    </a:cubicBezTo>
                    <a:cubicBezTo>
                      <a:pt x="262" y="443"/>
                      <a:pt x="263" y="442"/>
                      <a:pt x="264" y="441"/>
                    </a:cubicBezTo>
                    <a:cubicBezTo>
                      <a:pt x="225" y="447"/>
                      <a:pt x="187" y="456"/>
                      <a:pt x="149" y="464"/>
                    </a:cubicBezTo>
                    <a:cubicBezTo>
                      <a:pt x="98" y="474"/>
                      <a:pt x="49" y="485"/>
                      <a:pt x="2" y="509"/>
                    </a:cubicBezTo>
                    <a:cubicBezTo>
                      <a:pt x="1" y="509"/>
                      <a:pt x="0" y="511"/>
                      <a:pt x="1" y="512"/>
                    </a:cubicBezTo>
                    <a:cubicBezTo>
                      <a:pt x="36" y="532"/>
                      <a:pt x="75" y="542"/>
                      <a:pt x="113" y="552"/>
                    </a:cubicBezTo>
                    <a:cubicBezTo>
                      <a:pt x="134" y="557"/>
                      <a:pt x="155" y="562"/>
                      <a:pt x="175" y="568"/>
                    </a:cubicBezTo>
                    <a:cubicBezTo>
                      <a:pt x="191" y="572"/>
                      <a:pt x="212" y="576"/>
                      <a:pt x="217" y="594"/>
                    </a:cubicBezTo>
                    <a:cubicBezTo>
                      <a:pt x="223" y="614"/>
                      <a:pt x="201" y="642"/>
                      <a:pt x="191" y="657"/>
                    </a:cubicBezTo>
                    <a:cubicBezTo>
                      <a:pt x="178" y="676"/>
                      <a:pt x="165" y="694"/>
                      <a:pt x="151" y="711"/>
                    </a:cubicBezTo>
                    <a:cubicBezTo>
                      <a:pt x="127" y="742"/>
                      <a:pt x="97" y="770"/>
                      <a:pt x="78" y="805"/>
                    </a:cubicBezTo>
                    <a:cubicBezTo>
                      <a:pt x="76" y="807"/>
                      <a:pt x="80" y="807"/>
                      <a:pt x="81" y="807"/>
                    </a:cubicBezTo>
                    <a:cubicBezTo>
                      <a:pt x="156" y="793"/>
                      <a:pt x="223" y="752"/>
                      <a:pt x="295" y="728"/>
                    </a:cubicBezTo>
                    <a:cubicBezTo>
                      <a:pt x="352" y="710"/>
                      <a:pt x="347" y="791"/>
                      <a:pt x="345" y="826"/>
                    </a:cubicBezTo>
                    <a:cubicBezTo>
                      <a:pt x="343" y="876"/>
                      <a:pt x="332" y="925"/>
                      <a:pt x="330" y="975"/>
                    </a:cubicBezTo>
                    <a:cubicBezTo>
                      <a:pt x="330" y="978"/>
                      <a:pt x="335" y="977"/>
                      <a:pt x="336" y="975"/>
                    </a:cubicBezTo>
                    <a:cubicBezTo>
                      <a:pt x="358" y="934"/>
                      <a:pt x="396" y="905"/>
                      <a:pt x="424" y="869"/>
                    </a:cubicBezTo>
                    <a:cubicBezTo>
                      <a:pt x="440" y="849"/>
                      <a:pt x="454" y="828"/>
                      <a:pt x="468" y="807"/>
                    </a:cubicBezTo>
                    <a:cubicBezTo>
                      <a:pt x="478" y="791"/>
                      <a:pt x="498" y="752"/>
                      <a:pt x="520" y="780"/>
                    </a:cubicBezTo>
                    <a:cubicBezTo>
                      <a:pt x="540" y="804"/>
                      <a:pt x="537" y="842"/>
                      <a:pt x="554" y="868"/>
                    </a:cubicBezTo>
                    <a:cubicBezTo>
                      <a:pt x="577" y="904"/>
                      <a:pt x="597" y="942"/>
                      <a:pt x="629" y="971"/>
                    </a:cubicBezTo>
                    <a:cubicBezTo>
                      <a:pt x="630" y="972"/>
                      <a:pt x="634" y="971"/>
                      <a:pt x="634" y="969"/>
                    </a:cubicBezTo>
                    <a:cubicBezTo>
                      <a:pt x="638" y="941"/>
                      <a:pt x="634" y="911"/>
                      <a:pt x="632" y="883"/>
                    </a:cubicBezTo>
                    <a:cubicBezTo>
                      <a:pt x="631" y="843"/>
                      <a:pt x="629" y="803"/>
                      <a:pt x="633" y="764"/>
                    </a:cubicBezTo>
                    <a:cubicBezTo>
                      <a:pt x="634" y="749"/>
                      <a:pt x="636" y="735"/>
                      <a:pt x="641" y="722"/>
                    </a:cubicBezTo>
                    <a:cubicBezTo>
                      <a:pt x="653" y="695"/>
                      <a:pt x="685" y="727"/>
                      <a:pt x="699" y="737"/>
                    </a:cubicBezTo>
                    <a:cubicBezTo>
                      <a:pt x="723" y="754"/>
                      <a:pt x="752" y="764"/>
                      <a:pt x="780" y="773"/>
                    </a:cubicBezTo>
                    <a:cubicBezTo>
                      <a:pt x="814" y="784"/>
                      <a:pt x="845" y="801"/>
                      <a:pt x="878" y="812"/>
                    </a:cubicBezTo>
                    <a:cubicBezTo>
                      <a:pt x="880" y="813"/>
                      <a:pt x="884" y="812"/>
                      <a:pt x="883" y="809"/>
                    </a:cubicBezTo>
                    <a:cubicBezTo>
                      <a:pt x="871" y="782"/>
                      <a:pt x="845" y="759"/>
                      <a:pt x="825" y="737"/>
                    </a:cubicBezTo>
                    <a:cubicBezTo>
                      <a:pt x="798" y="706"/>
                      <a:pt x="770" y="675"/>
                      <a:pt x="750" y="639"/>
                    </a:cubicBezTo>
                    <a:cubicBezTo>
                      <a:pt x="742" y="625"/>
                      <a:pt x="736" y="609"/>
                      <a:pt x="738" y="594"/>
                    </a:cubicBezTo>
                    <a:cubicBezTo>
                      <a:pt x="740" y="570"/>
                      <a:pt x="771" y="561"/>
                      <a:pt x="790" y="554"/>
                    </a:cubicBezTo>
                    <a:cubicBezTo>
                      <a:pt x="810" y="547"/>
                      <a:pt x="831" y="541"/>
                      <a:pt x="852" y="534"/>
                    </a:cubicBezTo>
                    <a:cubicBezTo>
                      <a:pt x="887" y="522"/>
                      <a:pt x="925" y="521"/>
                      <a:pt x="961" y="513"/>
                    </a:cubicBezTo>
                    <a:cubicBezTo>
                      <a:pt x="963" y="512"/>
                      <a:pt x="964" y="511"/>
                      <a:pt x="963" y="509"/>
                    </a:cubicBezTo>
                    <a:cubicBezTo>
                      <a:pt x="947" y="485"/>
                      <a:pt x="901" y="479"/>
                      <a:pt x="875" y="472"/>
                    </a:cubicBezTo>
                    <a:cubicBezTo>
                      <a:pt x="858" y="467"/>
                      <a:pt x="842" y="463"/>
                      <a:pt x="826" y="457"/>
                    </a:cubicBezTo>
                    <a:cubicBezTo>
                      <a:pt x="798" y="446"/>
                      <a:pt x="773" y="431"/>
                      <a:pt x="744" y="422"/>
                    </a:cubicBezTo>
                    <a:cubicBezTo>
                      <a:pt x="731" y="418"/>
                      <a:pt x="785" y="374"/>
                      <a:pt x="792" y="369"/>
                    </a:cubicBezTo>
                    <a:cubicBezTo>
                      <a:pt x="804" y="360"/>
                      <a:pt x="815" y="349"/>
                      <a:pt x="826" y="339"/>
                    </a:cubicBezTo>
                    <a:cubicBezTo>
                      <a:pt x="853" y="314"/>
                      <a:pt x="880" y="289"/>
                      <a:pt x="903" y="261"/>
                    </a:cubicBezTo>
                    <a:cubicBezTo>
                      <a:pt x="908" y="254"/>
                      <a:pt x="935" y="218"/>
                      <a:pt x="912" y="217"/>
                    </a:cubicBezTo>
                    <a:cubicBezTo>
                      <a:pt x="899" y="217"/>
                      <a:pt x="887" y="223"/>
                      <a:pt x="876" y="228"/>
                    </a:cubicBezTo>
                    <a:cubicBezTo>
                      <a:pt x="851" y="239"/>
                      <a:pt x="827" y="252"/>
                      <a:pt x="803" y="264"/>
                    </a:cubicBezTo>
                    <a:cubicBezTo>
                      <a:pt x="778" y="276"/>
                      <a:pt x="753" y="288"/>
                      <a:pt x="727" y="296"/>
                    </a:cubicBezTo>
                    <a:cubicBezTo>
                      <a:pt x="701" y="305"/>
                      <a:pt x="663" y="316"/>
                      <a:pt x="637" y="301"/>
                    </a:cubicBezTo>
                    <a:cubicBezTo>
                      <a:pt x="607" y="282"/>
                      <a:pt x="616" y="222"/>
                      <a:pt x="619" y="192"/>
                    </a:cubicBezTo>
                    <a:cubicBezTo>
                      <a:pt x="622" y="165"/>
                      <a:pt x="628" y="138"/>
                      <a:pt x="632" y="111"/>
                    </a:cubicBezTo>
                    <a:cubicBezTo>
                      <a:pt x="634" y="92"/>
                      <a:pt x="638" y="70"/>
                      <a:pt x="632" y="52"/>
                    </a:cubicBezTo>
                    <a:cubicBezTo>
                      <a:pt x="623" y="27"/>
                      <a:pt x="607" y="53"/>
                      <a:pt x="602" y="63"/>
                    </a:cubicBezTo>
                    <a:cubicBezTo>
                      <a:pt x="586" y="98"/>
                      <a:pt x="575" y="135"/>
                      <a:pt x="559" y="170"/>
                    </a:cubicBezTo>
                    <a:cubicBezTo>
                      <a:pt x="549" y="194"/>
                      <a:pt x="525" y="257"/>
                      <a:pt x="490" y="253"/>
                    </a:cubicBezTo>
                    <a:cubicBezTo>
                      <a:pt x="487" y="253"/>
                      <a:pt x="484" y="257"/>
                      <a:pt x="488" y="258"/>
                    </a:cubicBezTo>
                    <a:cubicBezTo>
                      <a:pt x="506" y="260"/>
                      <a:pt x="521" y="246"/>
                      <a:pt x="531" y="232"/>
                    </a:cubicBezTo>
                    <a:cubicBezTo>
                      <a:pt x="549" y="208"/>
                      <a:pt x="561" y="179"/>
                      <a:pt x="573" y="152"/>
                    </a:cubicBezTo>
                    <a:cubicBezTo>
                      <a:pt x="584" y="124"/>
                      <a:pt x="594" y="96"/>
                      <a:pt x="606" y="69"/>
                    </a:cubicBezTo>
                    <a:cubicBezTo>
                      <a:pt x="609" y="61"/>
                      <a:pt x="612" y="52"/>
                      <a:pt x="618" y="47"/>
                    </a:cubicBezTo>
                    <a:cubicBezTo>
                      <a:pt x="623" y="42"/>
                      <a:pt x="628" y="60"/>
                      <a:pt x="628" y="62"/>
                    </a:cubicBezTo>
                    <a:cubicBezTo>
                      <a:pt x="630" y="72"/>
                      <a:pt x="629" y="82"/>
                      <a:pt x="628" y="92"/>
                    </a:cubicBezTo>
                    <a:cubicBezTo>
                      <a:pt x="625" y="133"/>
                      <a:pt x="613" y="173"/>
                      <a:pt x="611" y="215"/>
                    </a:cubicBezTo>
                    <a:cubicBezTo>
                      <a:pt x="610" y="243"/>
                      <a:pt x="607" y="281"/>
                      <a:pt x="630" y="302"/>
                    </a:cubicBezTo>
                    <a:cubicBezTo>
                      <a:pt x="658" y="328"/>
                      <a:pt x="717" y="305"/>
                      <a:pt x="747" y="294"/>
                    </a:cubicBezTo>
                    <a:cubicBezTo>
                      <a:pt x="793" y="277"/>
                      <a:pt x="837" y="251"/>
                      <a:pt x="882" y="230"/>
                    </a:cubicBezTo>
                    <a:cubicBezTo>
                      <a:pt x="893" y="225"/>
                      <a:pt x="920" y="212"/>
                      <a:pt x="913" y="237"/>
                    </a:cubicBezTo>
                    <a:cubicBezTo>
                      <a:pt x="910" y="245"/>
                      <a:pt x="904" y="252"/>
                      <a:pt x="898" y="259"/>
                    </a:cubicBezTo>
                    <a:cubicBezTo>
                      <a:pt x="881" y="280"/>
                      <a:pt x="861" y="299"/>
                      <a:pt x="842" y="317"/>
                    </a:cubicBezTo>
                    <a:cubicBezTo>
                      <a:pt x="826" y="333"/>
                      <a:pt x="810" y="347"/>
                      <a:pt x="794" y="361"/>
                    </a:cubicBezTo>
                    <a:cubicBezTo>
                      <a:pt x="772" y="380"/>
                      <a:pt x="744" y="394"/>
                      <a:pt x="733" y="422"/>
                    </a:cubicBezTo>
                    <a:cubicBezTo>
                      <a:pt x="733" y="423"/>
                      <a:pt x="733" y="424"/>
                      <a:pt x="734" y="424"/>
                    </a:cubicBezTo>
                    <a:cubicBezTo>
                      <a:pt x="775" y="436"/>
                      <a:pt x="810" y="459"/>
                      <a:pt x="851" y="470"/>
                    </a:cubicBezTo>
                    <a:cubicBezTo>
                      <a:pt x="883" y="479"/>
                      <a:pt x="919" y="485"/>
                      <a:pt x="948" y="502"/>
                    </a:cubicBezTo>
                    <a:cubicBezTo>
                      <a:pt x="950" y="504"/>
                      <a:pt x="952" y="505"/>
                      <a:pt x="953" y="506"/>
                    </a:cubicBezTo>
                    <a:cubicBezTo>
                      <a:pt x="961" y="512"/>
                      <a:pt x="950" y="511"/>
                      <a:pt x="945" y="512"/>
                    </a:cubicBezTo>
                    <a:cubicBezTo>
                      <a:pt x="927" y="516"/>
                      <a:pt x="910" y="518"/>
                      <a:pt x="892" y="521"/>
                    </a:cubicBezTo>
                    <a:cubicBezTo>
                      <a:pt x="873" y="524"/>
                      <a:pt x="855" y="529"/>
                      <a:pt x="836" y="535"/>
                    </a:cubicBezTo>
                    <a:cubicBezTo>
                      <a:pt x="806" y="544"/>
                      <a:pt x="772" y="551"/>
                      <a:pt x="746" y="570"/>
                    </a:cubicBezTo>
                    <a:cubicBezTo>
                      <a:pt x="708" y="598"/>
                      <a:pt x="752" y="657"/>
                      <a:pt x="772" y="682"/>
                    </a:cubicBezTo>
                    <a:cubicBezTo>
                      <a:pt x="791" y="707"/>
                      <a:pt x="813" y="731"/>
                      <a:pt x="834" y="755"/>
                    </a:cubicBezTo>
                    <a:cubicBezTo>
                      <a:pt x="849" y="772"/>
                      <a:pt x="868" y="790"/>
                      <a:pt x="877" y="811"/>
                    </a:cubicBezTo>
                    <a:cubicBezTo>
                      <a:pt x="879" y="810"/>
                      <a:pt x="880" y="809"/>
                      <a:pt x="882" y="808"/>
                    </a:cubicBezTo>
                    <a:cubicBezTo>
                      <a:pt x="846" y="796"/>
                      <a:pt x="813" y="779"/>
                      <a:pt x="777" y="767"/>
                    </a:cubicBezTo>
                    <a:cubicBezTo>
                      <a:pt x="742" y="756"/>
                      <a:pt x="712" y="740"/>
                      <a:pt x="683" y="719"/>
                    </a:cubicBezTo>
                    <a:cubicBezTo>
                      <a:pt x="657" y="700"/>
                      <a:pt x="639" y="705"/>
                      <a:pt x="631" y="735"/>
                    </a:cubicBezTo>
                    <a:cubicBezTo>
                      <a:pt x="621" y="776"/>
                      <a:pt x="624" y="821"/>
                      <a:pt x="626" y="862"/>
                    </a:cubicBezTo>
                    <a:cubicBezTo>
                      <a:pt x="627" y="897"/>
                      <a:pt x="633" y="935"/>
                      <a:pt x="628" y="969"/>
                    </a:cubicBezTo>
                    <a:cubicBezTo>
                      <a:pt x="630" y="969"/>
                      <a:pt x="631" y="968"/>
                      <a:pt x="633" y="968"/>
                    </a:cubicBezTo>
                    <a:cubicBezTo>
                      <a:pt x="614" y="950"/>
                      <a:pt x="599" y="928"/>
                      <a:pt x="585" y="907"/>
                    </a:cubicBezTo>
                    <a:cubicBezTo>
                      <a:pt x="572" y="887"/>
                      <a:pt x="557" y="866"/>
                      <a:pt x="549" y="843"/>
                    </a:cubicBezTo>
                    <a:cubicBezTo>
                      <a:pt x="542" y="825"/>
                      <a:pt x="535" y="760"/>
                      <a:pt x="504" y="764"/>
                    </a:cubicBezTo>
                    <a:cubicBezTo>
                      <a:pt x="490" y="765"/>
                      <a:pt x="483" y="775"/>
                      <a:pt x="475" y="785"/>
                    </a:cubicBezTo>
                    <a:cubicBezTo>
                      <a:pt x="461" y="807"/>
                      <a:pt x="447" y="829"/>
                      <a:pt x="432" y="851"/>
                    </a:cubicBezTo>
                    <a:cubicBezTo>
                      <a:pt x="401" y="894"/>
                      <a:pt x="355" y="927"/>
                      <a:pt x="330" y="975"/>
                    </a:cubicBezTo>
                    <a:cubicBezTo>
                      <a:pt x="332" y="975"/>
                      <a:pt x="334" y="975"/>
                      <a:pt x="336" y="975"/>
                    </a:cubicBezTo>
                    <a:cubicBezTo>
                      <a:pt x="338" y="920"/>
                      <a:pt x="350" y="866"/>
                      <a:pt x="351" y="812"/>
                    </a:cubicBezTo>
                    <a:cubicBezTo>
                      <a:pt x="352" y="784"/>
                      <a:pt x="355" y="727"/>
                      <a:pt x="318" y="721"/>
                    </a:cubicBezTo>
                    <a:cubicBezTo>
                      <a:pt x="306" y="719"/>
                      <a:pt x="292" y="725"/>
                      <a:pt x="281" y="729"/>
                    </a:cubicBezTo>
                    <a:cubicBezTo>
                      <a:pt x="262" y="736"/>
                      <a:pt x="243" y="744"/>
                      <a:pt x="223" y="751"/>
                    </a:cubicBezTo>
                    <a:cubicBezTo>
                      <a:pt x="177" y="771"/>
                      <a:pt x="130" y="793"/>
                      <a:pt x="80" y="803"/>
                    </a:cubicBezTo>
                    <a:cubicBezTo>
                      <a:pt x="81" y="804"/>
                      <a:pt x="82" y="804"/>
                      <a:pt x="83" y="805"/>
                    </a:cubicBezTo>
                    <a:cubicBezTo>
                      <a:pt x="98" y="778"/>
                      <a:pt x="121" y="755"/>
                      <a:pt x="141" y="731"/>
                    </a:cubicBezTo>
                    <a:cubicBezTo>
                      <a:pt x="163" y="705"/>
                      <a:pt x="184" y="677"/>
                      <a:pt x="203" y="648"/>
                    </a:cubicBezTo>
                    <a:cubicBezTo>
                      <a:pt x="213" y="634"/>
                      <a:pt x="232" y="604"/>
                      <a:pt x="221" y="586"/>
                    </a:cubicBezTo>
                    <a:cubicBezTo>
                      <a:pt x="210" y="569"/>
                      <a:pt x="185" y="565"/>
                      <a:pt x="167" y="561"/>
                    </a:cubicBezTo>
                    <a:cubicBezTo>
                      <a:pt x="134" y="552"/>
                      <a:pt x="100" y="544"/>
                      <a:pt x="66" y="534"/>
                    </a:cubicBezTo>
                    <a:cubicBezTo>
                      <a:pt x="51" y="529"/>
                      <a:pt x="35" y="523"/>
                      <a:pt x="20" y="516"/>
                    </a:cubicBezTo>
                    <a:cubicBezTo>
                      <a:pt x="7" y="510"/>
                      <a:pt x="13" y="508"/>
                      <a:pt x="23" y="503"/>
                    </a:cubicBezTo>
                    <a:cubicBezTo>
                      <a:pt x="36" y="498"/>
                      <a:pt x="48" y="493"/>
                      <a:pt x="61" y="488"/>
                    </a:cubicBezTo>
                    <a:cubicBezTo>
                      <a:pt x="98" y="476"/>
                      <a:pt x="136" y="471"/>
                      <a:pt x="174" y="463"/>
                    </a:cubicBezTo>
                    <a:cubicBezTo>
                      <a:pt x="204" y="457"/>
                      <a:pt x="233" y="450"/>
                      <a:pt x="264" y="445"/>
                    </a:cubicBezTo>
                    <a:cubicBezTo>
                      <a:pt x="265" y="445"/>
                      <a:pt x="268" y="443"/>
                      <a:pt x="266" y="441"/>
                    </a:cubicBezTo>
                    <a:cubicBezTo>
                      <a:pt x="231" y="412"/>
                      <a:pt x="196" y="384"/>
                      <a:pt x="168" y="348"/>
                    </a:cubicBezTo>
                    <a:cubicBezTo>
                      <a:pt x="138" y="310"/>
                      <a:pt x="111" y="270"/>
                      <a:pt x="81" y="232"/>
                    </a:cubicBezTo>
                    <a:cubicBezTo>
                      <a:pt x="80" y="233"/>
                      <a:pt x="78" y="234"/>
                      <a:pt x="77" y="235"/>
                    </a:cubicBezTo>
                    <a:cubicBezTo>
                      <a:pt x="129" y="251"/>
                      <a:pt x="180" y="266"/>
                      <a:pt x="234" y="276"/>
                    </a:cubicBezTo>
                    <a:cubicBezTo>
                      <a:pt x="270" y="282"/>
                      <a:pt x="312" y="301"/>
                      <a:pt x="350" y="296"/>
                    </a:cubicBezTo>
                    <a:cubicBezTo>
                      <a:pt x="386" y="292"/>
                      <a:pt x="368" y="203"/>
                      <a:pt x="366" y="183"/>
                    </a:cubicBezTo>
                    <a:cubicBezTo>
                      <a:pt x="362" y="151"/>
                      <a:pt x="357" y="120"/>
                      <a:pt x="353" y="89"/>
                    </a:cubicBezTo>
                    <a:cubicBezTo>
                      <a:pt x="352" y="77"/>
                      <a:pt x="342" y="39"/>
                      <a:pt x="353" y="29"/>
                    </a:cubicBezTo>
                    <a:cubicBezTo>
                      <a:pt x="368" y="15"/>
                      <a:pt x="412" y="110"/>
                      <a:pt x="416" y="119"/>
                    </a:cubicBezTo>
                    <a:cubicBezTo>
                      <a:pt x="428" y="142"/>
                      <a:pt x="440" y="164"/>
                      <a:pt x="451" y="188"/>
                    </a:cubicBezTo>
                    <a:cubicBezTo>
                      <a:pt x="461" y="212"/>
                      <a:pt x="471" y="236"/>
                      <a:pt x="486" y="257"/>
                    </a:cubicBezTo>
                    <a:cubicBezTo>
                      <a:pt x="488" y="259"/>
                      <a:pt x="493" y="257"/>
                      <a:pt x="491" y="254"/>
                    </a:cubicBezTo>
                    <a:close/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227" name="文本框 1226">
              <a:extLst>
                <a:ext uri="{FF2B5EF4-FFF2-40B4-BE49-F238E27FC236}">
                  <a16:creationId xmlns:a16="http://schemas.microsoft.com/office/drawing/2014/main" id="{E5431C57-4737-4AF6-9F60-F84EE490C9D2}"/>
                </a:ext>
              </a:extLst>
            </p:cNvPr>
            <p:cNvSpPr txBox="1"/>
            <p:nvPr/>
          </p:nvSpPr>
          <p:spPr>
            <a:xfrm>
              <a:off x="9359218" y="3784798"/>
              <a:ext cx="1348706" cy="5818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Thiên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niên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kỉ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1000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năm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228" name="Group 4">
            <a:extLst>
              <a:ext uri="{FF2B5EF4-FFF2-40B4-BE49-F238E27FC236}">
                <a16:creationId xmlns:a16="http://schemas.microsoft.com/office/drawing/2014/main" id="{A4773E7F-D296-47A6-8852-EECE15AEB2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86727" y="-668057"/>
            <a:ext cx="8144280" cy="1664517"/>
            <a:chOff x="1541" y="-55"/>
            <a:chExt cx="4577" cy="1184"/>
          </a:xfrm>
        </p:grpSpPr>
        <p:sp>
          <p:nvSpPr>
            <p:cNvPr id="1229" name="AutoShape 3">
              <a:extLst>
                <a:ext uri="{FF2B5EF4-FFF2-40B4-BE49-F238E27FC236}">
                  <a16:creationId xmlns:a16="http://schemas.microsoft.com/office/drawing/2014/main" id="{63F8AE12-1E0A-46B7-8461-8058263B9B7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7" name="Freeform 5">
              <a:extLst>
                <a:ext uri="{FF2B5EF4-FFF2-40B4-BE49-F238E27FC236}">
                  <a16:creationId xmlns:a16="http://schemas.microsoft.com/office/drawing/2014/main" id="{CFECBD88-14B0-4C0C-BEF0-BC2741B1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9" name="Freeform 6">
              <a:extLst>
                <a:ext uri="{FF2B5EF4-FFF2-40B4-BE49-F238E27FC236}">
                  <a16:creationId xmlns:a16="http://schemas.microsoft.com/office/drawing/2014/main" id="{52B0E59F-18F1-4CCC-B301-2721CB66B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-55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0" name="Freeform 7">
              <a:extLst>
                <a:ext uri="{FF2B5EF4-FFF2-40B4-BE49-F238E27FC236}">
                  <a16:creationId xmlns:a16="http://schemas.microsoft.com/office/drawing/2014/main" id="{2FB3FF3B-F54E-4CB0-986D-7132DBEBC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1" name="Freeform 8">
              <a:extLst>
                <a:ext uri="{FF2B5EF4-FFF2-40B4-BE49-F238E27FC236}">
                  <a16:creationId xmlns:a16="http://schemas.microsoft.com/office/drawing/2014/main" id="{555C0331-BE97-4CFE-BB70-5E1B4F040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2" name="Freeform 9">
              <a:extLst>
                <a:ext uri="{FF2B5EF4-FFF2-40B4-BE49-F238E27FC236}">
                  <a16:creationId xmlns:a16="http://schemas.microsoft.com/office/drawing/2014/main" id="{EF6A66AF-DFA9-4BF2-A9B5-0C014638E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3" name="Oval 10">
              <a:extLst>
                <a:ext uri="{FF2B5EF4-FFF2-40B4-BE49-F238E27FC236}">
                  <a16:creationId xmlns:a16="http://schemas.microsoft.com/office/drawing/2014/main" id="{97D10D8D-0A4C-4395-92F7-590310FEC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4" name="Oval 11">
              <a:extLst>
                <a:ext uri="{FF2B5EF4-FFF2-40B4-BE49-F238E27FC236}">
                  <a16:creationId xmlns:a16="http://schemas.microsoft.com/office/drawing/2014/main" id="{03233459-1A8F-419F-A1A3-54A6C30DC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5" name="Oval 12">
              <a:extLst>
                <a:ext uri="{FF2B5EF4-FFF2-40B4-BE49-F238E27FC236}">
                  <a16:creationId xmlns:a16="http://schemas.microsoft.com/office/drawing/2014/main" id="{B660ECF6-B5A5-4053-AFDA-77A6E1BC9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6" name="Freeform 13">
              <a:extLst>
                <a:ext uri="{FF2B5EF4-FFF2-40B4-BE49-F238E27FC236}">
                  <a16:creationId xmlns:a16="http://schemas.microsoft.com/office/drawing/2014/main" id="{0CCD2EF2-8C07-48A6-8D36-205362E45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7" name="Oval 14">
              <a:extLst>
                <a:ext uri="{FF2B5EF4-FFF2-40B4-BE49-F238E27FC236}">
                  <a16:creationId xmlns:a16="http://schemas.microsoft.com/office/drawing/2014/main" id="{06BD3FA2-7CDD-470A-897E-3A7E6CA25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8" name="Freeform 15">
              <a:extLst>
                <a:ext uri="{FF2B5EF4-FFF2-40B4-BE49-F238E27FC236}">
                  <a16:creationId xmlns:a16="http://schemas.microsoft.com/office/drawing/2014/main" id="{5F673266-F4E0-43FB-8CAF-F0A66F833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9" name="Freeform 16">
              <a:extLst>
                <a:ext uri="{FF2B5EF4-FFF2-40B4-BE49-F238E27FC236}">
                  <a16:creationId xmlns:a16="http://schemas.microsoft.com/office/drawing/2014/main" id="{0A5DB825-FFFF-4A7A-AA16-DAD540445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0" name="Freeform 17">
              <a:extLst>
                <a:ext uri="{FF2B5EF4-FFF2-40B4-BE49-F238E27FC236}">
                  <a16:creationId xmlns:a16="http://schemas.microsoft.com/office/drawing/2014/main" id="{A39206B8-821B-4AFF-8140-8B7AB5006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1" name="Oval 18">
              <a:extLst>
                <a:ext uri="{FF2B5EF4-FFF2-40B4-BE49-F238E27FC236}">
                  <a16:creationId xmlns:a16="http://schemas.microsoft.com/office/drawing/2014/main" id="{D00B3ABF-8A49-4301-9032-0096A95C0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2" name="Oval 19">
              <a:extLst>
                <a:ext uri="{FF2B5EF4-FFF2-40B4-BE49-F238E27FC236}">
                  <a16:creationId xmlns:a16="http://schemas.microsoft.com/office/drawing/2014/main" id="{7741B8A2-BBE0-4C4D-ACC5-85B0AB31A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3" name="Freeform 20">
              <a:extLst>
                <a:ext uri="{FF2B5EF4-FFF2-40B4-BE49-F238E27FC236}">
                  <a16:creationId xmlns:a16="http://schemas.microsoft.com/office/drawing/2014/main" id="{E394560C-511C-4168-AAD4-121FBB3FE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4" name="Oval 21">
              <a:extLst>
                <a:ext uri="{FF2B5EF4-FFF2-40B4-BE49-F238E27FC236}">
                  <a16:creationId xmlns:a16="http://schemas.microsoft.com/office/drawing/2014/main" id="{F7B13557-B1CB-4183-AE7B-288417798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5" name="Freeform 22">
              <a:extLst>
                <a:ext uri="{FF2B5EF4-FFF2-40B4-BE49-F238E27FC236}">
                  <a16:creationId xmlns:a16="http://schemas.microsoft.com/office/drawing/2014/main" id="{A0E76CDB-EEA3-4653-9257-927CE5DC7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6" name="Oval 23">
              <a:extLst>
                <a:ext uri="{FF2B5EF4-FFF2-40B4-BE49-F238E27FC236}">
                  <a16:creationId xmlns:a16="http://schemas.microsoft.com/office/drawing/2014/main" id="{43527CD5-A388-46EA-ABD5-99D821971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7" name="Freeform 24">
              <a:extLst>
                <a:ext uri="{FF2B5EF4-FFF2-40B4-BE49-F238E27FC236}">
                  <a16:creationId xmlns:a16="http://schemas.microsoft.com/office/drawing/2014/main" id="{0A61F767-75B1-4D83-9238-AAB75F4D1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8" name="Oval 25">
              <a:extLst>
                <a:ext uri="{FF2B5EF4-FFF2-40B4-BE49-F238E27FC236}">
                  <a16:creationId xmlns:a16="http://schemas.microsoft.com/office/drawing/2014/main" id="{09DA15A3-3784-4323-AB1B-FDA67C9DD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9" name="Oval 26">
              <a:extLst>
                <a:ext uri="{FF2B5EF4-FFF2-40B4-BE49-F238E27FC236}">
                  <a16:creationId xmlns:a16="http://schemas.microsoft.com/office/drawing/2014/main" id="{CDABD97F-722E-4B31-B033-2141664BB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0" name="Oval 27">
              <a:extLst>
                <a:ext uri="{FF2B5EF4-FFF2-40B4-BE49-F238E27FC236}">
                  <a16:creationId xmlns:a16="http://schemas.microsoft.com/office/drawing/2014/main" id="{FFB377C0-3777-429E-98FD-95B45AEDC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1" name="Oval 28">
              <a:extLst>
                <a:ext uri="{FF2B5EF4-FFF2-40B4-BE49-F238E27FC236}">
                  <a16:creationId xmlns:a16="http://schemas.microsoft.com/office/drawing/2014/main" id="{0C02A1AD-227E-4CE2-A0EB-8650298D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2" name="Oval 29">
              <a:extLst>
                <a:ext uri="{FF2B5EF4-FFF2-40B4-BE49-F238E27FC236}">
                  <a16:creationId xmlns:a16="http://schemas.microsoft.com/office/drawing/2014/main" id="{092EB791-D235-4E01-A242-C8997AAF6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3" name="Oval 30">
              <a:extLst>
                <a:ext uri="{FF2B5EF4-FFF2-40B4-BE49-F238E27FC236}">
                  <a16:creationId xmlns:a16="http://schemas.microsoft.com/office/drawing/2014/main" id="{E27809FF-C9E7-43CE-B452-60B868037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4" name="Oval 31">
              <a:extLst>
                <a:ext uri="{FF2B5EF4-FFF2-40B4-BE49-F238E27FC236}">
                  <a16:creationId xmlns:a16="http://schemas.microsoft.com/office/drawing/2014/main" id="{0CC4F7EB-AF80-4CD7-936C-AF1F1A3FB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5" name="Freeform 32">
              <a:extLst>
                <a:ext uri="{FF2B5EF4-FFF2-40B4-BE49-F238E27FC236}">
                  <a16:creationId xmlns:a16="http://schemas.microsoft.com/office/drawing/2014/main" id="{DFBE3035-1B5E-4480-8710-A5C025201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6" name="Oval 33">
              <a:extLst>
                <a:ext uri="{FF2B5EF4-FFF2-40B4-BE49-F238E27FC236}">
                  <a16:creationId xmlns:a16="http://schemas.microsoft.com/office/drawing/2014/main" id="{164C1C5F-C5CF-47A1-B422-47D79CB35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7" name="Oval 34">
              <a:extLst>
                <a:ext uri="{FF2B5EF4-FFF2-40B4-BE49-F238E27FC236}">
                  <a16:creationId xmlns:a16="http://schemas.microsoft.com/office/drawing/2014/main" id="{92BC660A-807D-4F29-8D42-4E7B571B6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8" name="Freeform 35">
              <a:extLst>
                <a:ext uri="{FF2B5EF4-FFF2-40B4-BE49-F238E27FC236}">
                  <a16:creationId xmlns:a16="http://schemas.microsoft.com/office/drawing/2014/main" id="{EC60EA6C-532B-4E70-B5DB-9F8742253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9" name="Oval 36">
              <a:extLst>
                <a:ext uri="{FF2B5EF4-FFF2-40B4-BE49-F238E27FC236}">
                  <a16:creationId xmlns:a16="http://schemas.microsoft.com/office/drawing/2014/main" id="{08D736EA-92F9-43C5-B9D9-7C467465C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0" name="Freeform 37">
              <a:extLst>
                <a:ext uri="{FF2B5EF4-FFF2-40B4-BE49-F238E27FC236}">
                  <a16:creationId xmlns:a16="http://schemas.microsoft.com/office/drawing/2014/main" id="{9AB0F41D-58DC-4FEC-94BD-D66F26153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1" name="Oval 38">
              <a:extLst>
                <a:ext uri="{FF2B5EF4-FFF2-40B4-BE49-F238E27FC236}">
                  <a16:creationId xmlns:a16="http://schemas.microsoft.com/office/drawing/2014/main" id="{E3F12AA5-22A0-41A0-9B20-F5FD7A410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2" name="Freeform 39">
              <a:extLst>
                <a:ext uri="{FF2B5EF4-FFF2-40B4-BE49-F238E27FC236}">
                  <a16:creationId xmlns:a16="http://schemas.microsoft.com/office/drawing/2014/main" id="{2245BFCB-2553-4C92-B777-EA80CE103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3" name="Freeform 40">
              <a:extLst>
                <a:ext uri="{FF2B5EF4-FFF2-40B4-BE49-F238E27FC236}">
                  <a16:creationId xmlns:a16="http://schemas.microsoft.com/office/drawing/2014/main" id="{03EA850C-094A-43B1-82FA-28154628E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4" name="Freeform 41">
              <a:extLst>
                <a:ext uri="{FF2B5EF4-FFF2-40B4-BE49-F238E27FC236}">
                  <a16:creationId xmlns:a16="http://schemas.microsoft.com/office/drawing/2014/main" id="{7DD8F6DF-3AE3-4FB7-9057-DCBF0A5D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5" name="Oval 42">
              <a:extLst>
                <a:ext uri="{FF2B5EF4-FFF2-40B4-BE49-F238E27FC236}">
                  <a16:creationId xmlns:a16="http://schemas.microsoft.com/office/drawing/2014/main" id="{7832D62A-E846-4E65-880D-5D7A1F0A1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6" name="Freeform 43">
              <a:extLst>
                <a:ext uri="{FF2B5EF4-FFF2-40B4-BE49-F238E27FC236}">
                  <a16:creationId xmlns:a16="http://schemas.microsoft.com/office/drawing/2014/main" id="{58E9D4C3-85AB-4638-AE53-4762765E9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7" name="Oval 44">
              <a:extLst>
                <a:ext uri="{FF2B5EF4-FFF2-40B4-BE49-F238E27FC236}">
                  <a16:creationId xmlns:a16="http://schemas.microsoft.com/office/drawing/2014/main" id="{A30FE37E-C8DA-441C-9A98-09108B51A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8" name="Freeform 45">
              <a:extLst>
                <a:ext uri="{FF2B5EF4-FFF2-40B4-BE49-F238E27FC236}">
                  <a16:creationId xmlns:a16="http://schemas.microsoft.com/office/drawing/2014/main" id="{E43EE0A9-5D49-4351-8BAA-1B0535F7C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9" name="Oval 46">
              <a:extLst>
                <a:ext uri="{FF2B5EF4-FFF2-40B4-BE49-F238E27FC236}">
                  <a16:creationId xmlns:a16="http://schemas.microsoft.com/office/drawing/2014/main" id="{D29F26A9-99FF-477A-ABE6-C383A7916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0" name="Freeform 47">
              <a:extLst>
                <a:ext uri="{FF2B5EF4-FFF2-40B4-BE49-F238E27FC236}">
                  <a16:creationId xmlns:a16="http://schemas.microsoft.com/office/drawing/2014/main" id="{7C7C2EA0-B72B-4FE4-AC1E-B434AB00D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1" name="Freeform 48">
              <a:extLst>
                <a:ext uri="{FF2B5EF4-FFF2-40B4-BE49-F238E27FC236}">
                  <a16:creationId xmlns:a16="http://schemas.microsoft.com/office/drawing/2014/main" id="{6768F48A-846E-40F4-9AA0-5629BD972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2" name="Freeform 49">
              <a:extLst>
                <a:ext uri="{FF2B5EF4-FFF2-40B4-BE49-F238E27FC236}">
                  <a16:creationId xmlns:a16="http://schemas.microsoft.com/office/drawing/2014/main" id="{F9DCB8FD-50B6-4C5B-8258-4F28400C0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3" name="Freeform 50">
              <a:extLst>
                <a:ext uri="{FF2B5EF4-FFF2-40B4-BE49-F238E27FC236}">
                  <a16:creationId xmlns:a16="http://schemas.microsoft.com/office/drawing/2014/main" id="{BFCDCC5E-946B-4461-9870-9FAD3147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4" name="Freeform 51">
              <a:extLst>
                <a:ext uri="{FF2B5EF4-FFF2-40B4-BE49-F238E27FC236}">
                  <a16:creationId xmlns:a16="http://schemas.microsoft.com/office/drawing/2014/main" id="{4C38D6F0-E047-4508-ACAC-AF1DDA287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5" name="Freeform 52">
              <a:extLst>
                <a:ext uri="{FF2B5EF4-FFF2-40B4-BE49-F238E27FC236}">
                  <a16:creationId xmlns:a16="http://schemas.microsoft.com/office/drawing/2014/main" id="{F7FABCCB-7B8A-4952-B601-56D976D56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6" name="Freeform 53">
              <a:extLst>
                <a:ext uri="{FF2B5EF4-FFF2-40B4-BE49-F238E27FC236}">
                  <a16:creationId xmlns:a16="http://schemas.microsoft.com/office/drawing/2014/main" id="{D3E27BED-68D4-4463-8A7C-D0D98C358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7" name="Freeform 54">
              <a:extLst>
                <a:ext uri="{FF2B5EF4-FFF2-40B4-BE49-F238E27FC236}">
                  <a16:creationId xmlns:a16="http://schemas.microsoft.com/office/drawing/2014/main" id="{47A78ABF-4306-456F-9408-55DB6AE6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8" name="Freeform 55">
              <a:extLst>
                <a:ext uri="{FF2B5EF4-FFF2-40B4-BE49-F238E27FC236}">
                  <a16:creationId xmlns:a16="http://schemas.microsoft.com/office/drawing/2014/main" id="{08606C3A-68F0-4045-A9CB-81EEA6687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9" name="Freeform 56">
              <a:extLst>
                <a:ext uri="{FF2B5EF4-FFF2-40B4-BE49-F238E27FC236}">
                  <a16:creationId xmlns:a16="http://schemas.microsoft.com/office/drawing/2014/main" id="{C25A8EBB-075F-4FD0-A417-682D76762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0" name="Freeform 57">
              <a:extLst>
                <a:ext uri="{FF2B5EF4-FFF2-40B4-BE49-F238E27FC236}">
                  <a16:creationId xmlns:a16="http://schemas.microsoft.com/office/drawing/2014/main" id="{AD5341BA-3D70-4EA3-83F5-1B9CCB19D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1" name="Freeform 58">
              <a:extLst>
                <a:ext uri="{FF2B5EF4-FFF2-40B4-BE49-F238E27FC236}">
                  <a16:creationId xmlns:a16="http://schemas.microsoft.com/office/drawing/2014/main" id="{214130B6-9C64-48AF-9BC9-5DE5BE5E6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2" name="Freeform 59">
              <a:extLst>
                <a:ext uri="{FF2B5EF4-FFF2-40B4-BE49-F238E27FC236}">
                  <a16:creationId xmlns:a16="http://schemas.microsoft.com/office/drawing/2014/main" id="{F868182E-8D47-4961-B8E7-49619E0F2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3" name="Freeform 60">
              <a:extLst>
                <a:ext uri="{FF2B5EF4-FFF2-40B4-BE49-F238E27FC236}">
                  <a16:creationId xmlns:a16="http://schemas.microsoft.com/office/drawing/2014/main" id="{9FE450B6-CC6C-4F2A-AE83-5D2D654AC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4" name="Freeform 61">
              <a:extLst>
                <a:ext uri="{FF2B5EF4-FFF2-40B4-BE49-F238E27FC236}">
                  <a16:creationId xmlns:a16="http://schemas.microsoft.com/office/drawing/2014/main" id="{0E64726B-00D0-4E9B-875D-7067E08F1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5" name="Freeform 62">
              <a:extLst>
                <a:ext uri="{FF2B5EF4-FFF2-40B4-BE49-F238E27FC236}">
                  <a16:creationId xmlns:a16="http://schemas.microsoft.com/office/drawing/2014/main" id="{12CDD8D4-5A81-408F-8BFC-A452578B5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6" name="Freeform 63">
              <a:extLst>
                <a:ext uri="{FF2B5EF4-FFF2-40B4-BE49-F238E27FC236}">
                  <a16:creationId xmlns:a16="http://schemas.microsoft.com/office/drawing/2014/main" id="{C89B1772-9255-4247-85C8-980FCFA65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7" name="Freeform 64">
              <a:extLst>
                <a:ext uri="{FF2B5EF4-FFF2-40B4-BE49-F238E27FC236}">
                  <a16:creationId xmlns:a16="http://schemas.microsoft.com/office/drawing/2014/main" id="{C386F7A1-2307-44A7-9D07-42214EBAC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8" name="Freeform 65">
              <a:extLst>
                <a:ext uri="{FF2B5EF4-FFF2-40B4-BE49-F238E27FC236}">
                  <a16:creationId xmlns:a16="http://schemas.microsoft.com/office/drawing/2014/main" id="{FE26E3D3-16B4-4276-8BB3-F7CB6A208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9" name="Freeform 66">
              <a:extLst>
                <a:ext uri="{FF2B5EF4-FFF2-40B4-BE49-F238E27FC236}">
                  <a16:creationId xmlns:a16="http://schemas.microsoft.com/office/drawing/2014/main" id="{E7F932C8-685D-48D9-BEBF-FA8D8628E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0" name="Freeform 67">
              <a:extLst>
                <a:ext uri="{FF2B5EF4-FFF2-40B4-BE49-F238E27FC236}">
                  <a16:creationId xmlns:a16="http://schemas.microsoft.com/office/drawing/2014/main" id="{48B8534F-7F47-411D-9231-DF408AA53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1" name="Freeform 68">
              <a:extLst>
                <a:ext uri="{FF2B5EF4-FFF2-40B4-BE49-F238E27FC236}">
                  <a16:creationId xmlns:a16="http://schemas.microsoft.com/office/drawing/2014/main" id="{C5B932CE-A635-4D44-8EA9-D0307E3B9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2" name="Freeform 69">
              <a:extLst>
                <a:ext uri="{FF2B5EF4-FFF2-40B4-BE49-F238E27FC236}">
                  <a16:creationId xmlns:a16="http://schemas.microsoft.com/office/drawing/2014/main" id="{492AB806-4665-4C63-9199-4B2A509C6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3" name="Freeform 70">
              <a:extLst>
                <a:ext uri="{FF2B5EF4-FFF2-40B4-BE49-F238E27FC236}">
                  <a16:creationId xmlns:a16="http://schemas.microsoft.com/office/drawing/2014/main" id="{8C34B7C8-B10A-419C-846E-B3DADEB3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4" name="Freeform 71">
              <a:extLst>
                <a:ext uri="{FF2B5EF4-FFF2-40B4-BE49-F238E27FC236}">
                  <a16:creationId xmlns:a16="http://schemas.microsoft.com/office/drawing/2014/main" id="{113DA76A-3B7D-411D-B841-BB2310892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5" name="Freeform 72">
              <a:extLst>
                <a:ext uri="{FF2B5EF4-FFF2-40B4-BE49-F238E27FC236}">
                  <a16:creationId xmlns:a16="http://schemas.microsoft.com/office/drawing/2014/main" id="{22624DA9-D874-4F16-86B6-BC1147A01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6" name="Freeform 73">
              <a:extLst>
                <a:ext uri="{FF2B5EF4-FFF2-40B4-BE49-F238E27FC236}">
                  <a16:creationId xmlns:a16="http://schemas.microsoft.com/office/drawing/2014/main" id="{771F4390-4773-48D7-BBD6-AC56CD942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7" name="Freeform 74">
              <a:extLst>
                <a:ext uri="{FF2B5EF4-FFF2-40B4-BE49-F238E27FC236}">
                  <a16:creationId xmlns:a16="http://schemas.microsoft.com/office/drawing/2014/main" id="{714B841A-0D08-428D-8925-057AC889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8" name="Freeform 75">
              <a:extLst>
                <a:ext uri="{FF2B5EF4-FFF2-40B4-BE49-F238E27FC236}">
                  <a16:creationId xmlns:a16="http://schemas.microsoft.com/office/drawing/2014/main" id="{6B9E3D4F-E4D4-4487-BAB7-55CFC3430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9" name="Freeform 76">
              <a:extLst>
                <a:ext uri="{FF2B5EF4-FFF2-40B4-BE49-F238E27FC236}">
                  <a16:creationId xmlns:a16="http://schemas.microsoft.com/office/drawing/2014/main" id="{FD820B71-DA1D-44A0-B498-16E429EBB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0" name="Freeform 77">
              <a:extLst>
                <a:ext uri="{FF2B5EF4-FFF2-40B4-BE49-F238E27FC236}">
                  <a16:creationId xmlns:a16="http://schemas.microsoft.com/office/drawing/2014/main" id="{17F67990-709A-4CFE-92C4-9827D83CF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1" name="Freeform 78">
              <a:extLst>
                <a:ext uri="{FF2B5EF4-FFF2-40B4-BE49-F238E27FC236}">
                  <a16:creationId xmlns:a16="http://schemas.microsoft.com/office/drawing/2014/main" id="{7E223AC8-F36E-4204-AB8E-AA72E3CB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2" name="Freeform 79">
              <a:extLst>
                <a:ext uri="{FF2B5EF4-FFF2-40B4-BE49-F238E27FC236}">
                  <a16:creationId xmlns:a16="http://schemas.microsoft.com/office/drawing/2014/main" id="{BE856E4E-C600-425F-A2D7-CC40D91A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3" name="Freeform 80">
              <a:extLst>
                <a:ext uri="{FF2B5EF4-FFF2-40B4-BE49-F238E27FC236}">
                  <a16:creationId xmlns:a16="http://schemas.microsoft.com/office/drawing/2014/main" id="{5EAD5817-13A5-4EAD-BEF6-49484E99E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4" name="Freeform 81">
              <a:extLst>
                <a:ext uri="{FF2B5EF4-FFF2-40B4-BE49-F238E27FC236}">
                  <a16:creationId xmlns:a16="http://schemas.microsoft.com/office/drawing/2014/main" id="{26453CB2-3D29-48D1-9F7A-D778A627C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5" name="Freeform 82">
              <a:extLst>
                <a:ext uri="{FF2B5EF4-FFF2-40B4-BE49-F238E27FC236}">
                  <a16:creationId xmlns:a16="http://schemas.microsoft.com/office/drawing/2014/main" id="{E75A72B1-F055-45A4-ADBB-1B647B375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6" name="Freeform 83">
              <a:extLst>
                <a:ext uri="{FF2B5EF4-FFF2-40B4-BE49-F238E27FC236}">
                  <a16:creationId xmlns:a16="http://schemas.microsoft.com/office/drawing/2014/main" id="{A2D3A269-A6EE-4655-AEE7-EF69C5909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7" name="Freeform 84">
              <a:extLst>
                <a:ext uri="{FF2B5EF4-FFF2-40B4-BE49-F238E27FC236}">
                  <a16:creationId xmlns:a16="http://schemas.microsoft.com/office/drawing/2014/main" id="{0908F219-7309-403B-83F4-88577D2C2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8" name="Freeform 85">
              <a:extLst>
                <a:ext uri="{FF2B5EF4-FFF2-40B4-BE49-F238E27FC236}">
                  <a16:creationId xmlns:a16="http://schemas.microsoft.com/office/drawing/2014/main" id="{AFF71A3A-5095-48AF-9395-999CB0ABA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9" name="Freeform 86">
              <a:extLst>
                <a:ext uri="{FF2B5EF4-FFF2-40B4-BE49-F238E27FC236}">
                  <a16:creationId xmlns:a16="http://schemas.microsoft.com/office/drawing/2014/main" id="{002D5AA4-8E18-4A51-B82D-F455E845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0" name="Freeform 87">
              <a:extLst>
                <a:ext uri="{FF2B5EF4-FFF2-40B4-BE49-F238E27FC236}">
                  <a16:creationId xmlns:a16="http://schemas.microsoft.com/office/drawing/2014/main" id="{CDFF4DED-B995-4E48-B95A-AB7138D60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1" name="Freeform 88">
              <a:extLst>
                <a:ext uri="{FF2B5EF4-FFF2-40B4-BE49-F238E27FC236}">
                  <a16:creationId xmlns:a16="http://schemas.microsoft.com/office/drawing/2014/main" id="{306079D2-D678-4187-9EA0-BDC1FF7EE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2" name="Freeform 89">
              <a:extLst>
                <a:ext uri="{FF2B5EF4-FFF2-40B4-BE49-F238E27FC236}">
                  <a16:creationId xmlns:a16="http://schemas.microsoft.com/office/drawing/2014/main" id="{53125C3E-1FEA-4D5D-A39E-DE6FF7F63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3" name="Freeform 90">
              <a:extLst>
                <a:ext uri="{FF2B5EF4-FFF2-40B4-BE49-F238E27FC236}">
                  <a16:creationId xmlns:a16="http://schemas.microsoft.com/office/drawing/2014/main" id="{0FF9F4CD-58BC-4A11-B141-369AF4792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4" name="Freeform 91">
              <a:extLst>
                <a:ext uri="{FF2B5EF4-FFF2-40B4-BE49-F238E27FC236}">
                  <a16:creationId xmlns:a16="http://schemas.microsoft.com/office/drawing/2014/main" id="{A21A17DB-09DC-4695-919B-D67723742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5" name="Freeform 92">
              <a:extLst>
                <a:ext uri="{FF2B5EF4-FFF2-40B4-BE49-F238E27FC236}">
                  <a16:creationId xmlns:a16="http://schemas.microsoft.com/office/drawing/2014/main" id="{01D4F1B5-C354-47FC-BF86-E173A705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6" name="Freeform 93">
              <a:extLst>
                <a:ext uri="{FF2B5EF4-FFF2-40B4-BE49-F238E27FC236}">
                  <a16:creationId xmlns:a16="http://schemas.microsoft.com/office/drawing/2014/main" id="{FC757E65-8CCB-49CE-91CC-7C19EF372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7" name="Freeform 94">
              <a:extLst>
                <a:ext uri="{FF2B5EF4-FFF2-40B4-BE49-F238E27FC236}">
                  <a16:creationId xmlns:a16="http://schemas.microsoft.com/office/drawing/2014/main" id="{48386DFB-3114-4219-877D-C0B402913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8" name="Freeform 95">
              <a:extLst>
                <a:ext uri="{FF2B5EF4-FFF2-40B4-BE49-F238E27FC236}">
                  <a16:creationId xmlns:a16="http://schemas.microsoft.com/office/drawing/2014/main" id="{C10B89E1-D1C9-4ADB-A5C8-7C6B981C6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9" name="Freeform 96">
              <a:extLst>
                <a:ext uri="{FF2B5EF4-FFF2-40B4-BE49-F238E27FC236}">
                  <a16:creationId xmlns:a16="http://schemas.microsoft.com/office/drawing/2014/main" id="{0B96711F-58F1-454E-85C5-00233C125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0" name="Freeform 97">
              <a:extLst>
                <a:ext uri="{FF2B5EF4-FFF2-40B4-BE49-F238E27FC236}">
                  <a16:creationId xmlns:a16="http://schemas.microsoft.com/office/drawing/2014/main" id="{9B0AC60A-9983-47BB-BDC9-4B5A81D0D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1" name="Freeform 98">
              <a:extLst>
                <a:ext uri="{FF2B5EF4-FFF2-40B4-BE49-F238E27FC236}">
                  <a16:creationId xmlns:a16="http://schemas.microsoft.com/office/drawing/2014/main" id="{1CCC3DB0-F46D-47CC-A6E1-EEEB2657A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2" name="Freeform 99">
              <a:extLst>
                <a:ext uri="{FF2B5EF4-FFF2-40B4-BE49-F238E27FC236}">
                  <a16:creationId xmlns:a16="http://schemas.microsoft.com/office/drawing/2014/main" id="{0C9C952A-6261-4DEE-ADF7-872FC0CF2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3" name="Freeform 100">
              <a:extLst>
                <a:ext uri="{FF2B5EF4-FFF2-40B4-BE49-F238E27FC236}">
                  <a16:creationId xmlns:a16="http://schemas.microsoft.com/office/drawing/2014/main" id="{E5CBA8C1-03FE-4012-B2FA-2C17ED772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4" name="Freeform 101">
              <a:extLst>
                <a:ext uri="{FF2B5EF4-FFF2-40B4-BE49-F238E27FC236}">
                  <a16:creationId xmlns:a16="http://schemas.microsoft.com/office/drawing/2014/main" id="{BD13BC02-4C65-4C64-A727-A259F0E14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5" name="Freeform 102">
              <a:extLst>
                <a:ext uri="{FF2B5EF4-FFF2-40B4-BE49-F238E27FC236}">
                  <a16:creationId xmlns:a16="http://schemas.microsoft.com/office/drawing/2014/main" id="{9FA4082E-E8FF-4A5C-AFAA-BECC12225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6" name="Freeform 103">
              <a:extLst>
                <a:ext uri="{FF2B5EF4-FFF2-40B4-BE49-F238E27FC236}">
                  <a16:creationId xmlns:a16="http://schemas.microsoft.com/office/drawing/2014/main" id="{C16EBDFE-29A2-49E3-BE5E-DD34CB92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7" name="Freeform 104">
              <a:extLst>
                <a:ext uri="{FF2B5EF4-FFF2-40B4-BE49-F238E27FC236}">
                  <a16:creationId xmlns:a16="http://schemas.microsoft.com/office/drawing/2014/main" id="{87D301DB-DCED-40A7-8300-3DB9ACCF6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8" name="Freeform 105">
              <a:extLst>
                <a:ext uri="{FF2B5EF4-FFF2-40B4-BE49-F238E27FC236}">
                  <a16:creationId xmlns:a16="http://schemas.microsoft.com/office/drawing/2014/main" id="{69B6550B-8C20-499E-8FA4-F21F65993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9" name="Freeform 106">
              <a:extLst>
                <a:ext uri="{FF2B5EF4-FFF2-40B4-BE49-F238E27FC236}">
                  <a16:creationId xmlns:a16="http://schemas.microsoft.com/office/drawing/2014/main" id="{52A13E85-B91D-4368-BECC-80F19B82D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0" name="Freeform 107">
              <a:extLst>
                <a:ext uri="{FF2B5EF4-FFF2-40B4-BE49-F238E27FC236}">
                  <a16:creationId xmlns:a16="http://schemas.microsoft.com/office/drawing/2014/main" id="{6A33BBD1-9A4C-43E8-B3C6-7F5C4BF57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1" name="Freeform 108">
              <a:extLst>
                <a:ext uri="{FF2B5EF4-FFF2-40B4-BE49-F238E27FC236}">
                  <a16:creationId xmlns:a16="http://schemas.microsoft.com/office/drawing/2014/main" id="{1C5C1958-9AFC-4962-9DD4-4016E723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2" name="Freeform 109">
              <a:extLst>
                <a:ext uri="{FF2B5EF4-FFF2-40B4-BE49-F238E27FC236}">
                  <a16:creationId xmlns:a16="http://schemas.microsoft.com/office/drawing/2014/main" id="{4CFA5641-D2FC-4728-BD54-91E93403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3" name="Freeform 110">
              <a:extLst>
                <a:ext uri="{FF2B5EF4-FFF2-40B4-BE49-F238E27FC236}">
                  <a16:creationId xmlns:a16="http://schemas.microsoft.com/office/drawing/2014/main" id="{69E10EA3-FAB5-4A3B-9FC7-8373B741A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4" name="Freeform 111">
              <a:extLst>
                <a:ext uri="{FF2B5EF4-FFF2-40B4-BE49-F238E27FC236}">
                  <a16:creationId xmlns:a16="http://schemas.microsoft.com/office/drawing/2014/main" id="{10F19337-102B-49D3-B4FE-1B16028F1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5" name="Freeform 112">
              <a:extLst>
                <a:ext uri="{FF2B5EF4-FFF2-40B4-BE49-F238E27FC236}">
                  <a16:creationId xmlns:a16="http://schemas.microsoft.com/office/drawing/2014/main" id="{E1A167B2-0298-40C9-85E8-B97F518A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6" name="Freeform 113">
              <a:extLst>
                <a:ext uri="{FF2B5EF4-FFF2-40B4-BE49-F238E27FC236}">
                  <a16:creationId xmlns:a16="http://schemas.microsoft.com/office/drawing/2014/main" id="{4D66DCD9-BBC2-4DE2-8C78-7B922B65C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7" name="Freeform 114">
              <a:extLst>
                <a:ext uri="{FF2B5EF4-FFF2-40B4-BE49-F238E27FC236}">
                  <a16:creationId xmlns:a16="http://schemas.microsoft.com/office/drawing/2014/main" id="{63BE296C-1F52-4A93-9943-1F5998406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8" name="Freeform 115">
              <a:extLst>
                <a:ext uri="{FF2B5EF4-FFF2-40B4-BE49-F238E27FC236}">
                  <a16:creationId xmlns:a16="http://schemas.microsoft.com/office/drawing/2014/main" id="{A09B4272-EAA3-4BFA-A86B-2F1A1D3A4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9" name="Freeform 116">
              <a:extLst>
                <a:ext uri="{FF2B5EF4-FFF2-40B4-BE49-F238E27FC236}">
                  <a16:creationId xmlns:a16="http://schemas.microsoft.com/office/drawing/2014/main" id="{B077AD57-14DD-4BC3-AB3D-5C75C955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0" name="Freeform 117">
              <a:extLst>
                <a:ext uri="{FF2B5EF4-FFF2-40B4-BE49-F238E27FC236}">
                  <a16:creationId xmlns:a16="http://schemas.microsoft.com/office/drawing/2014/main" id="{D8959254-783B-4260-AEC8-48AEC258D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1" name="Freeform 118">
              <a:extLst>
                <a:ext uri="{FF2B5EF4-FFF2-40B4-BE49-F238E27FC236}">
                  <a16:creationId xmlns:a16="http://schemas.microsoft.com/office/drawing/2014/main" id="{3C37E605-1C31-4307-9238-7F07D7321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2" name="Freeform 119">
              <a:extLst>
                <a:ext uri="{FF2B5EF4-FFF2-40B4-BE49-F238E27FC236}">
                  <a16:creationId xmlns:a16="http://schemas.microsoft.com/office/drawing/2014/main" id="{EC93E5D9-FEA2-4083-921C-BF888083B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3" name="Freeform 120">
              <a:extLst>
                <a:ext uri="{FF2B5EF4-FFF2-40B4-BE49-F238E27FC236}">
                  <a16:creationId xmlns:a16="http://schemas.microsoft.com/office/drawing/2014/main" id="{11283E01-A90E-468F-9316-8CB7E475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4" name="Freeform 121">
              <a:extLst>
                <a:ext uri="{FF2B5EF4-FFF2-40B4-BE49-F238E27FC236}">
                  <a16:creationId xmlns:a16="http://schemas.microsoft.com/office/drawing/2014/main" id="{B7926F44-ECDF-40D5-A4BB-6A396D5D6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5" name="Freeform 122">
              <a:extLst>
                <a:ext uri="{FF2B5EF4-FFF2-40B4-BE49-F238E27FC236}">
                  <a16:creationId xmlns:a16="http://schemas.microsoft.com/office/drawing/2014/main" id="{09C5AF81-D7A7-4B31-9EAE-350ED3DFA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6" name="Freeform 123">
              <a:extLst>
                <a:ext uri="{FF2B5EF4-FFF2-40B4-BE49-F238E27FC236}">
                  <a16:creationId xmlns:a16="http://schemas.microsoft.com/office/drawing/2014/main" id="{B533EE73-3D2F-43D0-BF87-18271B71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7" name="Freeform 124">
              <a:extLst>
                <a:ext uri="{FF2B5EF4-FFF2-40B4-BE49-F238E27FC236}">
                  <a16:creationId xmlns:a16="http://schemas.microsoft.com/office/drawing/2014/main" id="{6ECE86FB-FB91-4379-8375-B428DE40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8" name="Freeform 125">
              <a:extLst>
                <a:ext uri="{FF2B5EF4-FFF2-40B4-BE49-F238E27FC236}">
                  <a16:creationId xmlns:a16="http://schemas.microsoft.com/office/drawing/2014/main" id="{E60BB30B-88C8-45D5-8232-E82B42D1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9" name="Freeform 126">
              <a:extLst>
                <a:ext uri="{FF2B5EF4-FFF2-40B4-BE49-F238E27FC236}">
                  <a16:creationId xmlns:a16="http://schemas.microsoft.com/office/drawing/2014/main" id="{20BA4C9F-DF2C-4311-BF81-C09913907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0" name="Freeform 127">
              <a:extLst>
                <a:ext uri="{FF2B5EF4-FFF2-40B4-BE49-F238E27FC236}">
                  <a16:creationId xmlns:a16="http://schemas.microsoft.com/office/drawing/2014/main" id="{23E72BE1-C97B-4127-83FB-DCD22871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1" name="Freeform 128">
              <a:extLst>
                <a:ext uri="{FF2B5EF4-FFF2-40B4-BE49-F238E27FC236}">
                  <a16:creationId xmlns:a16="http://schemas.microsoft.com/office/drawing/2014/main" id="{AC2E88B0-84B5-4FCE-B12E-38EF03ED7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2" name="Freeform 129">
              <a:extLst>
                <a:ext uri="{FF2B5EF4-FFF2-40B4-BE49-F238E27FC236}">
                  <a16:creationId xmlns:a16="http://schemas.microsoft.com/office/drawing/2014/main" id="{E3B10ACF-1DCB-4AC9-A320-6CFE328AD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3" name="Freeform 130">
              <a:extLst>
                <a:ext uri="{FF2B5EF4-FFF2-40B4-BE49-F238E27FC236}">
                  <a16:creationId xmlns:a16="http://schemas.microsoft.com/office/drawing/2014/main" id="{196D4A48-2FFA-4E33-8139-E742DF3C9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4" name="Freeform 131">
              <a:extLst>
                <a:ext uri="{FF2B5EF4-FFF2-40B4-BE49-F238E27FC236}">
                  <a16:creationId xmlns:a16="http://schemas.microsoft.com/office/drawing/2014/main" id="{05B6A769-58C4-4793-8BB8-33EA8EB25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5" name="Freeform 132">
              <a:extLst>
                <a:ext uri="{FF2B5EF4-FFF2-40B4-BE49-F238E27FC236}">
                  <a16:creationId xmlns:a16="http://schemas.microsoft.com/office/drawing/2014/main" id="{6E796DA7-CEFD-4E71-A4D5-A3096755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6" name="Freeform 133">
              <a:extLst>
                <a:ext uri="{FF2B5EF4-FFF2-40B4-BE49-F238E27FC236}">
                  <a16:creationId xmlns:a16="http://schemas.microsoft.com/office/drawing/2014/main" id="{07A3A534-3FC3-431E-96B4-07C909B9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7" name="Freeform 134">
              <a:extLst>
                <a:ext uri="{FF2B5EF4-FFF2-40B4-BE49-F238E27FC236}">
                  <a16:creationId xmlns:a16="http://schemas.microsoft.com/office/drawing/2014/main" id="{5B81BBE7-75D7-4314-B3E3-3C4A03DAF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8" name="Freeform 135">
              <a:extLst>
                <a:ext uri="{FF2B5EF4-FFF2-40B4-BE49-F238E27FC236}">
                  <a16:creationId xmlns:a16="http://schemas.microsoft.com/office/drawing/2014/main" id="{E9CCE552-A113-4BD4-ABC8-E4EDCABF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9" name="Freeform 136">
              <a:extLst>
                <a:ext uri="{FF2B5EF4-FFF2-40B4-BE49-F238E27FC236}">
                  <a16:creationId xmlns:a16="http://schemas.microsoft.com/office/drawing/2014/main" id="{D6DAE716-6DFA-4456-BACF-81DE95AA7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70" name="Freeform 137">
              <a:extLst>
                <a:ext uri="{FF2B5EF4-FFF2-40B4-BE49-F238E27FC236}">
                  <a16:creationId xmlns:a16="http://schemas.microsoft.com/office/drawing/2014/main" id="{1EDE37DA-E82F-430D-853F-8657B2D08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371" name="文本框 137">
            <a:extLst>
              <a:ext uri="{FF2B5EF4-FFF2-40B4-BE49-F238E27FC236}">
                <a16:creationId xmlns:a16="http://schemas.microsoft.com/office/drawing/2014/main" id="{020E4E3B-273D-4277-8FF2-F71AF2E2958E}"/>
              </a:ext>
            </a:extLst>
          </p:cNvPr>
          <p:cNvSpPr txBox="1"/>
          <p:nvPr/>
        </p:nvSpPr>
        <p:spPr>
          <a:xfrm>
            <a:off x="4060113" y="109390"/>
            <a:ext cx="4575290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sử</a:t>
            </a:r>
            <a:endParaRPr kumimoji="0" lang="en-US" altLang="zh-CN" sz="22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Như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thế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nào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?</a:t>
            </a:r>
            <a:endParaRPr kumimoji="0" lang="zh-CN" altLang="en-US" sz="22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1372" name="文本框 138">
            <a:extLst>
              <a:ext uri="{FF2B5EF4-FFF2-40B4-BE49-F238E27FC236}">
                <a16:creationId xmlns:a16="http://schemas.microsoft.com/office/drawing/2014/main" id="{BF38E0E2-E66C-498F-A008-C007310EADEA}"/>
              </a:ext>
            </a:extLst>
          </p:cNvPr>
          <p:cNvSpPr txBox="1"/>
          <p:nvPr/>
        </p:nvSpPr>
        <p:spPr>
          <a:xfrm>
            <a:off x="4027148" y="94275"/>
            <a:ext cx="4575290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sử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Như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thế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nào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?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1373" name="图片 4">
            <a:extLst>
              <a:ext uri="{FF2B5EF4-FFF2-40B4-BE49-F238E27FC236}">
                <a16:creationId xmlns:a16="http://schemas.microsoft.com/office/drawing/2014/main" id="{37081C40-2EC0-49B9-988C-06C116B83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10356" y="13046"/>
            <a:ext cx="2975145" cy="2574659"/>
          </a:xfrm>
          <a:prstGeom prst="rect">
            <a:avLst/>
          </a:prstGeom>
        </p:spPr>
      </p:pic>
      <p:grpSp>
        <p:nvGrpSpPr>
          <p:cNvPr id="1230" name="组合 1237">
            <a:extLst>
              <a:ext uri="{FF2B5EF4-FFF2-40B4-BE49-F238E27FC236}">
                <a16:creationId xmlns:a16="http://schemas.microsoft.com/office/drawing/2014/main" id="{3B2957E3-8CBA-4D15-B022-866CF62AB916}"/>
              </a:ext>
            </a:extLst>
          </p:cNvPr>
          <p:cNvGrpSpPr/>
          <p:nvPr/>
        </p:nvGrpSpPr>
        <p:grpSpPr>
          <a:xfrm>
            <a:off x="-157809" y="4019426"/>
            <a:ext cx="1864017" cy="1891301"/>
            <a:chOff x="9082471" y="3025083"/>
            <a:chExt cx="1864017" cy="1891301"/>
          </a:xfrm>
        </p:grpSpPr>
        <p:grpSp>
          <p:nvGrpSpPr>
            <p:cNvPr id="1231" name="组合 1019">
              <a:extLst>
                <a:ext uri="{FF2B5EF4-FFF2-40B4-BE49-F238E27FC236}">
                  <a16:creationId xmlns:a16="http://schemas.microsoft.com/office/drawing/2014/main" id="{4E48A18B-0D54-481D-8D30-CD23243D897A}"/>
                </a:ext>
              </a:extLst>
            </p:cNvPr>
            <p:cNvGrpSpPr/>
            <p:nvPr/>
          </p:nvGrpSpPr>
          <p:grpSpPr>
            <a:xfrm>
              <a:off x="9082471" y="3025083"/>
              <a:ext cx="1864017" cy="1891301"/>
              <a:chOff x="1016000" y="1347787"/>
              <a:chExt cx="2711450" cy="2751138"/>
            </a:xfrm>
          </p:grpSpPr>
          <p:grpSp>
            <p:nvGrpSpPr>
              <p:cNvPr id="1233" name="Group 205">
                <a:extLst>
                  <a:ext uri="{FF2B5EF4-FFF2-40B4-BE49-F238E27FC236}">
                    <a16:creationId xmlns:a16="http://schemas.microsoft.com/office/drawing/2014/main" id="{F9736E90-7BC9-4638-AE2D-E9927A34BD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463" y="1390650"/>
                <a:ext cx="2690813" cy="2700338"/>
                <a:chOff x="651" y="876"/>
                <a:chExt cx="1695" cy="1701"/>
              </a:xfrm>
            </p:grpSpPr>
            <p:sp>
              <p:nvSpPr>
                <p:cNvPr id="1375" name="Freeform 5">
                  <a:extLst>
                    <a:ext uri="{FF2B5EF4-FFF2-40B4-BE49-F238E27FC236}">
                      <a16:creationId xmlns:a16="http://schemas.microsoft.com/office/drawing/2014/main" id="{D2DE0EC7-97C6-421F-82CF-FC1EEFE55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" y="876"/>
                  <a:ext cx="1695" cy="1701"/>
                </a:xfrm>
                <a:custGeom>
                  <a:avLst/>
                  <a:gdLst>
                    <a:gd name="T0" fmla="*/ 485 w 957"/>
                    <a:gd name="T1" fmla="*/ 241 h 960"/>
                    <a:gd name="T2" fmla="*/ 422 w 957"/>
                    <a:gd name="T3" fmla="*/ 113 h 960"/>
                    <a:gd name="T4" fmla="*/ 349 w 957"/>
                    <a:gd name="T5" fmla="*/ 12 h 960"/>
                    <a:gd name="T6" fmla="*/ 350 w 957"/>
                    <a:gd name="T7" fmla="*/ 279 h 960"/>
                    <a:gd name="T8" fmla="*/ 293 w 957"/>
                    <a:gd name="T9" fmla="*/ 273 h 960"/>
                    <a:gd name="T10" fmla="*/ 205 w 957"/>
                    <a:gd name="T11" fmla="*/ 254 h 960"/>
                    <a:gd name="T12" fmla="*/ 75 w 957"/>
                    <a:gd name="T13" fmla="*/ 218 h 960"/>
                    <a:gd name="T14" fmla="*/ 158 w 957"/>
                    <a:gd name="T15" fmla="*/ 329 h 960"/>
                    <a:gd name="T16" fmla="*/ 261 w 957"/>
                    <a:gd name="T17" fmla="*/ 428 h 960"/>
                    <a:gd name="T18" fmla="*/ 118 w 957"/>
                    <a:gd name="T19" fmla="*/ 456 h 960"/>
                    <a:gd name="T20" fmla="*/ 0 w 957"/>
                    <a:gd name="T21" fmla="*/ 495 h 960"/>
                    <a:gd name="T22" fmla="*/ 163 w 957"/>
                    <a:gd name="T23" fmla="*/ 548 h 960"/>
                    <a:gd name="T24" fmla="*/ 210 w 957"/>
                    <a:gd name="T25" fmla="*/ 610 h 960"/>
                    <a:gd name="T26" fmla="*/ 160 w 957"/>
                    <a:gd name="T27" fmla="*/ 685 h 960"/>
                    <a:gd name="T28" fmla="*/ 77 w 957"/>
                    <a:gd name="T29" fmla="*/ 790 h 960"/>
                    <a:gd name="T30" fmla="*/ 253 w 957"/>
                    <a:gd name="T31" fmla="*/ 726 h 960"/>
                    <a:gd name="T32" fmla="*/ 341 w 957"/>
                    <a:gd name="T33" fmla="*/ 741 h 960"/>
                    <a:gd name="T34" fmla="*/ 330 w 957"/>
                    <a:gd name="T35" fmla="*/ 960 h 960"/>
                    <a:gd name="T36" fmla="*/ 414 w 957"/>
                    <a:gd name="T37" fmla="*/ 859 h 960"/>
                    <a:gd name="T38" fmla="*/ 466 w 957"/>
                    <a:gd name="T39" fmla="*/ 785 h 960"/>
                    <a:gd name="T40" fmla="*/ 508 w 957"/>
                    <a:gd name="T41" fmla="*/ 753 h 960"/>
                    <a:gd name="T42" fmla="*/ 551 w 957"/>
                    <a:gd name="T43" fmla="*/ 848 h 960"/>
                    <a:gd name="T44" fmla="*/ 628 w 957"/>
                    <a:gd name="T45" fmla="*/ 954 h 960"/>
                    <a:gd name="T46" fmla="*/ 648 w 957"/>
                    <a:gd name="T47" fmla="*/ 694 h 960"/>
                    <a:gd name="T48" fmla="*/ 701 w 957"/>
                    <a:gd name="T49" fmla="*/ 722 h 960"/>
                    <a:gd name="T50" fmla="*/ 772 w 957"/>
                    <a:gd name="T51" fmla="*/ 754 h 960"/>
                    <a:gd name="T52" fmla="*/ 877 w 957"/>
                    <a:gd name="T53" fmla="*/ 795 h 960"/>
                    <a:gd name="T54" fmla="*/ 740 w 957"/>
                    <a:gd name="T55" fmla="*/ 561 h 960"/>
                    <a:gd name="T56" fmla="*/ 851 w 957"/>
                    <a:gd name="T57" fmla="*/ 516 h 960"/>
                    <a:gd name="T58" fmla="*/ 957 w 957"/>
                    <a:gd name="T59" fmla="*/ 495 h 960"/>
                    <a:gd name="T60" fmla="*/ 834 w 957"/>
                    <a:gd name="T61" fmla="*/ 449 h 960"/>
                    <a:gd name="T62" fmla="*/ 733 w 957"/>
                    <a:gd name="T63" fmla="*/ 407 h 960"/>
                    <a:gd name="T64" fmla="*/ 791 w 957"/>
                    <a:gd name="T65" fmla="*/ 349 h 960"/>
                    <a:gd name="T66" fmla="*/ 913 w 957"/>
                    <a:gd name="T67" fmla="*/ 222 h 960"/>
                    <a:gd name="T68" fmla="*/ 871 w 957"/>
                    <a:gd name="T69" fmla="*/ 216 h 960"/>
                    <a:gd name="T70" fmla="*/ 667 w 957"/>
                    <a:gd name="T71" fmla="*/ 295 h 960"/>
                    <a:gd name="T72" fmla="*/ 611 w 957"/>
                    <a:gd name="T73" fmla="*/ 199 h 960"/>
                    <a:gd name="T74" fmla="*/ 617 w 957"/>
                    <a:gd name="T75" fmla="*/ 29 h 960"/>
                    <a:gd name="T76" fmla="*/ 567 w 957"/>
                    <a:gd name="T77" fmla="*/ 135 h 960"/>
                    <a:gd name="T78" fmla="*/ 485 w 957"/>
                    <a:gd name="T79" fmla="*/ 241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57" h="960">
                      <a:moveTo>
                        <a:pt x="485" y="241"/>
                      </a:moveTo>
                      <a:cubicBezTo>
                        <a:pt x="459" y="205"/>
                        <a:pt x="446" y="153"/>
                        <a:pt x="422" y="113"/>
                      </a:cubicBezTo>
                      <a:cubicBezTo>
                        <a:pt x="401" y="80"/>
                        <a:pt x="372" y="0"/>
                        <a:pt x="349" y="12"/>
                      </a:cubicBezTo>
                      <a:cubicBezTo>
                        <a:pt x="326" y="24"/>
                        <a:pt x="393" y="264"/>
                        <a:pt x="350" y="279"/>
                      </a:cubicBezTo>
                      <a:cubicBezTo>
                        <a:pt x="340" y="282"/>
                        <a:pt x="304" y="274"/>
                        <a:pt x="293" y="273"/>
                      </a:cubicBezTo>
                      <a:cubicBezTo>
                        <a:pt x="264" y="263"/>
                        <a:pt x="233" y="259"/>
                        <a:pt x="205" y="254"/>
                      </a:cubicBezTo>
                      <a:cubicBezTo>
                        <a:pt x="158" y="246"/>
                        <a:pt x="118" y="231"/>
                        <a:pt x="75" y="218"/>
                      </a:cubicBezTo>
                      <a:cubicBezTo>
                        <a:pt x="103" y="254"/>
                        <a:pt x="130" y="293"/>
                        <a:pt x="158" y="329"/>
                      </a:cubicBezTo>
                      <a:cubicBezTo>
                        <a:pt x="186" y="368"/>
                        <a:pt x="223" y="396"/>
                        <a:pt x="261" y="428"/>
                      </a:cubicBezTo>
                      <a:cubicBezTo>
                        <a:pt x="210" y="435"/>
                        <a:pt x="185" y="444"/>
                        <a:pt x="118" y="456"/>
                      </a:cubicBezTo>
                      <a:cubicBezTo>
                        <a:pt x="78" y="463"/>
                        <a:pt x="36" y="477"/>
                        <a:pt x="0" y="495"/>
                      </a:cubicBezTo>
                      <a:cubicBezTo>
                        <a:pt x="45" y="522"/>
                        <a:pt x="113" y="535"/>
                        <a:pt x="163" y="548"/>
                      </a:cubicBezTo>
                      <a:cubicBezTo>
                        <a:pt x="205" y="559"/>
                        <a:pt x="231" y="565"/>
                        <a:pt x="210" y="610"/>
                      </a:cubicBezTo>
                      <a:cubicBezTo>
                        <a:pt x="197" y="638"/>
                        <a:pt x="176" y="660"/>
                        <a:pt x="160" y="685"/>
                      </a:cubicBezTo>
                      <a:cubicBezTo>
                        <a:pt x="137" y="716"/>
                        <a:pt x="93" y="760"/>
                        <a:pt x="77" y="790"/>
                      </a:cubicBezTo>
                      <a:cubicBezTo>
                        <a:pt x="130" y="781"/>
                        <a:pt x="203" y="745"/>
                        <a:pt x="253" y="726"/>
                      </a:cubicBezTo>
                      <a:cubicBezTo>
                        <a:pt x="291" y="713"/>
                        <a:pt x="330" y="686"/>
                        <a:pt x="341" y="741"/>
                      </a:cubicBezTo>
                      <a:cubicBezTo>
                        <a:pt x="354" y="812"/>
                        <a:pt x="332" y="889"/>
                        <a:pt x="330" y="960"/>
                      </a:cubicBezTo>
                      <a:cubicBezTo>
                        <a:pt x="349" y="922"/>
                        <a:pt x="388" y="892"/>
                        <a:pt x="414" y="859"/>
                      </a:cubicBezTo>
                      <a:cubicBezTo>
                        <a:pt x="433" y="835"/>
                        <a:pt x="450" y="811"/>
                        <a:pt x="466" y="785"/>
                      </a:cubicBezTo>
                      <a:cubicBezTo>
                        <a:pt x="474" y="772"/>
                        <a:pt x="489" y="743"/>
                        <a:pt x="508" y="753"/>
                      </a:cubicBezTo>
                      <a:cubicBezTo>
                        <a:pt x="535" y="767"/>
                        <a:pt x="535" y="824"/>
                        <a:pt x="551" y="848"/>
                      </a:cubicBezTo>
                      <a:cubicBezTo>
                        <a:pt x="572" y="879"/>
                        <a:pt x="600" y="930"/>
                        <a:pt x="628" y="954"/>
                      </a:cubicBezTo>
                      <a:cubicBezTo>
                        <a:pt x="633" y="919"/>
                        <a:pt x="607" y="700"/>
                        <a:pt x="648" y="694"/>
                      </a:cubicBezTo>
                      <a:cubicBezTo>
                        <a:pt x="663" y="690"/>
                        <a:pt x="688" y="715"/>
                        <a:pt x="701" y="722"/>
                      </a:cubicBezTo>
                      <a:cubicBezTo>
                        <a:pt x="725" y="737"/>
                        <a:pt x="746" y="745"/>
                        <a:pt x="772" y="754"/>
                      </a:cubicBezTo>
                      <a:cubicBezTo>
                        <a:pt x="808" y="765"/>
                        <a:pt x="841" y="784"/>
                        <a:pt x="877" y="795"/>
                      </a:cubicBezTo>
                      <a:cubicBezTo>
                        <a:pt x="858" y="750"/>
                        <a:pt x="691" y="613"/>
                        <a:pt x="740" y="561"/>
                      </a:cubicBezTo>
                      <a:cubicBezTo>
                        <a:pt x="759" y="540"/>
                        <a:pt x="826" y="525"/>
                        <a:pt x="851" y="516"/>
                      </a:cubicBezTo>
                      <a:cubicBezTo>
                        <a:pt x="886" y="507"/>
                        <a:pt x="922" y="505"/>
                        <a:pt x="957" y="495"/>
                      </a:cubicBezTo>
                      <a:cubicBezTo>
                        <a:pt x="944" y="473"/>
                        <a:pt x="860" y="458"/>
                        <a:pt x="834" y="449"/>
                      </a:cubicBezTo>
                      <a:cubicBezTo>
                        <a:pt x="800" y="437"/>
                        <a:pt x="768" y="417"/>
                        <a:pt x="733" y="407"/>
                      </a:cubicBezTo>
                      <a:cubicBezTo>
                        <a:pt x="740" y="385"/>
                        <a:pt x="772" y="364"/>
                        <a:pt x="791" y="349"/>
                      </a:cubicBezTo>
                      <a:cubicBezTo>
                        <a:pt x="815" y="329"/>
                        <a:pt x="905" y="246"/>
                        <a:pt x="913" y="222"/>
                      </a:cubicBezTo>
                      <a:cubicBezTo>
                        <a:pt x="924" y="190"/>
                        <a:pt x="888" y="209"/>
                        <a:pt x="871" y="216"/>
                      </a:cubicBezTo>
                      <a:cubicBezTo>
                        <a:pt x="802" y="246"/>
                        <a:pt x="744" y="289"/>
                        <a:pt x="667" y="295"/>
                      </a:cubicBezTo>
                      <a:cubicBezTo>
                        <a:pt x="607" y="299"/>
                        <a:pt x="609" y="244"/>
                        <a:pt x="611" y="199"/>
                      </a:cubicBezTo>
                      <a:cubicBezTo>
                        <a:pt x="613" y="143"/>
                        <a:pt x="646" y="37"/>
                        <a:pt x="617" y="29"/>
                      </a:cubicBezTo>
                      <a:cubicBezTo>
                        <a:pt x="607" y="26"/>
                        <a:pt x="590" y="81"/>
                        <a:pt x="567" y="135"/>
                      </a:cubicBezTo>
                      <a:cubicBezTo>
                        <a:pt x="545" y="190"/>
                        <a:pt x="517" y="245"/>
                        <a:pt x="485" y="24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76" name="Freeform 6">
                  <a:extLst>
                    <a:ext uri="{FF2B5EF4-FFF2-40B4-BE49-F238E27FC236}">
                      <a16:creationId xmlns:a16="http://schemas.microsoft.com/office/drawing/2014/main" id="{F381BECE-E897-481C-82F0-91FFB8F455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481"/>
                  <a:ext cx="23" cy="25"/>
                </a:xfrm>
                <a:custGeom>
                  <a:avLst/>
                  <a:gdLst>
                    <a:gd name="T0" fmla="*/ 6 w 13"/>
                    <a:gd name="T1" fmla="*/ 0 h 14"/>
                    <a:gd name="T2" fmla="*/ 1 w 13"/>
                    <a:gd name="T3" fmla="*/ 2 h 14"/>
                    <a:gd name="T4" fmla="*/ 0 w 13"/>
                    <a:gd name="T5" fmla="*/ 11 h 14"/>
                    <a:gd name="T6" fmla="*/ 6 w 13"/>
                    <a:gd name="T7" fmla="*/ 14 h 14"/>
                    <a:gd name="T8" fmla="*/ 13 w 13"/>
                    <a:gd name="T9" fmla="*/ 7 h 14"/>
                    <a:gd name="T10" fmla="*/ 6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6" y="0"/>
                      </a:moveTo>
                      <a:cubicBezTo>
                        <a:pt x="4" y="0"/>
                        <a:pt x="2" y="1"/>
                        <a:pt x="1" y="2"/>
                      </a:cubicBezTo>
                      <a:cubicBezTo>
                        <a:pt x="1" y="5"/>
                        <a:pt x="0" y="8"/>
                        <a:pt x="0" y="11"/>
                      </a:cubicBezTo>
                      <a:cubicBezTo>
                        <a:pt x="1" y="13"/>
                        <a:pt x="3" y="14"/>
                        <a:pt x="6" y="14"/>
                      </a:cubicBezTo>
                      <a:cubicBezTo>
                        <a:pt x="10" y="14"/>
                        <a:pt x="13" y="11"/>
                        <a:pt x="13" y="7"/>
                      </a:cubicBezTo>
                      <a:cubicBezTo>
                        <a:pt x="13" y="3"/>
                        <a:pt x="10" y="0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77" name="Freeform 7">
                  <a:extLst>
                    <a:ext uri="{FF2B5EF4-FFF2-40B4-BE49-F238E27FC236}">
                      <a16:creationId xmlns:a16="http://schemas.microsoft.com/office/drawing/2014/main" id="{9AE477E4-A649-4799-B7B3-281732DD64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2538"/>
                  <a:ext cx="21" cy="30"/>
                </a:xfrm>
                <a:custGeom>
                  <a:avLst/>
                  <a:gdLst>
                    <a:gd name="T0" fmla="*/ 7 w 12"/>
                    <a:gd name="T1" fmla="*/ 0 h 17"/>
                    <a:gd name="T2" fmla="*/ 1 w 12"/>
                    <a:gd name="T3" fmla="*/ 2 h 17"/>
                    <a:gd name="T4" fmla="*/ 0 w 12"/>
                    <a:gd name="T5" fmla="*/ 15 h 17"/>
                    <a:gd name="T6" fmla="*/ 3 w 12"/>
                    <a:gd name="T7" fmla="*/ 17 h 17"/>
                    <a:gd name="T8" fmla="*/ 12 w 12"/>
                    <a:gd name="T9" fmla="*/ 2 h 17"/>
                    <a:gd name="T10" fmla="*/ 7 w 12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7" y="0"/>
                      </a:move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1" y="6"/>
                        <a:pt x="0" y="11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2"/>
                        <a:pt x="9" y="7"/>
                        <a:pt x="12" y="2"/>
                      </a:cubicBezTo>
                      <a:cubicBezTo>
                        <a:pt x="11" y="1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78" name="Oval 8">
                  <a:extLst>
                    <a:ext uri="{FF2B5EF4-FFF2-40B4-BE49-F238E27FC236}">
                      <a16:creationId xmlns:a16="http://schemas.microsoft.com/office/drawing/2014/main" id="{C4E8E425-3AEB-46DB-8EC3-4B9F5F77E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49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79" name="Oval 9">
                  <a:extLst>
                    <a:ext uri="{FF2B5EF4-FFF2-40B4-BE49-F238E27FC236}">
                      <a16:creationId xmlns:a16="http://schemas.microsoft.com/office/drawing/2014/main" id="{A69FCE1D-7B3A-49C1-BF60-C2A51B8579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210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80" name="Freeform 10">
                  <a:extLst>
                    <a:ext uri="{FF2B5EF4-FFF2-40B4-BE49-F238E27FC236}">
                      <a16:creationId xmlns:a16="http://schemas.microsoft.com/office/drawing/2014/main" id="{2DAD9402-3086-4707-A409-BE7B4BBA0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" y="2104"/>
                  <a:ext cx="30" cy="30"/>
                </a:xfrm>
                <a:custGeom>
                  <a:avLst/>
                  <a:gdLst>
                    <a:gd name="T0" fmla="*/ 11 w 17"/>
                    <a:gd name="T1" fmla="*/ 0 h 17"/>
                    <a:gd name="T2" fmla="*/ 0 w 17"/>
                    <a:gd name="T3" fmla="*/ 13 h 17"/>
                    <a:gd name="T4" fmla="*/ 8 w 17"/>
                    <a:gd name="T5" fmla="*/ 17 h 17"/>
                    <a:gd name="T6" fmla="*/ 17 w 17"/>
                    <a:gd name="T7" fmla="*/ 8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7" y="4"/>
                        <a:pt x="4" y="8"/>
                        <a:pt x="0" y="13"/>
                      </a:cubicBezTo>
                      <a:cubicBezTo>
                        <a:pt x="2" y="16"/>
                        <a:pt x="4" y="17"/>
                        <a:pt x="8" y="17"/>
                      </a:cubicBezTo>
                      <a:cubicBezTo>
                        <a:pt x="13" y="17"/>
                        <a:pt x="17" y="13"/>
                        <a:pt x="17" y="8"/>
                      </a:cubicBezTo>
                      <a:cubicBezTo>
                        <a:pt x="17" y="4"/>
                        <a:pt x="14" y="1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81" name="Oval 11">
                  <a:extLst>
                    <a:ext uri="{FF2B5EF4-FFF2-40B4-BE49-F238E27FC236}">
                      <a16:creationId xmlns:a16="http://schemas.microsoft.com/office/drawing/2014/main" id="{8C6DC907-5A2C-4D5E-BFD7-7B9A69EE5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20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82" name="Oval 12">
                  <a:extLst>
                    <a:ext uri="{FF2B5EF4-FFF2-40B4-BE49-F238E27FC236}">
                      <a16:creationId xmlns:a16="http://schemas.microsoft.com/office/drawing/2014/main" id="{1E7A6E9F-E217-4EFC-A594-D40E31797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83" name="Oval 13">
                  <a:extLst>
                    <a:ext uri="{FF2B5EF4-FFF2-40B4-BE49-F238E27FC236}">
                      <a16:creationId xmlns:a16="http://schemas.microsoft.com/office/drawing/2014/main" id="{7B13F3FE-610C-4C08-A0B3-3566C9857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11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84" name="Oval 14">
                  <a:extLst>
                    <a:ext uri="{FF2B5EF4-FFF2-40B4-BE49-F238E27FC236}">
                      <a16:creationId xmlns:a16="http://schemas.microsoft.com/office/drawing/2014/main" id="{C360C35A-F5F8-4C91-8742-C47DE36CDE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85" name="Freeform 15">
                  <a:extLst>
                    <a:ext uri="{FF2B5EF4-FFF2-40B4-BE49-F238E27FC236}">
                      <a16:creationId xmlns:a16="http://schemas.microsoft.com/office/drawing/2014/main" id="{A28A41D6-3B21-4A57-B292-983CD248A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" y="2194"/>
                  <a:ext cx="23" cy="16"/>
                </a:xfrm>
                <a:custGeom>
                  <a:avLst/>
                  <a:gdLst>
                    <a:gd name="T0" fmla="*/ 7 w 13"/>
                    <a:gd name="T1" fmla="*/ 0 h 9"/>
                    <a:gd name="T2" fmla="*/ 0 w 13"/>
                    <a:gd name="T3" fmla="*/ 7 h 9"/>
                    <a:gd name="T4" fmla="*/ 0 w 13"/>
                    <a:gd name="T5" fmla="*/ 9 h 9"/>
                    <a:gd name="T6" fmla="*/ 13 w 13"/>
                    <a:gd name="T7" fmla="*/ 3 h 9"/>
                    <a:gd name="T8" fmla="*/ 7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4" y="7"/>
                        <a:pt x="8" y="5"/>
                        <a:pt x="13" y="3"/>
                      </a:cubicBezTo>
                      <a:cubicBezTo>
                        <a:pt x="11" y="2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86" name="Freeform 16">
                  <a:extLst>
                    <a:ext uri="{FF2B5EF4-FFF2-40B4-BE49-F238E27FC236}">
                      <a16:creationId xmlns:a16="http://schemas.microsoft.com/office/drawing/2014/main" id="{8F98ED1F-25E3-4EAD-A328-C04B399F4A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2146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8 w 18"/>
                    <a:gd name="T3" fmla="*/ 0 h 18"/>
                    <a:gd name="T4" fmla="*/ 0 w 18"/>
                    <a:gd name="T5" fmla="*/ 11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4"/>
                        <a:pt x="3" y="7"/>
                        <a:pt x="0" y="11"/>
                      </a:cubicBezTo>
                      <a:cubicBezTo>
                        <a:pt x="0" y="15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87" name="Oval 17">
                  <a:extLst>
                    <a:ext uri="{FF2B5EF4-FFF2-40B4-BE49-F238E27FC236}">
                      <a16:creationId xmlns:a16="http://schemas.microsoft.com/office/drawing/2014/main" id="{14B4680E-1B23-45E3-9E01-D17541CBCE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88" name="Oval 18">
                  <a:extLst>
                    <a:ext uri="{FF2B5EF4-FFF2-40B4-BE49-F238E27FC236}">
                      <a16:creationId xmlns:a16="http://schemas.microsoft.com/office/drawing/2014/main" id="{8C069D78-BA9E-47AF-9FA4-246D8148C7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89" name="Oval 19">
                  <a:extLst>
                    <a:ext uri="{FF2B5EF4-FFF2-40B4-BE49-F238E27FC236}">
                      <a16:creationId xmlns:a16="http://schemas.microsoft.com/office/drawing/2014/main" id="{3985852A-34FB-4FF6-AE16-48583264E8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90" name="Oval 20">
                  <a:extLst>
                    <a:ext uri="{FF2B5EF4-FFF2-40B4-BE49-F238E27FC236}">
                      <a16:creationId xmlns:a16="http://schemas.microsoft.com/office/drawing/2014/main" id="{A84011FC-E6E7-4000-A000-B7F47B3BE7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" y="224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91" name="Freeform 21">
                  <a:extLst>
                    <a:ext uri="{FF2B5EF4-FFF2-40B4-BE49-F238E27FC236}">
                      <a16:creationId xmlns:a16="http://schemas.microsoft.com/office/drawing/2014/main" id="{A8505921-9D77-4B1F-8D30-7892EBD220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" y="2242"/>
                  <a:ext cx="19" cy="9"/>
                </a:xfrm>
                <a:custGeom>
                  <a:avLst/>
                  <a:gdLst>
                    <a:gd name="T0" fmla="*/ 8 w 11"/>
                    <a:gd name="T1" fmla="*/ 0 h 5"/>
                    <a:gd name="T2" fmla="*/ 0 w 11"/>
                    <a:gd name="T3" fmla="*/ 5 h 5"/>
                    <a:gd name="T4" fmla="*/ 11 w 11"/>
                    <a:gd name="T5" fmla="*/ 1 h 5"/>
                    <a:gd name="T6" fmla="*/ 8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4" y="0"/>
                        <a:pt x="1" y="2"/>
                        <a:pt x="0" y="5"/>
                      </a:cubicBezTo>
                      <a:cubicBezTo>
                        <a:pt x="3" y="4"/>
                        <a:pt x="7" y="2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92" name="Oval 22">
                  <a:extLst>
                    <a:ext uri="{FF2B5EF4-FFF2-40B4-BE49-F238E27FC236}">
                      <a16:creationId xmlns:a16="http://schemas.microsoft.com/office/drawing/2014/main" id="{E1837728-5653-412A-8BDA-49C0C90C7A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20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93" name="Oval 23">
                  <a:extLst>
                    <a:ext uri="{FF2B5EF4-FFF2-40B4-BE49-F238E27FC236}">
                      <a16:creationId xmlns:a16="http://schemas.microsoft.com/office/drawing/2014/main" id="{396F5B84-7A32-44A9-80A7-C6E810E07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207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94" name="Oval 24">
                  <a:extLst>
                    <a:ext uri="{FF2B5EF4-FFF2-40B4-BE49-F238E27FC236}">
                      <a16:creationId xmlns:a16="http://schemas.microsoft.com/office/drawing/2014/main" id="{7862FA0F-88BA-4224-B0E9-322F314D1A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2122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95" name="Oval 25">
                  <a:extLst>
                    <a:ext uri="{FF2B5EF4-FFF2-40B4-BE49-F238E27FC236}">
                      <a16:creationId xmlns:a16="http://schemas.microsoft.com/office/drawing/2014/main" id="{DDFEBB17-A611-4ED3-993B-7AF2D13F0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07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96" name="Freeform 26">
                  <a:extLst>
                    <a:ext uri="{FF2B5EF4-FFF2-40B4-BE49-F238E27FC236}">
                      <a16:creationId xmlns:a16="http://schemas.microsoft.com/office/drawing/2014/main" id="{9C31B815-DC4D-4665-A41E-284AC6223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" y="2129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7 h 18"/>
                    <a:gd name="T4" fmla="*/ 8 w 18"/>
                    <a:gd name="T5" fmla="*/ 18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5" y="0"/>
                        <a:pt x="1" y="3"/>
                        <a:pt x="0" y="7"/>
                      </a:cubicBezTo>
                      <a:cubicBezTo>
                        <a:pt x="3" y="9"/>
                        <a:pt x="6" y="13"/>
                        <a:pt x="8" y="18"/>
                      </a:cubicBezTo>
                      <a:cubicBezTo>
                        <a:pt x="8" y="18"/>
                        <a:pt x="9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97" name="Oval 27">
                  <a:extLst>
                    <a:ext uri="{FF2B5EF4-FFF2-40B4-BE49-F238E27FC236}">
                      <a16:creationId xmlns:a16="http://schemas.microsoft.com/office/drawing/2014/main" id="{EDD8B030-D937-4CBF-ABE5-D51D4EF5BE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2138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98" name="Oval 28">
                  <a:extLst>
                    <a:ext uri="{FF2B5EF4-FFF2-40B4-BE49-F238E27FC236}">
                      <a16:creationId xmlns:a16="http://schemas.microsoft.com/office/drawing/2014/main" id="{5DAF496B-0266-47DB-A977-134CBE46E0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20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99" name="Oval 29">
                  <a:extLst>
                    <a:ext uri="{FF2B5EF4-FFF2-40B4-BE49-F238E27FC236}">
                      <a16:creationId xmlns:a16="http://schemas.microsoft.com/office/drawing/2014/main" id="{D8CB561F-D72E-493F-8681-B0101619C7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207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00" name="Oval 30">
                  <a:extLst>
                    <a:ext uri="{FF2B5EF4-FFF2-40B4-BE49-F238E27FC236}">
                      <a16:creationId xmlns:a16="http://schemas.microsoft.com/office/drawing/2014/main" id="{385F01D9-0CDA-4EBC-BB3D-C79263DA92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21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01" name="Oval 31">
                  <a:extLst>
                    <a:ext uri="{FF2B5EF4-FFF2-40B4-BE49-F238E27FC236}">
                      <a16:creationId xmlns:a16="http://schemas.microsoft.com/office/drawing/2014/main" id="{75C054B7-4AE5-4844-AA2A-09BE1C163E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2083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02" name="Oval 32">
                  <a:extLst>
                    <a:ext uri="{FF2B5EF4-FFF2-40B4-BE49-F238E27FC236}">
                      <a16:creationId xmlns:a16="http://schemas.microsoft.com/office/drawing/2014/main" id="{4ECB9272-C5E2-4F05-A278-3ACA220678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219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03" name="Oval 33">
                  <a:extLst>
                    <a:ext uri="{FF2B5EF4-FFF2-40B4-BE49-F238E27FC236}">
                      <a16:creationId xmlns:a16="http://schemas.microsoft.com/office/drawing/2014/main" id="{75516D86-4619-4F33-971F-A88E0D653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04" name="Freeform 34">
                  <a:extLst>
                    <a:ext uri="{FF2B5EF4-FFF2-40B4-BE49-F238E27FC236}">
                      <a16:creationId xmlns:a16="http://schemas.microsoft.com/office/drawing/2014/main" id="{7F6580DA-FE7E-40CB-B798-53023B7C54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2203"/>
                  <a:ext cx="21" cy="32"/>
                </a:xfrm>
                <a:custGeom>
                  <a:avLst/>
                  <a:gdLst>
                    <a:gd name="T0" fmla="*/ 3 w 12"/>
                    <a:gd name="T1" fmla="*/ 0 h 18"/>
                    <a:gd name="T2" fmla="*/ 0 w 12"/>
                    <a:gd name="T3" fmla="*/ 0 h 18"/>
                    <a:gd name="T4" fmla="*/ 2 w 12"/>
                    <a:gd name="T5" fmla="*/ 18 h 18"/>
                    <a:gd name="T6" fmla="*/ 3 w 12"/>
                    <a:gd name="T7" fmla="*/ 18 h 18"/>
                    <a:gd name="T8" fmla="*/ 12 w 12"/>
                    <a:gd name="T9" fmla="*/ 9 h 18"/>
                    <a:gd name="T10" fmla="*/ 3 w 12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6"/>
                        <a:pt x="1" y="12"/>
                        <a:pt x="2" y="18"/>
                      </a:cubicBezTo>
                      <a:cubicBezTo>
                        <a:pt x="2" y="18"/>
                        <a:pt x="2" y="18"/>
                        <a:pt x="3" y="18"/>
                      </a:cubicBezTo>
                      <a:cubicBezTo>
                        <a:pt x="8" y="18"/>
                        <a:pt x="12" y="14"/>
                        <a:pt x="12" y="9"/>
                      </a:cubicBezTo>
                      <a:cubicBezTo>
                        <a:pt x="12" y="4"/>
                        <a:pt x="8" y="0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05" name="Freeform 35">
                  <a:extLst>
                    <a:ext uri="{FF2B5EF4-FFF2-40B4-BE49-F238E27FC236}">
                      <a16:creationId xmlns:a16="http://schemas.microsoft.com/office/drawing/2014/main" id="{B244B59B-3185-4E6A-A670-066CBE6591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" y="2191"/>
                  <a:ext cx="32" cy="21"/>
                </a:xfrm>
                <a:custGeom>
                  <a:avLst/>
                  <a:gdLst>
                    <a:gd name="T0" fmla="*/ 9 w 18"/>
                    <a:gd name="T1" fmla="*/ 0 h 12"/>
                    <a:gd name="T2" fmla="*/ 0 w 18"/>
                    <a:gd name="T3" fmla="*/ 9 h 12"/>
                    <a:gd name="T4" fmla="*/ 0 w 18"/>
                    <a:gd name="T5" fmla="*/ 10 h 12"/>
                    <a:gd name="T6" fmla="*/ 7 w 18"/>
                    <a:gd name="T7" fmla="*/ 9 h 12"/>
                    <a:gd name="T8" fmla="*/ 15 w 18"/>
                    <a:gd name="T9" fmla="*/ 11 h 12"/>
                    <a:gd name="T10" fmla="*/ 17 w 18"/>
                    <a:gd name="T11" fmla="*/ 12 h 12"/>
                    <a:gd name="T12" fmla="*/ 18 w 18"/>
                    <a:gd name="T13" fmla="*/ 9 h 12"/>
                    <a:gd name="T14" fmla="*/ 9 w 1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2" y="9"/>
                        <a:pt x="5" y="9"/>
                        <a:pt x="7" y="9"/>
                      </a:cubicBezTo>
                      <a:cubicBezTo>
                        <a:pt x="10" y="9"/>
                        <a:pt x="12" y="9"/>
                        <a:pt x="15" y="11"/>
                      </a:cubicBezTo>
                      <a:cubicBezTo>
                        <a:pt x="16" y="11"/>
                        <a:pt x="16" y="12"/>
                        <a:pt x="17" y="12"/>
                      </a:cubicBezTo>
                      <a:cubicBezTo>
                        <a:pt x="17" y="11"/>
                        <a:pt x="18" y="10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06" name="Oval 36">
                  <a:extLst>
                    <a:ext uri="{FF2B5EF4-FFF2-40B4-BE49-F238E27FC236}">
                      <a16:creationId xmlns:a16="http://schemas.microsoft.com/office/drawing/2014/main" id="{F6130C8D-AFBE-453F-AD02-9BCD8C9D44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2166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07" name="Oval 37">
                  <a:extLst>
                    <a:ext uri="{FF2B5EF4-FFF2-40B4-BE49-F238E27FC236}">
                      <a16:creationId xmlns:a16="http://schemas.microsoft.com/office/drawing/2014/main" id="{F79D97E7-120B-434F-939A-3D2FB72855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221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08" name="Oval 38">
                  <a:extLst>
                    <a:ext uri="{FF2B5EF4-FFF2-40B4-BE49-F238E27FC236}">
                      <a16:creationId xmlns:a16="http://schemas.microsoft.com/office/drawing/2014/main" id="{7CC3AA3B-39E2-464D-9E07-959E7B9C15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21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09" name="Oval 39">
                  <a:extLst>
                    <a:ext uri="{FF2B5EF4-FFF2-40B4-BE49-F238E27FC236}">
                      <a16:creationId xmlns:a16="http://schemas.microsoft.com/office/drawing/2014/main" id="{D119786F-4532-47CE-80FA-2E98C6FFD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230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10" name="Oval 40">
                  <a:extLst>
                    <a:ext uri="{FF2B5EF4-FFF2-40B4-BE49-F238E27FC236}">
                      <a16:creationId xmlns:a16="http://schemas.microsoft.com/office/drawing/2014/main" id="{67BFE2A4-D38F-4F15-8EFA-0F3D023766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2260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11" name="Oval 41">
                  <a:extLst>
                    <a:ext uri="{FF2B5EF4-FFF2-40B4-BE49-F238E27FC236}">
                      <a16:creationId xmlns:a16="http://schemas.microsoft.com/office/drawing/2014/main" id="{D8E7F0E8-DBD3-4409-BC07-C8AC5E34C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30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12" name="Oval 42">
                  <a:extLst>
                    <a:ext uri="{FF2B5EF4-FFF2-40B4-BE49-F238E27FC236}">
                      <a16:creationId xmlns:a16="http://schemas.microsoft.com/office/drawing/2014/main" id="{B9B6A9D2-5C17-4DCE-AB73-8DF54392A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226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13" name="Freeform 43">
                  <a:extLst>
                    <a:ext uri="{FF2B5EF4-FFF2-40B4-BE49-F238E27FC236}">
                      <a16:creationId xmlns:a16="http://schemas.microsoft.com/office/drawing/2014/main" id="{3C0DB885-55F4-44E1-B835-2349E42ECF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4" y="2246"/>
                  <a:ext cx="23" cy="26"/>
                </a:xfrm>
                <a:custGeom>
                  <a:avLst/>
                  <a:gdLst>
                    <a:gd name="T0" fmla="*/ 8 w 13"/>
                    <a:gd name="T1" fmla="*/ 0 h 15"/>
                    <a:gd name="T2" fmla="*/ 0 w 13"/>
                    <a:gd name="T3" fmla="*/ 8 h 15"/>
                    <a:gd name="T4" fmla="*/ 5 w 13"/>
                    <a:gd name="T5" fmla="*/ 15 h 15"/>
                    <a:gd name="T6" fmla="*/ 7 w 13"/>
                    <a:gd name="T7" fmla="*/ 12 h 15"/>
                    <a:gd name="T8" fmla="*/ 13 w 13"/>
                    <a:gd name="T9" fmla="*/ 2 h 15"/>
                    <a:gd name="T10" fmla="*/ 8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5" y="15"/>
                      </a:cubicBezTo>
                      <a:cubicBezTo>
                        <a:pt x="6" y="14"/>
                        <a:pt x="6" y="13"/>
                        <a:pt x="7" y="12"/>
                      </a:cubicBezTo>
                      <a:cubicBezTo>
                        <a:pt x="9" y="9"/>
                        <a:pt x="11" y="6"/>
                        <a:pt x="13" y="2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14" name="Oval 44">
                  <a:extLst>
                    <a:ext uri="{FF2B5EF4-FFF2-40B4-BE49-F238E27FC236}">
                      <a16:creationId xmlns:a16="http://schemas.microsoft.com/office/drawing/2014/main" id="{B586B16E-C3A0-416E-BEC7-C6105D8DCE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21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15" name="Freeform 45">
                  <a:extLst>
                    <a:ext uri="{FF2B5EF4-FFF2-40B4-BE49-F238E27FC236}">
                      <a16:creationId xmlns:a16="http://schemas.microsoft.com/office/drawing/2014/main" id="{99DDE632-2120-4098-82B6-4E32615163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2131"/>
                  <a:ext cx="11" cy="21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7 h 12"/>
                    <a:gd name="T4" fmla="*/ 2 w 6"/>
                    <a:gd name="T5" fmla="*/ 12 h 12"/>
                    <a:gd name="T6" fmla="*/ 6 w 6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cubicBezTo>
                        <a:pt x="2" y="1"/>
                        <a:pt x="0" y="4"/>
                        <a:pt x="0" y="7"/>
                      </a:cubicBezTo>
                      <a:cubicBezTo>
                        <a:pt x="0" y="9"/>
                        <a:pt x="1" y="11"/>
                        <a:pt x="2" y="12"/>
                      </a:cubicBezTo>
                      <a:cubicBezTo>
                        <a:pt x="3" y="8"/>
                        <a:pt x="4" y="4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16" name="Oval 46">
                  <a:extLst>
                    <a:ext uri="{FF2B5EF4-FFF2-40B4-BE49-F238E27FC236}">
                      <a16:creationId xmlns:a16="http://schemas.microsoft.com/office/drawing/2014/main" id="{E896C237-921C-42B0-9368-D7BFC1D2A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208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17" name="Oval 47">
                  <a:extLst>
                    <a:ext uri="{FF2B5EF4-FFF2-40B4-BE49-F238E27FC236}">
                      <a16:creationId xmlns:a16="http://schemas.microsoft.com/office/drawing/2014/main" id="{8AA1B8EE-4D4A-408B-9758-BAFE88687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2139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18" name="Oval 48">
                  <a:extLst>
                    <a:ext uri="{FF2B5EF4-FFF2-40B4-BE49-F238E27FC236}">
                      <a16:creationId xmlns:a16="http://schemas.microsoft.com/office/drawing/2014/main" id="{9A531A79-DAB3-4D62-8786-20AFD70C84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214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19" name="Oval 49">
                  <a:extLst>
                    <a:ext uri="{FF2B5EF4-FFF2-40B4-BE49-F238E27FC236}">
                      <a16:creationId xmlns:a16="http://schemas.microsoft.com/office/drawing/2014/main" id="{4EECF324-32BB-4338-AFB7-DCE1207A8E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20" name="Oval 50">
                  <a:extLst>
                    <a:ext uri="{FF2B5EF4-FFF2-40B4-BE49-F238E27FC236}">
                      <a16:creationId xmlns:a16="http://schemas.microsoft.com/office/drawing/2014/main" id="{F5512EF2-D3C6-4633-9674-6FF7453CBC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084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21" name="Freeform 51">
                  <a:extLst>
                    <a:ext uri="{FF2B5EF4-FFF2-40B4-BE49-F238E27FC236}">
                      <a16:creationId xmlns:a16="http://schemas.microsoft.com/office/drawing/2014/main" id="{C6A18010-D099-4BF1-B228-2C7E89A71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092"/>
                  <a:ext cx="28" cy="21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0 w 16"/>
                    <a:gd name="T5" fmla="*/ 8 h 12"/>
                    <a:gd name="T6" fmla="*/ 14 w 16"/>
                    <a:gd name="T7" fmla="*/ 12 h 12"/>
                    <a:gd name="T8" fmla="*/ 16 w 16"/>
                    <a:gd name="T9" fmla="*/ 8 h 12"/>
                    <a:gd name="T10" fmla="*/ 8 w 16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8"/>
                        <a:pt x="9" y="9"/>
                        <a:pt x="14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22" name="Oval 52">
                  <a:extLst>
                    <a:ext uri="{FF2B5EF4-FFF2-40B4-BE49-F238E27FC236}">
                      <a16:creationId xmlns:a16="http://schemas.microsoft.com/office/drawing/2014/main" id="{CCC8BB20-06F9-42EC-9EEE-67EAB6DEF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222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23" name="Oval 53">
                  <a:extLst>
                    <a:ext uri="{FF2B5EF4-FFF2-40B4-BE49-F238E27FC236}">
                      <a16:creationId xmlns:a16="http://schemas.microsoft.com/office/drawing/2014/main" id="{D8ECDAB8-B408-43F2-BB39-BEA7BF424D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22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24" name="Oval 54">
                  <a:extLst>
                    <a:ext uri="{FF2B5EF4-FFF2-40B4-BE49-F238E27FC236}">
                      <a16:creationId xmlns:a16="http://schemas.microsoft.com/office/drawing/2014/main" id="{C69CA455-B66E-4810-81FC-8A1660D86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220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25" name="Oval 55">
                  <a:extLst>
                    <a:ext uri="{FF2B5EF4-FFF2-40B4-BE49-F238E27FC236}">
                      <a16:creationId xmlns:a16="http://schemas.microsoft.com/office/drawing/2014/main" id="{00876E41-2E75-44A3-B59F-6C68990BA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214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26" name="Freeform 56">
                  <a:extLst>
                    <a:ext uri="{FF2B5EF4-FFF2-40B4-BE49-F238E27FC236}">
                      <a16:creationId xmlns:a16="http://schemas.microsoft.com/office/drawing/2014/main" id="{F724C6D3-679A-437E-9121-785FA3D32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2262"/>
                  <a:ext cx="16" cy="24"/>
                </a:xfrm>
                <a:custGeom>
                  <a:avLst/>
                  <a:gdLst>
                    <a:gd name="T0" fmla="*/ 2 w 9"/>
                    <a:gd name="T1" fmla="*/ 0 h 14"/>
                    <a:gd name="T2" fmla="*/ 0 w 9"/>
                    <a:gd name="T3" fmla="*/ 0 h 14"/>
                    <a:gd name="T4" fmla="*/ 4 w 9"/>
                    <a:gd name="T5" fmla="*/ 14 h 14"/>
                    <a:gd name="T6" fmla="*/ 9 w 9"/>
                    <a:gd name="T7" fmla="*/ 7 h 14"/>
                    <a:gd name="T8" fmla="*/ 2 w 9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4"/>
                        <a:pt x="3" y="9"/>
                        <a:pt x="4" y="14"/>
                      </a:cubicBezTo>
                      <a:cubicBezTo>
                        <a:pt x="7" y="13"/>
                        <a:pt x="9" y="10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27" name="Oval 57">
                  <a:extLst>
                    <a:ext uri="{FF2B5EF4-FFF2-40B4-BE49-F238E27FC236}">
                      <a16:creationId xmlns:a16="http://schemas.microsoft.com/office/drawing/2014/main" id="{DDA6B4D2-D5ED-48D5-ABCB-BEA76C573F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226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28" name="Oval 58">
                  <a:extLst>
                    <a:ext uri="{FF2B5EF4-FFF2-40B4-BE49-F238E27FC236}">
                      <a16:creationId xmlns:a16="http://schemas.microsoft.com/office/drawing/2014/main" id="{7648A2C9-344B-4447-AA09-2478ECF6F5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230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29" name="Oval 59">
                  <a:extLst>
                    <a:ext uri="{FF2B5EF4-FFF2-40B4-BE49-F238E27FC236}">
                      <a16:creationId xmlns:a16="http://schemas.microsoft.com/office/drawing/2014/main" id="{D98A6680-82F0-4C4F-80C8-2535E8DC07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2281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30" name="Oval 60">
                  <a:extLst>
                    <a:ext uri="{FF2B5EF4-FFF2-40B4-BE49-F238E27FC236}">
                      <a16:creationId xmlns:a16="http://schemas.microsoft.com/office/drawing/2014/main" id="{A3FA4C05-9EED-451F-BD46-A4836665F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31" name="Oval 61">
                  <a:extLst>
                    <a:ext uri="{FF2B5EF4-FFF2-40B4-BE49-F238E27FC236}">
                      <a16:creationId xmlns:a16="http://schemas.microsoft.com/office/drawing/2014/main" id="{506D7AA0-F5C2-41AF-A8CB-C84E24BCC2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21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32" name="Oval 62">
                  <a:extLst>
                    <a:ext uri="{FF2B5EF4-FFF2-40B4-BE49-F238E27FC236}">
                      <a16:creationId xmlns:a16="http://schemas.microsoft.com/office/drawing/2014/main" id="{C518D9A2-F42C-4EE6-8B83-59C028E946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209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33" name="Freeform 63">
                  <a:extLst>
                    <a:ext uri="{FF2B5EF4-FFF2-40B4-BE49-F238E27FC236}">
                      <a16:creationId xmlns:a16="http://schemas.microsoft.com/office/drawing/2014/main" id="{3329F58F-5AC1-47C2-BCD8-57DF00B27E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148"/>
                  <a:ext cx="32" cy="29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4 w 18"/>
                    <a:gd name="T5" fmla="*/ 16 h 16"/>
                    <a:gd name="T6" fmla="*/ 18 w 18"/>
                    <a:gd name="T7" fmla="*/ 9 h 16"/>
                    <a:gd name="T8" fmla="*/ 9 w 1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5" y="12"/>
                        <a:pt x="10" y="14"/>
                        <a:pt x="14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34" name="Oval 64">
                  <a:extLst>
                    <a:ext uri="{FF2B5EF4-FFF2-40B4-BE49-F238E27FC236}">
                      <a16:creationId xmlns:a16="http://schemas.microsoft.com/office/drawing/2014/main" id="{0E4B7747-D8E0-4317-B2A5-621A8E691F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213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35" name="Freeform 65">
                  <a:extLst>
                    <a:ext uri="{FF2B5EF4-FFF2-40B4-BE49-F238E27FC236}">
                      <a16:creationId xmlns:a16="http://schemas.microsoft.com/office/drawing/2014/main" id="{4CA4C40C-F937-4198-83BC-9B33410E46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2235"/>
                  <a:ext cx="25" cy="25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3 w 14"/>
                    <a:gd name="T5" fmla="*/ 13 h 14"/>
                    <a:gd name="T6" fmla="*/ 5 w 14"/>
                    <a:gd name="T7" fmla="*/ 13 h 14"/>
                    <a:gd name="T8" fmla="*/ 7 w 14"/>
                    <a:gd name="T9" fmla="*/ 14 h 14"/>
                    <a:gd name="T10" fmla="*/ 14 w 14"/>
                    <a:gd name="T11" fmla="*/ 7 h 14"/>
                    <a:gd name="T12" fmla="*/ 7 w 14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9"/>
                        <a:pt x="1" y="11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11" y="14"/>
                        <a:pt x="14" y="10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36" name="Oval 66">
                  <a:extLst>
                    <a:ext uri="{FF2B5EF4-FFF2-40B4-BE49-F238E27FC236}">
                      <a16:creationId xmlns:a16="http://schemas.microsoft.com/office/drawing/2014/main" id="{41DAF50C-4E76-44B6-A344-B23B75FE9E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4" y="218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37" name="Freeform 67">
                  <a:extLst>
                    <a:ext uri="{FF2B5EF4-FFF2-40B4-BE49-F238E27FC236}">
                      <a16:creationId xmlns:a16="http://schemas.microsoft.com/office/drawing/2014/main" id="{008F4803-CC87-40EA-ABD5-CC86E61011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189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1 w 18"/>
                    <a:gd name="T5" fmla="*/ 13 h 17"/>
                    <a:gd name="T6" fmla="*/ 12 w 18"/>
                    <a:gd name="T7" fmla="*/ 17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5"/>
                        <a:pt x="9" y="16"/>
                        <a:pt x="12" y="17"/>
                      </a:cubicBezTo>
                      <a:cubicBezTo>
                        <a:pt x="16" y="16"/>
                        <a:pt x="18" y="13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38" name="Freeform 68">
                  <a:extLst>
                    <a:ext uri="{FF2B5EF4-FFF2-40B4-BE49-F238E27FC236}">
                      <a16:creationId xmlns:a16="http://schemas.microsoft.com/office/drawing/2014/main" id="{3EE79C7D-2D3F-43CC-98B5-D6F748827E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281"/>
                  <a:ext cx="9" cy="4"/>
                </a:xfrm>
                <a:custGeom>
                  <a:avLst/>
                  <a:gdLst>
                    <a:gd name="T0" fmla="*/ 4 w 5"/>
                    <a:gd name="T1" fmla="*/ 0 h 2"/>
                    <a:gd name="T2" fmla="*/ 0 w 5"/>
                    <a:gd name="T3" fmla="*/ 1 h 2"/>
                    <a:gd name="T4" fmla="*/ 5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39" name="Freeform 69">
                  <a:extLst>
                    <a:ext uri="{FF2B5EF4-FFF2-40B4-BE49-F238E27FC236}">
                      <a16:creationId xmlns:a16="http://schemas.microsoft.com/office/drawing/2014/main" id="{340D1C2F-DE76-432B-9E5F-A0D89FA9FA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1730"/>
                  <a:ext cx="5" cy="2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40" name="Freeform 70">
                  <a:extLst>
                    <a:ext uri="{FF2B5EF4-FFF2-40B4-BE49-F238E27FC236}">
                      <a16:creationId xmlns:a16="http://schemas.microsoft.com/office/drawing/2014/main" id="{A50E54EA-E988-453A-B539-27E86A7A6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1758"/>
                  <a:ext cx="23" cy="14"/>
                </a:xfrm>
                <a:custGeom>
                  <a:avLst/>
                  <a:gdLst>
                    <a:gd name="T0" fmla="*/ 5 w 13"/>
                    <a:gd name="T1" fmla="*/ 0 h 8"/>
                    <a:gd name="T2" fmla="*/ 0 w 13"/>
                    <a:gd name="T3" fmla="*/ 1 h 8"/>
                    <a:gd name="T4" fmla="*/ 13 w 13"/>
                    <a:gd name="T5" fmla="*/ 8 h 8"/>
                    <a:gd name="T6" fmla="*/ 13 w 13"/>
                    <a:gd name="T7" fmla="*/ 8 h 8"/>
                    <a:gd name="T8" fmla="*/ 5 w 13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5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5" y="4"/>
                        <a:pt x="9" y="6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3"/>
                        <a:pt x="10" y="0"/>
                        <a:pt x="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41" name="Oval 71">
                  <a:extLst>
                    <a:ext uri="{FF2B5EF4-FFF2-40B4-BE49-F238E27FC236}">
                      <a16:creationId xmlns:a16="http://schemas.microsoft.com/office/drawing/2014/main" id="{B82D9E62-0B67-476A-90FC-E11EF57090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1696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42" name="Freeform 72">
                  <a:extLst>
                    <a:ext uri="{FF2B5EF4-FFF2-40B4-BE49-F238E27FC236}">
                      <a16:creationId xmlns:a16="http://schemas.microsoft.com/office/drawing/2014/main" id="{364DC9AF-7F21-46ED-BC69-F346E18D8A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" y="1675"/>
                  <a:ext cx="18" cy="5"/>
                </a:xfrm>
                <a:custGeom>
                  <a:avLst/>
                  <a:gdLst>
                    <a:gd name="T0" fmla="*/ 10 w 10"/>
                    <a:gd name="T1" fmla="*/ 0 h 3"/>
                    <a:gd name="T2" fmla="*/ 0 w 10"/>
                    <a:gd name="T3" fmla="*/ 2 h 3"/>
                    <a:gd name="T4" fmla="*/ 4 w 10"/>
                    <a:gd name="T5" fmla="*/ 3 h 3"/>
                    <a:gd name="T6" fmla="*/ 10 w 10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3">
                      <a:moveTo>
                        <a:pt x="10" y="0"/>
                      </a:moveTo>
                      <a:cubicBezTo>
                        <a:pt x="7" y="1"/>
                        <a:pt x="4" y="1"/>
                        <a:pt x="0" y="2"/>
                      </a:cubicBezTo>
                      <a:cubicBezTo>
                        <a:pt x="1" y="2"/>
                        <a:pt x="2" y="3"/>
                        <a:pt x="4" y="3"/>
                      </a:cubicBezTo>
                      <a:cubicBezTo>
                        <a:pt x="6" y="3"/>
                        <a:pt x="8" y="2"/>
                        <a:pt x="1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43" name="Oval 73">
                  <a:extLst>
                    <a:ext uri="{FF2B5EF4-FFF2-40B4-BE49-F238E27FC236}">
                      <a16:creationId xmlns:a16="http://schemas.microsoft.com/office/drawing/2014/main" id="{294BB14B-D225-4C43-B8D7-99FDCE08AA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" y="169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44" name="Oval 74">
                  <a:extLst>
                    <a:ext uri="{FF2B5EF4-FFF2-40B4-BE49-F238E27FC236}">
                      <a16:creationId xmlns:a16="http://schemas.microsoft.com/office/drawing/2014/main" id="{F2EFCCAB-D39D-4D04-B5AC-BCD0634415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" y="169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45" name="Oval 75">
                  <a:extLst>
                    <a:ext uri="{FF2B5EF4-FFF2-40B4-BE49-F238E27FC236}">
                      <a16:creationId xmlns:a16="http://schemas.microsoft.com/office/drawing/2014/main" id="{27B23289-6FAD-4C23-8F24-03FAE2C2BE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16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46" name="Freeform 76">
                  <a:extLst>
                    <a:ext uri="{FF2B5EF4-FFF2-40B4-BE49-F238E27FC236}">
                      <a16:creationId xmlns:a16="http://schemas.microsoft.com/office/drawing/2014/main" id="{EDEC1074-A9AC-4E0F-B614-6C5A82E6BD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1659"/>
                  <a:ext cx="28" cy="20"/>
                </a:xfrm>
                <a:custGeom>
                  <a:avLst/>
                  <a:gdLst>
                    <a:gd name="T0" fmla="*/ 15 w 16"/>
                    <a:gd name="T1" fmla="*/ 0 h 11"/>
                    <a:gd name="T2" fmla="*/ 0 w 16"/>
                    <a:gd name="T3" fmla="*/ 3 h 11"/>
                    <a:gd name="T4" fmla="*/ 8 w 16"/>
                    <a:gd name="T5" fmla="*/ 11 h 11"/>
                    <a:gd name="T6" fmla="*/ 16 w 16"/>
                    <a:gd name="T7" fmla="*/ 3 h 11"/>
                    <a:gd name="T8" fmla="*/ 15 w 1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1">
                      <a:moveTo>
                        <a:pt x="15" y="0"/>
                      </a:moveTo>
                      <a:cubicBezTo>
                        <a:pt x="10" y="1"/>
                        <a:pt x="5" y="2"/>
                        <a:pt x="0" y="3"/>
                      </a:cubicBezTo>
                      <a:cubicBezTo>
                        <a:pt x="0" y="7"/>
                        <a:pt x="3" y="11"/>
                        <a:pt x="8" y="11"/>
                      </a:cubicBezTo>
                      <a:cubicBezTo>
                        <a:pt x="12" y="11"/>
                        <a:pt x="16" y="7"/>
                        <a:pt x="16" y="3"/>
                      </a:cubicBezTo>
                      <a:cubicBezTo>
                        <a:pt x="16" y="2"/>
                        <a:pt x="15" y="1"/>
                        <a:pt x="1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47" name="Oval 77">
                  <a:extLst>
                    <a:ext uri="{FF2B5EF4-FFF2-40B4-BE49-F238E27FC236}">
                      <a16:creationId xmlns:a16="http://schemas.microsoft.com/office/drawing/2014/main" id="{7B65DD84-3764-41DD-AD4D-E9FEF37138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170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48" name="Oval 78">
                  <a:extLst>
                    <a:ext uri="{FF2B5EF4-FFF2-40B4-BE49-F238E27FC236}">
                      <a16:creationId xmlns:a16="http://schemas.microsoft.com/office/drawing/2014/main" id="{E6200981-70F1-44D9-A0F4-E2EA6AB185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165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49" name="Oval 79">
                  <a:extLst>
                    <a:ext uri="{FF2B5EF4-FFF2-40B4-BE49-F238E27FC236}">
                      <a16:creationId xmlns:a16="http://schemas.microsoft.com/office/drawing/2014/main" id="{5F064D18-3DB5-4CB9-A2E0-EA32125C3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5" y="1741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50" name="Oval 80">
                  <a:extLst>
                    <a:ext uri="{FF2B5EF4-FFF2-40B4-BE49-F238E27FC236}">
                      <a16:creationId xmlns:a16="http://schemas.microsoft.com/office/drawing/2014/main" id="{223DE6E6-63BA-4ABA-BFE9-1293AD1729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173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51" name="Oval 81">
                  <a:extLst>
                    <a:ext uri="{FF2B5EF4-FFF2-40B4-BE49-F238E27FC236}">
                      <a16:creationId xmlns:a16="http://schemas.microsoft.com/office/drawing/2014/main" id="{71C5FDA7-9A77-493A-A231-FD31372D2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787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52" name="Oval 82">
                  <a:extLst>
                    <a:ext uri="{FF2B5EF4-FFF2-40B4-BE49-F238E27FC236}">
                      <a16:creationId xmlns:a16="http://schemas.microsoft.com/office/drawing/2014/main" id="{CA174A4D-F29E-4859-9B27-6EE32B0187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53" name="Freeform 83">
                  <a:extLst>
                    <a:ext uri="{FF2B5EF4-FFF2-40B4-BE49-F238E27FC236}">
                      <a16:creationId xmlns:a16="http://schemas.microsoft.com/office/drawing/2014/main" id="{7230832B-DBFD-4179-B68B-D549F0CE3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" y="1787"/>
                  <a:ext cx="31" cy="28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 w 18"/>
                    <a:gd name="T5" fmla="*/ 13 h 16"/>
                    <a:gd name="T6" fmla="*/ 13 w 18"/>
                    <a:gd name="T7" fmla="*/ 16 h 16"/>
                    <a:gd name="T8" fmla="*/ 18 w 18"/>
                    <a:gd name="T9" fmla="*/ 9 h 16"/>
                    <a:gd name="T10" fmla="*/ 9 w 18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5" y="14"/>
                        <a:pt x="9" y="15"/>
                        <a:pt x="13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54" name="Oval 84">
                  <a:extLst>
                    <a:ext uri="{FF2B5EF4-FFF2-40B4-BE49-F238E27FC236}">
                      <a16:creationId xmlns:a16="http://schemas.microsoft.com/office/drawing/2014/main" id="{64524EB7-5E8C-49D9-9140-54D29B84AF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55" name="Oval 85">
                  <a:extLst>
                    <a:ext uri="{FF2B5EF4-FFF2-40B4-BE49-F238E27FC236}">
                      <a16:creationId xmlns:a16="http://schemas.microsoft.com/office/drawing/2014/main" id="{E65FD330-F513-442C-A30B-C1C65ED293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7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56" name="Oval 86">
                  <a:extLst>
                    <a:ext uri="{FF2B5EF4-FFF2-40B4-BE49-F238E27FC236}">
                      <a16:creationId xmlns:a16="http://schemas.microsoft.com/office/drawing/2014/main" id="{449C36F6-B71F-4B11-A526-25983BACB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57" name="Oval 87">
                  <a:extLst>
                    <a:ext uri="{FF2B5EF4-FFF2-40B4-BE49-F238E27FC236}">
                      <a16:creationId xmlns:a16="http://schemas.microsoft.com/office/drawing/2014/main" id="{DA5E4DE2-42BD-4494-ABAE-A8B7167037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80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58" name="Oval 88">
                  <a:extLst>
                    <a:ext uri="{FF2B5EF4-FFF2-40B4-BE49-F238E27FC236}">
                      <a16:creationId xmlns:a16="http://schemas.microsoft.com/office/drawing/2014/main" id="{11FAB7DA-2623-406C-A11F-8583CB80F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59" name="Freeform 89">
                  <a:extLst>
                    <a:ext uri="{FF2B5EF4-FFF2-40B4-BE49-F238E27FC236}">
                      <a16:creationId xmlns:a16="http://schemas.microsoft.com/office/drawing/2014/main" id="{D0ED9387-3759-436D-A723-D20C535654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" y="1835"/>
                  <a:ext cx="9" cy="1"/>
                </a:xfrm>
                <a:custGeom>
                  <a:avLst/>
                  <a:gdLst>
                    <a:gd name="T0" fmla="*/ 1 w 5"/>
                    <a:gd name="T1" fmla="*/ 0 h 1"/>
                    <a:gd name="T2" fmla="*/ 0 w 5"/>
                    <a:gd name="T3" fmla="*/ 0 h 1"/>
                    <a:gd name="T4" fmla="*/ 5 w 5"/>
                    <a:gd name="T5" fmla="*/ 1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60" name="Oval 90">
                  <a:extLst>
                    <a:ext uri="{FF2B5EF4-FFF2-40B4-BE49-F238E27FC236}">
                      <a16:creationId xmlns:a16="http://schemas.microsoft.com/office/drawing/2014/main" id="{42CA3E9A-3CD1-4668-AAC0-D5B63EFB99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8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61" name="Freeform 91">
                  <a:extLst>
                    <a:ext uri="{FF2B5EF4-FFF2-40B4-BE49-F238E27FC236}">
                      <a16:creationId xmlns:a16="http://schemas.microsoft.com/office/drawing/2014/main" id="{BEC08EE4-C6F9-4B7A-80B9-6444DF493E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" y="1836"/>
                  <a:ext cx="29" cy="22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14 w 16"/>
                    <a:gd name="T5" fmla="*/ 12 h 12"/>
                    <a:gd name="T6" fmla="*/ 16 w 16"/>
                    <a:gd name="T7" fmla="*/ 8 h 12"/>
                    <a:gd name="T8" fmla="*/ 8 w 16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5" y="9"/>
                        <a:pt x="10" y="10"/>
                        <a:pt x="14" y="12"/>
                      </a:cubicBezTo>
                      <a:cubicBezTo>
                        <a:pt x="15" y="11"/>
                        <a:pt x="16" y="9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62" name="Oval 92">
                  <a:extLst>
                    <a:ext uri="{FF2B5EF4-FFF2-40B4-BE49-F238E27FC236}">
                      <a16:creationId xmlns:a16="http://schemas.microsoft.com/office/drawing/2014/main" id="{B677F6FB-7372-4F4A-BE0E-99D91AEBDD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902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63" name="Oval 93">
                  <a:extLst>
                    <a:ext uri="{FF2B5EF4-FFF2-40B4-BE49-F238E27FC236}">
                      <a16:creationId xmlns:a16="http://schemas.microsoft.com/office/drawing/2014/main" id="{5991521C-6AE0-4146-9C09-EF5023C9D1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836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64" name="Oval 94">
                  <a:extLst>
                    <a:ext uri="{FF2B5EF4-FFF2-40B4-BE49-F238E27FC236}">
                      <a16:creationId xmlns:a16="http://schemas.microsoft.com/office/drawing/2014/main" id="{4A042D0C-3A7F-426C-962C-E8A5B420C1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167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65" name="Oval 95">
                  <a:extLst>
                    <a:ext uri="{FF2B5EF4-FFF2-40B4-BE49-F238E27FC236}">
                      <a16:creationId xmlns:a16="http://schemas.microsoft.com/office/drawing/2014/main" id="{DE323BB3-5772-486C-8796-57F845A41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166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66" name="Oval 96">
                  <a:extLst>
                    <a:ext uri="{FF2B5EF4-FFF2-40B4-BE49-F238E27FC236}">
                      <a16:creationId xmlns:a16="http://schemas.microsoft.com/office/drawing/2014/main" id="{B454E2B8-2E46-4E28-A529-61F6FF2282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71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67" name="Oval 97">
                  <a:extLst>
                    <a:ext uri="{FF2B5EF4-FFF2-40B4-BE49-F238E27FC236}">
                      <a16:creationId xmlns:a16="http://schemas.microsoft.com/office/drawing/2014/main" id="{5CEC876F-62B6-48C4-B658-7427DE46C4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66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68" name="Oval 98">
                  <a:extLst>
                    <a:ext uri="{FF2B5EF4-FFF2-40B4-BE49-F238E27FC236}">
                      <a16:creationId xmlns:a16="http://schemas.microsoft.com/office/drawing/2014/main" id="{26A29D91-829C-48D0-BD52-CD373D6405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" y="172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69" name="Oval 99">
                  <a:extLst>
                    <a:ext uri="{FF2B5EF4-FFF2-40B4-BE49-F238E27FC236}">
                      <a16:creationId xmlns:a16="http://schemas.microsoft.com/office/drawing/2014/main" id="{CC1A6ED3-BDFA-4E6E-8CF6-9F1EEA3CD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72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70" name="Oval 100">
                  <a:extLst>
                    <a:ext uri="{FF2B5EF4-FFF2-40B4-BE49-F238E27FC236}">
                      <a16:creationId xmlns:a16="http://schemas.microsoft.com/office/drawing/2014/main" id="{DABC87D8-DCAA-48D3-98BB-480FED72EC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8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71" name="Oval 101">
                  <a:extLst>
                    <a:ext uri="{FF2B5EF4-FFF2-40B4-BE49-F238E27FC236}">
                      <a16:creationId xmlns:a16="http://schemas.microsoft.com/office/drawing/2014/main" id="{C866C229-52BB-4625-A657-09BCD58A4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668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72" name="Oval 102">
                  <a:extLst>
                    <a:ext uri="{FF2B5EF4-FFF2-40B4-BE49-F238E27FC236}">
                      <a16:creationId xmlns:a16="http://schemas.microsoft.com/office/drawing/2014/main" id="{1AC8A163-D477-4280-A917-7570EDAAC5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73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73" name="Oval 103">
                  <a:extLst>
                    <a:ext uri="{FF2B5EF4-FFF2-40B4-BE49-F238E27FC236}">
                      <a16:creationId xmlns:a16="http://schemas.microsoft.com/office/drawing/2014/main" id="{52EE5B1E-E84A-45A9-801E-801907ADE5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67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74" name="Oval 104">
                  <a:extLst>
                    <a:ext uri="{FF2B5EF4-FFF2-40B4-BE49-F238E27FC236}">
                      <a16:creationId xmlns:a16="http://schemas.microsoft.com/office/drawing/2014/main" id="{AC517CB6-35B9-4E9F-B07B-D6021BF16D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75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75" name="Oval 105">
                  <a:extLst>
                    <a:ext uri="{FF2B5EF4-FFF2-40B4-BE49-F238E27FC236}">
                      <a16:creationId xmlns:a16="http://schemas.microsoft.com/office/drawing/2014/main" id="{CE9C434F-62DA-4E3D-B7DB-C03D0CD44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74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76" name="Oval 106">
                  <a:extLst>
                    <a:ext uri="{FF2B5EF4-FFF2-40B4-BE49-F238E27FC236}">
                      <a16:creationId xmlns:a16="http://schemas.microsoft.com/office/drawing/2014/main" id="{BE3B20CA-4BB7-451A-BB31-CF79953FB8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8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77" name="Oval 107">
                  <a:extLst>
                    <a:ext uri="{FF2B5EF4-FFF2-40B4-BE49-F238E27FC236}">
                      <a16:creationId xmlns:a16="http://schemas.microsoft.com/office/drawing/2014/main" id="{30C8D19F-5DB7-4974-A3D0-272FBA2A2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78" name="Oval 108">
                  <a:extLst>
                    <a:ext uri="{FF2B5EF4-FFF2-40B4-BE49-F238E27FC236}">
                      <a16:creationId xmlns:a16="http://schemas.microsoft.com/office/drawing/2014/main" id="{7D1C7AF3-9ED5-4CE5-8A96-5434E1AE2E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84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79" name="Oval 109">
                  <a:extLst>
                    <a:ext uri="{FF2B5EF4-FFF2-40B4-BE49-F238E27FC236}">
                      <a16:creationId xmlns:a16="http://schemas.microsoft.com/office/drawing/2014/main" id="{6FB01D8E-BFD0-42D6-930B-17BDF66DA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79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80" name="Oval 110">
                  <a:extLst>
                    <a:ext uri="{FF2B5EF4-FFF2-40B4-BE49-F238E27FC236}">
                      <a16:creationId xmlns:a16="http://schemas.microsoft.com/office/drawing/2014/main" id="{50697667-3B9F-4822-B081-10F2BD1B1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81" name="Oval 111">
                  <a:extLst>
                    <a:ext uri="{FF2B5EF4-FFF2-40B4-BE49-F238E27FC236}">
                      <a16:creationId xmlns:a16="http://schemas.microsoft.com/office/drawing/2014/main" id="{FA7C74B9-8ED0-41AA-9EE9-3644DF2B2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75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82" name="Oval 112">
                  <a:extLst>
                    <a:ext uri="{FF2B5EF4-FFF2-40B4-BE49-F238E27FC236}">
                      <a16:creationId xmlns:a16="http://schemas.microsoft.com/office/drawing/2014/main" id="{C9363BA4-B5E7-4A03-8CC3-294C3F020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80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83" name="Oval 113">
                  <a:extLst>
                    <a:ext uri="{FF2B5EF4-FFF2-40B4-BE49-F238E27FC236}">
                      <a16:creationId xmlns:a16="http://schemas.microsoft.com/office/drawing/2014/main" id="{E7E8413A-B5A6-46A7-A8D0-2FEA2CF50C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772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84" name="Oval 114">
                  <a:extLst>
                    <a:ext uri="{FF2B5EF4-FFF2-40B4-BE49-F238E27FC236}">
                      <a16:creationId xmlns:a16="http://schemas.microsoft.com/office/drawing/2014/main" id="{5DBCD4B9-7EAB-4C38-BFE3-DA3B75CC66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81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85" name="Oval 115">
                  <a:extLst>
                    <a:ext uri="{FF2B5EF4-FFF2-40B4-BE49-F238E27FC236}">
                      <a16:creationId xmlns:a16="http://schemas.microsoft.com/office/drawing/2014/main" id="{F030640B-75F0-4D8E-AB63-30FF1A73D6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849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86" name="Oval 116">
                  <a:extLst>
                    <a:ext uri="{FF2B5EF4-FFF2-40B4-BE49-F238E27FC236}">
                      <a16:creationId xmlns:a16="http://schemas.microsoft.com/office/drawing/2014/main" id="{F6327075-8DDD-41E6-AE12-CC4ADF6742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9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87" name="Oval 117">
                  <a:extLst>
                    <a:ext uri="{FF2B5EF4-FFF2-40B4-BE49-F238E27FC236}">
                      <a16:creationId xmlns:a16="http://schemas.microsoft.com/office/drawing/2014/main" id="{853C4E72-6AAE-4CB3-BE32-312C2B7082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8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88" name="Oval 118">
                  <a:extLst>
                    <a:ext uri="{FF2B5EF4-FFF2-40B4-BE49-F238E27FC236}">
                      <a16:creationId xmlns:a16="http://schemas.microsoft.com/office/drawing/2014/main" id="{77596A37-A41B-4028-ADB2-E314FF8D4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897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89" name="Oval 119">
                  <a:extLst>
                    <a:ext uri="{FF2B5EF4-FFF2-40B4-BE49-F238E27FC236}">
                      <a16:creationId xmlns:a16="http://schemas.microsoft.com/office/drawing/2014/main" id="{ADAB1E87-0266-4F30-9E3E-44888F1E3A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89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90" name="Oval 120">
                  <a:extLst>
                    <a:ext uri="{FF2B5EF4-FFF2-40B4-BE49-F238E27FC236}">
                      <a16:creationId xmlns:a16="http://schemas.microsoft.com/office/drawing/2014/main" id="{3567E3E8-0692-4A97-BA68-99AE76C04C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861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91" name="Oval 121">
                  <a:extLst>
                    <a:ext uri="{FF2B5EF4-FFF2-40B4-BE49-F238E27FC236}">
                      <a16:creationId xmlns:a16="http://schemas.microsoft.com/office/drawing/2014/main" id="{5C4B38D1-B71F-4A6B-A1D0-73F3A49A9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54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92" name="Oval 122">
                  <a:extLst>
                    <a:ext uri="{FF2B5EF4-FFF2-40B4-BE49-F238E27FC236}">
                      <a16:creationId xmlns:a16="http://schemas.microsoft.com/office/drawing/2014/main" id="{B61E4D6D-F9B2-4556-B6A3-F24C5FA512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7" y="1900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93" name="Oval 123">
                  <a:extLst>
                    <a:ext uri="{FF2B5EF4-FFF2-40B4-BE49-F238E27FC236}">
                      <a16:creationId xmlns:a16="http://schemas.microsoft.com/office/drawing/2014/main" id="{28C5DA36-2029-4DC8-B92C-5F93251618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4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94" name="Oval 124">
                  <a:extLst>
                    <a:ext uri="{FF2B5EF4-FFF2-40B4-BE49-F238E27FC236}">
                      <a16:creationId xmlns:a16="http://schemas.microsoft.com/office/drawing/2014/main" id="{A7AD1597-4D75-49F0-8643-97FCCE0C18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16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95" name="Oval 125">
                  <a:extLst>
                    <a:ext uri="{FF2B5EF4-FFF2-40B4-BE49-F238E27FC236}">
                      <a16:creationId xmlns:a16="http://schemas.microsoft.com/office/drawing/2014/main" id="{AA84EBAC-90B5-4774-A79C-957248DE3B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172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96" name="Oval 126">
                  <a:extLst>
                    <a:ext uri="{FF2B5EF4-FFF2-40B4-BE49-F238E27FC236}">
                      <a16:creationId xmlns:a16="http://schemas.microsoft.com/office/drawing/2014/main" id="{7427641E-E6D9-4ABA-9F40-AB1B2905D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16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97" name="Oval 127">
                  <a:extLst>
                    <a:ext uri="{FF2B5EF4-FFF2-40B4-BE49-F238E27FC236}">
                      <a16:creationId xmlns:a16="http://schemas.microsoft.com/office/drawing/2014/main" id="{2DAACF90-BB15-456B-822D-4095519B62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173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98" name="Oval 128">
                  <a:extLst>
                    <a:ext uri="{FF2B5EF4-FFF2-40B4-BE49-F238E27FC236}">
                      <a16:creationId xmlns:a16="http://schemas.microsoft.com/office/drawing/2014/main" id="{C7F2D727-CB2B-4951-BF36-9842AC58B6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73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99" name="Oval 129">
                  <a:extLst>
                    <a:ext uri="{FF2B5EF4-FFF2-40B4-BE49-F238E27FC236}">
                      <a16:creationId xmlns:a16="http://schemas.microsoft.com/office/drawing/2014/main" id="{B65FD2BE-3A2E-4C7F-A8AB-933F555FB1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169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00" name="Oval 130">
                  <a:extLst>
                    <a:ext uri="{FF2B5EF4-FFF2-40B4-BE49-F238E27FC236}">
                      <a16:creationId xmlns:a16="http://schemas.microsoft.com/office/drawing/2014/main" id="{DFE627AF-07F5-4625-B3BE-5CBAD154A4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167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01" name="Oval 131">
                  <a:extLst>
                    <a:ext uri="{FF2B5EF4-FFF2-40B4-BE49-F238E27FC236}">
                      <a16:creationId xmlns:a16="http://schemas.microsoft.com/office/drawing/2014/main" id="{ABEBD6D3-0EBE-44C8-BA0A-214055AEC8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74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02" name="Oval 132">
                  <a:extLst>
                    <a:ext uri="{FF2B5EF4-FFF2-40B4-BE49-F238E27FC236}">
                      <a16:creationId xmlns:a16="http://schemas.microsoft.com/office/drawing/2014/main" id="{406A1FC2-EB0E-4418-BC86-33F3560690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6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03" name="Oval 133">
                  <a:extLst>
                    <a:ext uri="{FF2B5EF4-FFF2-40B4-BE49-F238E27FC236}">
                      <a16:creationId xmlns:a16="http://schemas.microsoft.com/office/drawing/2014/main" id="{A87B88C9-0005-4546-87D8-DB00DA00BE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819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04" name="Oval 134">
                  <a:extLst>
                    <a:ext uri="{FF2B5EF4-FFF2-40B4-BE49-F238E27FC236}">
                      <a16:creationId xmlns:a16="http://schemas.microsoft.com/office/drawing/2014/main" id="{25FF5469-735F-4C23-982C-42666E6CB3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05" name="Oval 135">
                  <a:extLst>
                    <a:ext uri="{FF2B5EF4-FFF2-40B4-BE49-F238E27FC236}">
                      <a16:creationId xmlns:a16="http://schemas.microsoft.com/office/drawing/2014/main" id="{155890E4-6C2A-4B90-8228-79C4ACCD2B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17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06" name="Oval 136">
                  <a:extLst>
                    <a:ext uri="{FF2B5EF4-FFF2-40B4-BE49-F238E27FC236}">
                      <a16:creationId xmlns:a16="http://schemas.microsoft.com/office/drawing/2014/main" id="{EC3F80E2-BAA5-4F0B-A805-764CFE0986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07" name="Oval 137">
                  <a:extLst>
                    <a:ext uri="{FF2B5EF4-FFF2-40B4-BE49-F238E27FC236}">
                      <a16:creationId xmlns:a16="http://schemas.microsoft.com/office/drawing/2014/main" id="{FD5E6729-E316-4292-81A7-2FB2FFEF22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1735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08" name="Oval 138">
                  <a:extLst>
                    <a:ext uri="{FF2B5EF4-FFF2-40B4-BE49-F238E27FC236}">
                      <a16:creationId xmlns:a16="http://schemas.microsoft.com/office/drawing/2014/main" id="{8B6878F0-642F-48AE-96D6-6A910A7166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09" name="Oval 139">
                  <a:extLst>
                    <a:ext uri="{FF2B5EF4-FFF2-40B4-BE49-F238E27FC236}">
                      <a16:creationId xmlns:a16="http://schemas.microsoft.com/office/drawing/2014/main" id="{E40AE0F2-2903-4C33-977D-CEBBF802D8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5" y="178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10" name="Oval 140">
                  <a:extLst>
                    <a:ext uri="{FF2B5EF4-FFF2-40B4-BE49-F238E27FC236}">
                      <a16:creationId xmlns:a16="http://schemas.microsoft.com/office/drawing/2014/main" id="{A3BA8C24-5D82-4ADF-8B40-AFDE2BB22E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85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11" name="Oval 141">
                  <a:extLst>
                    <a:ext uri="{FF2B5EF4-FFF2-40B4-BE49-F238E27FC236}">
                      <a16:creationId xmlns:a16="http://schemas.microsoft.com/office/drawing/2014/main" id="{BF6D1191-C088-4B0A-A778-F64295D320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8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12" name="Oval 142">
                  <a:extLst>
                    <a:ext uri="{FF2B5EF4-FFF2-40B4-BE49-F238E27FC236}">
                      <a16:creationId xmlns:a16="http://schemas.microsoft.com/office/drawing/2014/main" id="{F10939E0-5189-4CA4-B58B-7018CC271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18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13" name="Oval 143">
                  <a:extLst>
                    <a:ext uri="{FF2B5EF4-FFF2-40B4-BE49-F238E27FC236}">
                      <a16:creationId xmlns:a16="http://schemas.microsoft.com/office/drawing/2014/main" id="{3A62BE21-7396-4DA0-94AA-33CBBD831C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3" y="19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14" name="Oval 144">
                  <a:extLst>
                    <a:ext uri="{FF2B5EF4-FFF2-40B4-BE49-F238E27FC236}">
                      <a16:creationId xmlns:a16="http://schemas.microsoft.com/office/drawing/2014/main" id="{409CD0C3-71D3-4550-A803-16017E7779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1895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15" name="Oval 145">
                  <a:extLst>
                    <a:ext uri="{FF2B5EF4-FFF2-40B4-BE49-F238E27FC236}">
                      <a16:creationId xmlns:a16="http://schemas.microsoft.com/office/drawing/2014/main" id="{D4CC4C22-B6E7-4FC6-A020-E74D9BD0F5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3" y="186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16" name="Oval 146">
                  <a:extLst>
                    <a:ext uri="{FF2B5EF4-FFF2-40B4-BE49-F238E27FC236}">
                      <a16:creationId xmlns:a16="http://schemas.microsoft.com/office/drawing/2014/main" id="{1F0A82F0-BD96-4A01-8848-FE67878AC9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87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17" name="Oval 147">
                  <a:extLst>
                    <a:ext uri="{FF2B5EF4-FFF2-40B4-BE49-F238E27FC236}">
                      <a16:creationId xmlns:a16="http://schemas.microsoft.com/office/drawing/2014/main" id="{133D7532-CEC0-4827-B592-18699D6B2F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891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18" name="Oval 148">
                  <a:extLst>
                    <a:ext uri="{FF2B5EF4-FFF2-40B4-BE49-F238E27FC236}">
                      <a16:creationId xmlns:a16="http://schemas.microsoft.com/office/drawing/2014/main" id="{B0FCCD97-1D30-4139-B24C-959B9551BE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82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19" name="Oval 149">
                  <a:extLst>
                    <a:ext uri="{FF2B5EF4-FFF2-40B4-BE49-F238E27FC236}">
                      <a16:creationId xmlns:a16="http://schemas.microsoft.com/office/drawing/2014/main" id="{2F5C028D-4ED0-47B3-A32E-2A3231D5ED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16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20" name="Oval 150">
                  <a:extLst>
                    <a:ext uri="{FF2B5EF4-FFF2-40B4-BE49-F238E27FC236}">
                      <a16:creationId xmlns:a16="http://schemas.microsoft.com/office/drawing/2014/main" id="{69CE73BE-1B2E-4DBF-8085-8A0125B1CD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174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21" name="Oval 151">
                  <a:extLst>
                    <a:ext uri="{FF2B5EF4-FFF2-40B4-BE49-F238E27FC236}">
                      <a16:creationId xmlns:a16="http://schemas.microsoft.com/office/drawing/2014/main" id="{95E6B6DB-BF31-489B-948B-98F695508D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2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22" name="Oval 152">
                  <a:extLst>
                    <a:ext uri="{FF2B5EF4-FFF2-40B4-BE49-F238E27FC236}">
                      <a16:creationId xmlns:a16="http://schemas.microsoft.com/office/drawing/2014/main" id="{C3AAFD18-2752-4145-8B66-C692F5E468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168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23" name="Oval 153">
                  <a:extLst>
                    <a:ext uri="{FF2B5EF4-FFF2-40B4-BE49-F238E27FC236}">
                      <a16:creationId xmlns:a16="http://schemas.microsoft.com/office/drawing/2014/main" id="{6CBA51E0-09F7-4524-AD1F-7C3FD0B26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0" y="17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24" name="Oval 154">
                  <a:extLst>
                    <a:ext uri="{FF2B5EF4-FFF2-40B4-BE49-F238E27FC236}">
                      <a16:creationId xmlns:a16="http://schemas.microsoft.com/office/drawing/2014/main" id="{538F7463-C5A9-46E9-8855-ACDE762A92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0" y="166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25" name="Oval 155">
                  <a:extLst>
                    <a:ext uri="{FF2B5EF4-FFF2-40B4-BE49-F238E27FC236}">
                      <a16:creationId xmlns:a16="http://schemas.microsoft.com/office/drawing/2014/main" id="{553FCA2E-9524-4D5F-815C-C563D6F505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7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26" name="Oval 156">
                  <a:extLst>
                    <a:ext uri="{FF2B5EF4-FFF2-40B4-BE49-F238E27FC236}">
                      <a16:creationId xmlns:a16="http://schemas.microsoft.com/office/drawing/2014/main" id="{405C2045-C453-420D-A338-6E4E6B0B01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172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27" name="Freeform 157">
                  <a:extLst>
                    <a:ext uri="{FF2B5EF4-FFF2-40B4-BE49-F238E27FC236}">
                      <a16:creationId xmlns:a16="http://schemas.microsoft.com/office/drawing/2014/main" id="{318587EE-AF2B-404B-89EE-A0868BF12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1677"/>
                  <a:ext cx="27" cy="16"/>
                </a:xfrm>
                <a:custGeom>
                  <a:avLst/>
                  <a:gdLst>
                    <a:gd name="T0" fmla="*/ 0 w 15"/>
                    <a:gd name="T1" fmla="*/ 0 h 9"/>
                    <a:gd name="T2" fmla="*/ 0 w 15"/>
                    <a:gd name="T3" fmla="*/ 1 h 9"/>
                    <a:gd name="T4" fmla="*/ 8 w 15"/>
                    <a:gd name="T5" fmla="*/ 9 h 9"/>
                    <a:gd name="T6" fmla="*/ 15 w 15"/>
                    <a:gd name="T7" fmla="*/ 4 h 9"/>
                    <a:gd name="T8" fmla="*/ 0 w 1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9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9"/>
                        <a:pt x="8" y="9"/>
                      </a:cubicBezTo>
                      <a:cubicBezTo>
                        <a:pt x="11" y="9"/>
                        <a:pt x="14" y="7"/>
                        <a:pt x="15" y="4"/>
                      </a:cubicBezTo>
                      <a:cubicBezTo>
                        <a:pt x="10" y="3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28" name="Freeform 158">
                  <a:extLst>
                    <a:ext uri="{FF2B5EF4-FFF2-40B4-BE49-F238E27FC236}">
                      <a16:creationId xmlns:a16="http://schemas.microsoft.com/office/drawing/2014/main" id="{9EB6E7FA-0532-4215-B6D1-C66CB8F60F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" y="1746"/>
                  <a:ext cx="29" cy="28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8 h 16"/>
                    <a:gd name="T4" fmla="*/ 8 w 16"/>
                    <a:gd name="T5" fmla="*/ 16 h 16"/>
                    <a:gd name="T6" fmla="*/ 8 w 16"/>
                    <a:gd name="T7" fmla="*/ 16 h 16"/>
                    <a:gd name="T8" fmla="*/ 10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4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29" name="Freeform 159">
                  <a:extLst>
                    <a:ext uri="{FF2B5EF4-FFF2-40B4-BE49-F238E27FC236}">
                      <a16:creationId xmlns:a16="http://schemas.microsoft.com/office/drawing/2014/main" id="{C9C5A4C8-00BF-4BE1-85B7-5E6335C20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698"/>
                  <a:ext cx="5" cy="2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30" name="Freeform 160">
                  <a:extLst>
                    <a:ext uri="{FF2B5EF4-FFF2-40B4-BE49-F238E27FC236}">
                      <a16:creationId xmlns:a16="http://schemas.microsoft.com/office/drawing/2014/main" id="{1CFE2EBF-0F67-4D2F-B421-770F03DF6B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" y="1780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7 w 18"/>
                    <a:gd name="T5" fmla="*/ 17 h 17"/>
                    <a:gd name="T6" fmla="*/ 16 w 18"/>
                    <a:gd name="T7" fmla="*/ 14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3" y="16"/>
                        <a:pt x="7" y="17"/>
                      </a:cubicBezTo>
                      <a:cubicBezTo>
                        <a:pt x="10" y="16"/>
                        <a:pt x="13" y="15"/>
                        <a:pt x="16" y="14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31" name="Oval 161">
                  <a:extLst>
                    <a:ext uri="{FF2B5EF4-FFF2-40B4-BE49-F238E27FC236}">
                      <a16:creationId xmlns:a16="http://schemas.microsoft.com/office/drawing/2014/main" id="{4EF9428D-47FE-43B1-95BC-AC0A848BF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32" name="Freeform 162">
                  <a:extLst>
                    <a:ext uri="{FF2B5EF4-FFF2-40B4-BE49-F238E27FC236}">
                      <a16:creationId xmlns:a16="http://schemas.microsoft.com/office/drawing/2014/main" id="{EED44630-A7D1-4183-B16F-D2417D719C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" y="1748"/>
                  <a:ext cx="32" cy="19"/>
                </a:xfrm>
                <a:custGeom>
                  <a:avLst/>
                  <a:gdLst>
                    <a:gd name="T0" fmla="*/ 9 w 18"/>
                    <a:gd name="T1" fmla="*/ 0 h 11"/>
                    <a:gd name="T2" fmla="*/ 0 w 18"/>
                    <a:gd name="T3" fmla="*/ 9 h 11"/>
                    <a:gd name="T4" fmla="*/ 0 w 18"/>
                    <a:gd name="T5" fmla="*/ 11 h 11"/>
                    <a:gd name="T6" fmla="*/ 18 w 18"/>
                    <a:gd name="T7" fmla="*/ 8 h 11"/>
                    <a:gd name="T8" fmla="*/ 9 w 18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6" y="10"/>
                        <a:pt x="12" y="9"/>
                        <a:pt x="18" y="8"/>
                      </a:cubicBezTo>
                      <a:cubicBezTo>
                        <a:pt x="17" y="4"/>
                        <a:pt x="13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33" name="Oval 163">
                  <a:extLst>
                    <a:ext uri="{FF2B5EF4-FFF2-40B4-BE49-F238E27FC236}">
                      <a16:creationId xmlns:a16="http://schemas.microsoft.com/office/drawing/2014/main" id="{2363F761-7DFA-43D4-80BE-575223D90B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5" y="173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34" name="Freeform 164">
                  <a:extLst>
                    <a:ext uri="{FF2B5EF4-FFF2-40B4-BE49-F238E27FC236}">
                      <a16:creationId xmlns:a16="http://schemas.microsoft.com/office/drawing/2014/main" id="{3AE149DF-E65E-45A9-AE26-105D3E1E4D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774"/>
                  <a:ext cx="26" cy="16"/>
                </a:xfrm>
                <a:custGeom>
                  <a:avLst/>
                  <a:gdLst>
                    <a:gd name="T0" fmla="*/ 8 w 15"/>
                    <a:gd name="T1" fmla="*/ 0 h 9"/>
                    <a:gd name="T2" fmla="*/ 0 w 15"/>
                    <a:gd name="T3" fmla="*/ 8 h 9"/>
                    <a:gd name="T4" fmla="*/ 0 w 15"/>
                    <a:gd name="T5" fmla="*/ 9 h 9"/>
                    <a:gd name="T6" fmla="*/ 1 w 15"/>
                    <a:gd name="T7" fmla="*/ 9 h 9"/>
                    <a:gd name="T8" fmla="*/ 15 w 15"/>
                    <a:gd name="T9" fmla="*/ 6 h 9"/>
                    <a:gd name="T10" fmla="*/ 8 w 1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8" y="0"/>
                      </a:move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1" y="9"/>
                      </a:cubicBezTo>
                      <a:cubicBezTo>
                        <a:pt x="6" y="8"/>
                        <a:pt x="10" y="7"/>
                        <a:pt x="15" y="6"/>
                      </a:cubicBezTo>
                      <a:cubicBezTo>
                        <a:pt x="14" y="2"/>
                        <a:pt x="11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35" name="Freeform 165">
                  <a:extLst>
                    <a:ext uri="{FF2B5EF4-FFF2-40B4-BE49-F238E27FC236}">
                      <a16:creationId xmlns:a16="http://schemas.microsoft.com/office/drawing/2014/main" id="{7E69D2F8-A9F6-4783-9BA7-615C2C87ED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1833"/>
                  <a:ext cx="25" cy="19"/>
                </a:xfrm>
                <a:custGeom>
                  <a:avLst/>
                  <a:gdLst>
                    <a:gd name="T0" fmla="*/ 7 w 14"/>
                    <a:gd name="T1" fmla="*/ 0 h 11"/>
                    <a:gd name="T2" fmla="*/ 0 w 14"/>
                    <a:gd name="T3" fmla="*/ 7 h 11"/>
                    <a:gd name="T4" fmla="*/ 1 w 14"/>
                    <a:gd name="T5" fmla="*/ 11 h 11"/>
                    <a:gd name="T6" fmla="*/ 14 w 14"/>
                    <a:gd name="T7" fmla="*/ 4 h 11"/>
                    <a:gd name="T8" fmla="*/ 7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5" y="8"/>
                        <a:pt x="9" y="6"/>
                        <a:pt x="14" y="4"/>
                      </a:cubicBezTo>
                      <a:cubicBezTo>
                        <a:pt x="13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36" name="Freeform 166">
                  <a:extLst>
                    <a:ext uri="{FF2B5EF4-FFF2-40B4-BE49-F238E27FC236}">
                      <a16:creationId xmlns:a16="http://schemas.microsoft.com/office/drawing/2014/main" id="{7571D4CC-57DC-4FB2-A724-FFE70FC5B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" y="126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37" name="Freeform 167">
                  <a:extLst>
                    <a:ext uri="{FF2B5EF4-FFF2-40B4-BE49-F238E27FC236}">
                      <a16:creationId xmlns:a16="http://schemas.microsoft.com/office/drawing/2014/main" id="{F956E960-C2A5-49CF-8E99-4CD3E749AE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" y="1287"/>
                  <a:ext cx="28" cy="30"/>
                </a:xfrm>
                <a:custGeom>
                  <a:avLst/>
                  <a:gdLst>
                    <a:gd name="T0" fmla="*/ 7 w 16"/>
                    <a:gd name="T1" fmla="*/ 0 h 17"/>
                    <a:gd name="T2" fmla="*/ 0 w 16"/>
                    <a:gd name="T3" fmla="*/ 3 h 17"/>
                    <a:gd name="T4" fmla="*/ 10 w 16"/>
                    <a:gd name="T5" fmla="*/ 17 h 17"/>
                    <a:gd name="T6" fmla="*/ 16 w 16"/>
                    <a:gd name="T7" fmla="*/ 9 h 17"/>
                    <a:gd name="T8" fmla="*/ 7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7" y="0"/>
                      </a:move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3" y="8"/>
                        <a:pt x="6" y="13"/>
                        <a:pt x="10" y="17"/>
                      </a:cubicBezTo>
                      <a:cubicBezTo>
                        <a:pt x="13" y="16"/>
                        <a:pt x="16" y="13"/>
                        <a:pt x="16" y="9"/>
                      </a:cubicBezTo>
                      <a:cubicBezTo>
                        <a:pt x="16" y="4"/>
                        <a:pt x="12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38" name="Freeform 168">
                  <a:extLst>
                    <a:ext uri="{FF2B5EF4-FFF2-40B4-BE49-F238E27FC236}">
                      <a16:creationId xmlns:a16="http://schemas.microsoft.com/office/drawing/2014/main" id="{00F42BD4-1025-4F2B-A0D7-4F1FB8833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" y="1299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5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2" y="10"/>
                        <a:pt x="15" y="8"/>
                        <a:pt x="17" y="5"/>
                      </a:cubicBezTo>
                      <a:cubicBezTo>
                        <a:pt x="11" y="3"/>
                        <a:pt x="5" y="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39" name="Oval 169">
                  <a:extLst>
                    <a:ext uri="{FF2B5EF4-FFF2-40B4-BE49-F238E27FC236}">
                      <a16:creationId xmlns:a16="http://schemas.microsoft.com/office/drawing/2014/main" id="{DA421871-42BB-4D79-9158-99326D28A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37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40" name="Oval 170">
                  <a:extLst>
                    <a:ext uri="{FF2B5EF4-FFF2-40B4-BE49-F238E27FC236}">
                      <a16:creationId xmlns:a16="http://schemas.microsoft.com/office/drawing/2014/main" id="{770745CE-3761-4120-B886-59618CF296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32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41" name="Oval 171">
                  <a:extLst>
                    <a:ext uri="{FF2B5EF4-FFF2-40B4-BE49-F238E27FC236}">
                      <a16:creationId xmlns:a16="http://schemas.microsoft.com/office/drawing/2014/main" id="{2211424E-6360-4682-8D9B-0B6F6DFB4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42" name="Oval 172">
                  <a:extLst>
                    <a:ext uri="{FF2B5EF4-FFF2-40B4-BE49-F238E27FC236}">
                      <a16:creationId xmlns:a16="http://schemas.microsoft.com/office/drawing/2014/main" id="{17582B9C-D38B-47C7-9460-DF025DC672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35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43" name="Oval 173">
                  <a:extLst>
                    <a:ext uri="{FF2B5EF4-FFF2-40B4-BE49-F238E27FC236}">
                      <a16:creationId xmlns:a16="http://schemas.microsoft.com/office/drawing/2014/main" id="{BDA92FFD-A2E8-4ECB-B2BD-6B58DF8922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44" name="Oval 174">
                  <a:extLst>
                    <a:ext uri="{FF2B5EF4-FFF2-40B4-BE49-F238E27FC236}">
                      <a16:creationId xmlns:a16="http://schemas.microsoft.com/office/drawing/2014/main" id="{1AC76DAC-C835-4970-8F9D-0162ABF97A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39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45" name="Oval 175">
                  <a:extLst>
                    <a:ext uri="{FF2B5EF4-FFF2-40B4-BE49-F238E27FC236}">
                      <a16:creationId xmlns:a16="http://schemas.microsoft.com/office/drawing/2014/main" id="{DE315794-1592-450C-BFF5-3E477352C7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46" name="Oval 176">
                  <a:extLst>
                    <a:ext uri="{FF2B5EF4-FFF2-40B4-BE49-F238E27FC236}">
                      <a16:creationId xmlns:a16="http://schemas.microsoft.com/office/drawing/2014/main" id="{707F2E42-654D-4B79-AA76-5BA233B68B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47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47" name="Oval 177">
                  <a:extLst>
                    <a:ext uri="{FF2B5EF4-FFF2-40B4-BE49-F238E27FC236}">
                      <a16:creationId xmlns:a16="http://schemas.microsoft.com/office/drawing/2014/main" id="{B963BED7-CFC0-4DE8-98F9-E663754DCF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47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48" name="Oval 178">
                  <a:extLst>
                    <a:ext uri="{FF2B5EF4-FFF2-40B4-BE49-F238E27FC236}">
                      <a16:creationId xmlns:a16="http://schemas.microsoft.com/office/drawing/2014/main" id="{A8D89ACD-687F-4FBB-BEA8-8B2E7FF104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2" y="142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49" name="Oval 179">
                  <a:extLst>
                    <a:ext uri="{FF2B5EF4-FFF2-40B4-BE49-F238E27FC236}">
                      <a16:creationId xmlns:a16="http://schemas.microsoft.com/office/drawing/2014/main" id="{524682A7-BDAC-4CA7-9A67-AB63F0FC17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49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50" name="Oval 180">
                  <a:extLst>
                    <a:ext uri="{FF2B5EF4-FFF2-40B4-BE49-F238E27FC236}">
                      <a16:creationId xmlns:a16="http://schemas.microsoft.com/office/drawing/2014/main" id="{34C0A0DA-3D07-4CF2-80A9-D8EEADF5D9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42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51" name="Oval 181">
                  <a:extLst>
                    <a:ext uri="{FF2B5EF4-FFF2-40B4-BE49-F238E27FC236}">
                      <a16:creationId xmlns:a16="http://schemas.microsoft.com/office/drawing/2014/main" id="{23BD4580-CEC8-47C8-ABFE-DFE6FC4A8B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305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52" name="Oval 182">
                  <a:extLst>
                    <a:ext uri="{FF2B5EF4-FFF2-40B4-BE49-F238E27FC236}">
                      <a16:creationId xmlns:a16="http://schemas.microsoft.com/office/drawing/2014/main" id="{0CC12A55-A75C-40F7-ABEA-C7621EB114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2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53" name="Oval 183">
                  <a:extLst>
                    <a:ext uri="{FF2B5EF4-FFF2-40B4-BE49-F238E27FC236}">
                      <a16:creationId xmlns:a16="http://schemas.microsoft.com/office/drawing/2014/main" id="{351A3845-75A7-4564-89D2-56C02A6DEB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31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54" name="Freeform 184">
                  <a:extLst>
                    <a:ext uri="{FF2B5EF4-FFF2-40B4-BE49-F238E27FC236}">
                      <a16:creationId xmlns:a16="http://schemas.microsoft.com/office/drawing/2014/main" id="{707741F4-D661-4F1E-926C-C87B404CCE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285"/>
                  <a:ext cx="27" cy="20"/>
                </a:xfrm>
                <a:custGeom>
                  <a:avLst/>
                  <a:gdLst>
                    <a:gd name="T0" fmla="*/ 14 w 15"/>
                    <a:gd name="T1" fmla="*/ 0 h 11"/>
                    <a:gd name="T2" fmla="*/ 0 w 15"/>
                    <a:gd name="T3" fmla="*/ 9 h 11"/>
                    <a:gd name="T4" fmla="*/ 6 w 15"/>
                    <a:gd name="T5" fmla="*/ 11 h 11"/>
                    <a:gd name="T6" fmla="*/ 15 w 15"/>
                    <a:gd name="T7" fmla="*/ 2 h 11"/>
                    <a:gd name="T8" fmla="*/ 14 w 1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4" y="0"/>
                      </a:moveTo>
                      <a:cubicBezTo>
                        <a:pt x="10" y="4"/>
                        <a:pt x="5" y="7"/>
                        <a:pt x="0" y="9"/>
                      </a:cubicBezTo>
                      <a:cubicBezTo>
                        <a:pt x="1" y="10"/>
                        <a:pt x="3" y="11"/>
                        <a:pt x="6" y="11"/>
                      </a:cubicBezTo>
                      <a:cubicBezTo>
                        <a:pt x="11" y="11"/>
                        <a:pt x="15" y="7"/>
                        <a:pt x="15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55" name="Oval 185">
                  <a:extLst>
                    <a:ext uri="{FF2B5EF4-FFF2-40B4-BE49-F238E27FC236}">
                      <a16:creationId xmlns:a16="http://schemas.microsoft.com/office/drawing/2014/main" id="{ED7C2C3B-F4C9-458B-8ABD-6A8F3846D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25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56" name="Oval 186">
                  <a:extLst>
                    <a:ext uri="{FF2B5EF4-FFF2-40B4-BE49-F238E27FC236}">
                      <a16:creationId xmlns:a16="http://schemas.microsoft.com/office/drawing/2014/main" id="{70C7BC0F-DDDF-4618-8A3B-78D9FFFB6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32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57" name="Oval 187">
                  <a:extLst>
                    <a:ext uri="{FF2B5EF4-FFF2-40B4-BE49-F238E27FC236}">
                      <a16:creationId xmlns:a16="http://schemas.microsoft.com/office/drawing/2014/main" id="{7B87D4A5-4379-4692-9C81-B491442273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26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58" name="Freeform 188">
                  <a:extLst>
                    <a:ext uri="{FF2B5EF4-FFF2-40B4-BE49-F238E27FC236}">
                      <a16:creationId xmlns:a16="http://schemas.microsoft.com/office/drawing/2014/main" id="{01C8CCDB-A3B0-465C-A61A-3BA77E3AAA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1363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3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3" y="10"/>
                        <a:pt x="17" y="7"/>
                        <a:pt x="17" y="3"/>
                      </a:cubicBezTo>
                      <a:cubicBezTo>
                        <a:pt x="11" y="2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59" name="Freeform 189">
                  <a:extLst>
                    <a:ext uri="{FF2B5EF4-FFF2-40B4-BE49-F238E27FC236}">
                      <a16:creationId xmlns:a16="http://schemas.microsoft.com/office/drawing/2014/main" id="{4C8C60B7-52EB-4775-AF0E-8814F11D5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1352"/>
                  <a:ext cx="10" cy="4"/>
                </a:xfrm>
                <a:custGeom>
                  <a:avLst/>
                  <a:gdLst>
                    <a:gd name="T0" fmla="*/ 0 w 6"/>
                    <a:gd name="T1" fmla="*/ 0 h 2"/>
                    <a:gd name="T2" fmla="*/ 5 w 6"/>
                    <a:gd name="T3" fmla="*/ 2 h 2"/>
                    <a:gd name="T4" fmla="*/ 6 w 6"/>
                    <a:gd name="T5" fmla="*/ 2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1" y="1"/>
                        <a:pt x="3" y="2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60" name="Oval 190">
                  <a:extLst>
                    <a:ext uri="{FF2B5EF4-FFF2-40B4-BE49-F238E27FC236}">
                      <a16:creationId xmlns:a16="http://schemas.microsoft.com/office/drawing/2014/main" id="{9D7D9B99-2862-48EE-B42C-B4761C8970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40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61" name="Oval 191">
                  <a:extLst>
                    <a:ext uri="{FF2B5EF4-FFF2-40B4-BE49-F238E27FC236}">
                      <a16:creationId xmlns:a16="http://schemas.microsoft.com/office/drawing/2014/main" id="{E29C61E9-E450-4FAD-9B0B-F07916DB2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62" name="Oval 192">
                  <a:extLst>
                    <a:ext uri="{FF2B5EF4-FFF2-40B4-BE49-F238E27FC236}">
                      <a16:creationId xmlns:a16="http://schemas.microsoft.com/office/drawing/2014/main" id="{7C35DF4C-03DC-4208-90F4-1A560C661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43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63" name="Oval 193">
                  <a:extLst>
                    <a:ext uri="{FF2B5EF4-FFF2-40B4-BE49-F238E27FC236}">
                      <a16:creationId xmlns:a16="http://schemas.microsoft.com/office/drawing/2014/main" id="{BED9ED92-E168-4BBA-AF9B-7E96E2435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38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64" name="Oval 194">
                  <a:extLst>
                    <a:ext uri="{FF2B5EF4-FFF2-40B4-BE49-F238E27FC236}">
                      <a16:creationId xmlns:a16="http://schemas.microsoft.com/office/drawing/2014/main" id="{95591207-7939-461E-99CC-07CA4C0892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37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65" name="Oval 195">
                  <a:extLst>
                    <a:ext uri="{FF2B5EF4-FFF2-40B4-BE49-F238E27FC236}">
                      <a16:creationId xmlns:a16="http://schemas.microsoft.com/office/drawing/2014/main" id="{1ED7D179-E4C0-4715-A5F4-DF782057D2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349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66" name="Oval 196">
                  <a:extLst>
                    <a:ext uri="{FF2B5EF4-FFF2-40B4-BE49-F238E27FC236}">
                      <a16:creationId xmlns:a16="http://schemas.microsoft.com/office/drawing/2014/main" id="{184898A8-7E33-4915-86EC-FA14C4B97C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40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67" name="Oval 197">
                  <a:extLst>
                    <a:ext uri="{FF2B5EF4-FFF2-40B4-BE49-F238E27FC236}">
                      <a16:creationId xmlns:a16="http://schemas.microsoft.com/office/drawing/2014/main" id="{CF1E2BE0-3D99-4FA4-8DBD-EFE52EDAE6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36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68" name="Oval 198">
                  <a:extLst>
                    <a:ext uri="{FF2B5EF4-FFF2-40B4-BE49-F238E27FC236}">
                      <a16:creationId xmlns:a16="http://schemas.microsoft.com/office/drawing/2014/main" id="{D9920F4B-7731-4D19-A5AB-E9741FC42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41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69" name="Oval 199">
                  <a:extLst>
                    <a:ext uri="{FF2B5EF4-FFF2-40B4-BE49-F238E27FC236}">
                      <a16:creationId xmlns:a16="http://schemas.microsoft.com/office/drawing/2014/main" id="{FB6430DE-B3B3-47B8-BE5D-47BD81B05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439"/>
                  <a:ext cx="24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70" name="Oval 200">
                  <a:extLst>
                    <a:ext uri="{FF2B5EF4-FFF2-40B4-BE49-F238E27FC236}">
                      <a16:creationId xmlns:a16="http://schemas.microsoft.com/office/drawing/2014/main" id="{608FBAF4-97DC-4961-8CEC-C7EBD78F1F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49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71" name="Oval 201">
                  <a:extLst>
                    <a:ext uri="{FF2B5EF4-FFF2-40B4-BE49-F238E27FC236}">
                      <a16:creationId xmlns:a16="http://schemas.microsoft.com/office/drawing/2014/main" id="{FE739E41-AA55-4359-9598-EA1075F186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443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72" name="Oval 202">
                  <a:extLst>
                    <a:ext uri="{FF2B5EF4-FFF2-40B4-BE49-F238E27FC236}">
                      <a16:creationId xmlns:a16="http://schemas.microsoft.com/office/drawing/2014/main" id="{8380B3AD-6C31-450F-875E-F3CB122003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73" name="Oval 203">
                  <a:extLst>
                    <a:ext uri="{FF2B5EF4-FFF2-40B4-BE49-F238E27FC236}">
                      <a16:creationId xmlns:a16="http://schemas.microsoft.com/office/drawing/2014/main" id="{411FDE1B-6E4B-4B52-A3DD-A17F3D212D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74" name="Oval 204">
                  <a:extLst>
                    <a:ext uri="{FF2B5EF4-FFF2-40B4-BE49-F238E27FC236}">
                      <a16:creationId xmlns:a16="http://schemas.microsoft.com/office/drawing/2014/main" id="{657ED613-73BB-4935-A56A-34C345E7EE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4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#9Slide03 AllRoundGothic" panose="020B0703020202020104" pitchFamily="34" charset="0"/>
                    <a:ea typeface="字魂36号-正文宋楷" panose="02000000000000000000" pitchFamily="2" charset="-122"/>
                  </a:endParaRPr>
                </a:p>
              </p:txBody>
            </p:sp>
          </p:grpSp>
          <p:sp>
            <p:nvSpPr>
              <p:cNvPr id="1374" name="Freeform 255">
                <a:extLst>
                  <a:ext uri="{FF2B5EF4-FFF2-40B4-BE49-F238E27FC236}">
                    <a16:creationId xmlns:a16="http://schemas.microsoft.com/office/drawing/2014/main" id="{BD8CBF7A-8D43-4EDD-BE79-47462A872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1347787"/>
                <a:ext cx="2711450" cy="2751138"/>
              </a:xfrm>
              <a:custGeom>
                <a:avLst/>
                <a:gdLst>
                  <a:gd name="T0" fmla="*/ 368 w 964"/>
                  <a:gd name="T1" fmla="*/ 27 h 978"/>
                  <a:gd name="T2" fmla="*/ 360 w 964"/>
                  <a:gd name="T3" fmla="*/ 281 h 978"/>
                  <a:gd name="T4" fmla="*/ 173 w 964"/>
                  <a:gd name="T5" fmla="*/ 259 h 978"/>
                  <a:gd name="T6" fmla="*/ 162 w 964"/>
                  <a:gd name="T7" fmla="*/ 351 h 978"/>
                  <a:gd name="T8" fmla="*/ 149 w 964"/>
                  <a:gd name="T9" fmla="*/ 464 h 978"/>
                  <a:gd name="T10" fmla="*/ 113 w 964"/>
                  <a:gd name="T11" fmla="*/ 552 h 978"/>
                  <a:gd name="T12" fmla="*/ 191 w 964"/>
                  <a:gd name="T13" fmla="*/ 657 h 978"/>
                  <a:gd name="T14" fmla="*/ 81 w 964"/>
                  <a:gd name="T15" fmla="*/ 807 h 978"/>
                  <a:gd name="T16" fmla="*/ 330 w 964"/>
                  <a:gd name="T17" fmla="*/ 975 h 978"/>
                  <a:gd name="T18" fmla="*/ 468 w 964"/>
                  <a:gd name="T19" fmla="*/ 807 h 978"/>
                  <a:gd name="T20" fmla="*/ 629 w 964"/>
                  <a:gd name="T21" fmla="*/ 971 h 978"/>
                  <a:gd name="T22" fmla="*/ 633 w 964"/>
                  <a:gd name="T23" fmla="*/ 764 h 978"/>
                  <a:gd name="T24" fmla="*/ 780 w 964"/>
                  <a:gd name="T25" fmla="*/ 773 h 978"/>
                  <a:gd name="T26" fmla="*/ 825 w 964"/>
                  <a:gd name="T27" fmla="*/ 737 h 978"/>
                  <a:gd name="T28" fmla="*/ 790 w 964"/>
                  <a:gd name="T29" fmla="*/ 554 h 978"/>
                  <a:gd name="T30" fmla="*/ 963 w 964"/>
                  <a:gd name="T31" fmla="*/ 509 h 978"/>
                  <a:gd name="T32" fmla="*/ 744 w 964"/>
                  <a:gd name="T33" fmla="*/ 422 h 978"/>
                  <a:gd name="T34" fmla="*/ 903 w 964"/>
                  <a:gd name="T35" fmla="*/ 261 h 978"/>
                  <a:gd name="T36" fmla="*/ 803 w 964"/>
                  <a:gd name="T37" fmla="*/ 264 h 978"/>
                  <a:gd name="T38" fmla="*/ 619 w 964"/>
                  <a:gd name="T39" fmla="*/ 192 h 978"/>
                  <a:gd name="T40" fmla="*/ 602 w 964"/>
                  <a:gd name="T41" fmla="*/ 63 h 978"/>
                  <a:gd name="T42" fmla="*/ 488 w 964"/>
                  <a:gd name="T43" fmla="*/ 258 h 978"/>
                  <a:gd name="T44" fmla="*/ 606 w 964"/>
                  <a:gd name="T45" fmla="*/ 69 h 978"/>
                  <a:gd name="T46" fmla="*/ 628 w 964"/>
                  <a:gd name="T47" fmla="*/ 92 h 978"/>
                  <a:gd name="T48" fmla="*/ 747 w 964"/>
                  <a:gd name="T49" fmla="*/ 294 h 978"/>
                  <a:gd name="T50" fmla="*/ 898 w 964"/>
                  <a:gd name="T51" fmla="*/ 259 h 978"/>
                  <a:gd name="T52" fmla="*/ 733 w 964"/>
                  <a:gd name="T53" fmla="*/ 422 h 978"/>
                  <a:gd name="T54" fmla="*/ 948 w 964"/>
                  <a:gd name="T55" fmla="*/ 502 h 978"/>
                  <a:gd name="T56" fmla="*/ 892 w 964"/>
                  <a:gd name="T57" fmla="*/ 521 h 978"/>
                  <a:gd name="T58" fmla="*/ 772 w 964"/>
                  <a:gd name="T59" fmla="*/ 682 h 978"/>
                  <a:gd name="T60" fmla="*/ 882 w 964"/>
                  <a:gd name="T61" fmla="*/ 808 h 978"/>
                  <a:gd name="T62" fmla="*/ 631 w 964"/>
                  <a:gd name="T63" fmla="*/ 735 h 978"/>
                  <a:gd name="T64" fmla="*/ 633 w 964"/>
                  <a:gd name="T65" fmla="*/ 968 h 978"/>
                  <a:gd name="T66" fmla="*/ 504 w 964"/>
                  <a:gd name="T67" fmla="*/ 764 h 978"/>
                  <a:gd name="T68" fmla="*/ 330 w 964"/>
                  <a:gd name="T69" fmla="*/ 975 h 978"/>
                  <a:gd name="T70" fmla="*/ 318 w 964"/>
                  <a:gd name="T71" fmla="*/ 721 h 978"/>
                  <a:gd name="T72" fmla="*/ 80 w 964"/>
                  <a:gd name="T73" fmla="*/ 803 h 978"/>
                  <a:gd name="T74" fmla="*/ 203 w 964"/>
                  <a:gd name="T75" fmla="*/ 648 h 978"/>
                  <a:gd name="T76" fmla="*/ 66 w 964"/>
                  <a:gd name="T77" fmla="*/ 534 h 978"/>
                  <a:gd name="T78" fmla="*/ 61 w 964"/>
                  <a:gd name="T79" fmla="*/ 488 h 978"/>
                  <a:gd name="T80" fmla="*/ 266 w 964"/>
                  <a:gd name="T81" fmla="*/ 441 h 978"/>
                  <a:gd name="T82" fmla="*/ 77 w 964"/>
                  <a:gd name="T83" fmla="*/ 235 h 978"/>
                  <a:gd name="T84" fmla="*/ 366 w 964"/>
                  <a:gd name="T85" fmla="*/ 183 h 978"/>
                  <a:gd name="T86" fmla="*/ 416 w 964"/>
                  <a:gd name="T87" fmla="*/ 119 h 978"/>
                  <a:gd name="T88" fmla="*/ 491 w 964"/>
                  <a:gd name="T89" fmla="*/ 254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64" h="978">
                    <a:moveTo>
                      <a:pt x="491" y="254"/>
                    </a:moveTo>
                    <a:cubicBezTo>
                      <a:pt x="462" y="214"/>
                      <a:pt x="448" y="164"/>
                      <a:pt x="424" y="120"/>
                    </a:cubicBezTo>
                    <a:cubicBezTo>
                      <a:pt x="407" y="91"/>
                      <a:pt x="395" y="49"/>
                      <a:pt x="368" y="27"/>
                    </a:cubicBezTo>
                    <a:cubicBezTo>
                      <a:pt x="332" y="0"/>
                      <a:pt x="348" y="97"/>
                      <a:pt x="349" y="105"/>
                    </a:cubicBezTo>
                    <a:cubicBezTo>
                      <a:pt x="354" y="137"/>
                      <a:pt x="359" y="168"/>
                      <a:pt x="362" y="200"/>
                    </a:cubicBezTo>
                    <a:cubicBezTo>
                      <a:pt x="365" y="226"/>
                      <a:pt x="369" y="256"/>
                      <a:pt x="360" y="281"/>
                    </a:cubicBezTo>
                    <a:cubicBezTo>
                      <a:pt x="355" y="297"/>
                      <a:pt x="337" y="292"/>
                      <a:pt x="324" y="290"/>
                    </a:cubicBezTo>
                    <a:cubicBezTo>
                      <a:pt x="301" y="287"/>
                      <a:pt x="279" y="280"/>
                      <a:pt x="256" y="275"/>
                    </a:cubicBezTo>
                    <a:cubicBezTo>
                      <a:pt x="228" y="270"/>
                      <a:pt x="201" y="266"/>
                      <a:pt x="173" y="259"/>
                    </a:cubicBezTo>
                    <a:cubicBezTo>
                      <a:pt x="142" y="252"/>
                      <a:pt x="111" y="241"/>
                      <a:pt x="80" y="231"/>
                    </a:cubicBezTo>
                    <a:cubicBezTo>
                      <a:pt x="78" y="231"/>
                      <a:pt x="74" y="232"/>
                      <a:pt x="76" y="235"/>
                    </a:cubicBezTo>
                    <a:cubicBezTo>
                      <a:pt x="106" y="272"/>
                      <a:pt x="134" y="312"/>
                      <a:pt x="162" y="351"/>
                    </a:cubicBezTo>
                    <a:cubicBezTo>
                      <a:pt x="189" y="387"/>
                      <a:pt x="227" y="415"/>
                      <a:pt x="262" y="445"/>
                    </a:cubicBezTo>
                    <a:cubicBezTo>
                      <a:pt x="262" y="443"/>
                      <a:pt x="263" y="442"/>
                      <a:pt x="264" y="441"/>
                    </a:cubicBezTo>
                    <a:cubicBezTo>
                      <a:pt x="225" y="447"/>
                      <a:pt x="187" y="456"/>
                      <a:pt x="149" y="464"/>
                    </a:cubicBezTo>
                    <a:cubicBezTo>
                      <a:pt x="98" y="474"/>
                      <a:pt x="49" y="485"/>
                      <a:pt x="2" y="509"/>
                    </a:cubicBezTo>
                    <a:cubicBezTo>
                      <a:pt x="1" y="509"/>
                      <a:pt x="0" y="511"/>
                      <a:pt x="1" y="512"/>
                    </a:cubicBezTo>
                    <a:cubicBezTo>
                      <a:pt x="36" y="532"/>
                      <a:pt x="75" y="542"/>
                      <a:pt x="113" y="552"/>
                    </a:cubicBezTo>
                    <a:cubicBezTo>
                      <a:pt x="134" y="557"/>
                      <a:pt x="155" y="562"/>
                      <a:pt x="175" y="568"/>
                    </a:cubicBezTo>
                    <a:cubicBezTo>
                      <a:pt x="191" y="572"/>
                      <a:pt x="212" y="576"/>
                      <a:pt x="217" y="594"/>
                    </a:cubicBezTo>
                    <a:cubicBezTo>
                      <a:pt x="223" y="614"/>
                      <a:pt x="201" y="642"/>
                      <a:pt x="191" y="657"/>
                    </a:cubicBezTo>
                    <a:cubicBezTo>
                      <a:pt x="178" y="676"/>
                      <a:pt x="165" y="694"/>
                      <a:pt x="151" y="711"/>
                    </a:cubicBezTo>
                    <a:cubicBezTo>
                      <a:pt x="127" y="742"/>
                      <a:pt x="97" y="770"/>
                      <a:pt x="78" y="805"/>
                    </a:cubicBezTo>
                    <a:cubicBezTo>
                      <a:pt x="76" y="807"/>
                      <a:pt x="80" y="807"/>
                      <a:pt x="81" y="807"/>
                    </a:cubicBezTo>
                    <a:cubicBezTo>
                      <a:pt x="156" y="793"/>
                      <a:pt x="223" y="752"/>
                      <a:pt x="295" y="728"/>
                    </a:cubicBezTo>
                    <a:cubicBezTo>
                      <a:pt x="352" y="710"/>
                      <a:pt x="347" y="791"/>
                      <a:pt x="345" y="826"/>
                    </a:cubicBezTo>
                    <a:cubicBezTo>
                      <a:pt x="343" y="876"/>
                      <a:pt x="332" y="925"/>
                      <a:pt x="330" y="975"/>
                    </a:cubicBezTo>
                    <a:cubicBezTo>
                      <a:pt x="330" y="978"/>
                      <a:pt x="335" y="977"/>
                      <a:pt x="336" y="975"/>
                    </a:cubicBezTo>
                    <a:cubicBezTo>
                      <a:pt x="358" y="934"/>
                      <a:pt x="396" y="905"/>
                      <a:pt x="424" y="869"/>
                    </a:cubicBezTo>
                    <a:cubicBezTo>
                      <a:pt x="440" y="849"/>
                      <a:pt x="454" y="828"/>
                      <a:pt x="468" y="807"/>
                    </a:cubicBezTo>
                    <a:cubicBezTo>
                      <a:pt x="478" y="791"/>
                      <a:pt x="498" y="752"/>
                      <a:pt x="520" y="780"/>
                    </a:cubicBezTo>
                    <a:cubicBezTo>
                      <a:pt x="540" y="804"/>
                      <a:pt x="537" y="842"/>
                      <a:pt x="554" y="868"/>
                    </a:cubicBezTo>
                    <a:cubicBezTo>
                      <a:pt x="577" y="904"/>
                      <a:pt x="597" y="942"/>
                      <a:pt x="629" y="971"/>
                    </a:cubicBezTo>
                    <a:cubicBezTo>
                      <a:pt x="630" y="972"/>
                      <a:pt x="634" y="971"/>
                      <a:pt x="634" y="969"/>
                    </a:cubicBezTo>
                    <a:cubicBezTo>
                      <a:pt x="638" y="941"/>
                      <a:pt x="634" y="911"/>
                      <a:pt x="632" y="883"/>
                    </a:cubicBezTo>
                    <a:cubicBezTo>
                      <a:pt x="631" y="843"/>
                      <a:pt x="629" y="803"/>
                      <a:pt x="633" y="764"/>
                    </a:cubicBezTo>
                    <a:cubicBezTo>
                      <a:pt x="634" y="749"/>
                      <a:pt x="636" y="735"/>
                      <a:pt x="641" y="722"/>
                    </a:cubicBezTo>
                    <a:cubicBezTo>
                      <a:pt x="653" y="695"/>
                      <a:pt x="685" y="727"/>
                      <a:pt x="699" y="737"/>
                    </a:cubicBezTo>
                    <a:cubicBezTo>
                      <a:pt x="723" y="754"/>
                      <a:pt x="752" y="764"/>
                      <a:pt x="780" y="773"/>
                    </a:cubicBezTo>
                    <a:cubicBezTo>
                      <a:pt x="814" y="784"/>
                      <a:pt x="845" y="801"/>
                      <a:pt x="878" y="812"/>
                    </a:cubicBezTo>
                    <a:cubicBezTo>
                      <a:pt x="880" y="813"/>
                      <a:pt x="884" y="812"/>
                      <a:pt x="883" y="809"/>
                    </a:cubicBezTo>
                    <a:cubicBezTo>
                      <a:pt x="871" y="782"/>
                      <a:pt x="845" y="759"/>
                      <a:pt x="825" y="737"/>
                    </a:cubicBezTo>
                    <a:cubicBezTo>
                      <a:pt x="798" y="706"/>
                      <a:pt x="770" y="675"/>
                      <a:pt x="750" y="639"/>
                    </a:cubicBezTo>
                    <a:cubicBezTo>
                      <a:pt x="742" y="625"/>
                      <a:pt x="736" y="609"/>
                      <a:pt x="738" y="594"/>
                    </a:cubicBezTo>
                    <a:cubicBezTo>
                      <a:pt x="740" y="570"/>
                      <a:pt x="771" y="561"/>
                      <a:pt x="790" y="554"/>
                    </a:cubicBezTo>
                    <a:cubicBezTo>
                      <a:pt x="810" y="547"/>
                      <a:pt x="831" y="541"/>
                      <a:pt x="852" y="534"/>
                    </a:cubicBezTo>
                    <a:cubicBezTo>
                      <a:pt x="887" y="522"/>
                      <a:pt x="925" y="521"/>
                      <a:pt x="961" y="513"/>
                    </a:cubicBezTo>
                    <a:cubicBezTo>
                      <a:pt x="963" y="512"/>
                      <a:pt x="964" y="511"/>
                      <a:pt x="963" y="509"/>
                    </a:cubicBezTo>
                    <a:cubicBezTo>
                      <a:pt x="947" y="485"/>
                      <a:pt x="901" y="479"/>
                      <a:pt x="875" y="472"/>
                    </a:cubicBezTo>
                    <a:cubicBezTo>
                      <a:pt x="858" y="467"/>
                      <a:pt x="842" y="463"/>
                      <a:pt x="826" y="457"/>
                    </a:cubicBezTo>
                    <a:cubicBezTo>
                      <a:pt x="798" y="446"/>
                      <a:pt x="773" y="431"/>
                      <a:pt x="744" y="422"/>
                    </a:cubicBezTo>
                    <a:cubicBezTo>
                      <a:pt x="731" y="418"/>
                      <a:pt x="785" y="374"/>
                      <a:pt x="792" y="369"/>
                    </a:cubicBezTo>
                    <a:cubicBezTo>
                      <a:pt x="804" y="360"/>
                      <a:pt x="815" y="349"/>
                      <a:pt x="826" y="339"/>
                    </a:cubicBezTo>
                    <a:cubicBezTo>
                      <a:pt x="853" y="314"/>
                      <a:pt x="880" y="289"/>
                      <a:pt x="903" y="261"/>
                    </a:cubicBezTo>
                    <a:cubicBezTo>
                      <a:pt x="908" y="254"/>
                      <a:pt x="935" y="218"/>
                      <a:pt x="912" y="217"/>
                    </a:cubicBezTo>
                    <a:cubicBezTo>
                      <a:pt x="899" y="217"/>
                      <a:pt x="887" y="223"/>
                      <a:pt x="876" y="228"/>
                    </a:cubicBezTo>
                    <a:cubicBezTo>
                      <a:pt x="851" y="239"/>
                      <a:pt x="827" y="252"/>
                      <a:pt x="803" y="264"/>
                    </a:cubicBezTo>
                    <a:cubicBezTo>
                      <a:pt x="778" y="276"/>
                      <a:pt x="753" y="288"/>
                      <a:pt x="727" y="296"/>
                    </a:cubicBezTo>
                    <a:cubicBezTo>
                      <a:pt x="701" y="305"/>
                      <a:pt x="663" y="316"/>
                      <a:pt x="637" y="301"/>
                    </a:cubicBezTo>
                    <a:cubicBezTo>
                      <a:pt x="607" y="282"/>
                      <a:pt x="616" y="222"/>
                      <a:pt x="619" y="192"/>
                    </a:cubicBezTo>
                    <a:cubicBezTo>
                      <a:pt x="622" y="165"/>
                      <a:pt x="628" y="138"/>
                      <a:pt x="632" y="111"/>
                    </a:cubicBezTo>
                    <a:cubicBezTo>
                      <a:pt x="634" y="92"/>
                      <a:pt x="638" y="70"/>
                      <a:pt x="632" y="52"/>
                    </a:cubicBezTo>
                    <a:cubicBezTo>
                      <a:pt x="623" y="27"/>
                      <a:pt x="607" y="53"/>
                      <a:pt x="602" y="63"/>
                    </a:cubicBezTo>
                    <a:cubicBezTo>
                      <a:pt x="586" y="98"/>
                      <a:pt x="575" y="135"/>
                      <a:pt x="559" y="170"/>
                    </a:cubicBezTo>
                    <a:cubicBezTo>
                      <a:pt x="549" y="194"/>
                      <a:pt x="525" y="257"/>
                      <a:pt x="490" y="253"/>
                    </a:cubicBezTo>
                    <a:cubicBezTo>
                      <a:pt x="487" y="253"/>
                      <a:pt x="484" y="257"/>
                      <a:pt x="488" y="258"/>
                    </a:cubicBezTo>
                    <a:cubicBezTo>
                      <a:pt x="506" y="260"/>
                      <a:pt x="521" y="246"/>
                      <a:pt x="531" y="232"/>
                    </a:cubicBezTo>
                    <a:cubicBezTo>
                      <a:pt x="549" y="208"/>
                      <a:pt x="561" y="179"/>
                      <a:pt x="573" y="152"/>
                    </a:cubicBezTo>
                    <a:cubicBezTo>
                      <a:pt x="584" y="124"/>
                      <a:pt x="594" y="96"/>
                      <a:pt x="606" y="69"/>
                    </a:cubicBezTo>
                    <a:cubicBezTo>
                      <a:pt x="609" y="61"/>
                      <a:pt x="612" y="52"/>
                      <a:pt x="618" y="47"/>
                    </a:cubicBezTo>
                    <a:cubicBezTo>
                      <a:pt x="623" y="42"/>
                      <a:pt x="628" y="60"/>
                      <a:pt x="628" y="62"/>
                    </a:cubicBezTo>
                    <a:cubicBezTo>
                      <a:pt x="630" y="72"/>
                      <a:pt x="629" y="82"/>
                      <a:pt x="628" y="92"/>
                    </a:cubicBezTo>
                    <a:cubicBezTo>
                      <a:pt x="625" y="133"/>
                      <a:pt x="613" y="173"/>
                      <a:pt x="611" y="215"/>
                    </a:cubicBezTo>
                    <a:cubicBezTo>
                      <a:pt x="610" y="243"/>
                      <a:pt x="607" y="281"/>
                      <a:pt x="630" y="302"/>
                    </a:cubicBezTo>
                    <a:cubicBezTo>
                      <a:pt x="658" y="328"/>
                      <a:pt x="717" y="305"/>
                      <a:pt x="747" y="294"/>
                    </a:cubicBezTo>
                    <a:cubicBezTo>
                      <a:pt x="793" y="277"/>
                      <a:pt x="837" y="251"/>
                      <a:pt x="882" y="230"/>
                    </a:cubicBezTo>
                    <a:cubicBezTo>
                      <a:pt x="893" y="225"/>
                      <a:pt x="920" y="212"/>
                      <a:pt x="913" y="237"/>
                    </a:cubicBezTo>
                    <a:cubicBezTo>
                      <a:pt x="910" y="245"/>
                      <a:pt x="904" y="252"/>
                      <a:pt x="898" y="259"/>
                    </a:cubicBezTo>
                    <a:cubicBezTo>
                      <a:pt x="881" y="280"/>
                      <a:pt x="861" y="299"/>
                      <a:pt x="842" y="317"/>
                    </a:cubicBezTo>
                    <a:cubicBezTo>
                      <a:pt x="826" y="333"/>
                      <a:pt x="810" y="347"/>
                      <a:pt x="794" y="361"/>
                    </a:cubicBezTo>
                    <a:cubicBezTo>
                      <a:pt x="772" y="380"/>
                      <a:pt x="744" y="394"/>
                      <a:pt x="733" y="422"/>
                    </a:cubicBezTo>
                    <a:cubicBezTo>
                      <a:pt x="733" y="423"/>
                      <a:pt x="733" y="424"/>
                      <a:pt x="734" y="424"/>
                    </a:cubicBezTo>
                    <a:cubicBezTo>
                      <a:pt x="775" y="436"/>
                      <a:pt x="810" y="459"/>
                      <a:pt x="851" y="470"/>
                    </a:cubicBezTo>
                    <a:cubicBezTo>
                      <a:pt x="883" y="479"/>
                      <a:pt x="919" y="485"/>
                      <a:pt x="948" y="502"/>
                    </a:cubicBezTo>
                    <a:cubicBezTo>
                      <a:pt x="950" y="504"/>
                      <a:pt x="952" y="505"/>
                      <a:pt x="953" y="506"/>
                    </a:cubicBezTo>
                    <a:cubicBezTo>
                      <a:pt x="961" y="512"/>
                      <a:pt x="950" y="511"/>
                      <a:pt x="945" y="512"/>
                    </a:cubicBezTo>
                    <a:cubicBezTo>
                      <a:pt x="927" y="516"/>
                      <a:pt x="910" y="518"/>
                      <a:pt x="892" y="521"/>
                    </a:cubicBezTo>
                    <a:cubicBezTo>
                      <a:pt x="873" y="524"/>
                      <a:pt x="855" y="529"/>
                      <a:pt x="836" y="535"/>
                    </a:cubicBezTo>
                    <a:cubicBezTo>
                      <a:pt x="806" y="544"/>
                      <a:pt x="772" y="551"/>
                      <a:pt x="746" y="570"/>
                    </a:cubicBezTo>
                    <a:cubicBezTo>
                      <a:pt x="708" y="598"/>
                      <a:pt x="752" y="657"/>
                      <a:pt x="772" y="682"/>
                    </a:cubicBezTo>
                    <a:cubicBezTo>
                      <a:pt x="791" y="707"/>
                      <a:pt x="813" y="731"/>
                      <a:pt x="834" y="755"/>
                    </a:cubicBezTo>
                    <a:cubicBezTo>
                      <a:pt x="849" y="772"/>
                      <a:pt x="868" y="790"/>
                      <a:pt x="877" y="811"/>
                    </a:cubicBezTo>
                    <a:cubicBezTo>
                      <a:pt x="879" y="810"/>
                      <a:pt x="880" y="809"/>
                      <a:pt x="882" y="808"/>
                    </a:cubicBezTo>
                    <a:cubicBezTo>
                      <a:pt x="846" y="796"/>
                      <a:pt x="813" y="779"/>
                      <a:pt x="777" y="767"/>
                    </a:cubicBezTo>
                    <a:cubicBezTo>
                      <a:pt x="742" y="756"/>
                      <a:pt x="712" y="740"/>
                      <a:pt x="683" y="719"/>
                    </a:cubicBezTo>
                    <a:cubicBezTo>
                      <a:pt x="657" y="700"/>
                      <a:pt x="639" y="705"/>
                      <a:pt x="631" y="735"/>
                    </a:cubicBezTo>
                    <a:cubicBezTo>
                      <a:pt x="621" y="776"/>
                      <a:pt x="624" y="821"/>
                      <a:pt x="626" y="862"/>
                    </a:cubicBezTo>
                    <a:cubicBezTo>
                      <a:pt x="627" y="897"/>
                      <a:pt x="633" y="935"/>
                      <a:pt x="628" y="969"/>
                    </a:cubicBezTo>
                    <a:cubicBezTo>
                      <a:pt x="630" y="969"/>
                      <a:pt x="631" y="968"/>
                      <a:pt x="633" y="968"/>
                    </a:cubicBezTo>
                    <a:cubicBezTo>
                      <a:pt x="614" y="950"/>
                      <a:pt x="599" y="928"/>
                      <a:pt x="585" y="907"/>
                    </a:cubicBezTo>
                    <a:cubicBezTo>
                      <a:pt x="572" y="887"/>
                      <a:pt x="557" y="866"/>
                      <a:pt x="549" y="843"/>
                    </a:cubicBezTo>
                    <a:cubicBezTo>
                      <a:pt x="542" y="825"/>
                      <a:pt x="535" y="760"/>
                      <a:pt x="504" y="764"/>
                    </a:cubicBezTo>
                    <a:cubicBezTo>
                      <a:pt x="490" y="765"/>
                      <a:pt x="483" y="775"/>
                      <a:pt x="475" y="785"/>
                    </a:cubicBezTo>
                    <a:cubicBezTo>
                      <a:pt x="461" y="807"/>
                      <a:pt x="447" y="829"/>
                      <a:pt x="432" y="851"/>
                    </a:cubicBezTo>
                    <a:cubicBezTo>
                      <a:pt x="401" y="894"/>
                      <a:pt x="355" y="927"/>
                      <a:pt x="330" y="975"/>
                    </a:cubicBezTo>
                    <a:cubicBezTo>
                      <a:pt x="332" y="975"/>
                      <a:pt x="334" y="975"/>
                      <a:pt x="336" y="975"/>
                    </a:cubicBezTo>
                    <a:cubicBezTo>
                      <a:pt x="338" y="920"/>
                      <a:pt x="350" y="866"/>
                      <a:pt x="351" y="812"/>
                    </a:cubicBezTo>
                    <a:cubicBezTo>
                      <a:pt x="352" y="784"/>
                      <a:pt x="355" y="727"/>
                      <a:pt x="318" y="721"/>
                    </a:cubicBezTo>
                    <a:cubicBezTo>
                      <a:pt x="306" y="719"/>
                      <a:pt x="292" y="725"/>
                      <a:pt x="281" y="729"/>
                    </a:cubicBezTo>
                    <a:cubicBezTo>
                      <a:pt x="262" y="736"/>
                      <a:pt x="243" y="744"/>
                      <a:pt x="223" y="751"/>
                    </a:cubicBezTo>
                    <a:cubicBezTo>
                      <a:pt x="177" y="771"/>
                      <a:pt x="130" y="793"/>
                      <a:pt x="80" y="803"/>
                    </a:cubicBezTo>
                    <a:cubicBezTo>
                      <a:pt x="81" y="804"/>
                      <a:pt x="82" y="804"/>
                      <a:pt x="83" y="805"/>
                    </a:cubicBezTo>
                    <a:cubicBezTo>
                      <a:pt x="98" y="778"/>
                      <a:pt x="121" y="755"/>
                      <a:pt x="141" y="731"/>
                    </a:cubicBezTo>
                    <a:cubicBezTo>
                      <a:pt x="163" y="705"/>
                      <a:pt x="184" y="677"/>
                      <a:pt x="203" y="648"/>
                    </a:cubicBezTo>
                    <a:cubicBezTo>
                      <a:pt x="213" y="634"/>
                      <a:pt x="232" y="604"/>
                      <a:pt x="221" y="586"/>
                    </a:cubicBezTo>
                    <a:cubicBezTo>
                      <a:pt x="210" y="569"/>
                      <a:pt x="185" y="565"/>
                      <a:pt x="167" y="561"/>
                    </a:cubicBezTo>
                    <a:cubicBezTo>
                      <a:pt x="134" y="552"/>
                      <a:pt x="100" y="544"/>
                      <a:pt x="66" y="534"/>
                    </a:cubicBezTo>
                    <a:cubicBezTo>
                      <a:pt x="51" y="529"/>
                      <a:pt x="35" y="523"/>
                      <a:pt x="20" y="516"/>
                    </a:cubicBezTo>
                    <a:cubicBezTo>
                      <a:pt x="7" y="510"/>
                      <a:pt x="13" y="508"/>
                      <a:pt x="23" y="503"/>
                    </a:cubicBezTo>
                    <a:cubicBezTo>
                      <a:pt x="36" y="498"/>
                      <a:pt x="48" y="493"/>
                      <a:pt x="61" y="488"/>
                    </a:cubicBezTo>
                    <a:cubicBezTo>
                      <a:pt x="98" y="476"/>
                      <a:pt x="136" y="471"/>
                      <a:pt x="174" y="463"/>
                    </a:cubicBezTo>
                    <a:cubicBezTo>
                      <a:pt x="204" y="457"/>
                      <a:pt x="233" y="450"/>
                      <a:pt x="264" y="445"/>
                    </a:cubicBezTo>
                    <a:cubicBezTo>
                      <a:pt x="265" y="445"/>
                      <a:pt x="268" y="443"/>
                      <a:pt x="266" y="441"/>
                    </a:cubicBezTo>
                    <a:cubicBezTo>
                      <a:pt x="231" y="412"/>
                      <a:pt x="196" y="384"/>
                      <a:pt x="168" y="348"/>
                    </a:cubicBezTo>
                    <a:cubicBezTo>
                      <a:pt x="138" y="310"/>
                      <a:pt x="111" y="270"/>
                      <a:pt x="81" y="232"/>
                    </a:cubicBezTo>
                    <a:cubicBezTo>
                      <a:pt x="80" y="233"/>
                      <a:pt x="78" y="234"/>
                      <a:pt x="77" y="235"/>
                    </a:cubicBezTo>
                    <a:cubicBezTo>
                      <a:pt x="129" y="251"/>
                      <a:pt x="180" y="266"/>
                      <a:pt x="234" y="276"/>
                    </a:cubicBezTo>
                    <a:cubicBezTo>
                      <a:pt x="270" y="282"/>
                      <a:pt x="312" y="301"/>
                      <a:pt x="350" y="296"/>
                    </a:cubicBezTo>
                    <a:cubicBezTo>
                      <a:pt x="386" y="292"/>
                      <a:pt x="368" y="203"/>
                      <a:pt x="366" y="183"/>
                    </a:cubicBezTo>
                    <a:cubicBezTo>
                      <a:pt x="362" y="151"/>
                      <a:pt x="357" y="120"/>
                      <a:pt x="353" y="89"/>
                    </a:cubicBezTo>
                    <a:cubicBezTo>
                      <a:pt x="352" y="77"/>
                      <a:pt x="342" y="39"/>
                      <a:pt x="353" y="29"/>
                    </a:cubicBezTo>
                    <a:cubicBezTo>
                      <a:pt x="368" y="15"/>
                      <a:pt x="412" y="110"/>
                      <a:pt x="416" y="119"/>
                    </a:cubicBezTo>
                    <a:cubicBezTo>
                      <a:pt x="428" y="142"/>
                      <a:pt x="440" y="164"/>
                      <a:pt x="451" y="188"/>
                    </a:cubicBezTo>
                    <a:cubicBezTo>
                      <a:pt x="461" y="212"/>
                      <a:pt x="471" y="236"/>
                      <a:pt x="486" y="257"/>
                    </a:cubicBezTo>
                    <a:cubicBezTo>
                      <a:pt x="488" y="259"/>
                      <a:pt x="493" y="257"/>
                      <a:pt x="491" y="254"/>
                    </a:cubicBezTo>
                    <a:close/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#9Slide03 AllRoundGothic" panose="020B0703020202020104" pitchFamily="34" charset="0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1232" name="文本框 1226">
              <a:extLst>
                <a:ext uri="{FF2B5EF4-FFF2-40B4-BE49-F238E27FC236}">
                  <a16:creationId xmlns:a16="http://schemas.microsoft.com/office/drawing/2014/main" id="{E5431C57-4737-4AF6-9F60-F84EE490C9D2}"/>
                </a:ext>
              </a:extLst>
            </p:cNvPr>
            <p:cNvSpPr txBox="1"/>
            <p:nvPr/>
          </p:nvSpPr>
          <p:spPr>
            <a:xfrm>
              <a:off x="9479158" y="3691408"/>
              <a:ext cx="1096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</a:rPr>
                <a:t>Công</a:t>
              </a:r>
            </a:p>
            <a:p>
              <a:pPr algn="ctr"/>
              <a:r>
                <a:rPr lang="en-US" altLang="zh-CN" sz="2000" dirty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</a:rPr>
                <a:t>nguyên</a:t>
              </a:r>
              <a:endParaRPr lang="zh-CN" altLang="en-US" sz="2000" dirty="0">
                <a:pattFill prst="wdDnDiag">
                  <a:fgClr>
                    <a:schemeClr val="tx1">
                      <a:lumMod val="65000"/>
                      <a:lumOff val="35000"/>
                    </a:schemeClr>
                  </a:fgClr>
                  <a:bgClr>
                    <a:schemeClr val="tx1">
                      <a:lumMod val="85000"/>
                      <a:lumOff val="15000"/>
                    </a:scheme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1575" name="文本框 1232">
            <a:extLst>
              <a:ext uri="{FF2B5EF4-FFF2-40B4-BE49-F238E27FC236}">
                <a16:creationId xmlns:a16="http://schemas.microsoft.com/office/drawing/2014/main" id="{B6EDAD31-53D7-4634-AC77-F346F899F166}"/>
              </a:ext>
            </a:extLst>
          </p:cNvPr>
          <p:cNvSpPr txBox="1"/>
          <p:nvPr/>
        </p:nvSpPr>
        <p:spPr>
          <a:xfrm>
            <a:off x="265809" y="3536999"/>
            <a:ext cx="2824998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2000" dirty="0">
                <a:solidFill>
                  <a:srgbClr val="C00000"/>
                </a:solidFill>
                <a:latin typeface="#9Slide05 Lobster" panose="020B0604020202020204" charset="-93"/>
                <a:ea typeface="字魂36号-正文宋楷" panose="02000000000000000000" pitchFamily="2" charset="-122"/>
              </a:rPr>
              <a:t>Là thời gian tính từ khi chúa Giê-su ra đời đến nay (Công lịch)</a:t>
            </a:r>
            <a:endParaRPr lang="zh-CN" altLang="en-US" sz="2000" dirty="0">
              <a:solidFill>
                <a:srgbClr val="C00000"/>
              </a:solidFill>
              <a:latin typeface="#9Slide05 Lobster" panose="020B0604020202020204" charset="-93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30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3" grpId="0" animBg="1"/>
      <p:bldP spid="15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FFE596E-1735-40D0-A4A3-358E10A75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03" y="857715"/>
            <a:ext cx="1567926" cy="1151270"/>
          </a:xfrm>
          <a:prstGeom prst="rect">
            <a:avLst/>
          </a:prstGeom>
        </p:spPr>
      </p:pic>
      <p:sp>
        <p:nvSpPr>
          <p:cNvPr id="147" name="文本框 146">
            <a:extLst>
              <a:ext uri="{FF2B5EF4-FFF2-40B4-BE49-F238E27FC236}">
                <a16:creationId xmlns:a16="http://schemas.microsoft.com/office/drawing/2014/main" id="{D742EF7F-D66B-40B0-BE9A-6B1682D1D4BE}"/>
              </a:ext>
            </a:extLst>
          </p:cNvPr>
          <p:cNvSpPr txBox="1"/>
          <p:nvPr/>
        </p:nvSpPr>
        <p:spPr>
          <a:xfrm>
            <a:off x="726734" y="1893819"/>
            <a:ext cx="11109434" cy="46474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Âm lịch: là hệ lịch dựa theo chu kì chuyển động của Mặt trăng quanh Trái đất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Dương lịch: là hệ lịch dựa theo chu kì chuyển động của Trái đất quanh Mặt trời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Trước công nguyên: là thời gian trước khi chúa Giê su ra đời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Công nguyên (công lịch):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Là thời gian tính từ khi chúa Giê-su ra đời đến nay (Công lịch)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424" name="Group 4">
            <a:extLst>
              <a:ext uri="{FF2B5EF4-FFF2-40B4-BE49-F238E27FC236}">
                <a16:creationId xmlns:a16="http://schemas.microsoft.com/office/drawing/2014/main" id="{A4773E7F-D296-47A6-8852-EECE15AEB2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01241" y="-422787"/>
            <a:ext cx="7913636" cy="2056720"/>
            <a:chOff x="1541" y="-64"/>
            <a:chExt cx="4598" cy="1195"/>
          </a:xfrm>
        </p:grpSpPr>
        <p:sp>
          <p:nvSpPr>
            <p:cNvPr id="425" name="AutoShape 3">
              <a:extLst>
                <a:ext uri="{FF2B5EF4-FFF2-40B4-BE49-F238E27FC236}">
                  <a16:creationId xmlns:a16="http://schemas.microsoft.com/office/drawing/2014/main" id="{63F8AE12-1E0A-46B7-8461-8058263B9B7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6" name="Freeform 5">
              <a:extLst>
                <a:ext uri="{FF2B5EF4-FFF2-40B4-BE49-F238E27FC236}">
                  <a16:creationId xmlns:a16="http://schemas.microsoft.com/office/drawing/2014/main" id="{CFECBD88-14B0-4C0C-BEF0-BC2741B1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" y="491"/>
              <a:ext cx="4371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7" name="Freeform 6">
              <a:extLst>
                <a:ext uri="{FF2B5EF4-FFF2-40B4-BE49-F238E27FC236}">
                  <a16:creationId xmlns:a16="http://schemas.microsoft.com/office/drawing/2014/main" id="{52B0E59F-18F1-4CCC-B301-2721CB66B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-64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8" name="Freeform 7">
              <a:extLst>
                <a:ext uri="{FF2B5EF4-FFF2-40B4-BE49-F238E27FC236}">
                  <a16:creationId xmlns:a16="http://schemas.microsoft.com/office/drawing/2014/main" id="{2FB3FF3B-F54E-4CB0-986D-7132DBEBC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9" name="Freeform 8">
              <a:extLst>
                <a:ext uri="{FF2B5EF4-FFF2-40B4-BE49-F238E27FC236}">
                  <a16:creationId xmlns:a16="http://schemas.microsoft.com/office/drawing/2014/main" id="{555C0331-BE97-4CFE-BB70-5E1B4F040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0" name="Freeform 9">
              <a:extLst>
                <a:ext uri="{FF2B5EF4-FFF2-40B4-BE49-F238E27FC236}">
                  <a16:creationId xmlns:a16="http://schemas.microsoft.com/office/drawing/2014/main" id="{EF6A66AF-DFA9-4BF2-A9B5-0C014638E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1" name="Oval 10">
              <a:extLst>
                <a:ext uri="{FF2B5EF4-FFF2-40B4-BE49-F238E27FC236}">
                  <a16:creationId xmlns:a16="http://schemas.microsoft.com/office/drawing/2014/main" id="{97D10D8D-0A4C-4395-92F7-590310FEC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2" name="Oval 11">
              <a:extLst>
                <a:ext uri="{FF2B5EF4-FFF2-40B4-BE49-F238E27FC236}">
                  <a16:creationId xmlns:a16="http://schemas.microsoft.com/office/drawing/2014/main" id="{03233459-1A8F-419F-A1A3-54A6C30DC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3" name="Oval 12">
              <a:extLst>
                <a:ext uri="{FF2B5EF4-FFF2-40B4-BE49-F238E27FC236}">
                  <a16:creationId xmlns:a16="http://schemas.microsoft.com/office/drawing/2014/main" id="{B660ECF6-B5A5-4053-AFDA-77A6E1BC9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4" name="Freeform 13">
              <a:extLst>
                <a:ext uri="{FF2B5EF4-FFF2-40B4-BE49-F238E27FC236}">
                  <a16:creationId xmlns:a16="http://schemas.microsoft.com/office/drawing/2014/main" id="{0CCD2EF2-8C07-48A6-8D36-205362E45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5" name="Oval 14">
              <a:extLst>
                <a:ext uri="{FF2B5EF4-FFF2-40B4-BE49-F238E27FC236}">
                  <a16:creationId xmlns:a16="http://schemas.microsoft.com/office/drawing/2014/main" id="{06BD3FA2-7CDD-470A-897E-3A7E6CA25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6" name="Freeform 15">
              <a:extLst>
                <a:ext uri="{FF2B5EF4-FFF2-40B4-BE49-F238E27FC236}">
                  <a16:creationId xmlns:a16="http://schemas.microsoft.com/office/drawing/2014/main" id="{5F673266-F4E0-43FB-8CAF-F0A66F833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7" name="Freeform 16">
              <a:extLst>
                <a:ext uri="{FF2B5EF4-FFF2-40B4-BE49-F238E27FC236}">
                  <a16:creationId xmlns:a16="http://schemas.microsoft.com/office/drawing/2014/main" id="{0A5DB825-FFFF-4A7A-AA16-DAD540445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8" name="Freeform 17">
              <a:extLst>
                <a:ext uri="{FF2B5EF4-FFF2-40B4-BE49-F238E27FC236}">
                  <a16:creationId xmlns:a16="http://schemas.microsoft.com/office/drawing/2014/main" id="{A39206B8-821B-4AFF-8140-8B7AB5006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9" name="Oval 18">
              <a:extLst>
                <a:ext uri="{FF2B5EF4-FFF2-40B4-BE49-F238E27FC236}">
                  <a16:creationId xmlns:a16="http://schemas.microsoft.com/office/drawing/2014/main" id="{D00B3ABF-8A49-4301-9032-0096A95C0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0" name="Oval 19">
              <a:extLst>
                <a:ext uri="{FF2B5EF4-FFF2-40B4-BE49-F238E27FC236}">
                  <a16:creationId xmlns:a16="http://schemas.microsoft.com/office/drawing/2014/main" id="{7741B8A2-BBE0-4C4D-ACC5-85B0AB31A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1" name="Freeform 20">
              <a:extLst>
                <a:ext uri="{FF2B5EF4-FFF2-40B4-BE49-F238E27FC236}">
                  <a16:creationId xmlns:a16="http://schemas.microsoft.com/office/drawing/2014/main" id="{E394560C-511C-4168-AAD4-121FBB3FE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2" name="Oval 21">
              <a:extLst>
                <a:ext uri="{FF2B5EF4-FFF2-40B4-BE49-F238E27FC236}">
                  <a16:creationId xmlns:a16="http://schemas.microsoft.com/office/drawing/2014/main" id="{F7B13557-B1CB-4183-AE7B-288417798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3" name="Freeform 22">
              <a:extLst>
                <a:ext uri="{FF2B5EF4-FFF2-40B4-BE49-F238E27FC236}">
                  <a16:creationId xmlns:a16="http://schemas.microsoft.com/office/drawing/2014/main" id="{A0E76CDB-EEA3-4653-9257-927CE5DC7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4" name="Oval 23">
              <a:extLst>
                <a:ext uri="{FF2B5EF4-FFF2-40B4-BE49-F238E27FC236}">
                  <a16:creationId xmlns:a16="http://schemas.microsoft.com/office/drawing/2014/main" id="{43527CD5-A388-46EA-ABD5-99D821971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5" name="Freeform 24">
              <a:extLst>
                <a:ext uri="{FF2B5EF4-FFF2-40B4-BE49-F238E27FC236}">
                  <a16:creationId xmlns:a16="http://schemas.microsoft.com/office/drawing/2014/main" id="{0A61F767-75B1-4D83-9238-AAB75F4D1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6" name="Oval 25">
              <a:extLst>
                <a:ext uri="{FF2B5EF4-FFF2-40B4-BE49-F238E27FC236}">
                  <a16:creationId xmlns:a16="http://schemas.microsoft.com/office/drawing/2014/main" id="{09DA15A3-3784-4323-AB1B-FDA67C9DD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7" name="Oval 26">
              <a:extLst>
                <a:ext uri="{FF2B5EF4-FFF2-40B4-BE49-F238E27FC236}">
                  <a16:creationId xmlns:a16="http://schemas.microsoft.com/office/drawing/2014/main" id="{CDABD97F-722E-4B31-B033-2141664BB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8" name="Oval 27">
              <a:extLst>
                <a:ext uri="{FF2B5EF4-FFF2-40B4-BE49-F238E27FC236}">
                  <a16:creationId xmlns:a16="http://schemas.microsoft.com/office/drawing/2014/main" id="{FFB377C0-3777-429E-98FD-95B45AEDC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9" name="Oval 28">
              <a:extLst>
                <a:ext uri="{FF2B5EF4-FFF2-40B4-BE49-F238E27FC236}">
                  <a16:creationId xmlns:a16="http://schemas.microsoft.com/office/drawing/2014/main" id="{0C02A1AD-227E-4CE2-A0EB-8650298D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0" name="Oval 29">
              <a:extLst>
                <a:ext uri="{FF2B5EF4-FFF2-40B4-BE49-F238E27FC236}">
                  <a16:creationId xmlns:a16="http://schemas.microsoft.com/office/drawing/2014/main" id="{092EB791-D235-4E01-A242-C8997AAF6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1" name="Oval 30">
              <a:extLst>
                <a:ext uri="{FF2B5EF4-FFF2-40B4-BE49-F238E27FC236}">
                  <a16:creationId xmlns:a16="http://schemas.microsoft.com/office/drawing/2014/main" id="{E27809FF-C9E7-43CE-B452-60B868037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2" name="Oval 31">
              <a:extLst>
                <a:ext uri="{FF2B5EF4-FFF2-40B4-BE49-F238E27FC236}">
                  <a16:creationId xmlns:a16="http://schemas.microsoft.com/office/drawing/2014/main" id="{0CC4F7EB-AF80-4CD7-936C-AF1F1A3FB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3" name="Freeform 32">
              <a:extLst>
                <a:ext uri="{FF2B5EF4-FFF2-40B4-BE49-F238E27FC236}">
                  <a16:creationId xmlns:a16="http://schemas.microsoft.com/office/drawing/2014/main" id="{DFBE3035-1B5E-4480-8710-A5C025201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4" name="Oval 33">
              <a:extLst>
                <a:ext uri="{FF2B5EF4-FFF2-40B4-BE49-F238E27FC236}">
                  <a16:creationId xmlns:a16="http://schemas.microsoft.com/office/drawing/2014/main" id="{164C1C5F-C5CF-47A1-B422-47D79CB35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5" name="Oval 34">
              <a:extLst>
                <a:ext uri="{FF2B5EF4-FFF2-40B4-BE49-F238E27FC236}">
                  <a16:creationId xmlns:a16="http://schemas.microsoft.com/office/drawing/2014/main" id="{92BC660A-807D-4F29-8D42-4E7B571B6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6" name="Freeform 35">
              <a:extLst>
                <a:ext uri="{FF2B5EF4-FFF2-40B4-BE49-F238E27FC236}">
                  <a16:creationId xmlns:a16="http://schemas.microsoft.com/office/drawing/2014/main" id="{EC60EA6C-532B-4E70-B5DB-9F8742253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7" name="Oval 36">
              <a:extLst>
                <a:ext uri="{FF2B5EF4-FFF2-40B4-BE49-F238E27FC236}">
                  <a16:creationId xmlns:a16="http://schemas.microsoft.com/office/drawing/2014/main" id="{08D736EA-92F9-43C5-B9D9-7C467465C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8" name="Freeform 37">
              <a:extLst>
                <a:ext uri="{FF2B5EF4-FFF2-40B4-BE49-F238E27FC236}">
                  <a16:creationId xmlns:a16="http://schemas.microsoft.com/office/drawing/2014/main" id="{9AB0F41D-58DC-4FEC-94BD-D66F26153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9" name="Oval 38">
              <a:extLst>
                <a:ext uri="{FF2B5EF4-FFF2-40B4-BE49-F238E27FC236}">
                  <a16:creationId xmlns:a16="http://schemas.microsoft.com/office/drawing/2014/main" id="{E3F12AA5-22A0-41A0-9B20-F5FD7A410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0" name="Freeform 39">
              <a:extLst>
                <a:ext uri="{FF2B5EF4-FFF2-40B4-BE49-F238E27FC236}">
                  <a16:creationId xmlns:a16="http://schemas.microsoft.com/office/drawing/2014/main" id="{2245BFCB-2553-4C92-B777-EA80CE103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1" name="Freeform 40">
              <a:extLst>
                <a:ext uri="{FF2B5EF4-FFF2-40B4-BE49-F238E27FC236}">
                  <a16:creationId xmlns:a16="http://schemas.microsoft.com/office/drawing/2014/main" id="{03EA850C-094A-43B1-82FA-28154628E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2" name="Freeform 41">
              <a:extLst>
                <a:ext uri="{FF2B5EF4-FFF2-40B4-BE49-F238E27FC236}">
                  <a16:creationId xmlns:a16="http://schemas.microsoft.com/office/drawing/2014/main" id="{7DD8F6DF-3AE3-4FB7-9057-DCBF0A5D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3" name="Oval 42">
              <a:extLst>
                <a:ext uri="{FF2B5EF4-FFF2-40B4-BE49-F238E27FC236}">
                  <a16:creationId xmlns:a16="http://schemas.microsoft.com/office/drawing/2014/main" id="{7832D62A-E846-4E65-880D-5D7A1F0A1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4" name="Freeform 43">
              <a:extLst>
                <a:ext uri="{FF2B5EF4-FFF2-40B4-BE49-F238E27FC236}">
                  <a16:creationId xmlns:a16="http://schemas.microsoft.com/office/drawing/2014/main" id="{58E9D4C3-85AB-4638-AE53-4762765E9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5" name="Oval 44">
              <a:extLst>
                <a:ext uri="{FF2B5EF4-FFF2-40B4-BE49-F238E27FC236}">
                  <a16:creationId xmlns:a16="http://schemas.microsoft.com/office/drawing/2014/main" id="{A30FE37E-C8DA-441C-9A98-09108B51A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6" name="Freeform 45">
              <a:extLst>
                <a:ext uri="{FF2B5EF4-FFF2-40B4-BE49-F238E27FC236}">
                  <a16:creationId xmlns:a16="http://schemas.microsoft.com/office/drawing/2014/main" id="{E43EE0A9-5D49-4351-8BAA-1B0535F7C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7" name="Oval 46">
              <a:extLst>
                <a:ext uri="{FF2B5EF4-FFF2-40B4-BE49-F238E27FC236}">
                  <a16:creationId xmlns:a16="http://schemas.microsoft.com/office/drawing/2014/main" id="{D29F26A9-99FF-477A-ABE6-C383A7916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8" name="Freeform 47">
              <a:extLst>
                <a:ext uri="{FF2B5EF4-FFF2-40B4-BE49-F238E27FC236}">
                  <a16:creationId xmlns:a16="http://schemas.microsoft.com/office/drawing/2014/main" id="{7C7C2EA0-B72B-4FE4-AC1E-B434AB00D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9" name="Freeform 48">
              <a:extLst>
                <a:ext uri="{FF2B5EF4-FFF2-40B4-BE49-F238E27FC236}">
                  <a16:creationId xmlns:a16="http://schemas.microsoft.com/office/drawing/2014/main" id="{6768F48A-846E-40F4-9AA0-5629BD972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0" name="Freeform 49">
              <a:extLst>
                <a:ext uri="{FF2B5EF4-FFF2-40B4-BE49-F238E27FC236}">
                  <a16:creationId xmlns:a16="http://schemas.microsoft.com/office/drawing/2014/main" id="{F9DCB8FD-50B6-4C5B-8258-4F28400C0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1" name="Freeform 50">
              <a:extLst>
                <a:ext uri="{FF2B5EF4-FFF2-40B4-BE49-F238E27FC236}">
                  <a16:creationId xmlns:a16="http://schemas.microsoft.com/office/drawing/2014/main" id="{BFCDCC5E-946B-4461-9870-9FAD3147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2" name="Freeform 51">
              <a:extLst>
                <a:ext uri="{FF2B5EF4-FFF2-40B4-BE49-F238E27FC236}">
                  <a16:creationId xmlns:a16="http://schemas.microsoft.com/office/drawing/2014/main" id="{4C38D6F0-E047-4508-ACAC-AF1DDA287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3" name="Freeform 52">
              <a:extLst>
                <a:ext uri="{FF2B5EF4-FFF2-40B4-BE49-F238E27FC236}">
                  <a16:creationId xmlns:a16="http://schemas.microsoft.com/office/drawing/2014/main" id="{F7FABCCB-7B8A-4952-B601-56D976D56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4" name="Freeform 53">
              <a:extLst>
                <a:ext uri="{FF2B5EF4-FFF2-40B4-BE49-F238E27FC236}">
                  <a16:creationId xmlns:a16="http://schemas.microsoft.com/office/drawing/2014/main" id="{D3E27BED-68D4-4463-8A7C-D0D98C358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5" name="Freeform 54">
              <a:extLst>
                <a:ext uri="{FF2B5EF4-FFF2-40B4-BE49-F238E27FC236}">
                  <a16:creationId xmlns:a16="http://schemas.microsoft.com/office/drawing/2014/main" id="{47A78ABF-4306-456F-9408-55DB6AE6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489"/>
              <a:ext cx="4529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6" name="Freeform 55">
              <a:extLst>
                <a:ext uri="{FF2B5EF4-FFF2-40B4-BE49-F238E27FC236}">
                  <a16:creationId xmlns:a16="http://schemas.microsoft.com/office/drawing/2014/main" id="{08606C3A-68F0-4045-A9CB-81EEA6687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7" name="Freeform 56">
              <a:extLst>
                <a:ext uri="{FF2B5EF4-FFF2-40B4-BE49-F238E27FC236}">
                  <a16:creationId xmlns:a16="http://schemas.microsoft.com/office/drawing/2014/main" id="{C25A8EBB-075F-4FD0-A417-682D76762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8" name="Freeform 57">
              <a:extLst>
                <a:ext uri="{FF2B5EF4-FFF2-40B4-BE49-F238E27FC236}">
                  <a16:creationId xmlns:a16="http://schemas.microsoft.com/office/drawing/2014/main" id="{AD5341BA-3D70-4EA3-83F5-1B9CCB19D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9" name="Freeform 58">
              <a:extLst>
                <a:ext uri="{FF2B5EF4-FFF2-40B4-BE49-F238E27FC236}">
                  <a16:creationId xmlns:a16="http://schemas.microsoft.com/office/drawing/2014/main" id="{214130B6-9C64-48AF-9BC9-5DE5BE5E6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0" name="Freeform 59">
              <a:extLst>
                <a:ext uri="{FF2B5EF4-FFF2-40B4-BE49-F238E27FC236}">
                  <a16:creationId xmlns:a16="http://schemas.microsoft.com/office/drawing/2014/main" id="{F868182E-8D47-4961-B8E7-49619E0F2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1" name="Freeform 60">
              <a:extLst>
                <a:ext uri="{FF2B5EF4-FFF2-40B4-BE49-F238E27FC236}">
                  <a16:creationId xmlns:a16="http://schemas.microsoft.com/office/drawing/2014/main" id="{9FE450B6-CC6C-4F2A-AE83-5D2D654AC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2" name="Freeform 61">
              <a:extLst>
                <a:ext uri="{FF2B5EF4-FFF2-40B4-BE49-F238E27FC236}">
                  <a16:creationId xmlns:a16="http://schemas.microsoft.com/office/drawing/2014/main" id="{0E64726B-00D0-4E9B-875D-7067E08F1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3" name="Freeform 62">
              <a:extLst>
                <a:ext uri="{FF2B5EF4-FFF2-40B4-BE49-F238E27FC236}">
                  <a16:creationId xmlns:a16="http://schemas.microsoft.com/office/drawing/2014/main" id="{12CDD8D4-5A81-408F-8BFC-A452578B5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4" name="Freeform 63">
              <a:extLst>
                <a:ext uri="{FF2B5EF4-FFF2-40B4-BE49-F238E27FC236}">
                  <a16:creationId xmlns:a16="http://schemas.microsoft.com/office/drawing/2014/main" id="{C89B1772-9255-4247-85C8-980FCFA65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5" name="Freeform 64">
              <a:extLst>
                <a:ext uri="{FF2B5EF4-FFF2-40B4-BE49-F238E27FC236}">
                  <a16:creationId xmlns:a16="http://schemas.microsoft.com/office/drawing/2014/main" id="{C386F7A1-2307-44A7-9D07-42214EBAC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6" name="Freeform 65">
              <a:extLst>
                <a:ext uri="{FF2B5EF4-FFF2-40B4-BE49-F238E27FC236}">
                  <a16:creationId xmlns:a16="http://schemas.microsoft.com/office/drawing/2014/main" id="{FE26E3D3-16B4-4276-8BB3-F7CB6A208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7" name="Freeform 66">
              <a:extLst>
                <a:ext uri="{FF2B5EF4-FFF2-40B4-BE49-F238E27FC236}">
                  <a16:creationId xmlns:a16="http://schemas.microsoft.com/office/drawing/2014/main" id="{E7F932C8-685D-48D9-BEBF-FA8D8628E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8" name="Freeform 67">
              <a:extLst>
                <a:ext uri="{FF2B5EF4-FFF2-40B4-BE49-F238E27FC236}">
                  <a16:creationId xmlns:a16="http://schemas.microsoft.com/office/drawing/2014/main" id="{48B8534F-7F47-411D-9231-DF408AA53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9" name="Freeform 68">
              <a:extLst>
                <a:ext uri="{FF2B5EF4-FFF2-40B4-BE49-F238E27FC236}">
                  <a16:creationId xmlns:a16="http://schemas.microsoft.com/office/drawing/2014/main" id="{C5B932CE-A635-4D44-8EA9-D0307E3B9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0" name="Freeform 69">
              <a:extLst>
                <a:ext uri="{FF2B5EF4-FFF2-40B4-BE49-F238E27FC236}">
                  <a16:creationId xmlns:a16="http://schemas.microsoft.com/office/drawing/2014/main" id="{492AB806-4665-4C63-9199-4B2A509C6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1" name="Freeform 70">
              <a:extLst>
                <a:ext uri="{FF2B5EF4-FFF2-40B4-BE49-F238E27FC236}">
                  <a16:creationId xmlns:a16="http://schemas.microsoft.com/office/drawing/2014/main" id="{8C34B7C8-B10A-419C-846E-B3DADEB3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2" name="Freeform 71">
              <a:extLst>
                <a:ext uri="{FF2B5EF4-FFF2-40B4-BE49-F238E27FC236}">
                  <a16:creationId xmlns:a16="http://schemas.microsoft.com/office/drawing/2014/main" id="{113DA76A-3B7D-411D-B841-BB2310892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3" name="Freeform 72">
              <a:extLst>
                <a:ext uri="{FF2B5EF4-FFF2-40B4-BE49-F238E27FC236}">
                  <a16:creationId xmlns:a16="http://schemas.microsoft.com/office/drawing/2014/main" id="{22624DA9-D874-4F16-86B6-BC1147A01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4" name="Freeform 73">
              <a:extLst>
                <a:ext uri="{FF2B5EF4-FFF2-40B4-BE49-F238E27FC236}">
                  <a16:creationId xmlns:a16="http://schemas.microsoft.com/office/drawing/2014/main" id="{771F4390-4773-48D7-BBD6-AC56CD942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5" name="Freeform 74">
              <a:extLst>
                <a:ext uri="{FF2B5EF4-FFF2-40B4-BE49-F238E27FC236}">
                  <a16:creationId xmlns:a16="http://schemas.microsoft.com/office/drawing/2014/main" id="{714B841A-0D08-428D-8925-057AC889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6" name="Freeform 75">
              <a:extLst>
                <a:ext uri="{FF2B5EF4-FFF2-40B4-BE49-F238E27FC236}">
                  <a16:creationId xmlns:a16="http://schemas.microsoft.com/office/drawing/2014/main" id="{6B9E3D4F-E4D4-4487-BAB7-55CFC3430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7" name="Freeform 76">
              <a:extLst>
                <a:ext uri="{FF2B5EF4-FFF2-40B4-BE49-F238E27FC236}">
                  <a16:creationId xmlns:a16="http://schemas.microsoft.com/office/drawing/2014/main" id="{FD820B71-DA1D-44A0-B498-16E429EBB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8" name="Freeform 77">
              <a:extLst>
                <a:ext uri="{FF2B5EF4-FFF2-40B4-BE49-F238E27FC236}">
                  <a16:creationId xmlns:a16="http://schemas.microsoft.com/office/drawing/2014/main" id="{17F67990-709A-4CFE-92C4-9827D83CF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9" name="Freeform 78">
              <a:extLst>
                <a:ext uri="{FF2B5EF4-FFF2-40B4-BE49-F238E27FC236}">
                  <a16:creationId xmlns:a16="http://schemas.microsoft.com/office/drawing/2014/main" id="{7E223AC8-F36E-4204-AB8E-AA72E3CB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0" name="Freeform 79">
              <a:extLst>
                <a:ext uri="{FF2B5EF4-FFF2-40B4-BE49-F238E27FC236}">
                  <a16:creationId xmlns:a16="http://schemas.microsoft.com/office/drawing/2014/main" id="{BE856E4E-C600-425F-A2D7-CC40D91A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1" name="Freeform 80">
              <a:extLst>
                <a:ext uri="{FF2B5EF4-FFF2-40B4-BE49-F238E27FC236}">
                  <a16:creationId xmlns:a16="http://schemas.microsoft.com/office/drawing/2014/main" id="{5EAD5817-13A5-4EAD-BEF6-49484E99E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2" name="Freeform 81">
              <a:extLst>
                <a:ext uri="{FF2B5EF4-FFF2-40B4-BE49-F238E27FC236}">
                  <a16:creationId xmlns:a16="http://schemas.microsoft.com/office/drawing/2014/main" id="{26453CB2-3D29-48D1-9F7A-D778A627C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3" name="Freeform 82">
              <a:extLst>
                <a:ext uri="{FF2B5EF4-FFF2-40B4-BE49-F238E27FC236}">
                  <a16:creationId xmlns:a16="http://schemas.microsoft.com/office/drawing/2014/main" id="{E75A72B1-F055-45A4-ADBB-1B647B375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4" name="Freeform 83">
              <a:extLst>
                <a:ext uri="{FF2B5EF4-FFF2-40B4-BE49-F238E27FC236}">
                  <a16:creationId xmlns:a16="http://schemas.microsoft.com/office/drawing/2014/main" id="{A2D3A269-A6EE-4655-AEE7-EF69C5909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5" name="Freeform 84">
              <a:extLst>
                <a:ext uri="{FF2B5EF4-FFF2-40B4-BE49-F238E27FC236}">
                  <a16:creationId xmlns:a16="http://schemas.microsoft.com/office/drawing/2014/main" id="{0908F219-7309-403B-83F4-88577D2C2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6" name="Freeform 85">
              <a:extLst>
                <a:ext uri="{FF2B5EF4-FFF2-40B4-BE49-F238E27FC236}">
                  <a16:creationId xmlns:a16="http://schemas.microsoft.com/office/drawing/2014/main" id="{AFF71A3A-5095-48AF-9395-999CB0ABA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7" name="Freeform 86">
              <a:extLst>
                <a:ext uri="{FF2B5EF4-FFF2-40B4-BE49-F238E27FC236}">
                  <a16:creationId xmlns:a16="http://schemas.microsoft.com/office/drawing/2014/main" id="{002D5AA4-8E18-4A51-B82D-F455E845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8" name="Freeform 87">
              <a:extLst>
                <a:ext uri="{FF2B5EF4-FFF2-40B4-BE49-F238E27FC236}">
                  <a16:creationId xmlns:a16="http://schemas.microsoft.com/office/drawing/2014/main" id="{CDFF4DED-B995-4E48-B95A-AB7138D60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9" name="Freeform 88">
              <a:extLst>
                <a:ext uri="{FF2B5EF4-FFF2-40B4-BE49-F238E27FC236}">
                  <a16:creationId xmlns:a16="http://schemas.microsoft.com/office/drawing/2014/main" id="{306079D2-D678-4187-9EA0-BDC1FF7EE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0" name="Freeform 89">
              <a:extLst>
                <a:ext uri="{FF2B5EF4-FFF2-40B4-BE49-F238E27FC236}">
                  <a16:creationId xmlns:a16="http://schemas.microsoft.com/office/drawing/2014/main" id="{53125C3E-1FEA-4D5D-A39E-DE6FF7F63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1" name="Freeform 90">
              <a:extLst>
                <a:ext uri="{FF2B5EF4-FFF2-40B4-BE49-F238E27FC236}">
                  <a16:creationId xmlns:a16="http://schemas.microsoft.com/office/drawing/2014/main" id="{0FF9F4CD-58BC-4A11-B141-369AF4792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2" name="Freeform 91">
              <a:extLst>
                <a:ext uri="{FF2B5EF4-FFF2-40B4-BE49-F238E27FC236}">
                  <a16:creationId xmlns:a16="http://schemas.microsoft.com/office/drawing/2014/main" id="{A21A17DB-09DC-4695-919B-D67723742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3" name="Freeform 92">
              <a:extLst>
                <a:ext uri="{FF2B5EF4-FFF2-40B4-BE49-F238E27FC236}">
                  <a16:creationId xmlns:a16="http://schemas.microsoft.com/office/drawing/2014/main" id="{01D4F1B5-C354-47FC-BF86-E173A705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4" name="Freeform 93">
              <a:extLst>
                <a:ext uri="{FF2B5EF4-FFF2-40B4-BE49-F238E27FC236}">
                  <a16:creationId xmlns:a16="http://schemas.microsoft.com/office/drawing/2014/main" id="{FC757E65-8CCB-49CE-91CC-7C19EF372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5" name="Freeform 94">
              <a:extLst>
                <a:ext uri="{FF2B5EF4-FFF2-40B4-BE49-F238E27FC236}">
                  <a16:creationId xmlns:a16="http://schemas.microsoft.com/office/drawing/2014/main" id="{48386DFB-3114-4219-877D-C0B402913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6" name="Freeform 95">
              <a:extLst>
                <a:ext uri="{FF2B5EF4-FFF2-40B4-BE49-F238E27FC236}">
                  <a16:creationId xmlns:a16="http://schemas.microsoft.com/office/drawing/2014/main" id="{C10B89E1-D1C9-4ADB-A5C8-7C6B981C6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7" name="Freeform 96">
              <a:extLst>
                <a:ext uri="{FF2B5EF4-FFF2-40B4-BE49-F238E27FC236}">
                  <a16:creationId xmlns:a16="http://schemas.microsoft.com/office/drawing/2014/main" id="{0B96711F-58F1-454E-85C5-00233C125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8" name="Freeform 97">
              <a:extLst>
                <a:ext uri="{FF2B5EF4-FFF2-40B4-BE49-F238E27FC236}">
                  <a16:creationId xmlns:a16="http://schemas.microsoft.com/office/drawing/2014/main" id="{9B0AC60A-9983-47BB-BDC9-4B5A81D0D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9" name="Freeform 98">
              <a:extLst>
                <a:ext uri="{FF2B5EF4-FFF2-40B4-BE49-F238E27FC236}">
                  <a16:creationId xmlns:a16="http://schemas.microsoft.com/office/drawing/2014/main" id="{1CCC3DB0-F46D-47CC-A6E1-EEEB2657A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0" name="Freeform 99">
              <a:extLst>
                <a:ext uri="{FF2B5EF4-FFF2-40B4-BE49-F238E27FC236}">
                  <a16:creationId xmlns:a16="http://schemas.microsoft.com/office/drawing/2014/main" id="{0C9C952A-6261-4DEE-ADF7-872FC0CF2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1" name="Freeform 100">
              <a:extLst>
                <a:ext uri="{FF2B5EF4-FFF2-40B4-BE49-F238E27FC236}">
                  <a16:creationId xmlns:a16="http://schemas.microsoft.com/office/drawing/2014/main" id="{E5CBA8C1-03FE-4012-B2FA-2C17ED772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2" name="Freeform 101">
              <a:extLst>
                <a:ext uri="{FF2B5EF4-FFF2-40B4-BE49-F238E27FC236}">
                  <a16:creationId xmlns:a16="http://schemas.microsoft.com/office/drawing/2014/main" id="{BD13BC02-4C65-4C64-A727-A259F0E14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3" name="Freeform 102">
              <a:extLst>
                <a:ext uri="{FF2B5EF4-FFF2-40B4-BE49-F238E27FC236}">
                  <a16:creationId xmlns:a16="http://schemas.microsoft.com/office/drawing/2014/main" id="{9FA4082E-E8FF-4A5C-AFAA-BECC12225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4" name="Freeform 103">
              <a:extLst>
                <a:ext uri="{FF2B5EF4-FFF2-40B4-BE49-F238E27FC236}">
                  <a16:creationId xmlns:a16="http://schemas.microsoft.com/office/drawing/2014/main" id="{C16EBDFE-29A2-49E3-BE5E-DD34CB92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5" name="Freeform 104">
              <a:extLst>
                <a:ext uri="{FF2B5EF4-FFF2-40B4-BE49-F238E27FC236}">
                  <a16:creationId xmlns:a16="http://schemas.microsoft.com/office/drawing/2014/main" id="{87D301DB-DCED-40A7-8300-3DB9ACCF6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6" name="Freeform 105">
              <a:extLst>
                <a:ext uri="{FF2B5EF4-FFF2-40B4-BE49-F238E27FC236}">
                  <a16:creationId xmlns:a16="http://schemas.microsoft.com/office/drawing/2014/main" id="{69B6550B-8C20-499E-8FA4-F21F65993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7" name="Freeform 106">
              <a:extLst>
                <a:ext uri="{FF2B5EF4-FFF2-40B4-BE49-F238E27FC236}">
                  <a16:creationId xmlns:a16="http://schemas.microsoft.com/office/drawing/2014/main" id="{52A13E85-B91D-4368-BECC-80F19B82D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8" name="Freeform 107">
              <a:extLst>
                <a:ext uri="{FF2B5EF4-FFF2-40B4-BE49-F238E27FC236}">
                  <a16:creationId xmlns:a16="http://schemas.microsoft.com/office/drawing/2014/main" id="{6A33BBD1-9A4C-43E8-B3C6-7F5C4BF57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9" name="Freeform 108">
              <a:extLst>
                <a:ext uri="{FF2B5EF4-FFF2-40B4-BE49-F238E27FC236}">
                  <a16:creationId xmlns:a16="http://schemas.microsoft.com/office/drawing/2014/main" id="{1C5C1958-9AFC-4962-9DD4-4016E723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0" name="Freeform 109">
              <a:extLst>
                <a:ext uri="{FF2B5EF4-FFF2-40B4-BE49-F238E27FC236}">
                  <a16:creationId xmlns:a16="http://schemas.microsoft.com/office/drawing/2014/main" id="{4CFA5641-D2FC-4728-BD54-91E93403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1" name="Freeform 110">
              <a:extLst>
                <a:ext uri="{FF2B5EF4-FFF2-40B4-BE49-F238E27FC236}">
                  <a16:creationId xmlns:a16="http://schemas.microsoft.com/office/drawing/2014/main" id="{69E10EA3-FAB5-4A3B-9FC7-8373B741A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2" name="Freeform 111">
              <a:extLst>
                <a:ext uri="{FF2B5EF4-FFF2-40B4-BE49-F238E27FC236}">
                  <a16:creationId xmlns:a16="http://schemas.microsoft.com/office/drawing/2014/main" id="{10F19337-102B-49D3-B4FE-1B16028F1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3" name="Freeform 112">
              <a:extLst>
                <a:ext uri="{FF2B5EF4-FFF2-40B4-BE49-F238E27FC236}">
                  <a16:creationId xmlns:a16="http://schemas.microsoft.com/office/drawing/2014/main" id="{E1A167B2-0298-40C9-85E8-B97F518A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4" name="Freeform 113">
              <a:extLst>
                <a:ext uri="{FF2B5EF4-FFF2-40B4-BE49-F238E27FC236}">
                  <a16:creationId xmlns:a16="http://schemas.microsoft.com/office/drawing/2014/main" id="{4D66DCD9-BBC2-4DE2-8C78-7B922B65C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5" name="Freeform 114">
              <a:extLst>
                <a:ext uri="{FF2B5EF4-FFF2-40B4-BE49-F238E27FC236}">
                  <a16:creationId xmlns:a16="http://schemas.microsoft.com/office/drawing/2014/main" id="{63BE296C-1F52-4A93-9943-1F5998406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6" name="Freeform 115">
              <a:extLst>
                <a:ext uri="{FF2B5EF4-FFF2-40B4-BE49-F238E27FC236}">
                  <a16:creationId xmlns:a16="http://schemas.microsoft.com/office/drawing/2014/main" id="{A09B4272-EAA3-4BFA-A86B-2F1A1D3A4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7" name="Freeform 116">
              <a:extLst>
                <a:ext uri="{FF2B5EF4-FFF2-40B4-BE49-F238E27FC236}">
                  <a16:creationId xmlns:a16="http://schemas.microsoft.com/office/drawing/2014/main" id="{B077AD57-14DD-4BC3-AB3D-5C75C955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8" name="Freeform 117">
              <a:extLst>
                <a:ext uri="{FF2B5EF4-FFF2-40B4-BE49-F238E27FC236}">
                  <a16:creationId xmlns:a16="http://schemas.microsoft.com/office/drawing/2014/main" id="{D8959254-783B-4260-AEC8-48AEC258D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9" name="Freeform 118">
              <a:extLst>
                <a:ext uri="{FF2B5EF4-FFF2-40B4-BE49-F238E27FC236}">
                  <a16:creationId xmlns:a16="http://schemas.microsoft.com/office/drawing/2014/main" id="{3C37E605-1C31-4307-9238-7F07D7321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0" name="Freeform 119">
              <a:extLst>
                <a:ext uri="{FF2B5EF4-FFF2-40B4-BE49-F238E27FC236}">
                  <a16:creationId xmlns:a16="http://schemas.microsoft.com/office/drawing/2014/main" id="{EC93E5D9-FEA2-4083-921C-BF888083B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1" name="Freeform 120">
              <a:extLst>
                <a:ext uri="{FF2B5EF4-FFF2-40B4-BE49-F238E27FC236}">
                  <a16:creationId xmlns:a16="http://schemas.microsoft.com/office/drawing/2014/main" id="{11283E01-A90E-468F-9316-8CB7E475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2" name="Freeform 121">
              <a:extLst>
                <a:ext uri="{FF2B5EF4-FFF2-40B4-BE49-F238E27FC236}">
                  <a16:creationId xmlns:a16="http://schemas.microsoft.com/office/drawing/2014/main" id="{B7926F44-ECDF-40D5-A4BB-6A396D5D6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3" name="Freeform 122">
              <a:extLst>
                <a:ext uri="{FF2B5EF4-FFF2-40B4-BE49-F238E27FC236}">
                  <a16:creationId xmlns:a16="http://schemas.microsoft.com/office/drawing/2014/main" id="{09C5AF81-D7A7-4B31-9EAE-350ED3DFA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4" name="Freeform 123">
              <a:extLst>
                <a:ext uri="{FF2B5EF4-FFF2-40B4-BE49-F238E27FC236}">
                  <a16:creationId xmlns:a16="http://schemas.microsoft.com/office/drawing/2014/main" id="{B533EE73-3D2F-43D0-BF87-18271B71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5" name="Freeform 124">
              <a:extLst>
                <a:ext uri="{FF2B5EF4-FFF2-40B4-BE49-F238E27FC236}">
                  <a16:creationId xmlns:a16="http://schemas.microsoft.com/office/drawing/2014/main" id="{6ECE86FB-FB91-4379-8375-B428DE40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6" name="Freeform 125">
              <a:extLst>
                <a:ext uri="{FF2B5EF4-FFF2-40B4-BE49-F238E27FC236}">
                  <a16:creationId xmlns:a16="http://schemas.microsoft.com/office/drawing/2014/main" id="{E60BB30B-88C8-45D5-8232-E82B42D1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7" name="Freeform 126">
              <a:extLst>
                <a:ext uri="{FF2B5EF4-FFF2-40B4-BE49-F238E27FC236}">
                  <a16:creationId xmlns:a16="http://schemas.microsoft.com/office/drawing/2014/main" id="{20BA4C9F-DF2C-4311-BF81-C09913907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8" name="Freeform 127">
              <a:extLst>
                <a:ext uri="{FF2B5EF4-FFF2-40B4-BE49-F238E27FC236}">
                  <a16:creationId xmlns:a16="http://schemas.microsoft.com/office/drawing/2014/main" id="{23E72BE1-C97B-4127-83FB-DCD22871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9" name="Freeform 128">
              <a:extLst>
                <a:ext uri="{FF2B5EF4-FFF2-40B4-BE49-F238E27FC236}">
                  <a16:creationId xmlns:a16="http://schemas.microsoft.com/office/drawing/2014/main" id="{AC2E88B0-84B5-4FCE-B12E-38EF03ED7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0" name="Freeform 129">
              <a:extLst>
                <a:ext uri="{FF2B5EF4-FFF2-40B4-BE49-F238E27FC236}">
                  <a16:creationId xmlns:a16="http://schemas.microsoft.com/office/drawing/2014/main" id="{E3B10ACF-1DCB-4AC9-A320-6CFE328AD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1" name="Freeform 130">
              <a:extLst>
                <a:ext uri="{FF2B5EF4-FFF2-40B4-BE49-F238E27FC236}">
                  <a16:creationId xmlns:a16="http://schemas.microsoft.com/office/drawing/2014/main" id="{196D4A48-2FFA-4E33-8139-E742DF3C9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2" name="Freeform 131">
              <a:extLst>
                <a:ext uri="{FF2B5EF4-FFF2-40B4-BE49-F238E27FC236}">
                  <a16:creationId xmlns:a16="http://schemas.microsoft.com/office/drawing/2014/main" id="{05B6A769-58C4-4793-8BB8-33EA8EB25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3" name="Freeform 132">
              <a:extLst>
                <a:ext uri="{FF2B5EF4-FFF2-40B4-BE49-F238E27FC236}">
                  <a16:creationId xmlns:a16="http://schemas.microsoft.com/office/drawing/2014/main" id="{6E796DA7-CEFD-4E71-A4D5-A3096755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4" name="Freeform 133">
              <a:extLst>
                <a:ext uri="{FF2B5EF4-FFF2-40B4-BE49-F238E27FC236}">
                  <a16:creationId xmlns:a16="http://schemas.microsoft.com/office/drawing/2014/main" id="{07A3A534-3FC3-431E-96B4-07C909B9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5" name="Freeform 134">
              <a:extLst>
                <a:ext uri="{FF2B5EF4-FFF2-40B4-BE49-F238E27FC236}">
                  <a16:creationId xmlns:a16="http://schemas.microsoft.com/office/drawing/2014/main" id="{5B81BBE7-75D7-4314-B3E3-3C4A03DAF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6" name="Freeform 135">
              <a:extLst>
                <a:ext uri="{FF2B5EF4-FFF2-40B4-BE49-F238E27FC236}">
                  <a16:creationId xmlns:a16="http://schemas.microsoft.com/office/drawing/2014/main" id="{E9CCE552-A113-4BD4-ABC8-E4EDCABF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7" name="Freeform 136">
              <a:extLst>
                <a:ext uri="{FF2B5EF4-FFF2-40B4-BE49-F238E27FC236}">
                  <a16:creationId xmlns:a16="http://schemas.microsoft.com/office/drawing/2014/main" id="{D6DAE716-6DFA-4456-BACF-81DE95AA7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8" name="Freeform 137">
              <a:extLst>
                <a:ext uri="{FF2B5EF4-FFF2-40B4-BE49-F238E27FC236}">
                  <a16:creationId xmlns:a16="http://schemas.microsoft.com/office/drawing/2014/main" id="{1EDE37DA-E82F-430D-853F-8657B2D08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60" name="文本框 138">
            <a:extLst>
              <a:ext uri="{FF2B5EF4-FFF2-40B4-BE49-F238E27FC236}">
                <a16:creationId xmlns:a16="http://schemas.microsoft.com/office/drawing/2014/main" id="{BF38E0E2-E66C-498F-A008-C007310EADEA}"/>
              </a:ext>
            </a:extLst>
          </p:cNvPr>
          <p:cNvSpPr txBox="1"/>
          <p:nvPr/>
        </p:nvSpPr>
        <p:spPr>
          <a:xfrm>
            <a:off x="2395801" y="652644"/>
            <a:ext cx="782778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2. Các cách tính thời gian trong lịch sử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C8E6C-647F-CC4C-B3A4-88B5302D46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2" y="689062"/>
            <a:ext cx="10773294" cy="4921135"/>
          </a:xfrm>
          <a:prstGeom prst="rect">
            <a:avLst/>
          </a:prstGeom>
        </p:spPr>
      </p:pic>
      <p:sp>
        <p:nvSpPr>
          <p:cNvPr id="7" name="文本框 138">
            <a:extLst>
              <a:ext uri="{FF2B5EF4-FFF2-40B4-BE49-F238E27FC236}">
                <a16:creationId xmlns:a16="http://schemas.microsoft.com/office/drawing/2014/main" id="{BF38E0E2-E66C-498F-A008-C007310EADEA}"/>
              </a:ext>
            </a:extLst>
          </p:cNvPr>
          <p:cNvSpPr txBox="1"/>
          <p:nvPr/>
        </p:nvSpPr>
        <p:spPr>
          <a:xfrm>
            <a:off x="-148617" y="104287"/>
            <a:ext cx="782778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2. Các cách tính thời gian trong lịch sử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50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72884-D1AE-9244-BAAC-F5BD168B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C1364-B636-064A-AB52-2F5575B9E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9A00D1-BF1A-354A-A34A-24BD1AD166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9913"/>
            <a:ext cx="10515599" cy="3048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65A2AE-8024-BF49-85EF-035D263A7D8D}"/>
              </a:ext>
            </a:extLst>
          </p:cNvPr>
          <p:cNvSpPr/>
          <p:nvPr/>
        </p:nvSpPr>
        <p:spPr>
          <a:xfrm>
            <a:off x="1782587" y="4419751"/>
            <a:ext cx="9742515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hỏi 1. Các sự kiện dưới đây cách ngày nay bao nhiêu năm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-"/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 thiên niên kỉ thứ III TCN, người Ai cập biết làm ra lịch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-"/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 khởi nghĩa Hai Bà Trưng Nổ ra năm 40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hỏi 2. Các năm ghi màu đỏ  trên  đây thuộc thế kỉ nào?</a:t>
            </a:r>
            <a:endParaRPr lang="en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420E3F-E3DD-434A-94CB-16AD9C8CA2AD}"/>
              </a:ext>
            </a:extLst>
          </p:cNvPr>
          <p:cNvSpPr/>
          <p:nvPr/>
        </p:nvSpPr>
        <p:spPr>
          <a:xfrm>
            <a:off x="1066799" y="2968091"/>
            <a:ext cx="10058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-"/>
            </a:pPr>
            <a:r>
              <a:rPr lang="en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đây hơn 5000 năm người Ai cập đã nghĩ ra lịch (3000+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502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-"/>
            </a:pP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-40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198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2: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 1792 TCN thuộc thế kỉ XVIII TCN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Sự kiện năm 179 cách ngày nay: 179+ </a:t>
            </a:r>
            <a:r>
              <a:rPr lang="en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=. 220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(năm) (sự kiện diễn ra TCN)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Sự kiện năm 179 nằm ở thế kỉ II TCN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9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7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A4773E7F-D296-47A6-8852-EECE15AEB2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86727" y="-668057"/>
            <a:ext cx="8144280" cy="1664517"/>
            <a:chOff x="1541" y="-55"/>
            <a:chExt cx="4577" cy="1184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63F8AE12-1E0A-46B7-8461-8058263B9B7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FECBD88-14B0-4C0C-BEF0-BC2741B1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2B0E59F-18F1-4CCC-B301-2721CB66B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-55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FB3FF3B-F54E-4CB0-986D-7132DBEBC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55C0331-BE97-4CFE-BB70-5E1B4F040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F6A66AF-DFA9-4BF2-A9B5-0C014638E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97D10D8D-0A4C-4395-92F7-590310FEC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03233459-1A8F-419F-A1A3-54A6C30DC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B660ECF6-B5A5-4053-AFDA-77A6E1BC9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CCD2EF2-8C07-48A6-8D36-205362E45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06BD3FA2-7CDD-470A-897E-3A7E6CA25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F673266-F4E0-43FB-8CAF-F0A66F833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A5DB825-FFFF-4A7A-AA16-DAD540445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39206B8-821B-4AFF-8140-8B7AB5006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D00B3ABF-8A49-4301-9032-0096A95C0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7741B8A2-BBE0-4C4D-ACC5-85B0AB31A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394560C-511C-4168-AAD4-121FBB3FE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F7B13557-B1CB-4183-AE7B-288417798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0E76CDB-EEA3-4653-9257-927CE5DC7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43527CD5-A388-46EA-ABD5-99D821971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A61F767-75B1-4D83-9238-AAB75F4D1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09DA15A3-3784-4323-AB1B-FDA67C9DD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CDABD97F-722E-4B31-B033-2141664BB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FFB377C0-3777-429E-98FD-95B45AEDC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0C02A1AD-227E-4CE2-A0EB-8650298D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092EB791-D235-4E01-A242-C8997AAF6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E27809FF-C9E7-43CE-B452-60B868037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0CC4F7EB-AF80-4CD7-936C-AF1F1A3FB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FBE3035-1B5E-4480-8710-A5C025201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3" name="Oval 33">
              <a:extLst>
                <a:ext uri="{FF2B5EF4-FFF2-40B4-BE49-F238E27FC236}">
                  <a16:creationId xmlns:a16="http://schemas.microsoft.com/office/drawing/2014/main" id="{164C1C5F-C5CF-47A1-B422-47D79CB35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4" name="Oval 34">
              <a:extLst>
                <a:ext uri="{FF2B5EF4-FFF2-40B4-BE49-F238E27FC236}">
                  <a16:creationId xmlns:a16="http://schemas.microsoft.com/office/drawing/2014/main" id="{92BC660A-807D-4F29-8D42-4E7B571B6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EC60EA6C-532B-4E70-B5DB-9F8742253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6" name="Oval 36">
              <a:extLst>
                <a:ext uri="{FF2B5EF4-FFF2-40B4-BE49-F238E27FC236}">
                  <a16:creationId xmlns:a16="http://schemas.microsoft.com/office/drawing/2014/main" id="{08D736EA-92F9-43C5-B9D9-7C467465C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9AB0F41D-58DC-4FEC-94BD-D66F26153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8" name="Oval 38">
              <a:extLst>
                <a:ext uri="{FF2B5EF4-FFF2-40B4-BE49-F238E27FC236}">
                  <a16:creationId xmlns:a16="http://schemas.microsoft.com/office/drawing/2014/main" id="{E3F12AA5-22A0-41A0-9B20-F5FD7A410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2245BFCB-2553-4C92-B777-EA80CE103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03EA850C-094A-43B1-82FA-28154628E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7DD8F6DF-3AE3-4FB7-9057-DCBF0A5D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" name="Oval 42">
              <a:extLst>
                <a:ext uri="{FF2B5EF4-FFF2-40B4-BE49-F238E27FC236}">
                  <a16:creationId xmlns:a16="http://schemas.microsoft.com/office/drawing/2014/main" id="{7832D62A-E846-4E65-880D-5D7A1F0A1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58E9D4C3-85AB-4638-AE53-4762765E9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" name="Oval 44">
              <a:extLst>
                <a:ext uri="{FF2B5EF4-FFF2-40B4-BE49-F238E27FC236}">
                  <a16:creationId xmlns:a16="http://schemas.microsoft.com/office/drawing/2014/main" id="{A30FE37E-C8DA-441C-9A98-09108B51A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E43EE0A9-5D49-4351-8BAA-1B0535F7C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D29F26A9-99FF-477A-ABE6-C383A7916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7C7C2EA0-B72B-4FE4-AC1E-B434AB00D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6768F48A-846E-40F4-9AA0-5629BD972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F9DCB8FD-50B6-4C5B-8258-4F28400C0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BFCDCC5E-946B-4461-9870-9FAD3147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4C38D6F0-E047-4508-ACAC-AF1DDA287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F7FABCCB-7B8A-4952-B601-56D976D56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D3E27BED-68D4-4463-8A7C-D0D98C358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47A78ABF-4306-456F-9408-55DB6AE6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08606C3A-68F0-4045-A9CB-81EEA6687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C25A8EBB-075F-4FD0-A417-682D76762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AD5341BA-3D70-4EA3-83F5-1B9CCB19D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214130B6-9C64-48AF-9BC9-5DE5BE5E6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F868182E-8D47-4961-B8E7-49619E0F2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9FE450B6-CC6C-4F2A-AE83-5D2D654AC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0E64726B-00D0-4E9B-875D-7067E08F1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12CDD8D4-5A81-408F-8BFC-A452578B5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C89B1772-9255-4247-85C8-980FCFA65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C386F7A1-2307-44A7-9D07-42214EBAC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FE26E3D3-16B4-4276-8BB3-F7CB6A208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E7F932C8-685D-48D9-BEBF-FA8D8628E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48B8534F-7F47-411D-9231-DF408AA53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C5B932CE-A635-4D44-8EA9-D0307E3B9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492AB806-4665-4C63-9199-4B2A509C6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8C34B7C8-B10A-419C-846E-B3DADEB3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113DA76A-3B7D-411D-B841-BB2310892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22624DA9-D874-4F16-86B6-BC1147A01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771F4390-4773-48D7-BBD6-AC56CD942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714B841A-0D08-428D-8925-057AC889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6B9E3D4F-E4D4-4487-BAB7-55CFC3430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FD820B71-DA1D-44A0-B498-16E429EBB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17F67990-709A-4CFE-92C4-9827D83CF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7E223AC8-F36E-4204-AB8E-AA72E3CB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BE856E4E-C600-425F-A2D7-CC40D91A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id="{5EAD5817-13A5-4EAD-BEF6-49484E99E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26453CB2-3D29-48D1-9F7A-D778A627C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id="{E75A72B1-F055-45A4-ADBB-1B647B375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id="{A2D3A269-A6EE-4655-AEE7-EF69C5909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id="{0908F219-7309-403B-83F4-88577D2C2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id="{AFF71A3A-5095-48AF-9395-999CB0ABA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id="{002D5AA4-8E18-4A51-B82D-F455E845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id="{CDFF4DED-B995-4E48-B95A-AB7138D60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id="{306079D2-D678-4187-9EA0-BDC1FF7EE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9" name="Freeform 89">
              <a:extLst>
                <a:ext uri="{FF2B5EF4-FFF2-40B4-BE49-F238E27FC236}">
                  <a16:creationId xmlns:a16="http://schemas.microsoft.com/office/drawing/2014/main" id="{53125C3E-1FEA-4D5D-A39E-DE6FF7F63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id="{0FF9F4CD-58BC-4A11-B141-369AF4792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A21A17DB-09DC-4695-919B-D67723742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01D4F1B5-C354-47FC-BF86-E173A705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FC757E65-8CCB-49CE-91CC-7C19EF372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48386DFB-3114-4219-877D-C0B402913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C10B89E1-D1C9-4ADB-A5C8-7C6B981C6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0B96711F-58F1-454E-85C5-00233C125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9B0AC60A-9983-47BB-BDC9-4B5A81D0D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1CCC3DB0-F46D-47CC-A6E1-EEEB2657A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0C9C952A-6261-4DEE-ADF7-872FC0CF2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E5CBA8C1-03FE-4012-B2FA-2C17ED772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BD13BC02-4C65-4C64-A727-A259F0E14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9FA4082E-E8FF-4A5C-AFAA-BECC12225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C16EBDFE-29A2-49E3-BE5E-DD34CB92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87D301DB-DCED-40A7-8300-3DB9ACCF6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5" name="Freeform 105">
              <a:extLst>
                <a:ext uri="{FF2B5EF4-FFF2-40B4-BE49-F238E27FC236}">
                  <a16:creationId xmlns:a16="http://schemas.microsoft.com/office/drawing/2014/main" id="{69B6550B-8C20-499E-8FA4-F21F65993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52A13E85-B91D-4368-BECC-80F19B82D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6A33BBD1-9A4C-43E8-B3C6-7F5C4BF57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1C5C1958-9AFC-4962-9DD4-4016E723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4CFA5641-D2FC-4728-BD54-91E93403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69E10EA3-FAB5-4A3B-9FC7-8373B741A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10F19337-102B-49D3-B4FE-1B16028F1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E1A167B2-0298-40C9-85E8-B97F518A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4D66DCD9-BBC2-4DE2-8C78-7B922B65C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63BE296C-1F52-4A93-9943-1F5998406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id="{A09B4272-EAA3-4BFA-A86B-2F1A1D3A4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6" name="Freeform 116">
              <a:extLst>
                <a:ext uri="{FF2B5EF4-FFF2-40B4-BE49-F238E27FC236}">
                  <a16:creationId xmlns:a16="http://schemas.microsoft.com/office/drawing/2014/main" id="{B077AD57-14DD-4BC3-AB3D-5C75C955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id="{D8959254-783B-4260-AEC8-48AEC258D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8" name="Freeform 118">
              <a:extLst>
                <a:ext uri="{FF2B5EF4-FFF2-40B4-BE49-F238E27FC236}">
                  <a16:creationId xmlns:a16="http://schemas.microsoft.com/office/drawing/2014/main" id="{3C37E605-1C31-4307-9238-7F07D7321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EC93E5D9-FEA2-4083-921C-BF888083B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11283E01-A90E-468F-9316-8CB7E475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1" name="Freeform 121">
              <a:extLst>
                <a:ext uri="{FF2B5EF4-FFF2-40B4-BE49-F238E27FC236}">
                  <a16:creationId xmlns:a16="http://schemas.microsoft.com/office/drawing/2014/main" id="{B7926F44-ECDF-40D5-A4BB-6A396D5D6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2" name="Freeform 122">
              <a:extLst>
                <a:ext uri="{FF2B5EF4-FFF2-40B4-BE49-F238E27FC236}">
                  <a16:creationId xmlns:a16="http://schemas.microsoft.com/office/drawing/2014/main" id="{09C5AF81-D7A7-4B31-9EAE-350ED3DFA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" name="Freeform 123">
              <a:extLst>
                <a:ext uri="{FF2B5EF4-FFF2-40B4-BE49-F238E27FC236}">
                  <a16:creationId xmlns:a16="http://schemas.microsoft.com/office/drawing/2014/main" id="{B533EE73-3D2F-43D0-BF87-18271B71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" name="Freeform 124">
              <a:extLst>
                <a:ext uri="{FF2B5EF4-FFF2-40B4-BE49-F238E27FC236}">
                  <a16:creationId xmlns:a16="http://schemas.microsoft.com/office/drawing/2014/main" id="{6ECE86FB-FB91-4379-8375-B428DE40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" name="Freeform 125">
              <a:extLst>
                <a:ext uri="{FF2B5EF4-FFF2-40B4-BE49-F238E27FC236}">
                  <a16:creationId xmlns:a16="http://schemas.microsoft.com/office/drawing/2014/main" id="{E60BB30B-88C8-45D5-8232-E82B42D1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" name="Freeform 126">
              <a:extLst>
                <a:ext uri="{FF2B5EF4-FFF2-40B4-BE49-F238E27FC236}">
                  <a16:creationId xmlns:a16="http://schemas.microsoft.com/office/drawing/2014/main" id="{20BA4C9F-DF2C-4311-BF81-C09913907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" name="Freeform 127">
              <a:extLst>
                <a:ext uri="{FF2B5EF4-FFF2-40B4-BE49-F238E27FC236}">
                  <a16:creationId xmlns:a16="http://schemas.microsoft.com/office/drawing/2014/main" id="{23E72BE1-C97B-4127-83FB-DCD22871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" name="Freeform 128">
              <a:extLst>
                <a:ext uri="{FF2B5EF4-FFF2-40B4-BE49-F238E27FC236}">
                  <a16:creationId xmlns:a16="http://schemas.microsoft.com/office/drawing/2014/main" id="{AC2E88B0-84B5-4FCE-B12E-38EF03ED7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" name="Freeform 129">
              <a:extLst>
                <a:ext uri="{FF2B5EF4-FFF2-40B4-BE49-F238E27FC236}">
                  <a16:creationId xmlns:a16="http://schemas.microsoft.com/office/drawing/2014/main" id="{E3B10ACF-1DCB-4AC9-A320-6CFE328AD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" name="Freeform 130">
              <a:extLst>
                <a:ext uri="{FF2B5EF4-FFF2-40B4-BE49-F238E27FC236}">
                  <a16:creationId xmlns:a16="http://schemas.microsoft.com/office/drawing/2014/main" id="{196D4A48-2FFA-4E33-8139-E742DF3C9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" name="Freeform 131">
              <a:extLst>
                <a:ext uri="{FF2B5EF4-FFF2-40B4-BE49-F238E27FC236}">
                  <a16:creationId xmlns:a16="http://schemas.microsoft.com/office/drawing/2014/main" id="{05B6A769-58C4-4793-8BB8-33EA8EB25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" name="Freeform 132">
              <a:extLst>
                <a:ext uri="{FF2B5EF4-FFF2-40B4-BE49-F238E27FC236}">
                  <a16:creationId xmlns:a16="http://schemas.microsoft.com/office/drawing/2014/main" id="{6E796DA7-CEFD-4E71-A4D5-A3096755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" name="Freeform 133">
              <a:extLst>
                <a:ext uri="{FF2B5EF4-FFF2-40B4-BE49-F238E27FC236}">
                  <a16:creationId xmlns:a16="http://schemas.microsoft.com/office/drawing/2014/main" id="{07A3A534-3FC3-431E-96B4-07C909B9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" name="Freeform 134">
              <a:extLst>
                <a:ext uri="{FF2B5EF4-FFF2-40B4-BE49-F238E27FC236}">
                  <a16:creationId xmlns:a16="http://schemas.microsoft.com/office/drawing/2014/main" id="{5B81BBE7-75D7-4314-B3E3-3C4A03DAF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id="{E9CCE552-A113-4BD4-ABC8-E4EDCABF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" name="Freeform 136">
              <a:extLst>
                <a:ext uri="{FF2B5EF4-FFF2-40B4-BE49-F238E27FC236}">
                  <a16:creationId xmlns:a16="http://schemas.microsoft.com/office/drawing/2014/main" id="{D6DAE716-6DFA-4456-BACF-81DE95AA7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7" name="Freeform 137">
              <a:extLst>
                <a:ext uri="{FF2B5EF4-FFF2-40B4-BE49-F238E27FC236}">
                  <a16:creationId xmlns:a16="http://schemas.microsoft.com/office/drawing/2014/main" id="{1EDE37DA-E82F-430D-853F-8657B2D08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38" name="文本框 137">
            <a:extLst>
              <a:ext uri="{FF2B5EF4-FFF2-40B4-BE49-F238E27FC236}">
                <a16:creationId xmlns:a16="http://schemas.microsoft.com/office/drawing/2014/main" id="{020E4E3B-273D-4277-8FF2-F71AF2E2958E}"/>
              </a:ext>
            </a:extLst>
          </p:cNvPr>
          <p:cNvSpPr txBox="1"/>
          <p:nvPr/>
        </p:nvSpPr>
        <p:spPr>
          <a:xfrm>
            <a:off x="4357695" y="182354"/>
            <a:ext cx="41211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Luyện</a:t>
            </a:r>
            <a:r>
              <a:rPr kumimoji="0" lang="en-US" altLang="zh-CN" sz="28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tập</a:t>
            </a:r>
            <a:r>
              <a:rPr kumimoji="0" lang="en-US" altLang="zh-CN" sz="28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vận</a:t>
            </a:r>
            <a:r>
              <a:rPr kumimoji="0" lang="en-US" altLang="zh-CN" sz="28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dụng</a:t>
            </a:r>
            <a:endParaRPr kumimoji="0" lang="zh-CN" altLang="en-US" sz="28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BF38E0E2-E66C-498F-A008-C007310EADEA}"/>
              </a:ext>
            </a:extLst>
          </p:cNvPr>
          <p:cNvSpPr txBox="1"/>
          <p:nvPr/>
        </p:nvSpPr>
        <p:spPr>
          <a:xfrm>
            <a:off x="4348850" y="178521"/>
            <a:ext cx="412112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Luyện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tập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vận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dụng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140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291216" y="1000214"/>
            <a:ext cx="3304903" cy="2423655"/>
            <a:chOff x="1225480" y="1826015"/>
            <a:chExt cx="5261026" cy="2854215"/>
          </a:xfrm>
        </p:grpSpPr>
        <p:pic>
          <p:nvPicPr>
            <p:cNvPr id="141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5480" y="1826015"/>
              <a:ext cx="5261026" cy="2854215"/>
            </a:xfrm>
            <a:prstGeom prst="rect">
              <a:avLst/>
            </a:prstGeom>
          </p:spPr>
        </p:pic>
        <p:sp>
          <p:nvSpPr>
            <p:cNvPr id="143" name="文本框 140">
              <a:extLst>
                <a:ext uri="{FF2B5EF4-FFF2-40B4-BE49-F238E27FC236}">
                  <a16:creationId xmlns:a16="http://schemas.microsoft.com/office/drawing/2014/main" id="{09DF934A-53D6-4454-AA13-9960AA9D0412}"/>
                </a:ext>
              </a:extLst>
            </p:cNvPr>
            <p:cNvSpPr txBox="1"/>
            <p:nvPr/>
          </p:nvSpPr>
          <p:spPr>
            <a:xfrm>
              <a:off x="1704077" y="2438607"/>
              <a:ext cx="3089405" cy="74447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Bài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tập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1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45" name="文本框 144">
            <a:extLst>
              <a:ext uri="{FF2B5EF4-FFF2-40B4-BE49-F238E27FC236}">
                <a16:creationId xmlns:a16="http://schemas.microsoft.com/office/drawing/2014/main" id="{B84C2D60-7719-4B38-B8D2-CE3E88B81F64}"/>
              </a:ext>
            </a:extLst>
          </p:cNvPr>
          <p:cNvSpPr txBox="1"/>
          <p:nvPr/>
        </p:nvSpPr>
        <p:spPr>
          <a:xfrm>
            <a:off x="3188353" y="1206555"/>
            <a:ext cx="8775047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hãy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kể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tên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những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ngày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nghỉ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lễ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âm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lịch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và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dương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lịch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ở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nước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ta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mà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biết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rima Madurai ExtraBo" panose="00000900000000000000" pitchFamily="2" charset="0"/>
              <a:ea typeface="字魂36号-正文宋楷" panose="02000000000000000000" pitchFamily="2" charset="-122"/>
              <a:cs typeface="#9Slide03 Arima Madurai ExtraBo" panose="00000900000000000000" pitchFamily="2" charset="0"/>
            </a:endParaRPr>
          </a:p>
        </p:txBody>
      </p:sp>
      <p:sp>
        <p:nvSpPr>
          <p:cNvPr id="146" name="文本框 144">
            <a:extLst>
              <a:ext uri="{FF2B5EF4-FFF2-40B4-BE49-F238E27FC236}">
                <a16:creationId xmlns:a16="http://schemas.microsoft.com/office/drawing/2014/main" id="{B84C2D60-7719-4B38-B8D2-CE3E88B81F64}"/>
              </a:ext>
            </a:extLst>
          </p:cNvPr>
          <p:cNvSpPr txBox="1"/>
          <p:nvPr/>
        </p:nvSpPr>
        <p:spPr>
          <a:xfrm>
            <a:off x="4295434" y="2608743"/>
            <a:ext cx="7667966" cy="39703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Các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sự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kiện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dưới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đây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xảy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ra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cách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ngày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nay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khoảng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bao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nhiêu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năm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?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1.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Tháng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3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năm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40, Hai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Bà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Trưng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khởi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nghĩa</a:t>
            </a:r>
            <a:endParaRPr kumimoji="0" lang="en-US" altLang="zh-C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ExtraBo" panose="00000900000000000000" pitchFamily="2" charset="0"/>
              <a:ea typeface="字魂36号-正文宋楷" panose="02000000000000000000" pitchFamily="2" charset="-122"/>
              <a:cs typeface="#9Slide03 Arima Madurai ExtraBo" panose="00000900000000000000" pitchFamily="2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2. Khoảng thiên niên kỉ III TCN, người Ai Cập đã biết làm lịch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rPr>
              <a:t>3. Thục Phán lập ra nước Âu Lạc vào khoảng năm 208 TCN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ExtraBo" panose="00000900000000000000" pitchFamily="2" charset="0"/>
              <a:ea typeface="字魂36号-正文宋楷" panose="02000000000000000000" pitchFamily="2" charset="-122"/>
              <a:cs typeface="#9Slide03 Arima Madurai ExtraBo" panose="00000900000000000000" pitchFamily="2" charset="0"/>
            </a:endParaRPr>
          </a:p>
        </p:txBody>
      </p:sp>
      <p:grpSp>
        <p:nvGrpSpPr>
          <p:cNvPr id="147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1177957" y="3382075"/>
            <a:ext cx="3304903" cy="2423655"/>
            <a:chOff x="1560688" y="2118360"/>
            <a:chExt cx="5261026" cy="2854215"/>
          </a:xfrm>
        </p:grpSpPr>
        <p:pic>
          <p:nvPicPr>
            <p:cNvPr id="148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149" name="文本框 140">
              <a:extLst>
                <a:ext uri="{FF2B5EF4-FFF2-40B4-BE49-F238E27FC236}">
                  <a16:creationId xmlns:a16="http://schemas.microsoft.com/office/drawing/2014/main" id="{09DF934A-53D6-4454-AA13-9960AA9D0412}"/>
                </a:ext>
              </a:extLst>
            </p:cNvPr>
            <p:cNvSpPr txBox="1"/>
            <p:nvPr/>
          </p:nvSpPr>
          <p:spPr>
            <a:xfrm>
              <a:off x="1608518" y="2802913"/>
              <a:ext cx="3886896" cy="8336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Bài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tập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36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B9E532-DAB8-0746-8140-0A55B751363B}"/>
              </a:ext>
            </a:extLst>
          </p:cNvPr>
          <p:cNvSpPr/>
          <p:nvPr/>
        </p:nvSpPr>
        <p:spPr>
          <a:xfrm>
            <a:off x="119269" y="380660"/>
            <a:ext cx="11652637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800" dirty="0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3: Hãy</a:t>
            </a:r>
            <a:r>
              <a:rPr lang="en-US" sz="2800" dirty="0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10 sự kiện đã xảy ra trong cuộc đời em, có ghi rõ tên sự kiện và năm xảy ra sự kiện (Ví dụ, năm 2010, em được sinh </a:t>
            </a:r>
            <a:r>
              <a:rPr lang="en-US" sz="2800" dirty="0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ra)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 tập 4: Hãy 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một sự kiện mà em cho là quan trọng nhất và viết khoảng 7 – 10 dòng về sự kiện này (sự kiên đó là gì?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ra?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1F2A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35751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350" name="组合 349">
            <a:extLst>
              <a:ext uri="{FF2B5EF4-FFF2-40B4-BE49-F238E27FC236}">
                <a16:creationId xmlns:a16="http://schemas.microsoft.com/office/drawing/2014/main" id="{AEE4CA43-87E5-4E28-8166-D3B24E31630B}"/>
              </a:ext>
            </a:extLst>
          </p:cNvPr>
          <p:cNvGrpSpPr/>
          <p:nvPr/>
        </p:nvGrpSpPr>
        <p:grpSpPr>
          <a:xfrm>
            <a:off x="3536645" y="853347"/>
            <a:ext cx="5118709" cy="1113460"/>
            <a:chOff x="3536648" y="811650"/>
            <a:chExt cx="5118709" cy="1113460"/>
          </a:xfrm>
        </p:grpSpPr>
        <p:sp>
          <p:nvSpPr>
            <p:cNvPr id="345" name="文本框 344">
              <a:extLst>
                <a:ext uri="{FF2B5EF4-FFF2-40B4-BE49-F238E27FC236}">
                  <a16:creationId xmlns:a16="http://schemas.microsoft.com/office/drawing/2014/main" id="{44CBDE53-190E-41C7-B7EF-AB0D105FC592}"/>
                </a:ext>
              </a:extLst>
            </p:cNvPr>
            <p:cNvSpPr txBox="1"/>
            <p:nvPr/>
          </p:nvSpPr>
          <p:spPr>
            <a:xfrm>
              <a:off x="3536648" y="817114"/>
              <a:ext cx="5118709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6600" b="0" i="0" u="none" strike="noStrike" kern="1200" cap="none" spc="0" normalizeH="0" baseline="0" noProof="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3 - </a:t>
              </a:r>
              <a:r>
                <a:rPr kumimoji="0" lang="en-US" altLang="zh-CN" sz="6600" b="0" i="0" u="none" strike="noStrike" kern="1200" cap="none" spc="0" normalizeH="0" baseline="0" noProof="0" dirty="0" err="1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Bài</a:t>
              </a:r>
              <a:r>
                <a:rPr kumimoji="0" lang="en-US" altLang="zh-CN" sz="6600" b="0" i="0" u="none" strike="noStrike" kern="1200" cap="none" spc="0" normalizeH="0" baseline="0" noProof="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3</a:t>
              </a:r>
              <a:endParaRPr kumimoji="0" lang="zh-CN" altLang="en-US" sz="66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43" name="文本框 342">
              <a:extLst>
                <a:ext uri="{FF2B5EF4-FFF2-40B4-BE49-F238E27FC236}">
                  <a16:creationId xmlns:a16="http://schemas.microsoft.com/office/drawing/2014/main" id="{1715721D-2379-4F88-BDA9-B54B39F99781}"/>
                </a:ext>
              </a:extLst>
            </p:cNvPr>
            <p:cNvSpPr txBox="1"/>
            <p:nvPr/>
          </p:nvSpPr>
          <p:spPr>
            <a:xfrm>
              <a:off x="3536648" y="811650"/>
              <a:ext cx="511870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92D050"/>
                    </a:fgClr>
                    <a:bgClr>
                      <a:srgbClr val="91B82E"/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92D050"/>
                    </a:fgClr>
                    <a:bgClr>
                      <a:srgbClr val="91B82E"/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3 -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92D050"/>
                    </a:fgClr>
                    <a:bgClr>
                      <a:srgbClr val="91B82E"/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Bài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92D050"/>
                    </a:fgClr>
                    <a:bgClr>
                      <a:srgbClr val="91B82E"/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3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92D050"/>
                  </a:fgClr>
                  <a:bgClr>
                    <a:srgbClr val="91B82E"/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51" name="组合 350">
            <a:extLst>
              <a:ext uri="{FF2B5EF4-FFF2-40B4-BE49-F238E27FC236}">
                <a16:creationId xmlns:a16="http://schemas.microsoft.com/office/drawing/2014/main" id="{B8B64F4F-99DB-4A48-87A2-4D2D5CBE6585}"/>
              </a:ext>
            </a:extLst>
          </p:cNvPr>
          <p:cNvGrpSpPr/>
          <p:nvPr/>
        </p:nvGrpSpPr>
        <p:grpSpPr>
          <a:xfrm>
            <a:off x="1143491" y="2053540"/>
            <a:ext cx="9887587" cy="1021127"/>
            <a:chOff x="1143491" y="2053540"/>
            <a:chExt cx="9887587" cy="1021127"/>
          </a:xfrm>
        </p:grpSpPr>
        <p:sp>
          <p:nvSpPr>
            <p:cNvPr id="346" name="文本框 345">
              <a:extLst>
                <a:ext uri="{FF2B5EF4-FFF2-40B4-BE49-F238E27FC236}">
                  <a16:creationId xmlns:a16="http://schemas.microsoft.com/office/drawing/2014/main" id="{8332BDAA-3D8A-4AF1-9D63-0FFBFE747417}"/>
                </a:ext>
              </a:extLst>
            </p:cNvPr>
            <p:cNvSpPr txBox="1"/>
            <p:nvPr/>
          </p:nvSpPr>
          <p:spPr>
            <a:xfrm>
              <a:off x="1160940" y="2059004"/>
              <a:ext cx="987013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THỜI GIAN TRONG LỊCH SỬ</a:t>
              </a:r>
              <a:endParaRPr kumimoji="0" lang="zh-CN" altLang="en-US" sz="60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44" name="文本框 343">
              <a:extLst>
                <a:ext uri="{FF2B5EF4-FFF2-40B4-BE49-F238E27FC236}">
                  <a16:creationId xmlns:a16="http://schemas.microsoft.com/office/drawing/2014/main" id="{0ACC4EE0-678B-4783-99C3-C2D00D68933D}"/>
                </a:ext>
              </a:extLst>
            </p:cNvPr>
            <p:cNvSpPr txBox="1"/>
            <p:nvPr/>
          </p:nvSpPr>
          <p:spPr>
            <a:xfrm>
              <a:off x="1143491" y="2053540"/>
              <a:ext cx="987013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THỜI GIAN TRONG LỊCH SỬ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3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57435-F432-BD4A-86FD-0848B2B66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8" b="2750"/>
          <a:stretch/>
        </p:blipFill>
        <p:spPr>
          <a:xfrm>
            <a:off x="121920" y="2135829"/>
            <a:ext cx="11948160" cy="4428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FEB4AB-268F-1948-A171-FE9D6C4332AB}"/>
              </a:ext>
            </a:extLst>
          </p:cNvPr>
          <p:cNvSpPr txBox="1"/>
          <p:nvPr/>
        </p:nvSpPr>
        <p:spPr>
          <a:xfrm>
            <a:off x="934453" y="170559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__________________________                                </a:t>
            </a:r>
            <a:r>
              <a:rPr lang="en-US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______________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8E526A-22A7-7F4F-9FB1-233F224E8EF5}"/>
              </a:ext>
            </a:extLst>
          </p:cNvPr>
          <p:cNvSpPr/>
          <p:nvPr/>
        </p:nvSpPr>
        <p:spPr>
          <a:xfrm>
            <a:off x="2862415" y="958044"/>
            <a:ext cx="6300192" cy="98008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CÁC SỰ KIỆN QUAN TRỌNG TRONG CUỘC ĐỜI TÔI</a:t>
            </a:r>
          </a:p>
        </p:txBody>
      </p:sp>
    </p:spTree>
    <p:extLst>
      <p:ext uri="{BB962C8B-B14F-4D97-AF65-F5344CB8AC3E}">
        <p14:creationId xmlns:p14="http://schemas.microsoft.com/office/powerpoint/2010/main" val="24471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1FE36FA1-154D-8146-87A0-DD4BE03CF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" y="4260711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3E65EE-15BA-C04B-8DC8-D4AF71EC8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10" y="4403586"/>
            <a:ext cx="1103284" cy="1091565"/>
          </a:xfrm>
          <a:prstGeom prst="rect">
            <a:avLst/>
          </a:prstGeom>
        </p:spPr>
      </p:pic>
      <p:pic>
        <p:nvPicPr>
          <p:cNvPr id="6" name="Picture 2" descr="Hình ảnh Học Thảo Luận Viết Bài Tập Về Nhà Làm Bài Toán, Bé, Phiên, Dễ  Thương miễn phí tải tập tin PNG PSDComment và Vector">
            <a:extLst>
              <a:ext uri="{FF2B5EF4-FFF2-40B4-BE49-F238E27FC236}">
                <a16:creationId xmlns:a16="http://schemas.microsoft.com/office/drawing/2014/main" id="{5DF6842B-54F7-0443-B4DC-706DFFED7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330" y="4093527"/>
            <a:ext cx="1561811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267AA5-5743-2E46-B1E2-8EC0D2A07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7" y="1743497"/>
            <a:ext cx="1245870" cy="10287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BFE70F-40D3-5C44-8E84-87DB43FDF694}"/>
              </a:ext>
            </a:extLst>
          </p:cNvPr>
          <p:cNvSpPr/>
          <p:nvPr/>
        </p:nvSpPr>
        <p:spPr>
          <a:xfrm>
            <a:off x="1559664" y="1574583"/>
            <a:ext cx="986955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huẩn bị bài mới Bài 3: Nguồn gốc loài người.</a:t>
            </a:r>
          </a:p>
          <a:p>
            <a:pPr indent="340360" algn="just">
              <a:lnSpc>
                <a:spcPct val="115000"/>
              </a:lnSpc>
            </a:pP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Sự xuất hiện của con người trên Trái Đất: thời gian, địa điểm, động lực.</a:t>
            </a:r>
          </a:p>
          <a:p>
            <a:pPr indent="340360" algn="just">
              <a:lnSpc>
                <a:spcPct val="115000"/>
              </a:lnSpc>
            </a:pP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Sự khác nhau giữa Người tối cổ và Người tinh khôn.</a:t>
            </a:r>
            <a:endParaRPr lang="en-VN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84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1A96-7C33-9B41-9D42-E33DDCCC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6E500-5E3D-C84C-9166-2F09DE9D8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84A07E-AEEB-5843-A6E2-7781C585CD1F}"/>
              </a:ext>
            </a:extLst>
          </p:cNvPr>
          <p:cNvSpPr txBox="1"/>
          <p:nvPr/>
        </p:nvSpPr>
        <p:spPr>
          <a:xfrm>
            <a:off x="2117035" y="230188"/>
            <a:ext cx="9332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3 - 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THỜI GIAN TRONG LỊCH SỬ</a:t>
            </a:r>
          </a:p>
        </p:txBody>
      </p:sp>
      <p:pic>
        <p:nvPicPr>
          <p:cNvPr id="18" name="image101.png">
            <a:extLst>
              <a:ext uri="{FF2B5EF4-FFF2-40B4-BE49-F238E27FC236}">
                <a16:creationId xmlns:a16="http://schemas.microsoft.com/office/drawing/2014/main" id="{3A5E4DF0-6869-7C47-BBBC-767BB5B97C0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942833" y="1105840"/>
            <a:ext cx="3727311" cy="2561081"/>
          </a:xfrm>
          <a:prstGeom prst="rect">
            <a:avLst/>
          </a:prstGeom>
          <a:ln/>
        </p:spPr>
      </p:pic>
      <p:pic>
        <p:nvPicPr>
          <p:cNvPr id="19" name="image92.png">
            <a:extLst>
              <a:ext uri="{FF2B5EF4-FFF2-40B4-BE49-F238E27FC236}">
                <a16:creationId xmlns:a16="http://schemas.microsoft.com/office/drawing/2014/main" id="{1605A7E2-DCAB-D344-8AB4-CFB0C03A91B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978151" y="1060970"/>
            <a:ext cx="3471727" cy="2605951"/>
          </a:xfrm>
          <a:prstGeom prst="rect">
            <a:avLst/>
          </a:prstGeom>
          <a:ln/>
        </p:spPr>
      </p:pic>
      <p:pic>
        <p:nvPicPr>
          <p:cNvPr id="20" name="image89.png">
            <a:extLst>
              <a:ext uri="{FF2B5EF4-FFF2-40B4-BE49-F238E27FC236}">
                <a16:creationId xmlns:a16="http://schemas.microsoft.com/office/drawing/2014/main" id="{2F71E312-8382-7B4B-9276-13660D95163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36550" y="1105840"/>
            <a:ext cx="3151462" cy="2524109"/>
          </a:xfrm>
          <a:prstGeom prst="rect">
            <a:avLst/>
          </a:prstGeom>
          <a:ln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544796-2C8C-CF4D-944E-590E487F2785}"/>
              </a:ext>
            </a:extLst>
          </p:cNvPr>
          <p:cNvSpPr/>
          <p:nvPr/>
        </p:nvSpPr>
        <p:spPr>
          <a:xfrm>
            <a:off x="838200" y="3888433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Trần Quốc </a:t>
            </a:r>
            <a:r>
              <a:rPr lang="en-VN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oản</a:t>
            </a:r>
            <a:r>
              <a:rPr lang="en-VN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(1253-1318)                Lý Thái Tổ (974-1028)                             HĐ Quang Trung(1753-1792)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78139305-9C5B-BE43-8BDA-48F28616CBAB}"/>
              </a:ext>
            </a:extLst>
          </p:cNvPr>
          <p:cNvSpPr/>
          <p:nvPr/>
        </p:nvSpPr>
        <p:spPr>
          <a:xfrm>
            <a:off x="1823495" y="4188588"/>
            <a:ext cx="9004663" cy="2125512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Kể tên các nhân vật trong các bức tranh?</a:t>
            </a:r>
          </a:p>
          <a:p>
            <a:pPr lvl="0"/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Sắp xếp các bức tranh theo thứ tự trước sau?</a:t>
            </a:r>
          </a:p>
          <a:p>
            <a:pPr lvl="0"/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898A5183-7AFD-884E-9DFB-3424FF0DE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5" y="4516249"/>
            <a:ext cx="1827480" cy="1699857"/>
          </a:xfrm>
          <a:prstGeom prst="rect">
            <a:avLst/>
          </a:prstGeom>
        </p:spPr>
      </p:pic>
      <p:sp>
        <p:nvSpPr>
          <p:cNvPr id="25" name="Cloud Callout 24">
            <a:extLst>
              <a:ext uri="{FF2B5EF4-FFF2-40B4-BE49-F238E27FC236}">
                <a16:creationId xmlns:a16="http://schemas.microsoft.com/office/drawing/2014/main" id="{718EF4C0-3F2C-8449-8F92-AA7EF686CA19}"/>
              </a:ext>
            </a:extLst>
          </p:cNvPr>
          <p:cNvSpPr/>
          <p:nvPr/>
        </p:nvSpPr>
        <p:spPr>
          <a:xfrm>
            <a:off x="2193951" y="3985361"/>
            <a:ext cx="9004663" cy="2218123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11">
            <a:extLst>
              <a:ext uri="{FF2B5EF4-FFF2-40B4-BE49-F238E27FC236}">
                <a16:creationId xmlns:a16="http://schemas.microsoft.com/office/drawing/2014/main" id="{19892000-8C0C-9E41-9389-1A477272C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31" descr="Image result for water clock">
            <a:extLst>
              <a:ext uri="{FF2B5EF4-FFF2-40B4-BE49-F238E27FC236}">
                <a16:creationId xmlns:a16="http://schemas.microsoft.com/office/drawing/2014/main" id="{4FBB6F93-5F6C-2C47-907F-379F9D51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32" descr="Image result for đồng hồ cát">
            <a:extLst>
              <a:ext uri="{FF2B5EF4-FFF2-40B4-BE49-F238E27FC236}">
                <a16:creationId xmlns:a16="http://schemas.microsoft.com/office/drawing/2014/main" id="{D2859FED-8EE7-134C-B304-605650145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1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C5D7B96-23D4-5742-9FC3-575A4ED7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mage result for water clock">
            <a:extLst>
              <a:ext uri="{FF2B5EF4-FFF2-40B4-BE49-F238E27FC236}">
                <a16:creationId xmlns:a16="http://schemas.microsoft.com/office/drawing/2014/main" id="{B17B1DFF-9FD9-7C48-9259-B259008D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đồng hồ cát">
            <a:extLst>
              <a:ext uri="{FF2B5EF4-FFF2-40B4-BE49-F238E27FC236}">
                <a16:creationId xmlns:a16="http://schemas.microsoft.com/office/drawing/2014/main" id="{1CF7D462-3921-9241-8153-626C3C868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1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id="{222AF19B-ABE2-9640-9EEB-62F92730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water clock">
            <a:extLst>
              <a:ext uri="{FF2B5EF4-FFF2-40B4-BE49-F238E27FC236}">
                <a16:creationId xmlns:a16="http://schemas.microsoft.com/office/drawing/2014/main" id="{10682427-6708-B441-AE25-A0287340C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Image result for đồng hồ cát">
            <a:extLst>
              <a:ext uri="{FF2B5EF4-FFF2-40B4-BE49-F238E27FC236}">
                <a16:creationId xmlns:a16="http://schemas.microsoft.com/office/drawing/2014/main" id="{B0A3368B-C8B4-4A42-B888-430F8DA4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1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81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A7A63E-061D-4EE6-BE1E-1469A5BA7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243" y="2545431"/>
            <a:ext cx="3323439" cy="32276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E670E3-F61C-451C-84F6-AE2FF2A7AE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34996" y="184196"/>
            <a:ext cx="5365251" cy="1398459"/>
            <a:chOff x="1541" y="-64"/>
            <a:chExt cx="4577" cy="1193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324D5158-C0D7-4F81-8B08-B82775C031D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68C7CF7-F19F-4B33-9AAE-4CEF78942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CC111BE6-6385-4190-B459-2A6431D69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-64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F7E9832-294D-4BFE-AEAE-75504AE04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48B01E28-E3EF-43F3-AB3B-583EF4B24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6D34499-388F-4D0F-9A2D-3692497AC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DE7F3E47-5C32-4019-8E26-1244CC007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409D895A-B37F-4D3A-A772-11D5C0C79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841AC556-27F4-49E0-893E-0339A929E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B894B6C-B93E-4241-B9EE-9E0FAC4D2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9ED0C5C3-07B6-4FF7-B0E7-221B6703C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017D817-86ED-4D13-993E-44ACA63AC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FAA064FC-6FB6-492F-9240-4D29259E9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B258183-C64F-4D36-B0AD-6AFE49E6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" name="Oval 18">
              <a:extLst>
                <a:ext uri="{FF2B5EF4-FFF2-40B4-BE49-F238E27FC236}">
                  <a16:creationId xmlns:a16="http://schemas.microsoft.com/office/drawing/2014/main" id="{C9F3F75D-14DC-4DFF-80C4-70CC0CD5B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" name="Oval 19">
              <a:extLst>
                <a:ext uri="{FF2B5EF4-FFF2-40B4-BE49-F238E27FC236}">
                  <a16:creationId xmlns:a16="http://schemas.microsoft.com/office/drawing/2014/main" id="{6FC4F9AA-29CF-428C-A229-2CBC90D59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9C7B96C-98EA-4DD6-BCA4-5CED7D60E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" name="Oval 21">
              <a:extLst>
                <a:ext uri="{FF2B5EF4-FFF2-40B4-BE49-F238E27FC236}">
                  <a16:creationId xmlns:a16="http://schemas.microsoft.com/office/drawing/2014/main" id="{03E1B2F2-D4E1-4CBC-AAB6-9CC3F9E44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EA4AD595-3FE4-4D42-AF21-AA5426150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Oval 23">
              <a:extLst>
                <a:ext uri="{FF2B5EF4-FFF2-40B4-BE49-F238E27FC236}">
                  <a16:creationId xmlns:a16="http://schemas.microsoft.com/office/drawing/2014/main" id="{13F20A35-CA7F-418D-882C-D6ABD8712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5005AAE0-01BF-4E63-991A-B730E01DB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7" name="Oval 25">
              <a:extLst>
                <a:ext uri="{FF2B5EF4-FFF2-40B4-BE49-F238E27FC236}">
                  <a16:creationId xmlns:a16="http://schemas.microsoft.com/office/drawing/2014/main" id="{58962F0B-EFE5-4882-BFB6-756C62351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Oval 26">
              <a:extLst>
                <a:ext uri="{FF2B5EF4-FFF2-40B4-BE49-F238E27FC236}">
                  <a16:creationId xmlns:a16="http://schemas.microsoft.com/office/drawing/2014/main" id="{FEB22865-03FA-40C9-AEB1-33E444475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B3169211-8786-471A-AE6D-4A77AC43C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0" name="Oval 28">
              <a:extLst>
                <a:ext uri="{FF2B5EF4-FFF2-40B4-BE49-F238E27FC236}">
                  <a16:creationId xmlns:a16="http://schemas.microsoft.com/office/drawing/2014/main" id="{88A2A293-021A-4D55-B2EE-D5D45A999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Oval 29">
              <a:extLst>
                <a:ext uri="{FF2B5EF4-FFF2-40B4-BE49-F238E27FC236}">
                  <a16:creationId xmlns:a16="http://schemas.microsoft.com/office/drawing/2014/main" id="{D768E98B-35AD-4B0F-9348-9DA1F2F99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2" name="Oval 30">
              <a:extLst>
                <a:ext uri="{FF2B5EF4-FFF2-40B4-BE49-F238E27FC236}">
                  <a16:creationId xmlns:a16="http://schemas.microsoft.com/office/drawing/2014/main" id="{F2E57118-6165-4DB3-9712-3F64E8F52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3" name="Oval 31">
              <a:extLst>
                <a:ext uri="{FF2B5EF4-FFF2-40B4-BE49-F238E27FC236}">
                  <a16:creationId xmlns:a16="http://schemas.microsoft.com/office/drawing/2014/main" id="{2135521E-0305-419C-B96B-84B3DC7B6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B65B782-C6F2-48A4-98FA-BCA0FBB1F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id="{1D40D207-5B1C-452A-AD7E-80F316335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6" name="Oval 34">
              <a:extLst>
                <a:ext uri="{FF2B5EF4-FFF2-40B4-BE49-F238E27FC236}">
                  <a16:creationId xmlns:a16="http://schemas.microsoft.com/office/drawing/2014/main" id="{73CD353C-049C-4913-8949-E30B440CF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78026F4F-C478-4BDD-B76A-C9D8F4A93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8" name="Oval 36">
              <a:extLst>
                <a:ext uri="{FF2B5EF4-FFF2-40B4-BE49-F238E27FC236}">
                  <a16:creationId xmlns:a16="http://schemas.microsoft.com/office/drawing/2014/main" id="{12808FC3-6A4F-425A-8222-3DC6C01A4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DAB307D1-0242-4537-8361-F90F2E65E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0" name="Oval 38">
              <a:extLst>
                <a:ext uri="{FF2B5EF4-FFF2-40B4-BE49-F238E27FC236}">
                  <a16:creationId xmlns:a16="http://schemas.microsoft.com/office/drawing/2014/main" id="{154B3268-66DA-4B1E-8D84-53D26F8E9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CEE62FBB-4195-42FC-8FF8-73F7AEAD7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C551C5FE-9E0A-4CAD-9EB2-DD4BF89A4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61186E44-1F73-4993-AE75-856624C2E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" name="Oval 42">
              <a:extLst>
                <a:ext uri="{FF2B5EF4-FFF2-40B4-BE49-F238E27FC236}">
                  <a16:creationId xmlns:a16="http://schemas.microsoft.com/office/drawing/2014/main" id="{0CB76430-DA28-4128-93F6-59629CC70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36BBE4E8-4372-4883-B17E-AABA9C777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" name="Oval 44">
              <a:extLst>
                <a:ext uri="{FF2B5EF4-FFF2-40B4-BE49-F238E27FC236}">
                  <a16:creationId xmlns:a16="http://schemas.microsoft.com/office/drawing/2014/main" id="{1F5C518A-3153-41C2-975A-3F6C7291B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BA5CD2BE-C299-4774-AD64-EDE508954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" name="Oval 46">
              <a:extLst>
                <a:ext uri="{FF2B5EF4-FFF2-40B4-BE49-F238E27FC236}">
                  <a16:creationId xmlns:a16="http://schemas.microsoft.com/office/drawing/2014/main" id="{60E50C0A-3591-4726-AB5D-83FDA50A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61DE3723-AAEA-45C3-8DEE-8A36BA3D2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CFA07F8B-9210-4F00-8754-902059E73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75B8296D-2BD0-45DF-BFD9-C159F9D5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E28B115A-0480-4096-A91D-BDCBBC70A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95500174-5E25-404D-AFE4-79E3FCB47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7E48F1D5-80DB-49B7-9CF7-562008925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B5FAB6B9-8CE8-4EE1-97B3-E94009D1C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0C8E5226-286E-4AF5-88E8-56DF2622A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915B1325-CCBF-4FED-8531-16003294E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1255156B-F5BA-4531-8918-BB2BFDA7C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B61ED4F2-1D75-4E3F-B013-E5F731DDC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F95EFE5B-75E5-49C3-93E5-B34EAD545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F036E103-887A-4A56-9197-5B84D923C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DAC1156C-E856-454E-80D6-B2D657576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498081E2-FC75-46FA-BB51-1692EAF5F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202437D9-41E7-40E7-9BD4-C1044949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047B7EE3-C696-46C4-976E-F5832482B6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D8DB842A-0BC5-4464-9FE9-81BD7597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D3060478-1C67-4817-BB90-87C482A61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2E9EFE25-BC20-4B6C-ACDA-C29FB331B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A201C3D0-0F61-48ED-9CB4-54E66A0A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BAC82736-C856-4C6E-BE7A-93F7B182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213BDF76-491E-486B-AAED-18E7E4837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97F69D03-13B2-45A6-951E-406C28ACE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B9BC0F6A-50E0-41EF-9B31-1FCF253F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179A4AED-2E02-46DA-821F-6B82FB7B1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05A4FD59-041B-4949-8C1C-38634F803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4B6831E4-CE05-4576-BD9D-C939F3975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76B43281-4AF7-4899-BA3E-DC612AC6B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936F0EAB-3F21-4584-A630-4C7C08C1D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FE5EAF8F-29F2-4F88-B89C-02F492E93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75BE6136-8795-4593-8E13-3255286C6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8AF85977-4AF1-4D55-98CD-6F767F3B8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F721245B-241B-4482-AE39-0D883121E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F1D1FB7B-2139-4D24-8555-760B40549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DDB46605-70ED-4EC9-B325-EC0C49554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3828AA8-3E0C-4D7A-8C89-4948EFDD4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0D75DCDA-046A-4628-9DB4-A0E9CA2FD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839F592B-07BF-418F-A1D6-21FB7C2A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A11A5C15-9A6A-45B8-9981-47B2FA6EB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38D9764C-A56C-4DE5-9F9E-AD7DA9C48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4C82B2B2-68F3-4E3F-BD0E-3E351619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45CEEF31-98B3-4CED-94E8-009DAB5FA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E034D6E3-9784-442A-942B-FC367922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2A8EA346-99AF-4D42-AC99-9E1DD675F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7B236021-9E64-4F93-ACDB-93383C2F8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C1F5CF7F-B34E-4DEB-954B-6D2A22376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974F33A-9646-4382-8892-EE3BFAB89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5E38D17E-DEB7-4AD2-95C1-7865E068B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C39BC613-BEEF-43FC-A722-97841D0E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8B46D2B1-E78F-4AB1-971B-369972863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21473193-3985-46BE-8D95-76C46FB46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1C22DE3-B38B-49F5-B2A2-2FB076514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FAA87580-D435-49A5-A4F2-FFE24554B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192F8474-59D3-4325-934C-1641C8038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A504DAFB-D6FF-416B-959B-663DD9A48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97250A0B-0AB2-4C57-896B-2469C019B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2B7C7075-B632-4F19-BA78-DC16EB3B5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91ECF552-3BB8-4E65-B485-0874D30BD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CDBA6F8E-FFC0-44F6-A2C6-6FB754B14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3A6ED67B-9CEB-4BEE-89BA-114337715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0879FE19-A745-4277-8957-0833D42B1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81CC6ABA-2401-438C-A628-EB0C4C429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192B902B-9603-430E-9BE4-B2C3BB17A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B5884C43-7DDC-491B-9693-95F1A67CE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3E7B6D64-0685-4A7C-8F2C-A5DB15390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F546F2A9-B6C9-433E-A7DA-30C0C5F54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571F5CA3-7D9B-42B8-8A08-AAA34EA5F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C027B623-4BE7-47A0-AEAC-AF5329F0C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74586B6A-9CA5-4C27-BDEE-4A6838321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E4686E8E-EB36-4618-9633-B3417C1E8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C5BD2D10-1A5C-494E-9872-00ECBF02C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9A20F7A0-8DD8-41DD-A713-F068AA9AF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B008929B-1743-4311-B1DC-C84AA314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886C7C5E-BE07-4F60-8025-A1B1FF094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AE212162-C4E5-4686-AD2C-0B46998B7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58052C30-ECF0-4F39-B054-3C4CCF483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2D6CA9EF-9CC8-42EB-B37B-73BA03582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A5043171-F021-430B-854D-0FA37C49D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11783723-E6B6-4DDD-A96F-91BCC984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B0A92F5A-F6FF-48D6-94CE-9904DEAA3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ACFECD95-B592-4A75-A79C-E4EB2B563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1D355627-74E3-4006-9AEA-FC6E3DAE6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024D15B0-BE15-4337-8D04-F9255DBAE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F793AB10-BD30-41CE-9891-AC084DC3C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11BEBD7D-DE75-4669-9996-D0C12FE8E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F72409F2-3E1C-4556-A463-CC12D9B49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7827C60B-ECCE-4DA8-8267-5E6706A0B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A1A6FBC4-0D2D-4B00-A5EC-FD5CA6409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14D8B04D-B09E-417C-B104-CB1F5801D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9" name="Freeform 137">
              <a:extLst>
                <a:ext uri="{FF2B5EF4-FFF2-40B4-BE49-F238E27FC236}">
                  <a16:creationId xmlns:a16="http://schemas.microsoft.com/office/drawing/2014/main" id="{C2469740-1A57-4216-91F6-150E355E1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40" name="文本框 139">
            <a:extLst>
              <a:ext uri="{FF2B5EF4-FFF2-40B4-BE49-F238E27FC236}">
                <a16:creationId xmlns:a16="http://schemas.microsoft.com/office/drawing/2014/main" id="{7F6F8055-A54F-4563-ABF3-6D8E6213644E}"/>
              </a:ext>
            </a:extLst>
          </p:cNvPr>
          <p:cNvSpPr txBox="1"/>
          <p:nvPr/>
        </p:nvSpPr>
        <p:spPr>
          <a:xfrm>
            <a:off x="4006653" y="719763"/>
            <a:ext cx="43002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Nội</a:t>
            </a:r>
            <a:r>
              <a:rPr kumimoji="0" lang="en-US" altLang="zh-CN" sz="36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dung </a:t>
            </a:r>
            <a:r>
              <a:rPr kumimoji="0" lang="en-US" altLang="zh-CN" sz="36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bài</a:t>
            </a:r>
            <a:r>
              <a:rPr kumimoji="0" lang="en-US" altLang="zh-CN" sz="36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học</a:t>
            </a:r>
            <a:endParaRPr kumimoji="0" lang="zh-CN" altLang="en-US" sz="36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5BB8FD65-4F98-43CB-96BC-3D89D225D7C3}"/>
              </a:ext>
            </a:extLst>
          </p:cNvPr>
          <p:cNvSpPr txBox="1"/>
          <p:nvPr/>
        </p:nvSpPr>
        <p:spPr>
          <a:xfrm>
            <a:off x="4199429" y="721807"/>
            <a:ext cx="392286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Nội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dung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bài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học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8AADD510-A378-40CD-8E04-5A212B85A6A4}"/>
              </a:ext>
            </a:extLst>
          </p:cNvPr>
          <p:cNvGrpSpPr/>
          <p:nvPr/>
        </p:nvGrpSpPr>
        <p:grpSpPr>
          <a:xfrm>
            <a:off x="1565096" y="2014033"/>
            <a:ext cx="5853914" cy="1284301"/>
            <a:chOff x="1769799" y="2014032"/>
            <a:chExt cx="4615278" cy="142552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EFBEB9E-A53A-4900-BBF6-D665B6491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9799" y="2014032"/>
              <a:ext cx="4615278" cy="1425526"/>
            </a:xfrm>
            <a:prstGeom prst="rect">
              <a:avLst/>
            </a:prstGeom>
          </p:spPr>
        </p:pic>
        <p:sp>
          <p:nvSpPr>
            <p:cNvPr id="143" name="文本框 142">
              <a:extLst>
                <a:ext uri="{FF2B5EF4-FFF2-40B4-BE49-F238E27FC236}">
                  <a16:creationId xmlns:a16="http://schemas.microsoft.com/office/drawing/2014/main" id="{E434CD55-07AB-4486-BDE6-48C432AC90C3}"/>
                </a:ext>
              </a:extLst>
            </p:cNvPr>
            <p:cNvSpPr txBox="1"/>
            <p:nvPr/>
          </p:nvSpPr>
          <p:spPr>
            <a:xfrm>
              <a:off x="1976003" y="2139782"/>
              <a:ext cx="3977248" cy="105902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1.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Vì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sao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phải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xác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định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thời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gian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trong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lịch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sử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C242D48F-5E06-4153-B92A-ED43AD975483}"/>
              </a:ext>
            </a:extLst>
          </p:cNvPr>
          <p:cNvGrpSpPr/>
          <p:nvPr/>
        </p:nvGrpSpPr>
        <p:grpSpPr>
          <a:xfrm>
            <a:off x="2343955" y="3804733"/>
            <a:ext cx="7057621" cy="1282787"/>
            <a:chOff x="1769799" y="3804733"/>
            <a:chExt cx="4557874" cy="128278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D778881-94F3-49EA-AFAE-CF67C56AD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9799" y="3804733"/>
              <a:ext cx="4557874" cy="1260284"/>
            </a:xfrm>
            <a:prstGeom prst="rect">
              <a:avLst/>
            </a:prstGeom>
          </p:spPr>
        </p:pic>
        <p:pic>
          <p:nvPicPr>
            <p:cNvPr id="145" name="图片 144">
              <a:extLst>
                <a:ext uri="{FF2B5EF4-FFF2-40B4-BE49-F238E27FC236}">
                  <a16:creationId xmlns:a16="http://schemas.microsoft.com/office/drawing/2014/main" id="{AD27CA3C-BCD3-4CDF-9D82-E25544AE4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9799" y="3827236"/>
              <a:ext cx="4557874" cy="1260284"/>
            </a:xfrm>
            <a:prstGeom prst="rect">
              <a:avLst/>
            </a:prstGeom>
          </p:spPr>
        </p:pic>
        <p:sp>
          <p:nvSpPr>
            <p:cNvPr id="147" name="文本框 146">
              <a:extLst>
                <a:ext uri="{FF2B5EF4-FFF2-40B4-BE49-F238E27FC236}">
                  <a16:creationId xmlns:a16="http://schemas.microsoft.com/office/drawing/2014/main" id="{C6F1EAC7-BFCE-4134-819C-6A4F2BCB3CE0}"/>
                </a:ext>
              </a:extLst>
            </p:cNvPr>
            <p:cNvSpPr txBox="1"/>
            <p:nvPr/>
          </p:nvSpPr>
          <p:spPr>
            <a:xfrm>
              <a:off x="2841918" y="3958524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51" name="文本框 142">
            <a:extLst>
              <a:ext uri="{FF2B5EF4-FFF2-40B4-BE49-F238E27FC236}">
                <a16:creationId xmlns:a16="http://schemas.microsoft.com/office/drawing/2014/main" id="{E434CD55-07AB-4486-BDE6-48C432AC90C3}"/>
              </a:ext>
            </a:extLst>
          </p:cNvPr>
          <p:cNvSpPr txBox="1"/>
          <p:nvPr/>
        </p:nvSpPr>
        <p:spPr>
          <a:xfrm>
            <a:off x="2698655" y="4173265"/>
            <a:ext cx="535435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rPr>
              <a:t>2.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rPr>
              <a:t>sử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effectLst/>
              <a:uLnTx/>
              <a:uFillTx/>
              <a:latin typeface="#9Slide05 Lobster" panose="02000506000000020003" pitchFamily="2" charset="0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6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622692"/>
            <a:ext cx="5473148" cy="3982875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EB55FDF-400F-4DA8-8847-96A2D4DFD4DF}"/>
              </a:ext>
            </a:extLst>
          </p:cNvPr>
          <p:cNvSpPr txBox="1"/>
          <p:nvPr/>
        </p:nvSpPr>
        <p:spPr>
          <a:xfrm>
            <a:off x="2911128" y="2268749"/>
            <a:ext cx="9060494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1. VÌ SAO PHẢI XÁC ĐỊNH THỜI GIAN?</a:t>
            </a:r>
            <a:endParaRPr kumimoji="0" lang="zh-CN" altLang="en-US" sz="40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AD5F869-C84C-4BF3-BE1A-FAA58A356943}"/>
              </a:ext>
            </a:extLst>
          </p:cNvPr>
          <p:cNvSpPr txBox="1"/>
          <p:nvPr/>
        </p:nvSpPr>
        <p:spPr>
          <a:xfrm>
            <a:off x="2911128" y="2276519"/>
            <a:ext cx="906049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92D050"/>
                  </a:fgClr>
                  <a:bgClr>
                    <a:srgbClr val="91B82E"/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1. VÌ SAO PHẢI XÁC ĐỊNH THỜI GIAN?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92D050"/>
                </a:fgClr>
                <a:bgClr>
                  <a:srgbClr val="91B82E"/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2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1A96-7C33-9B41-9D42-E33DDCCC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CCEDCA-0807-9647-A6AA-359CCF627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84A07E-AEEB-5843-A6E2-7781C585CD1F}"/>
              </a:ext>
            </a:extLst>
          </p:cNvPr>
          <p:cNvSpPr txBox="1"/>
          <p:nvPr/>
        </p:nvSpPr>
        <p:spPr>
          <a:xfrm>
            <a:off x="1702191" y="43023"/>
            <a:ext cx="9026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3 - 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THỜI GIAN TRONG LỊCH SỬ</a:t>
            </a:r>
          </a:p>
        </p:txBody>
      </p:sp>
      <p:sp>
        <p:nvSpPr>
          <p:cNvPr id="27" name="Cloud Callout 26">
            <a:extLst>
              <a:ext uri="{FF2B5EF4-FFF2-40B4-BE49-F238E27FC236}">
                <a16:creationId xmlns:a16="http://schemas.microsoft.com/office/drawing/2014/main" id="{9A1D62DC-FBC9-7E4B-A72B-CD8BF6106D77}"/>
              </a:ext>
            </a:extLst>
          </p:cNvPr>
          <p:cNvSpPr/>
          <p:nvPr/>
        </p:nvSpPr>
        <p:spPr>
          <a:xfrm>
            <a:off x="521327" y="924339"/>
            <a:ext cx="4955828" cy="3071429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srgbClr val="C00000"/>
                </a:solidFill>
                <a:latin typeface="+mj-lt"/>
              </a:rPr>
              <a:t>- Tại sao phải xác định thời gian trong lịch sử? </a:t>
            </a:r>
            <a:r>
              <a:rPr lang="vi-VN" sz="2400" dirty="0">
                <a:latin typeface="+mj-lt"/>
              </a:rPr>
              <a:t>-</a:t>
            </a:r>
            <a:endParaRPr lang="en-VN" sz="2400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B3072F65-76E8-C94F-8D49-FC93B8476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7" y="4233901"/>
            <a:ext cx="2221774" cy="1824409"/>
          </a:xfrm>
          <a:prstGeom prst="rect">
            <a:avLst/>
          </a:prstGeom>
        </p:spPr>
      </p:pic>
      <p:sp>
        <p:nvSpPr>
          <p:cNvPr id="3" name="Vertical Scroll 2">
            <a:extLst>
              <a:ext uri="{FF2B5EF4-FFF2-40B4-BE49-F238E27FC236}">
                <a16:creationId xmlns:a16="http://schemas.microsoft.com/office/drawing/2014/main" id="{1AB30517-9AF2-634A-80B4-BF6C477953DA}"/>
              </a:ext>
            </a:extLst>
          </p:cNvPr>
          <p:cNvSpPr/>
          <p:nvPr/>
        </p:nvSpPr>
        <p:spPr>
          <a:xfrm>
            <a:off x="5396948" y="547689"/>
            <a:ext cx="7245626" cy="5310186"/>
          </a:xfrm>
          <a:prstGeom prst="verticalScroll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A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ra.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96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FFE596E-1735-40D0-A4A3-358E10A75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03" y="857715"/>
            <a:ext cx="1567926" cy="1151270"/>
          </a:xfrm>
          <a:prstGeom prst="rect">
            <a:avLst/>
          </a:prstGeom>
        </p:spPr>
      </p:pic>
      <p:sp>
        <p:nvSpPr>
          <p:cNvPr id="147" name="文本框 146">
            <a:extLst>
              <a:ext uri="{FF2B5EF4-FFF2-40B4-BE49-F238E27FC236}">
                <a16:creationId xmlns:a16="http://schemas.microsoft.com/office/drawing/2014/main" id="{D742EF7F-D66B-40B0-BE9A-6B1682D1D4BE}"/>
              </a:ext>
            </a:extLst>
          </p:cNvPr>
          <p:cNvSpPr txBox="1"/>
          <p:nvPr/>
        </p:nvSpPr>
        <p:spPr>
          <a:xfrm>
            <a:off x="644121" y="1985332"/>
            <a:ext cx="11109434" cy="35086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Lịch sử: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Là những gì xảy ra trong quá khứ theo trình tự thời 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gian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Hiểu và dựng lại lịch sử: phải sắp xếp các sự kiện trong quá khứ theo trình tự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Xác định thời gian xảy ra sự kiện: Cần biết cách đo đếm để tính thời gian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424" name="Group 4">
            <a:extLst>
              <a:ext uri="{FF2B5EF4-FFF2-40B4-BE49-F238E27FC236}">
                <a16:creationId xmlns:a16="http://schemas.microsoft.com/office/drawing/2014/main" id="{A4773E7F-D296-47A6-8852-EECE15AEB2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01241" y="-422787"/>
            <a:ext cx="7913636" cy="2056720"/>
            <a:chOff x="1541" y="-64"/>
            <a:chExt cx="4598" cy="1195"/>
          </a:xfrm>
        </p:grpSpPr>
        <p:sp>
          <p:nvSpPr>
            <p:cNvPr id="425" name="AutoShape 3">
              <a:extLst>
                <a:ext uri="{FF2B5EF4-FFF2-40B4-BE49-F238E27FC236}">
                  <a16:creationId xmlns:a16="http://schemas.microsoft.com/office/drawing/2014/main" id="{63F8AE12-1E0A-46B7-8461-8058263B9B7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6" name="Freeform 5">
              <a:extLst>
                <a:ext uri="{FF2B5EF4-FFF2-40B4-BE49-F238E27FC236}">
                  <a16:creationId xmlns:a16="http://schemas.microsoft.com/office/drawing/2014/main" id="{CFECBD88-14B0-4C0C-BEF0-BC2741B1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" y="491"/>
              <a:ext cx="4371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7" name="Freeform 6">
              <a:extLst>
                <a:ext uri="{FF2B5EF4-FFF2-40B4-BE49-F238E27FC236}">
                  <a16:creationId xmlns:a16="http://schemas.microsoft.com/office/drawing/2014/main" id="{52B0E59F-18F1-4CCC-B301-2721CB66B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-64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8" name="Freeform 7">
              <a:extLst>
                <a:ext uri="{FF2B5EF4-FFF2-40B4-BE49-F238E27FC236}">
                  <a16:creationId xmlns:a16="http://schemas.microsoft.com/office/drawing/2014/main" id="{2FB3FF3B-F54E-4CB0-986D-7132DBEBC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9" name="Freeform 8">
              <a:extLst>
                <a:ext uri="{FF2B5EF4-FFF2-40B4-BE49-F238E27FC236}">
                  <a16:creationId xmlns:a16="http://schemas.microsoft.com/office/drawing/2014/main" id="{555C0331-BE97-4CFE-BB70-5E1B4F040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0" name="Freeform 9">
              <a:extLst>
                <a:ext uri="{FF2B5EF4-FFF2-40B4-BE49-F238E27FC236}">
                  <a16:creationId xmlns:a16="http://schemas.microsoft.com/office/drawing/2014/main" id="{EF6A66AF-DFA9-4BF2-A9B5-0C014638E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1" name="Oval 10">
              <a:extLst>
                <a:ext uri="{FF2B5EF4-FFF2-40B4-BE49-F238E27FC236}">
                  <a16:creationId xmlns:a16="http://schemas.microsoft.com/office/drawing/2014/main" id="{97D10D8D-0A4C-4395-92F7-590310FEC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2" name="Oval 11">
              <a:extLst>
                <a:ext uri="{FF2B5EF4-FFF2-40B4-BE49-F238E27FC236}">
                  <a16:creationId xmlns:a16="http://schemas.microsoft.com/office/drawing/2014/main" id="{03233459-1A8F-419F-A1A3-54A6C30DC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3" name="Oval 12">
              <a:extLst>
                <a:ext uri="{FF2B5EF4-FFF2-40B4-BE49-F238E27FC236}">
                  <a16:creationId xmlns:a16="http://schemas.microsoft.com/office/drawing/2014/main" id="{B660ECF6-B5A5-4053-AFDA-77A6E1BC9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4" name="Freeform 13">
              <a:extLst>
                <a:ext uri="{FF2B5EF4-FFF2-40B4-BE49-F238E27FC236}">
                  <a16:creationId xmlns:a16="http://schemas.microsoft.com/office/drawing/2014/main" id="{0CCD2EF2-8C07-48A6-8D36-205362E45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5" name="Oval 14">
              <a:extLst>
                <a:ext uri="{FF2B5EF4-FFF2-40B4-BE49-F238E27FC236}">
                  <a16:creationId xmlns:a16="http://schemas.microsoft.com/office/drawing/2014/main" id="{06BD3FA2-7CDD-470A-897E-3A7E6CA25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6" name="Freeform 15">
              <a:extLst>
                <a:ext uri="{FF2B5EF4-FFF2-40B4-BE49-F238E27FC236}">
                  <a16:creationId xmlns:a16="http://schemas.microsoft.com/office/drawing/2014/main" id="{5F673266-F4E0-43FB-8CAF-F0A66F833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7" name="Freeform 16">
              <a:extLst>
                <a:ext uri="{FF2B5EF4-FFF2-40B4-BE49-F238E27FC236}">
                  <a16:creationId xmlns:a16="http://schemas.microsoft.com/office/drawing/2014/main" id="{0A5DB825-FFFF-4A7A-AA16-DAD540445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8" name="Freeform 17">
              <a:extLst>
                <a:ext uri="{FF2B5EF4-FFF2-40B4-BE49-F238E27FC236}">
                  <a16:creationId xmlns:a16="http://schemas.microsoft.com/office/drawing/2014/main" id="{A39206B8-821B-4AFF-8140-8B7AB5006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9" name="Oval 18">
              <a:extLst>
                <a:ext uri="{FF2B5EF4-FFF2-40B4-BE49-F238E27FC236}">
                  <a16:creationId xmlns:a16="http://schemas.microsoft.com/office/drawing/2014/main" id="{D00B3ABF-8A49-4301-9032-0096A95C0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0" name="Oval 19">
              <a:extLst>
                <a:ext uri="{FF2B5EF4-FFF2-40B4-BE49-F238E27FC236}">
                  <a16:creationId xmlns:a16="http://schemas.microsoft.com/office/drawing/2014/main" id="{7741B8A2-BBE0-4C4D-ACC5-85B0AB31A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1" name="Freeform 20">
              <a:extLst>
                <a:ext uri="{FF2B5EF4-FFF2-40B4-BE49-F238E27FC236}">
                  <a16:creationId xmlns:a16="http://schemas.microsoft.com/office/drawing/2014/main" id="{E394560C-511C-4168-AAD4-121FBB3FE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2" name="Oval 21">
              <a:extLst>
                <a:ext uri="{FF2B5EF4-FFF2-40B4-BE49-F238E27FC236}">
                  <a16:creationId xmlns:a16="http://schemas.microsoft.com/office/drawing/2014/main" id="{F7B13557-B1CB-4183-AE7B-288417798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3" name="Freeform 22">
              <a:extLst>
                <a:ext uri="{FF2B5EF4-FFF2-40B4-BE49-F238E27FC236}">
                  <a16:creationId xmlns:a16="http://schemas.microsoft.com/office/drawing/2014/main" id="{A0E76CDB-EEA3-4653-9257-927CE5DC7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4" name="Oval 23">
              <a:extLst>
                <a:ext uri="{FF2B5EF4-FFF2-40B4-BE49-F238E27FC236}">
                  <a16:creationId xmlns:a16="http://schemas.microsoft.com/office/drawing/2014/main" id="{43527CD5-A388-46EA-ABD5-99D821971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5" name="Freeform 24">
              <a:extLst>
                <a:ext uri="{FF2B5EF4-FFF2-40B4-BE49-F238E27FC236}">
                  <a16:creationId xmlns:a16="http://schemas.microsoft.com/office/drawing/2014/main" id="{0A61F767-75B1-4D83-9238-AAB75F4D1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6" name="Oval 25">
              <a:extLst>
                <a:ext uri="{FF2B5EF4-FFF2-40B4-BE49-F238E27FC236}">
                  <a16:creationId xmlns:a16="http://schemas.microsoft.com/office/drawing/2014/main" id="{09DA15A3-3784-4323-AB1B-FDA67C9DD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7" name="Oval 26">
              <a:extLst>
                <a:ext uri="{FF2B5EF4-FFF2-40B4-BE49-F238E27FC236}">
                  <a16:creationId xmlns:a16="http://schemas.microsoft.com/office/drawing/2014/main" id="{CDABD97F-722E-4B31-B033-2141664BB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8" name="Oval 27">
              <a:extLst>
                <a:ext uri="{FF2B5EF4-FFF2-40B4-BE49-F238E27FC236}">
                  <a16:creationId xmlns:a16="http://schemas.microsoft.com/office/drawing/2014/main" id="{FFB377C0-3777-429E-98FD-95B45AEDC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9" name="Oval 28">
              <a:extLst>
                <a:ext uri="{FF2B5EF4-FFF2-40B4-BE49-F238E27FC236}">
                  <a16:creationId xmlns:a16="http://schemas.microsoft.com/office/drawing/2014/main" id="{0C02A1AD-227E-4CE2-A0EB-8650298D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0" name="Oval 29">
              <a:extLst>
                <a:ext uri="{FF2B5EF4-FFF2-40B4-BE49-F238E27FC236}">
                  <a16:creationId xmlns:a16="http://schemas.microsoft.com/office/drawing/2014/main" id="{092EB791-D235-4E01-A242-C8997AAF6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1" name="Oval 30">
              <a:extLst>
                <a:ext uri="{FF2B5EF4-FFF2-40B4-BE49-F238E27FC236}">
                  <a16:creationId xmlns:a16="http://schemas.microsoft.com/office/drawing/2014/main" id="{E27809FF-C9E7-43CE-B452-60B868037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2" name="Oval 31">
              <a:extLst>
                <a:ext uri="{FF2B5EF4-FFF2-40B4-BE49-F238E27FC236}">
                  <a16:creationId xmlns:a16="http://schemas.microsoft.com/office/drawing/2014/main" id="{0CC4F7EB-AF80-4CD7-936C-AF1F1A3FB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3" name="Freeform 32">
              <a:extLst>
                <a:ext uri="{FF2B5EF4-FFF2-40B4-BE49-F238E27FC236}">
                  <a16:creationId xmlns:a16="http://schemas.microsoft.com/office/drawing/2014/main" id="{DFBE3035-1B5E-4480-8710-A5C025201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4" name="Oval 33">
              <a:extLst>
                <a:ext uri="{FF2B5EF4-FFF2-40B4-BE49-F238E27FC236}">
                  <a16:creationId xmlns:a16="http://schemas.microsoft.com/office/drawing/2014/main" id="{164C1C5F-C5CF-47A1-B422-47D79CB35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5" name="Oval 34">
              <a:extLst>
                <a:ext uri="{FF2B5EF4-FFF2-40B4-BE49-F238E27FC236}">
                  <a16:creationId xmlns:a16="http://schemas.microsoft.com/office/drawing/2014/main" id="{92BC660A-807D-4F29-8D42-4E7B571B6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6" name="Freeform 35">
              <a:extLst>
                <a:ext uri="{FF2B5EF4-FFF2-40B4-BE49-F238E27FC236}">
                  <a16:creationId xmlns:a16="http://schemas.microsoft.com/office/drawing/2014/main" id="{EC60EA6C-532B-4E70-B5DB-9F8742253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7" name="Oval 36">
              <a:extLst>
                <a:ext uri="{FF2B5EF4-FFF2-40B4-BE49-F238E27FC236}">
                  <a16:creationId xmlns:a16="http://schemas.microsoft.com/office/drawing/2014/main" id="{08D736EA-92F9-43C5-B9D9-7C467465C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8" name="Freeform 37">
              <a:extLst>
                <a:ext uri="{FF2B5EF4-FFF2-40B4-BE49-F238E27FC236}">
                  <a16:creationId xmlns:a16="http://schemas.microsoft.com/office/drawing/2014/main" id="{9AB0F41D-58DC-4FEC-94BD-D66F26153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9" name="Oval 38">
              <a:extLst>
                <a:ext uri="{FF2B5EF4-FFF2-40B4-BE49-F238E27FC236}">
                  <a16:creationId xmlns:a16="http://schemas.microsoft.com/office/drawing/2014/main" id="{E3F12AA5-22A0-41A0-9B20-F5FD7A410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0" name="Freeform 39">
              <a:extLst>
                <a:ext uri="{FF2B5EF4-FFF2-40B4-BE49-F238E27FC236}">
                  <a16:creationId xmlns:a16="http://schemas.microsoft.com/office/drawing/2014/main" id="{2245BFCB-2553-4C92-B777-EA80CE103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1" name="Freeform 40">
              <a:extLst>
                <a:ext uri="{FF2B5EF4-FFF2-40B4-BE49-F238E27FC236}">
                  <a16:creationId xmlns:a16="http://schemas.microsoft.com/office/drawing/2014/main" id="{03EA850C-094A-43B1-82FA-28154628E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2" name="Freeform 41">
              <a:extLst>
                <a:ext uri="{FF2B5EF4-FFF2-40B4-BE49-F238E27FC236}">
                  <a16:creationId xmlns:a16="http://schemas.microsoft.com/office/drawing/2014/main" id="{7DD8F6DF-3AE3-4FB7-9057-DCBF0A5D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3" name="Oval 42">
              <a:extLst>
                <a:ext uri="{FF2B5EF4-FFF2-40B4-BE49-F238E27FC236}">
                  <a16:creationId xmlns:a16="http://schemas.microsoft.com/office/drawing/2014/main" id="{7832D62A-E846-4E65-880D-5D7A1F0A1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4" name="Freeform 43">
              <a:extLst>
                <a:ext uri="{FF2B5EF4-FFF2-40B4-BE49-F238E27FC236}">
                  <a16:creationId xmlns:a16="http://schemas.microsoft.com/office/drawing/2014/main" id="{58E9D4C3-85AB-4638-AE53-4762765E9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5" name="Oval 44">
              <a:extLst>
                <a:ext uri="{FF2B5EF4-FFF2-40B4-BE49-F238E27FC236}">
                  <a16:creationId xmlns:a16="http://schemas.microsoft.com/office/drawing/2014/main" id="{A30FE37E-C8DA-441C-9A98-09108B51A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6" name="Freeform 45">
              <a:extLst>
                <a:ext uri="{FF2B5EF4-FFF2-40B4-BE49-F238E27FC236}">
                  <a16:creationId xmlns:a16="http://schemas.microsoft.com/office/drawing/2014/main" id="{E43EE0A9-5D49-4351-8BAA-1B0535F7C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7" name="Oval 46">
              <a:extLst>
                <a:ext uri="{FF2B5EF4-FFF2-40B4-BE49-F238E27FC236}">
                  <a16:creationId xmlns:a16="http://schemas.microsoft.com/office/drawing/2014/main" id="{D29F26A9-99FF-477A-ABE6-C383A7916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8" name="Freeform 47">
              <a:extLst>
                <a:ext uri="{FF2B5EF4-FFF2-40B4-BE49-F238E27FC236}">
                  <a16:creationId xmlns:a16="http://schemas.microsoft.com/office/drawing/2014/main" id="{7C7C2EA0-B72B-4FE4-AC1E-B434AB00D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9" name="Freeform 48">
              <a:extLst>
                <a:ext uri="{FF2B5EF4-FFF2-40B4-BE49-F238E27FC236}">
                  <a16:creationId xmlns:a16="http://schemas.microsoft.com/office/drawing/2014/main" id="{6768F48A-846E-40F4-9AA0-5629BD972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0" name="Freeform 49">
              <a:extLst>
                <a:ext uri="{FF2B5EF4-FFF2-40B4-BE49-F238E27FC236}">
                  <a16:creationId xmlns:a16="http://schemas.microsoft.com/office/drawing/2014/main" id="{F9DCB8FD-50B6-4C5B-8258-4F28400C0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1" name="Freeform 50">
              <a:extLst>
                <a:ext uri="{FF2B5EF4-FFF2-40B4-BE49-F238E27FC236}">
                  <a16:creationId xmlns:a16="http://schemas.microsoft.com/office/drawing/2014/main" id="{BFCDCC5E-946B-4461-9870-9FAD3147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2" name="Freeform 51">
              <a:extLst>
                <a:ext uri="{FF2B5EF4-FFF2-40B4-BE49-F238E27FC236}">
                  <a16:creationId xmlns:a16="http://schemas.microsoft.com/office/drawing/2014/main" id="{4C38D6F0-E047-4508-ACAC-AF1DDA287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3" name="Freeform 52">
              <a:extLst>
                <a:ext uri="{FF2B5EF4-FFF2-40B4-BE49-F238E27FC236}">
                  <a16:creationId xmlns:a16="http://schemas.microsoft.com/office/drawing/2014/main" id="{F7FABCCB-7B8A-4952-B601-56D976D56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4" name="Freeform 53">
              <a:extLst>
                <a:ext uri="{FF2B5EF4-FFF2-40B4-BE49-F238E27FC236}">
                  <a16:creationId xmlns:a16="http://schemas.microsoft.com/office/drawing/2014/main" id="{D3E27BED-68D4-4463-8A7C-D0D98C358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5" name="Freeform 54">
              <a:extLst>
                <a:ext uri="{FF2B5EF4-FFF2-40B4-BE49-F238E27FC236}">
                  <a16:creationId xmlns:a16="http://schemas.microsoft.com/office/drawing/2014/main" id="{47A78ABF-4306-456F-9408-55DB6AE6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489"/>
              <a:ext cx="4529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6" name="Freeform 55">
              <a:extLst>
                <a:ext uri="{FF2B5EF4-FFF2-40B4-BE49-F238E27FC236}">
                  <a16:creationId xmlns:a16="http://schemas.microsoft.com/office/drawing/2014/main" id="{08606C3A-68F0-4045-A9CB-81EEA6687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7" name="Freeform 56">
              <a:extLst>
                <a:ext uri="{FF2B5EF4-FFF2-40B4-BE49-F238E27FC236}">
                  <a16:creationId xmlns:a16="http://schemas.microsoft.com/office/drawing/2014/main" id="{C25A8EBB-075F-4FD0-A417-682D76762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8" name="Freeform 57">
              <a:extLst>
                <a:ext uri="{FF2B5EF4-FFF2-40B4-BE49-F238E27FC236}">
                  <a16:creationId xmlns:a16="http://schemas.microsoft.com/office/drawing/2014/main" id="{AD5341BA-3D70-4EA3-83F5-1B9CCB19D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9" name="Freeform 58">
              <a:extLst>
                <a:ext uri="{FF2B5EF4-FFF2-40B4-BE49-F238E27FC236}">
                  <a16:creationId xmlns:a16="http://schemas.microsoft.com/office/drawing/2014/main" id="{214130B6-9C64-48AF-9BC9-5DE5BE5E6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0" name="Freeform 59">
              <a:extLst>
                <a:ext uri="{FF2B5EF4-FFF2-40B4-BE49-F238E27FC236}">
                  <a16:creationId xmlns:a16="http://schemas.microsoft.com/office/drawing/2014/main" id="{F868182E-8D47-4961-B8E7-49619E0F2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1" name="Freeform 60">
              <a:extLst>
                <a:ext uri="{FF2B5EF4-FFF2-40B4-BE49-F238E27FC236}">
                  <a16:creationId xmlns:a16="http://schemas.microsoft.com/office/drawing/2014/main" id="{9FE450B6-CC6C-4F2A-AE83-5D2D654AC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2" name="Freeform 61">
              <a:extLst>
                <a:ext uri="{FF2B5EF4-FFF2-40B4-BE49-F238E27FC236}">
                  <a16:creationId xmlns:a16="http://schemas.microsoft.com/office/drawing/2014/main" id="{0E64726B-00D0-4E9B-875D-7067E08F1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3" name="Freeform 62">
              <a:extLst>
                <a:ext uri="{FF2B5EF4-FFF2-40B4-BE49-F238E27FC236}">
                  <a16:creationId xmlns:a16="http://schemas.microsoft.com/office/drawing/2014/main" id="{12CDD8D4-5A81-408F-8BFC-A452578B5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4" name="Freeform 63">
              <a:extLst>
                <a:ext uri="{FF2B5EF4-FFF2-40B4-BE49-F238E27FC236}">
                  <a16:creationId xmlns:a16="http://schemas.microsoft.com/office/drawing/2014/main" id="{C89B1772-9255-4247-85C8-980FCFA65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5" name="Freeform 64">
              <a:extLst>
                <a:ext uri="{FF2B5EF4-FFF2-40B4-BE49-F238E27FC236}">
                  <a16:creationId xmlns:a16="http://schemas.microsoft.com/office/drawing/2014/main" id="{C386F7A1-2307-44A7-9D07-42214EBAC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6" name="Freeform 65">
              <a:extLst>
                <a:ext uri="{FF2B5EF4-FFF2-40B4-BE49-F238E27FC236}">
                  <a16:creationId xmlns:a16="http://schemas.microsoft.com/office/drawing/2014/main" id="{FE26E3D3-16B4-4276-8BB3-F7CB6A208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7" name="Freeform 66">
              <a:extLst>
                <a:ext uri="{FF2B5EF4-FFF2-40B4-BE49-F238E27FC236}">
                  <a16:creationId xmlns:a16="http://schemas.microsoft.com/office/drawing/2014/main" id="{E7F932C8-685D-48D9-BEBF-FA8D8628E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8" name="Freeform 67">
              <a:extLst>
                <a:ext uri="{FF2B5EF4-FFF2-40B4-BE49-F238E27FC236}">
                  <a16:creationId xmlns:a16="http://schemas.microsoft.com/office/drawing/2014/main" id="{48B8534F-7F47-411D-9231-DF408AA53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9" name="Freeform 68">
              <a:extLst>
                <a:ext uri="{FF2B5EF4-FFF2-40B4-BE49-F238E27FC236}">
                  <a16:creationId xmlns:a16="http://schemas.microsoft.com/office/drawing/2014/main" id="{C5B932CE-A635-4D44-8EA9-D0307E3B9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0" name="Freeform 69">
              <a:extLst>
                <a:ext uri="{FF2B5EF4-FFF2-40B4-BE49-F238E27FC236}">
                  <a16:creationId xmlns:a16="http://schemas.microsoft.com/office/drawing/2014/main" id="{492AB806-4665-4C63-9199-4B2A509C6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1" name="Freeform 70">
              <a:extLst>
                <a:ext uri="{FF2B5EF4-FFF2-40B4-BE49-F238E27FC236}">
                  <a16:creationId xmlns:a16="http://schemas.microsoft.com/office/drawing/2014/main" id="{8C34B7C8-B10A-419C-846E-B3DADEB3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2" name="Freeform 71">
              <a:extLst>
                <a:ext uri="{FF2B5EF4-FFF2-40B4-BE49-F238E27FC236}">
                  <a16:creationId xmlns:a16="http://schemas.microsoft.com/office/drawing/2014/main" id="{113DA76A-3B7D-411D-B841-BB2310892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3" name="Freeform 72">
              <a:extLst>
                <a:ext uri="{FF2B5EF4-FFF2-40B4-BE49-F238E27FC236}">
                  <a16:creationId xmlns:a16="http://schemas.microsoft.com/office/drawing/2014/main" id="{22624DA9-D874-4F16-86B6-BC1147A01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4" name="Freeform 73">
              <a:extLst>
                <a:ext uri="{FF2B5EF4-FFF2-40B4-BE49-F238E27FC236}">
                  <a16:creationId xmlns:a16="http://schemas.microsoft.com/office/drawing/2014/main" id="{771F4390-4773-48D7-BBD6-AC56CD942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5" name="Freeform 74">
              <a:extLst>
                <a:ext uri="{FF2B5EF4-FFF2-40B4-BE49-F238E27FC236}">
                  <a16:creationId xmlns:a16="http://schemas.microsoft.com/office/drawing/2014/main" id="{714B841A-0D08-428D-8925-057AC889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6" name="Freeform 75">
              <a:extLst>
                <a:ext uri="{FF2B5EF4-FFF2-40B4-BE49-F238E27FC236}">
                  <a16:creationId xmlns:a16="http://schemas.microsoft.com/office/drawing/2014/main" id="{6B9E3D4F-E4D4-4487-BAB7-55CFC3430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7" name="Freeform 76">
              <a:extLst>
                <a:ext uri="{FF2B5EF4-FFF2-40B4-BE49-F238E27FC236}">
                  <a16:creationId xmlns:a16="http://schemas.microsoft.com/office/drawing/2014/main" id="{FD820B71-DA1D-44A0-B498-16E429EBB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8" name="Freeform 77">
              <a:extLst>
                <a:ext uri="{FF2B5EF4-FFF2-40B4-BE49-F238E27FC236}">
                  <a16:creationId xmlns:a16="http://schemas.microsoft.com/office/drawing/2014/main" id="{17F67990-709A-4CFE-92C4-9827D83CF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9" name="Freeform 78">
              <a:extLst>
                <a:ext uri="{FF2B5EF4-FFF2-40B4-BE49-F238E27FC236}">
                  <a16:creationId xmlns:a16="http://schemas.microsoft.com/office/drawing/2014/main" id="{7E223AC8-F36E-4204-AB8E-AA72E3CB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0" name="Freeform 79">
              <a:extLst>
                <a:ext uri="{FF2B5EF4-FFF2-40B4-BE49-F238E27FC236}">
                  <a16:creationId xmlns:a16="http://schemas.microsoft.com/office/drawing/2014/main" id="{BE856E4E-C600-425F-A2D7-CC40D91A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1" name="Freeform 80">
              <a:extLst>
                <a:ext uri="{FF2B5EF4-FFF2-40B4-BE49-F238E27FC236}">
                  <a16:creationId xmlns:a16="http://schemas.microsoft.com/office/drawing/2014/main" id="{5EAD5817-13A5-4EAD-BEF6-49484E99E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2" name="Freeform 81">
              <a:extLst>
                <a:ext uri="{FF2B5EF4-FFF2-40B4-BE49-F238E27FC236}">
                  <a16:creationId xmlns:a16="http://schemas.microsoft.com/office/drawing/2014/main" id="{26453CB2-3D29-48D1-9F7A-D778A627C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3" name="Freeform 82">
              <a:extLst>
                <a:ext uri="{FF2B5EF4-FFF2-40B4-BE49-F238E27FC236}">
                  <a16:creationId xmlns:a16="http://schemas.microsoft.com/office/drawing/2014/main" id="{E75A72B1-F055-45A4-ADBB-1B647B375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4" name="Freeform 83">
              <a:extLst>
                <a:ext uri="{FF2B5EF4-FFF2-40B4-BE49-F238E27FC236}">
                  <a16:creationId xmlns:a16="http://schemas.microsoft.com/office/drawing/2014/main" id="{A2D3A269-A6EE-4655-AEE7-EF69C5909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5" name="Freeform 84">
              <a:extLst>
                <a:ext uri="{FF2B5EF4-FFF2-40B4-BE49-F238E27FC236}">
                  <a16:creationId xmlns:a16="http://schemas.microsoft.com/office/drawing/2014/main" id="{0908F219-7309-403B-83F4-88577D2C2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6" name="Freeform 85">
              <a:extLst>
                <a:ext uri="{FF2B5EF4-FFF2-40B4-BE49-F238E27FC236}">
                  <a16:creationId xmlns:a16="http://schemas.microsoft.com/office/drawing/2014/main" id="{AFF71A3A-5095-48AF-9395-999CB0ABA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7" name="Freeform 86">
              <a:extLst>
                <a:ext uri="{FF2B5EF4-FFF2-40B4-BE49-F238E27FC236}">
                  <a16:creationId xmlns:a16="http://schemas.microsoft.com/office/drawing/2014/main" id="{002D5AA4-8E18-4A51-B82D-F455E845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8" name="Freeform 87">
              <a:extLst>
                <a:ext uri="{FF2B5EF4-FFF2-40B4-BE49-F238E27FC236}">
                  <a16:creationId xmlns:a16="http://schemas.microsoft.com/office/drawing/2014/main" id="{CDFF4DED-B995-4E48-B95A-AB7138D60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9" name="Freeform 88">
              <a:extLst>
                <a:ext uri="{FF2B5EF4-FFF2-40B4-BE49-F238E27FC236}">
                  <a16:creationId xmlns:a16="http://schemas.microsoft.com/office/drawing/2014/main" id="{306079D2-D678-4187-9EA0-BDC1FF7EE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0" name="Freeform 89">
              <a:extLst>
                <a:ext uri="{FF2B5EF4-FFF2-40B4-BE49-F238E27FC236}">
                  <a16:creationId xmlns:a16="http://schemas.microsoft.com/office/drawing/2014/main" id="{53125C3E-1FEA-4D5D-A39E-DE6FF7F63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1" name="Freeform 90">
              <a:extLst>
                <a:ext uri="{FF2B5EF4-FFF2-40B4-BE49-F238E27FC236}">
                  <a16:creationId xmlns:a16="http://schemas.microsoft.com/office/drawing/2014/main" id="{0FF9F4CD-58BC-4A11-B141-369AF4792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2" name="Freeform 91">
              <a:extLst>
                <a:ext uri="{FF2B5EF4-FFF2-40B4-BE49-F238E27FC236}">
                  <a16:creationId xmlns:a16="http://schemas.microsoft.com/office/drawing/2014/main" id="{A21A17DB-09DC-4695-919B-D67723742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3" name="Freeform 92">
              <a:extLst>
                <a:ext uri="{FF2B5EF4-FFF2-40B4-BE49-F238E27FC236}">
                  <a16:creationId xmlns:a16="http://schemas.microsoft.com/office/drawing/2014/main" id="{01D4F1B5-C354-47FC-BF86-E173A705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4" name="Freeform 93">
              <a:extLst>
                <a:ext uri="{FF2B5EF4-FFF2-40B4-BE49-F238E27FC236}">
                  <a16:creationId xmlns:a16="http://schemas.microsoft.com/office/drawing/2014/main" id="{FC757E65-8CCB-49CE-91CC-7C19EF372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5" name="Freeform 94">
              <a:extLst>
                <a:ext uri="{FF2B5EF4-FFF2-40B4-BE49-F238E27FC236}">
                  <a16:creationId xmlns:a16="http://schemas.microsoft.com/office/drawing/2014/main" id="{48386DFB-3114-4219-877D-C0B402913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6" name="Freeform 95">
              <a:extLst>
                <a:ext uri="{FF2B5EF4-FFF2-40B4-BE49-F238E27FC236}">
                  <a16:creationId xmlns:a16="http://schemas.microsoft.com/office/drawing/2014/main" id="{C10B89E1-D1C9-4ADB-A5C8-7C6B981C6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7" name="Freeform 96">
              <a:extLst>
                <a:ext uri="{FF2B5EF4-FFF2-40B4-BE49-F238E27FC236}">
                  <a16:creationId xmlns:a16="http://schemas.microsoft.com/office/drawing/2014/main" id="{0B96711F-58F1-454E-85C5-00233C125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8" name="Freeform 97">
              <a:extLst>
                <a:ext uri="{FF2B5EF4-FFF2-40B4-BE49-F238E27FC236}">
                  <a16:creationId xmlns:a16="http://schemas.microsoft.com/office/drawing/2014/main" id="{9B0AC60A-9983-47BB-BDC9-4B5A81D0D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9" name="Freeform 98">
              <a:extLst>
                <a:ext uri="{FF2B5EF4-FFF2-40B4-BE49-F238E27FC236}">
                  <a16:creationId xmlns:a16="http://schemas.microsoft.com/office/drawing/2014/main" id="{1CCC3DB0-F46D-47CC-A6E1-EEEB2657A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0" name="Freeform 99">
              <a:extLst>
                <a:ext uri="{FF2B5EF4-FFF2-40B4-BE49-F238E27FC236}">
                  <a16:creationId xmlns:a16="http://schemas.microsoft.com/office/drawing/2014/main" id="{0C9C952A-6261-4DEE-ADF7-872FC0CF2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1" name="Freeform 100">
              <a:extLst>
                <a:ext uri="{FF2B5EF4-FFF2-40B4-BE49-F238E27FC236}">
                  <a16:creationId xmlns:a16="http://schemas.microsoft.com/office/drawing/2014/main" id="{E5CBA8C1-03FE-4012-B2FA-2C17ED772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2" name="Freeform 101">
              <a:extLst>
                <a:ext uri="{FF2B5EF4-FFF2-40B4-BE49-F238E27FC236}">
                  <a16:creationId xmlns:a16="http://schemas.microsoft.com/office/drawing/2014/main" id="{BD13BC02-4C65-4C64-A727-A259F0E14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3" name="Freeform 102">
              <a:extLst>
                <a:ext uri="{FF2B5EF4-FFF2-40B4-BE49-F238E27FC236}">
                  <a16:creationId xmlns:a16="http://schemas.microsoft.com/office/drawing/2014/main" id="{9FA4082E-E8FF-4A5C-AFAA-BECC12225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4" name="Freeform 103">
              <a:extLst>
                <a:ext uri="{FF2B5EF4-FFF2-40B4-BE49-F238E27FC236}">
                  <a16:creationId xmlns:a16="http://schemas.microsoft.com/office/drawing/2014/main" id="{C16EBDFE-29A2-49E3-BE5E-DD34CB92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5" name="Freeform 104">
              <a:extLst>
                <a:ext uri="{FF2B5EF4-FFF2-40B4-BE49-F238E27FC236}">
                  <a16:creationId xmlns:a16="http://schemas.microsoft.com/office/drawing/2014/main" id="{87D301DB-DCED-40A7-8300-3DB9ACCF6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6" name="Freeform 105">
              <a:extLst>
                <a:ext uri="{FF2B5EF4-FFF2-40B4-BE49-F238E27FC236}">
                  <a16:creationId xmlns:a16="http://schemas.microsoft.com/office/drawing/2014/main" id="{69B6550B-8C20-499E-8FA4-F21F65993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7" name="Freeform 106">
              <a:extLst>
                <a:ext uri="{FF2B5EF4-FFF2-40B4-BE49-F238E27FC236}">
                  <a16:creationId xmlns:a16="http://schemas.microsoft.com/office/drawing/2014/main" id="{52A13E85-B91D-4368-BECC-80F19B82D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8" name="Freeform 107">
              <a:extLst>
                <a:ext uri="{FF2B5EF4-FFF2-40B4-BE49-F238E27FC236}">
                  <a16:creationId xmlns:a16="http://schemas.microsoft.com/office/drawing/2014/main" id="{6A33BBD1-9A4C-43E8-B3C6-7F5C4BF57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9" name="Freeform 108">
              <a:extLst>
                <a:ext uri="{FF2B5EF4-FFF2-40B4-BE49-F238E27FC236}">
                  <a16:creationId xmlns:a16="http://schemas.microsoft.com/office/drawing/2014/main" id="{1C5C1958-9AFC-4962-9DD4-4016E723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0" name="Freeform 109">
              <a:extLst>
                <a:ext uri="{FF2B5EF4-FFF2-40B4-BE49-F238E27FC236}">
                  <a16:creationId xmlns:a16="http://schemas.microsoft.com/office/drawing/2014/main" id="{4CFA5641-D2FC-4728-BD54-91E93403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1" name="Freeform 110">
              <a:extLst>
                <a:ext uri="{FF2B5EF4-FFF2-40B4-BE49-F238E27FC236}">
                  <a16:creationId xmlns:a16="http://schemas.microsoft.com/office/drawing/2014/main" id="{69E10EA3-FAB5-4A3B-9FC7-8373B741A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2" name="Freeform 111">
              <a:extLst>
                <a:ext uri="{FF2B5EF4-FFF2-40B4-BE49-F238E27FC236}">
                  <a16:creationId xmlns:a16="http://schemas.microsoft.com/office/drawing/2014/main" id="{10F19337-102B-49D3-B4FE-1B16028F1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3" name="Freeform 112">
              <a:extLst>
                <a:ext uri="{FF2B5EF4-FFF2-40B4-BE49-F238E27FC236}">
                  <a16:creationId xmlns:a16="http://schemas.microsoft.com/office/drawing/2014/main" id="{E1A167B2-0298-40C9-85E8-B97F518A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4" name="Freeform 113">
              <a:extLst>
                <a:ext uri="{FF2B5EF4-FFF2-40B4-BE49-F238E27FC236}">
                  <a16:creationId xmlns:a16="http://schemas.microsoft.com/office/drawing/2014/main" id="{4D66DCD9-BBC2-4DE2-8C78-7B922B65C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5" name="Freeform 114">
              <a:extLst>
                <a:ext uri="{FF2B5EF4-FFF2-40B4-BE49-F238E27FC236}">
                  <a16:creationId xmlns:a16="http://schemas.microsoft.com/office/drawing/2014/main" id="{63BE296C-1F52-4A93-9943-1F5998406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6" name="Freeform 115">
              <a:extLst>
                <a:ext uri="{FF2B5EF4-FFF2-40B4-BE49-F238E27FC236}">
                  <a16:creationId xmlns:a16="http://schemas.microsoft.com/office/drawing/2014/main" id="{A09B4272-EAA3-4BFA-A86B-2F1A1D3A4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7" name="Freeform 116">
              <a:extLst>
                <a:ext uri="{FF2B5EF4-FFF2-40B4-BE49-F238E27FC236}">
                  <a16:creationId xmlns:a16="http://schemas.microsoft.com/office/drawing/2014/main" id="{B077AD57-14DD-4BC3-AB3D-5C75C955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8" name="Freeform 117">
              <a:extLst>
                <a:ext uri="{FF2B5EF4-FFF2-40B4-BE49-F238E27FC236}">
                  <a16:creationId xmlns:a16="http://schemas.microsoft.com/office/drawing/2014/main" id="{D8959254-783B-4260-AEC8-48AEC258D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9" name="Freeform 118">
              <a:extLst>
                <a:ext uri="{FF2B5EF4-FFF2-40B4-BE49-F238E27FC236}">
                  <a16:creationId xmlns:a16="http://schemas.microsoft.com/office/drawing/2014/main" id="{3C37E605-1C31-4307-9238-7F07D7321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0" name="Freeform 119">
              <a:extLst>
                <a:ext uri="{FF2B5EF4-FFF2-40B4-BE49-F238E27FC236}">
                  <a16:creationId xmlns:a16="http://schemas.microsoft.com/office/drawing/2014/main" id="{EC93E5D9-FEA2-4083-921C-BF888083B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1" name="Freeform 120">
              <a:extLst>
                <a:ext uri="{FF2B5EF4-FFF2-40B4-BE49-F238E27FC236}">
                  <a16:creationId xmlns:a16="http://schemas.microsoft.com/office/drawing/2014/main" id="{11283E01-A90E-468F-9316-8CB7E475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2" name="Freeform 121">
              <a:extLst>
                <a:ext uri="{FF2B5EF4-FFF2-40B4-BE49-F238E27FC236}">
                  <a16:creationId xmlns:a16="http://schemas.microsoft.com/office/drawing/2014/main" id="{B7926F44-ECDF-40D5-A4BB-6A396D5D6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3" name="Freeform 122">
              <a:extLst>
                <a:ext uri="{FF2B5EF4-FFF2-40B4-BE49-F238E27FC236}">
                  <a16:creationId xmlns:a16="http://schemas.microsoft.com/office/drawing/2014/main" id="{09C5AF81-D7A7-4B31-9EAE-350ED3DFA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4" name="Freeform 123">
              <a:extLst>
                <a:ext uri="{FF2B5EF4-FFF2-40B4-BE49-F238E27FC236}">
                  <a16:creationId xmlns:a16="http://schemas.microsoft.com/office/drawing/2014/main" id="{B533EE73-3D2F-43D0-BF87-18271B71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5" name="Freeform 124">
              <a:extLst>
                <a:ext uri="{FF2B5EF4-FFF2-40B4-BE49-F238E27FC236}">
                  <a16:creationId xmlns:a16="http://schemas.microsoft.com/office/drawing/2014/main" id="{6ECE86FB-FB91-4379-8375-B428DE40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6" name="Freeform 125">
              <a:extLst>
                <a:ext uri="{FF2B5EF4-FFF2-40B4-BE49-F238E27FC236}">
                  <a16:creationId xmlns:a16="http://schemas.microsoft.com/office/drawing/2014/main" id="{E60BB30B-88C8-45D5-8232-E82B42D1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7" name="Freeform 126">
              <a:extLst>
                <a:ext uri="{FF2B5EF4-FFF2-40B4-BE49-F238E27FC236}">
                  <a16:creationId xmlns:a16="http://schemas.microsoft.com/office/drawing/2014/main" id="{20BA4C9F-DF2C-4311-BF81-C09913907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8" name="Freeform 127">
              <a:extLst>
                <a:ext uri="{FF2B5EF4-FFF2-40B4-BE49-F238E27FC236}">
                  <a16:creationId xmlns:a16="http://schemas.microsoft.com/office/drawing/2014/main" id="{23E72BE1-C97B-4127-83FB-DCD22871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9" name="Freeform 128">
              <a:extLst>
                <a:ext uri="{FF2B5EF4-FFF2-40B4-BE49-F238E27FC236}">
                  <a16:creationId xmlns:a16="http://schemas.microsoft.com/office/drawing/2014/main" id="{AC2E88B0-84B5-4FCE-B12E-38EF03ED7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0" name="Freeform 129">
              <a:extLst>
                <a:ext uri="{FF2B5EF4-FFF2-40B4-BE49-F238E27FC236}">
                  <a16:creationId xmlns:a16="http://schemas.microsoft.com/office/drawing/2014/main" id="{E3B10ACF-1DCB-4AC9-A320-6CFE328AD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1" name="Freeform 130">
              <a:extLst>
                <a:ext uri="{FF2B5EF4-FFF2-40B4-BE49-F238E27FC236}">
                  <a16:creationId xmlns:a16="http://schemas.microsoft.com/office/drawing/2014/main" id="{196D4A48-2FFA-4E33-8139-E742DF3C9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2" name="Freeform 131">
              <a:extLst>
                <a:ext uri="{FF2B5EF4-FFF2-40B4-BE49-F238E27FC236}">
                  <a16:creationId xmlns:a16="http://schemas.microsoft.com/office/drawing/2014/main" id="{05B6A769-58C4-4793-8BB8-33EA8EB25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3" name="Freeform 132">
              <a:extLst>
                <a:ext uri="{FF2B5EF4-FFF2-40B4-BE49-F238E27FC236}">
                  <a16:creationId xmlns:a16="http://schemas.microsoft.com/office/drawing/2014/main" id="{6E796DA7-CEFD-4E71-A4D5-A3096755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4" name="Freeform 133">
              <a:extLst>
                <a:ext uri="{FF2B5EF4-FFF2-40B4-BE49-F238E27FC236}">
                  <a16:creationId xmlns:a16="http://schemas.microsoft.com/office/drawing/2014/main" id="{07A3A534-3FC3-431E-96B4-07C909B9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5" name="Freeform 134">
              <a:extLst>
                <a:ext uri="{FF2B5EF4-FFF2-40B4-BE49-F238E27FC236}">
                  <a16:creationId xmlns:a16="http://schemas.microsoft.com/office/drawing/2014/main" id="{5B81BBE7-75D7-4314-B3E3-3C4A03DAF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6" name="Freeform 135">
              <a:extLst>
                <a:ext uri="{FF2B5EF4-FFF2-40B4-BE49-F238E27FC236}">
                  <a16:creationId xmlns:a16="http://schemas.microsoft.com/office/drawing/2014/main" id="{E9CCE552-A113-4BD4-ABC8-E4EDCABF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7" name="Freeform 136">
              <a:extLst>
                <a:ext uri="{FF2B5EF4-FFF2-40B4-BE49-F238E27FC236}">
                  <a16:creationId xmlns:a16="http://schemas.microsoft.com/office/drawing/2014/main" id="{D6DAE716-6DFA-4456-BACF-81DE95AA7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8" name="Freeform 137">
              <a:extLst>
                <a:ext uri="{FF2B5EF4-FFF2-40B4-BE49-F238E27FC236}">
                  <a16:creationId xmlns:a16="http://schemas.microsoft.com/office/drawing/2014/main" id="{1EDE37DA-E82F-430D-853F-8657B2D08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60" name="文本框 138">
            <a:extLst>
              <a:ext uri="{FF2B5EF4-FFF2-40B4-BE49-F238E27FC236}">
                <a16:creationId xmlns:a16="http://schemas.microsoft.com/office/drawing/2014/main" id="{BF38E0E2-E66C-498F-A008-C007310EADEA}"/>
              </a:ext>
            </a:extLst>
          </p:cNvPr>
          <p:cNvSpPr txBox="1"/>
          <p:nvPr/>
        </p:nvSpPr>
        <p:spPr>
          <a:xfrm>
            <a:off x="2998237" y="652644"/>
            <a:ext cx="662290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1. .Vì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sao phải xác định thời gian?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1A96-7C33-9B41-9D42-E33DDCCC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CCEDCA-0807-9647-A6AA-359CCF627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84A07E-AEEB-5843-A6E2-7781C585CD1F}"/>
              </a:ext>
            </a:extLst>
          </p:cNvPr>
          <p:cNvSpPr txBox="1"/>
          <p:nvPr/>
        </p:nvSpPr>
        <p:spPr>
          <a:xfrm>
            <a:off x="2819400" y="132855"/>
            <a:ext cx="790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THỜI GIAN TRONG LỊCH SỬ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A86BD8-4C69-0540-B1D9-A2ACF399C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741" y="1260537"/>
            <a:ext cx="3070798" cy="23315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5AB8F9-5767-7A4B-88C8-83EA83E7B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116" y="2274928"/>
            <a:ext cx="3509376" cy="29981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DF1B5D-107A-C94D-8CDD-21B3CE672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645" y="3557330"/>
            <a:ext cx="2842894" cy="2765369"/>
          </a:xfrm>
          <a:prstGeom prst="rect">
            <a:avLst/>
          </a:prstGeom>
        </p:spPr>
      </p:pic>
      <p:sp>
        <p:nvSpPr>
          <p:cNvPr id="27" name="Cloud Callout 26">
            <a:extLst>
              <a:ext uri="{FF2B5EF4-FFF2-40B4-BE49-F238E27FC236}">
                <a16:creationId xmlns:a16="http://schemas.microsoft.com/office/drawing/2014/main" id="{9A1D62DC-FBC9-7E4B-A72B-CD8BF6106D77}"/>
              </a:ext>
            </a:extLst>
          </p:cNvPr>
          <p:cNvSpPr/>
          <p:nvPr/>
        </p:nvSpPr>
        <p:spPr>
          <a:xfrm>
            <a:off x="521327" y="717631"/>
            <a:ext cx="4955828" cy="3278138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srgbClr val="0070C0"/>
                </a:solidFill>
                <a:latin typeface="+mj-lt"/>
              </a:rPr>
              <a:t>- Con người thời xưa đã xác định thời gian bằng những cách nào?</a:t>
            </a:r>
            <a:r>
              <a:rPr lang="en-VN" sz="2400" dirty="0">
                <a:solidFill>
                  <a:srgbClr val="0070C0"/>
                </a:solidFill>
                <a:effectLst/>
                <a:latin typeface="+mj-lt"/>
              </a:rPr>
              <a:t> </a:t>
            </a:r>
            <a:endParaRPr lang="en-VN" sz="2400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B3072F65-76E8-C94F-8D49-FC93B8476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0" y="4128346"/>
            <a:ext cx="2221774" cy="18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2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A4773E7F-D296-47A6-8852-EECE15AEB2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86727" y="-668057"/>
            <a:ext cx="8144280" cy="1664517"/>
            <a:chOff x="1541" y="-55"/>
            <a:chExt cx="4577" cy="1184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63F8AE12-1E0A-46B7-8461-8058263B9B7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FECBD88-14B0-4C0C-BEF0-BC2741B1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2B0E59F-18F1-4CCC-B301-2721CB66B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-55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FB3FF3B-F54E-4CB0-986D-7132DBEBC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55C0331-BE97-4CFE-BB70-5E1B4F040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F6A66AF-DFA9-4BF2-A9B5-0C014638E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97D10D8D-0A4C-4395-92F7-590310FEC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03233459-1A8F-419F-A1A3-54A6C30DC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B660ECF6-B5A5-4053-AFDA-77A6E1BC9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CCD2EF2-8C07-48A6-8D36-205362E45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06BD3FA2-7CDD-470A-897E-3A7E6CA25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F673266-F4E0-43FB-8CAF-F0A66F833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A5DB825-FFFF-4A7A-AA16-DAD540445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39206B8-821B-4AFF-8140-8B7AB5006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D00B3ABF-8A49-4301-9032-0096A95C0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7741B8A2-BBE0-4C4D-ACC5-85B0AB31A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394560C-511C-4168-AAD4-121FBB3FE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F7B13557-B1CB-4183-AE7B-288417798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0E76CDB-EEA3-4653-9257-927CE5DC7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43527CD5-A388-46EA-ABD5-99D821971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A61F767-75B1-4D83-9238-AAB75F4D1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09DA15A3-3784-4323-AB1B-FDA67C9DD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CDABD97F-722E-4B31-B033-2141664BB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FFB377C0-3777-429E-98FD-95B45AEDC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0C02A1AD-227E-4CE2-A0EB-8650298D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092EB791-D235-4E01-A242-C8997AAF6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E27809FF-C9E7-43CE-B452-60B868037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0CC4F7EB-AF80-4CD7-936C-AF1F1A3FB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FBE3035-1B5E-4480-8710-A5C025201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3" name="Oval 33">
              <a:extLst>
                <a:ext uri="{FF2B5EF4-FFF2-40B4-BE49-F238E27FC236}">
                  <a16:creationId xmlns:a16="http://schemas.microsoft.com/office/drawing/2014/main" id="{164C1C5F-C5CF-47A1-B422-47D79CB35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4" name="Oval 34">
              <a:extLst>
                <a:ext uri="{FF2B5EF4-FFF2-40B4-BE49-F238E27FC236}">
                  <a16:creationId xmlns:a16="http://schemas.microsoft.com/office/drawing/2014/main" id="{92BC660A-807D-4F29-8D42-4E7B571B6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EC60EA6C-532B-4E70-B5DB-9F8742253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6" name="Oval 36">
              <a:extLst>
                <a:ext uri="{FF2B5EF4-FFF2-40B4-BE49-F238E27FC236}">
                  <a16:creationId xmlns:a16="http://schemas.microsoft.com/office/drawing/2014/main" id="{08D736EA-92F9-43C5-B9D9-7C467465C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9AB0F41D-58DC-4FEC-94BD-D66F26153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8" name="Oval 38">
              <a:extLst>
                <a:ext uri="{FF2B5EF4-FFF2-40B4-BE49-F238E27FC236}">
                  <a16:creationId xmlns:a16="http://schemas.microsoft.com/office/drawing/2014/main" id="{E3F12AA5-22A0-41A0-9B20-F5FD7A410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2245BFCB-2553-4C92-B777-EA80CE103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03EA850C-094A-43B1-82FA-28154628E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7DD8F6DF-3AE3-4FB7-9057-DCBF0A5D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" name="Oval 42">
              <a:extLst>
                <a:ext uri="{FF2B5EF4-FFF2-40B4-BE49-F238E27FC236}">
                  <a16:creationId xmlns:a16="http://schemas.microsoft.com/office/drawing/2014/main" id="{7832D62A-E846-4E65-880D-5D7A1F0A1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58E9D4C3-85AB-4638-AE53-4762765E9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" name="Oval 44">
              <a:extLst>
                <a:ext uri="{FF2B5EF4-FFF2-40B4-BE49-F238E27FC236}">
                  <a16:creationId xmlns:a16="http://schemas.microsoft.com/office/drawing/2014/main" id="{A30FE37E-C8DA-441C-9A98-09108B51A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E43EE0A9-5D49-4351-8BAA-1B0535F7C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D29F26A9-99FF-477A-ABE6-C383A7916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7C7C2EA0-B72B-4FE4-AC1E-B434AB00D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6768F48A-846E-40F4-9AA0-5629BD972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F9DCB8FD-50B6-4C5B-8258-4F28400C0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BFCDCC5E-946B-4461-9870-9FAD3147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4C38D6F0-E047-4508-ACAC-AF1DDA287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F7FABCCB-7B8A-4952-B601-56D976D56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D3E27BED-68D4-4463-8A7C-D0D98C358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47A78ABF-4306-456F-9408-55DB6AE6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08606C3A-68F0-4045-A9CB-81EEA6687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C25A8EBB-075F-4FD0-A417-682D76762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AD5341BA-3D70-4EA3-83F5-1B9CCB19D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214130B6-9C64-48AF-9BC9-5DE5BE5E6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F868182E-8D47-4961-B8E7-49619E0F2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9FE450B6-CC6C-4F2A-AE83-5D2D654AC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0E64726B-00D0-4E9B-875D-7067E08F1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12CDD8D4-5A81-408F-8BFC-A452578B5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C89B1772-9255-4247-85C8-980FCFA65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C386F7A1-2307-44A7-9D07-42214EBAC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FE26E3D3-16B4-4276-8BB3-F7CB6A208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E7F932C8-685D-48D9-BEBF-FA8D8628E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48B8534F-7F47-411D-9231-DF408AA53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C5B932CE-A635-4D44-8EA9-D0307E3B9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492AB806-4665-4C63-9199-4B2A509C6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8C34B7C8-B10A-419C-846E-B3DADEB3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113DA76A-3B7D-411D-B841-BB2310892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22624DA9-D874-4F16-86B6-BC1147A01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771F4390-4773-48D7-BBD6-AC56CD942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714B841A-0D08-428D-8925-057AC889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6B9E3D4F-E4D4-4487-BAB7-55CFC3430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FD820B71-DA1D-44A0-B498-16E429EBB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17F67990-709A-4CFE-92C4-9827D83CF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7E223AC8-F36E-4204-AB8E-AA72E3CB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BE856E4E-C600-425F-A2D7-CC40D91A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id="{5EAD5817-13A5-4EAD-BEF6-49484E99E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26453CB2-3D29-48D1-9F7A-D778A627C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id="{E75A72B1-F055-45A4-ADBB-1B647B375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id="{A2D3A269-A6EE-4655-AEE7-EF69C5909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id="{0908F219-7309-403B-83F4-88577D2C2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id="{AFF71A3A-5095-48AF-9395-999CB0ABA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id="{002D5AA4-8E18-4A51-B82D-F455E845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id="{CDFF4DED-B995-4E48-B95A-AB7138D60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id="{306079D2-D678-4187-9EA0-BDC1FF7EE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9" name="Freeform 89">
              <a:extLst>
                <a:ext uri="{FF2B5EF4-FFF2-40B4-BE49-F238E27FC236}">
                  <a16:creationId xmlns:a16="http://schemas.microsoft.com/office/drawing/2014/main" id="{53125C3E-1FEA-4D5D-A39E-DE6FF7F63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id="{0FF9F4CD-58BC-4A11-B141-369AF4792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A21A17DB-09DC-4695-919B-D67723742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01D4F1B5-C354-47FC-BF86-E173A705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FC757E65-8CCB-49CE-91CC-7C19EF372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48386DFB-3114-4219-877D-C0B402913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C10B89E1-D1C9-4ADB-A5C8-7C6B981C6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0B96711F-58F1-454E-85C5-00233C125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9B0AC60A-9983-47BB-BDC9-4B5A81D0D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1CCC3DB0-F46D-47CC-A6E1-EEEB2657A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0C9C952A-6261-4DEE-ADF7-872FC0CF2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E5CBA8C1-03FE-4012-B2FA-2C17ED772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BD13BC02-4C65-4C64-A727-A259F0E14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9FA4082E-E8FF-4A5C-AFAA-BECC12225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C16EBDFE-29A2-49E3-BE5E-DD34CB92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87D301DB-DCED-40A7-8300-3DB9ACCF6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5" name="Freeform 105">
              <a:extLst>
                <a:ext uri="{FF2B5EF4-FFF2-40B4-BE49-F238E27FC236}">
                  <a16:creationId xmlns:a16="http://schemas.microsoft.com/office/drawing/2014/main" id="{69B6550B-8C20-499E-8FA4-F21F65993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52A13E85-B91D-4368-BECC-80F19B82D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6A33BBD1-9A4C-43E8-B3C6-7F5C4BF57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1C5C1958-9AFC-4962-9DD4-4016E723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4CFA5641-D2FC-4728-BD54-91E93403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69E10EA3-FAB5-4A3B-9FC7-8373B741A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10F19337-102B-49D3-B4FE-1B16028F1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E1A167B2-0298-40C9-85E8-B97F518A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4D66DCD9-BBC2-4DE2-8C78-7B922B65C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63BE296C-1F52-4A93-9943-1F5998406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id="{A09B4272-EAA3-4BFA-A86B-2F1A1D3A4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6" name="Freeform 116">
              <a:extLst>
                <a:ext uri="{FF2B5EF4-FFF2-40B4-BE49-F238E27FC236}">
                  <a16:creationId xmlns:a16="http://schemas.microsoft.com/office/drawing/2014/main" id="{B077AD57-14DD-4BC3-AB3D-5C75C955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id="{D8959254-783B-4260-AEC8-48AEC258D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8" name="Freeform 118">
              <a:extLst>
                <a:ext uri="{FF2B5EF4-FFF2-40B4-BE49-F238E27FC236}">
                  <a16:creationId xmlns:a16="http://schemas.microsoft.com/office/drawing/2014/main" id="{3C37E605-1C31-4307-9238-7F07D7321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EC93E5D9-FEA2-4083-921C-BF888083B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11283E01-A90E-468F-9316-8CB7E475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1" name="Freeform 121">
              <a:extLst>
                <a:ext uri="{FF2B5EF4-FFF2-40B4-BE49-F238E27FC236}">
                  <a16:creationId xmlns:a16="http://schemas.microsoft.com/office/drawing/2014/main" id="{B7926F44-ECDF-40D5-A4BB-6A396D5D6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2" name="Freeform 122">
              <a:extLst>
                <a:ext uri="{FF2B5EF4-FFF2-40B4-BE49-F238E27FC236}">
                  <a16:creationId xmlns:a16="http://schemas.microsoft.com/office/drawing/2014/main" id="{09C5AF81-D7A7-4B31-9EAE-350ED3DFA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" name="Freeform 123">
              <a:extLst>
                <a:ext uri="{FF2B5EF4-FFF2-40B4-BE49-F238E27FC236}">
                  <a16:creationId xmlns:a16="http://schemas.microsoft.com/office/drawing/2014/main" id="{B533EE73-3D2F-43D0-BF87-18271B71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" name="Freeform 124">
              <a:extLst>
                <a:ext uri="{FF2B5EF4-FFF2-40B4-BE49-F238E27FC236}">
                  <a16:creationId xmlns:a16="http://schemas.microsoft.com/office/drawing/2014/main" id="{6ECE86FB-FB91-4379-8375-B428DE40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" name="Freeform 125">
              <a:extLst>
                <a:ext uri="{FF2B5EF4-FFF2-40B4-BE49-F238E27FC236}">
                  <a16:creationId xmlns:a16="http://schemas.microsoft.com/office/drawing/2014/main" id="{E60BB30B-88C8-45D5-8232-E82B42D1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" name="Freeform 126">
              <a:extLst>
                <a:ext uri="{FF2B5EF4-FFF2-40B4-BE49-F238E27FC236}">
                  <a16:creationId xmlns:a16="http://schemas.microsoft.com/office/drawing/2014/main" id="{20BA4C9F-DF2C-4311-BF81-C09913907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" name="Freeform 127">
              <a:extLst>
                <a:ext uri="{FF2B5EF4-FFF2-40B4-BE49-F238E27FC236}">
                  <a16:creationId xmlns:a16="http://schemas.microsoft.com/office/drawing/2014/main" id="{23E72BE1-C97B-4127-83FB-DCD22871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" name="Freeform 128">
              <a:extLst>
                <a:ext uri="{FF2B5EF4-FFF2-40B4-BE49-F238E27FC236}">
                  <a16:creationId xmlns:a16="http://schemas.microsoft.com/office/drawing/2014/main" id="{AC2E88B0-84B5-4FCE-B12E-38EF03ED7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" name="Freeform 129">
              <a:extLst>
                <a:ext uri="{FF2B5EF4-FFF2-40B4-BE49-F238E27FC236}">
                  <a16:creationId xmlns:a16="http://schemas.microsoft.com/office/drawing/2014/main" id="{E3B10ACF-1DCB-4AC9-A320-6CFE328AD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" name="Freeform 130">
              <a:extLst>
                <a:ext uri="{FF2B5EF4-FFF2-40B4-BE49-F238E27FC236}">
                  <a16:creationId xmlns:a16="http://schemas.microsoft.com/office/drawing/2014/main" id="{196D4A48-2FFA-4E33-8139-E742DF3C9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" name="Freeform 131">
              <a:extLst>
                <a:ext uri="{FF2B5EF4-FFF2-40B4-BE49-F238E27FC236}">
                  <a16:creationId xmlns:a16="http://schemas.microsoft.com/office/drawing/2014/main" id="{05B6A769-58C4-4793-8BB8-33EA8EB25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" name="Freeform 132">
              <a:extLst>
                <a:ext uri="{FF2B5EF4-FFF2-40B4-BE49-F238E27FC236}">
                  <a16:creationId xmlns:a16="http://schemas.microsoft.com/office/drawing/2014/main" id="{6E796DA7-CEFD-4E71-A4D5-A3096755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" name="Freeform 133">
              <a:extLst>
                <a:ext uri="{FF2B5EF4-FFF2-40B4-BE49-F238E27FC236}">
                  <a16:creationId xmlns:a16="http://schemas.microsoft.com/office/drawing/2014/main" id="{07A3A534-3FC3-431E-96B4-07C909B9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" name="Freeform 134">
              <a:extLst>
                <a:ext uri="{FF2B5EF4-FFF2-40B4-BE49-F238E27FC236}">
                  <a16:creationId xmlns:a16="http://schemas.microsoft.com/office/drawing/2014/main" id="{5B81BBE7-75D7-4314-B3E3-3C4A03DAF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id="{E9CCE552-A113-4BD4-ABC8-E4EDCABF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" name="Freeform 136">
              <a:extLst>
                <a:ext uri="{FF2B5EF4-FFF2-40B4-BE49-F238E27FC236}">
                  <a16:creationId xmlns:a16="http://schemas.microsoft.com/office/drawing/2014/main" id="{D6DAE716-6DFA-4456-BACF-81DE95AA7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7" name="Freeform 137">
              <a:extLst>
                <a:ext uri="{FF2B5EF4-FFF2-40B4-BE49-F238E27FC236}">
                  <a16:creationId xmlns:a16="http://schemas.microsoft.com/office/drawing/2014/main" id="{1EDE37DA-E82F-430D-853F-8657B2D08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38" name="文本框 137">
            <a:extLst>
              <a:ext uri="{FF2B5EF4-FFF2-40B4-BE49-F238E27FC236}">
                <a16:creationId xmlns:a16="http://schemas.microsoft.com/office/drawing/2014/main" id="{020E4E3B-273D-4277-8FF2-F71AF2E2958E}"/>
              </a:ext>
            </a:extLst>
          </p:cNvPr>
          <p:cNvSpPr txBox="1"/>
          <p:nvPr/>
        </p:nvSpPr>
        <p:spPr>
          <a:xfrm>
            <a:off x="4048928" y="225743"/>
            <a:ext cx="4575290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kumimoji="0" lang="en-US" altLang="zh-CN" sz="22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sử</a:t>
            </a:r>
            <a:endParaRPr kumimoji="0" lang="en-US" altLang="zh-CN" sz="22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BF38E0E2-E66C-498F-A008-C007310EADEA}"/>
              </a:ext>
            </a:extLst>
          </p:cNvPr>
          <p:cNvSpPr txBox="1"/>
          <p:nvPr/>
        </p:nvSpPr>
        <p:spPr>
          <a:xfrm>
            <a:off x="4040004" y="224563"/>
            <a:ext cx="4575290" cy="43088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sử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8566567" y="1059723"/>
            <a:ext cx="3779950" cy="2496947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id="{6B9D224A-73E4-4427-8577-77CFB796F5A7}"/>
                </a:ext>
              </a:extLst>
            </p:cNvPr>
            <p:cNvSpPr txBox="1"/>
            <p:nvPr/>
          </p:nvSpPr>
          <p:spPr>
            <a:xfrm>
              <a:off x="6491098" y="2694279"/>
              <a:ext cx="2721585" cy="162745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Quan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sát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tờ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lịch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và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thực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hiện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nhiệm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vụ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147" name="Picture 1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67" y="1322599"/>
            <a:ext cx="3950140" cy="5211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48" name="组合 223">
            <a:extLst>
              <a:ext uri="{FF2B5EF4-FFF2-40B4-BE49-F238E27FC236}">
                <a16:creationId xmlns:a16="http://schemas.microsoft.com/office/drawing/2014/main" id="{08E12F62-8410-4884-B329-9F1A237D5188}"/>
              </a:ext>
            </a:extLst>
          </p:cNvPr>
          <p:cNvGrpSpPr/>
          <p:nvPr/>
        </p:nvGrpSpPr>
        <p:grpSpPr>
          <a:xfrm>
            <a:off x="9013194" y="3290300"/>
            <a:ext cx="3478415" cy="3081471"/>
            <a:chOff x="7876360" y="2160813"/>
            <a:chExt cx="3297280" cy="2550888"/>
          </a:xfrm>
        </p:grpSpPr>
        <p:grpSp>
          <p:nvGrpSpPr>
            <p:cNvPr id="149" name="组合 70">
              <a:extLst>
                <a:ext uri="{FF2B5EF4-FFF2-40B4-BE49-F238E27FC236}">
                  <a16:creationId xmlns:a16="http://schemas.microsoft.com/office/drawing/2014/main" id="{7D69C8A5-A0C3-44FA-92EC-988FD4634602}"/>
                </a:ext>
              </a:extLst>
            </p:cNvPr>
            <p:cNvGrpSpPr/>
            <p:nvPr/>
          </p:nvGrpSpPr>
          <p:grpSpPr>
            <a:xfrm>
              <a:off x="7876360" y="2160813"/>
              <a:ext cx="3297280" cy="2550888"/>
              <a:chOff x="1743075" y="1765300"/>
              <a:chExt cx="3660776" cy="2832100"/>
            </a:xfrm>
          </p:grpSpPr>
          <p:sp>
            <p:nvSpPr>
              <p:cNvPr id="151" name="任意多边形: 形状 71">
                <a:extLst>
                  <a:ext uri="{FF2B5EF4-FFF2-40B4-BE49-F238E27FC236}">
                    <a16:creationId xmlns:a16="http://schemas.microsoft.com/office/drawing/2014/main" id="{45E3174E-3192-4842-8112-F9AF36271A4D}"/>
                  </a:ext>
                </a:extLst>
              </p:cNvPr>
              <p:cNvSpPr/>
              <p:nvPr/>
            </p:nvSpPr>
            <p:spPr>
              <a:xfrm>
                <a:off x="1895475" y="2143125"/>
                <a:ext cx="3305175" cy="2333625"/>
              </a:xfrm>
              <a:custGeom>
                <a:avLst/>
                <a:gdLst>
                  <a:gd name="connsiteX0" fmla="*/ 0 w 3305175"/>
                  <a:gd name="connsiteY0" fmla="*/ 609600 h 2333625"/>
                  <a:gd name="connsiteX1" fmla="*/ 76200 w 3305175"/>
                  <a:gd name="connsiteY1" fmla="*/ 371475 h 2333625"/>
                  <a:gd name="connsiteX2" fmla="*/ 266700 w 3305175"/>
                  <a:gd name="connsiteY2" fmla="*/ 247650 h 2333625"/>
                  <a:gd name="connsiteX3" fmla="*/ 657225 w 3305175"/>
                  <a:gd name="connsiteY3" fmla="*/ 247650 h 2333625"/>
                  <a:gd name="connsiteX4" fmla="*/ 1057275 w 3305175"/>
                  <a:gd name="connsiteY4" fmla="*/ 276225 h 2333625"/>
                  <a:gd name="connsiteX5" fmla="*/ 1400175 w 3305175"/>
                  <a:gd name="connsiteY5" fmla="*/ 152400 h 2333625"/>
                  <a:gd name="connsiteX6" fmla="*/ 1609725 w 3305175"/>
                  <a:gd name="connsiteY6" fmla="*/ 238125 h 2333625"/>
                  <a:gd name="connsiteX7" fmla="*/ 2057400 w 3305175"/>
                  <a:gd name="connsiteY7" fmla="*/ 142875 h 2333625"/>
                  <a:gd name="connsiteX8" fmla="*/ 2533650 w 3305175"/>
                  <a:gd name="connsiteY8" fmla="*/ 0 h 2333625"/>
                  <a:gd name="connsiteX9" fmla="*/ 2886075 w 3305175"/>
                  <a:gd name="connsiteY9" fmla="*/ 19050 h 2333625"/>
                  <a:gd name="connsiteX10" fmla="*/ 3143250 w 3305175"/>
                  <a:gd name="connsiteY10" fmla="*/ 142875 h 2333625"/>
                  <a:gd name="connsiteX11" fmla="*/ 3305175 w 3305175"/>
                  <a:gd name="connsiteY11" fmla="*/ 352425 h 2333625"/>
                  <a:gd name="connsiteX12" fmla="*/ 3209925 w 3305175"/>
                  <a:gd name="connsiteY12" fmla="*/ 847725 h 2333625"/>
                  <a:gd name="connsiteX13" fmla="*/ 3048000 w 3305175"/>
                  <a:gd name="connsiteY13" fmla="*/ 1104900 h 2333625"/>
                  <a:gd name="connsiteX14" fmla="*/ 2905125 w 3305175"/>
                  <a:gd name="connsiteY14" fmla="*/ 1190625 h 2333625"/>
                  <a:gd name="connsiteX15" fmla="*/ 2990850 w 3305175"/>
                  <a:gd name="connsiteY15" fmla="*/ 1390650 h 2333625"/>
                  <a:gd name="connsiteX16" fmla="*/ 3200400 w 3305175"/>
                  <a:gd name="connsiteY16" fmla="*/ 1609725 h 2333625"/>
                  <a:gd name="connsiteX17" fmla="*/ 3276600 w 3305175"/>
                  <a:gd name="connsiteY17" fmla="*/ 1838325 h 2333625"/>
                  <a:gd name="connsiteX18" fmla="*/ 3067050 w 3305175"/>
                  <a:gd name="connsiteY18" fmla="*/ 2105025 h 2333625"/>
                  <a:gd name="connsiteX19" fmla="*/ 2876550 w 3305175"/>
                  <a:gd name="connsiteY19" fmla="*/ 2181225 h 2333625"/>
                  <a:gd name="connsiteX20" fmla="*/ 2486025 w 3305175"/>
                  <a:gd name="connsiteY20" fmla="*/ 2152650 h 2333625"/>
                  <a:gd name="connsiteX21" fmla="*/ 1981200 w 3305175"/>
                  <a:gd name="connsiteY21" fmla="*/ 2133600 h 2333625"/>
                  <a:gd name="connsiteX22" fmla="*/ 1609725 w 3305175"/>
                  <a:gd name="connsiteY22" fmla="*/ 2133600 h 2333625"/>
                  <a:gd name="connsiteX23" fmla="*/ 1085850 w 3305175"/>
                  <a:gd name="connsiteY23" fmla="*/ 2276475 h 2333625"/>
                  <a:gd name="connsiteX24" fmla="*/ 742950 w 3305175"/>
                  <a:gd name="connsiteY24" fmla="*/ 2333625 h 2333625"/>
                  <a:gd name="connsiteX25" fmla="*/ 400050 w 3305175"/>
                  <a:gd name="connsiteY25" fmla="*/ 2190750 h 2333625"/>
                  <a:gd name="connsiteX26" fmla="*/ 200025 w 3305175"/>
                  <a:gd name="connsiteY26" fmla="*/ 1962150 h 2333625"/>
                  <a:gd name="connsiteX27" fmla="*/ 95250 w 3305175"/>
                  <a:gd name="connsiteY27" fmla="*/ 1714500 h 2333625"/>
                  <a:gd name="connsiteX28" fmla="*/ 76200 w 3305175"/>
                  <a:gd name="connsiteY28" fmla="*/ 1447800 h 2333625"/>
                  <a:gd name="connsiteX29" fmla="*/ 209550 w 3305175"/>
                  <a:gd name="connsiteY29" fmla="*/ 1285875 h 2333625"/>
                  <a:gd name="connsiteX30" fmla="*/ 238125 w 3305175"/>
                  <a:gd name="connsiteY30" fmla="*/ 1200150 h 2333625"/>
                  <a:gd name="connsiteX31" fmla="*/ 57150 w 3305175"/>
                  <a:gd name="connsiteY31" fmla="*/ 904875 h 2333625"/>
                  <a:gd name="connsiteX32" fmla="*/ 0 w 3305175"/>
                  <a:gd name="connsiteY32" fmla="*/ 609600 h 23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05175" h="2333625">
                    <a:moveTo>
                      <a:pt x="0" y="609600"/>
                    </a:moveTo>
                    <a:lnTo>
                      <a:pt x="76200" y="371475"/>
                    </a:lnTo>
                    <a:lnTo>
                      <a:pt x="266700" y="247650"/>
                    </a:lnTo>
                    <a:lnTo>
                      <a:pt x="657225" y="247650"/>
                    </a:lnTo>
                    <a:lnTo>
                      <a:pt x="1057275" y="276225"/>
                    </a:lnTo>
                    <a:lnTo>
                      <a:pt x="1400175" y="152400"/>
                    </a:lnTo>
                    <a:lnTo>
                      <a:pt x="1609725" y="238125"/>
                    </a:lnTo>
                    <a:lnTo>
                      <a:pt x="2057400" y="142875"/>
                    </a:lnTo>
                    <a:lnTo>
                      <a:pt x="2533650" y="0"/>
                    </a:lnTo>
                    <a:lnTo>
                      <a:pt x="2886075" y="19050"/>
                    </a:lnTo>
                    <a:lnTo>
                      <a:pt x="3143250" y="142875"/>
                    </a:lnTo>
                    <a:lnTo>
                      <a:pt x="3305175" y="352425"/>
                    </a:lnTo>
                    <a:lnTo>
                      <a:pt x="3209925" y="847725"/>
                    </a:lnTo>
                    <a:lnTo>
                      <a:pt x="3048000" y="1104900"/>
                    </a:lnTo>
                    <a:lnTo>
                      <a:pt x="2905125" y="1190625"/>
                    </a:lnTo>
                    <a:lnTo>
                      <a:pt x="2990850" y="1390650"/>
                    </a:lnTo>
                    <a:lnTo>
                      <a:pt x="3200400" y="1609725"/>
                    </a:lnTo>
                    <a:lnTo>
                      <a:pt x="3276600" y="1838325"/>
                    </a:lnTo>
                    <a:lnTo>
                      <a:pt x="3067050" y="2105025"/>
                    </a:lnTo>
                    <a:lnTo>
                      <a:pt x="2876550" y="2181225"/>
                    </a:lnTo>
                    <a:lnTo>
                      <a:pt x="2486025" y="2152650"/>
                    </a:lnTo>
                    <a:lnTo>
                      <a:pt x="1981200" y="2133600"/>
                    </a:lnTo>
                    <a:lnTo>
                      <a:pt x="1609725" y="2133600"/>
                    </a:lnTo>
                    <a:lnTo>
                      <a:pt x="1085850" y="2276475"/>
                    </a:lnTo>
                    <a:lnTo>
                      <a:pt x="742950" y="2333625"/>
                    </a:lnTo>
                    <a:lnTo>
                      <a:pt x="400050" y="2190750"/>
                    </a:lnTo>
                    <a:lnTo>
                      <a:pt x="200025" y="1962150"/>
                    </a:lnTo>
                    <a:lnTo>
                      <a:pt x="95250" y="1714500"/>
                    </a:lnTo>
                    <a:lnTo>
                      <a:pt x="76200" y="1447800"/>
                    </a:lnTo>
                    <a:lnTo>
                      <a:pt x="209550" y="1285875"/>
                    </a:lnTo>
                    <a:lnTo>
                      <a:pt x="238125" y="1200150"/>
                    </a:lnTo>
                    <a:lnTo>
                      <a:pt x="57150" y="904875"/>
                    </a:lnTo>
                    <a:lnTo>
                      <a:pt x="0" y="6096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52" name="组合 72">
                <a:extLst>
                  <a:ext uri="{FF2B5EF4-FFF2-40B4-BE49-F238E27FC236}">
                    <a16:creationId xmlns:a16="http://schemas.microsoft.com/office/drawing/2014/main" id="{9C0ED4A2-171E-4993-91C5-9DECA08D0C75}"/>
                  </a:ext>
                </a:extLst>
              </p:cNvPr>
              <p:cNvGrpSpPr/>
              <p:nvPr/>
            </p:nvGrpSpPr>
            <p:grpSpPr>
              <a:xfrm>
                <a:off x="1743075" y="1765300"/>
                <a:ext cx="3660776" cy="2832100"/>
                <a:chOff x="1743075" y="1765300"/>
                <a:chExt cx="3660776" cy="2832100"/>
              </a:xfrm>
            </p:grpSpPr>
            <p:sp>
              <p:nvSpPr>
                <p:cNvPr id="153" name="Freeform 5">
                  <a:extLst>
                    <a:ext uri="{FF2B5EF4-FFF2-40B4-BE49-F238E27FC236}">
                      <a16:creationId xmlns:a16="http://schemas.microsoft.com/office/drawing/2014/main" id="{C49A3D0F-3592-4779-BAD9-36F1EFEBBB1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78000" y="1982788"/>
                  <a:ext cx="3621088" cy="2601913"/>
                </a:xfrm>
                <a:custGeom>
                  <a:avLst/>
                  <a:gdLst>
                    <a:gd name="T0" fmla="*/ 809 w 853"/>
                    <a:gd name="T1" fmla="*/ 415 h 612"/>
                    <a:gd name="T2" fmla="*/ 775 w 853"/>
                    <a:gd name="T3" fmla="*/ 359 h 612"/>
                    <a:gd name="T4" fmla="*/ 728 w 853"/>
                    <a:gd name="T5" fmla="*/ 329 h 612"/>
                    <a:gd name="T6" fmla="*/ 818 w 853"/>
                    <a:gd name="T7" fmla="*/ 110 h 612"/>
                    <a:gd name="T8" fmla="*/ 716 w 853"/>
                    <a:gd name="T9" fmla="*/ 15 h 612"/>
                    <a:gd name="T10" fmla="*/ 547 w 853"/>
                    <a:gd name="T11" fmla="*/ 31 h 612"/>
                    <a:gd name="T12" fmla="*/ 455 w 853"/>
                    <a:gd name="T13" fmla="*/ 67 h 612"/>
                    <a:gd name="T14" fmla="*/ 375 w 853"/>
                    <a:gd name="T15" fmla="*/ 58 h 612"/>
                    <a:gd name="T16" fmla="*/ 371 w 853"/>
                    <a:gd name="T17" fmla="*/ 56 h 612"/>
                    <a:gd name="T18" fmla="*/ 345 w 853"/>
                    <a:gd name="T19" fmla="*/ 56 h 612"/>
                    <a:gd name="T20" fmla="*/ 194 w 853"/>
                    <a:gd name="T21" fmla="*/ 66 h 612"/>
                    <a:gd name="T22" fmla="*/ 48 w 853"/>
                    <a:gd name="T23" fmla="*/ 94 h 612"/>
                    <a:gd name="T24" fmla="*/ 5 w 853"/>
                    <a:gd name="T25" fmla="*/ 229 h 612"/>
                    <a:gd name="T26" fmla="*/ 67 w 853"/>
                    <a:gd name="T27" fmla="*/ 330 h 612"/>
                    <a:gd name="T28" fmla="*/ 19 w 853"/>
                    <a:gd name="T29" fmla="*/ 402 h 612"/>
                    <a:gd name="T30" fmla="*/ 49 w 853"/>
                    <a:gd name="T31" fmla="*/ 513 h 612"/>
                    <a:gd name="T32" fmla="*/ 245 w 853"/>
                    <a:gd name="T33" fmla="*/ 599 h 612"/>
                    <a:gd name="T34" fmla="*/ 384 w 853"/>
                    <a:gd name="T35" fmla="*/ 565 h 612"/>
                    <a:gd name="T36" fmla="*/ 523 w 853"/>
                    <a:gd name="T37" fmla="*/ 550 h 612"/>
                    <a:gd name="T38" fmla="*/ 774 w 853"/>
                    <a:gd name="T39" fmla="*/ 539 h 612"/>
                    <a:gd name="T40" fmla="*/ 817 w 853"/>
                    <a:gd name="T41" fmla="*/ 434 h 612"/>
                    <a:gd name="T42" fmla="*/ 809 w 853"/>
                    <a:gd name="T43" fmla="*/ 415 h 612"/>
                    <a:gd name="T44" fmla="*/ 749 w 853"/>
                    <a:gd name="T45" fmla="*/ 506 h 612"/>
                    <a:gd name="T46" fmla="*/ 535 w 853"/>
                    <a:gd name="T47" fmla="*/ 509 h 612"/>
                    <a:gd name="T48" fmla="*/ 302 w 853"/>
                    <a:gd name="T49" fmla="*/ 543 h 612"/>
                    <a:gd name="T50" fmla="*/ 189 w 853"/>
                    <a:gd name="T51" fmla="*/ 561 h 612"/>
                    <a:gd name="T52" fmla="*/ 111 w 853"/>
                    <a:gd name="T53" fmla="*/ 523 h 612"/>
                    <a:gd name="T54" fmla="*/ 58 w 853"/>
                    <a:gd name="T55" fmla="*/ 435 h 612"/>
                    <a:gd name="T56" fmla="*/ 69 w 853"/>
                    <a:gd name="T57" fmla="*/ 381 h 612"/>
                    <a:gd name="T58" fmla="*/ 102 w 853"/>
                    <a:gd name="T59" fmla="*/ 335 h 612"/>
                    <a:gd name="T60" fmla="*/ 99 w 853"/>
                    <a:gd name="T61" fmla="*/ 320 h 612"/>
                    <a:gd name="T62" fmla="*/ 94 w 853"/>
                    <a:gd name="T63" fmla="*/ 311 h 612"/>
                    <a:gd name="T64" fmla="*/ 46 w 853"/>
                    <a:gd name="T65" fmla="*/ 197 h 612"/>
                    <a:gd name="T66" fmla="*/ 62 w 853"/>
                    <a:gd name="T67" fmla="*/ 138 h 612"/>
                    <a:gd name="T68" fmla="*/ 113 w 853"/>
                    <a:gd name="T69" fmla="*/ 112 h 612"/>
                    <a:gd name="T70" fmla="*/ 257 w 853"/>
                    <a:gd name="T71" fmla="*/ 117 h 612"/>
                    <a:gd name="T72" fmla="*/ 368 w 853"/>
                    <a:gd name="T73" fmla="*/ 89 h 612"/>
                    <a:gd name="T74" fmla="*/ 466 w 853"/>
                    <a:gd name="T75" fmla="*/ 106 h 612"/>
                    <a:gd name="T76" fmla="*/ 541 w 853"/>
                    <a:gd name="T77" fmla="*/ 77 h 612"/>
                    <a:gd name="T78" fmla="*/ 620 w 853"/>
                    <a:gd name="T79" fmla="*/ 56 h 612"/>
                    <a:gd name="T80" fmla="*/ 753 w 853"/>
                    <a:gd name="T81" fmla="*/ 84 h 612"/>
                    <a:gd name="T82" fmla="*/ 785 w 853"/>
                    <a:gd name="T83" fmla="*/ 195 h 612"/>
                    <a:gd name="T84" fmla="*/ 696 w 853"/>
                    <a:gd name="T85" fmla="*/ 298 h 612"/>
                    <a:gd name="T86" fmla="*/ 682 w 853"/>
                    <a:gd name="T87" fmla="*/ 324 h 612"/>
                    <a:gd name="T88" fmla="*/ 689 w 853"/>
                    <a:gd name="T89" fmla="*/ 335 h 612"/>
                    <a:gd name="T90" fmla="*/ 695 w 853"/>
                    <a:gd name="T91" fmla="*/ 352 h 612"/>
                    <a:gd name="T92" fmla="*/ 741 w 853"/>
                    <a:gd name="T93" fmla="*/ 393 h 612"/>
                    <a:gd name="T94" fmla="*/ 777 w 853"/>
                    <a:gd name="T95" fmla="*/ 432 h 612"/>
                    <a:gd name="T96" fmla="*/ 749 w 853"/>
                    <a:gd name="T97" fmla="*/ 506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53" h="612">
                      <a:moveTo>
                        <a:pt x="809" y="415"/>
                      </a:moveTo>
                      <a:cubicBezTo>
                        <a:pt x="813" y="395"/>
                        <a:pt x="788" y="372"/>
                        <a:pt x="775" y="359"/>
                      </a:cubicBezTo>
                      <a:cubicBezTo>
                        <a:pt x="761" y="346"/>
                        <a:pt x="745" y="336"/>
                        <a:pt x="728" y="329"/>
                      </a:cubicBezTo>
                      <a:cubicBezTo>
                        <a:pt x="805" y="287"/>
                        <a:pt x="853" y="197"/>
                        <a:pt x="818" y="110"/>
                      </a:cubicBezTo>
                      <a:cubicBezTo>
                        <a:pt x="800" y="64"/>
                        <a:pt x="764" y="28"/>
                        <a:pt x="716" y="15"/>
                      </a:cubicBezTo>
                      <a:cubicBezTo>
                        <a:pt x="661" y="0"/>
                        <a:pt x="600" y="15"/>
                        <a:pt x="547" y="31"/>
                      </a:cubicBezTo>
                      <a:cubicBezTo>
                        <a:pt x="515" y="41"/>
                        <a:pt x="486" y="56"/>
                        <a:pt x="455" y="67"/>
                      </a:cubicBezTo>
                      <a:cubicBezTo>
                        <a:pt x="430" y="75"/>
                        <a:pt x="395" y="79"/>
                        <a:pt x="375" y="58"/>
                      </a:cubicBezTo>
                      <a:cubicBezTo>
                        <a:pt x="374" y="57"/>
                        <a:pt x="372" y="56"/>
                        <a:pt x="371" y="56"/>
                      </a:cubicBezTo>
                      <a:cubicBezTo>
                        <a:pt x="364" y="50"/>
                        <a:pt x="353" y="49"/>
                        <a:pt x="345" y="56"/>
                      </a:cubicBezTo>
                      <a:cubicBezTo>
                        <a:pt x="303" y="94"/>
                        <a:pt x="244" y="70"/>
                        <a:pt x="194" y="66"/>
                      </a:cubicBezTo>
                      <a:cubicBezTo>
                        <a:pt x="147" y="63"/>
                        <a:pt x="88" y="64"/>
                        <a:pt x="48" y="94"/>
                      </a:cubicBezTo>
                      <a:cubicBezTo>
                        <a:pt x="6" y="125"/>
                        <a:pt x="0" y="180"/>
                        <a:pt x="5" y="229"/>
                      </a:cubicBezTo>
                      <a:cubicBezTo>
                        <a:pt x="8" y="268"/>
                        <a:pt x="26" y="319"/>
                        <a:pt x="67" y="330"/>
                      </a:cubicBezTo>
                      <a:cubicBezTo>
                        <a:pt x="43" y="347"/>
                        <a:pt x="24" y="374"/>
                        <a:pt x="19" y="402"/>
                      </a:cubicBezTo>
                      <a:cubicBezTo>
                        <a:pt x="12" y="441"/>
                        <a:pt x="28" y="482"/>
                        <a:pt x="49" y="513"/>
                      </a:cubicBezTo>
                      <a:cubicBezTo>
                        <a:pt x="93" y="580"/>
                        <a:pt x="166" y="612"/>
                        <a:pt x="245" y="599"/>
                      </a:cubicBezTo>
                      <a:cubicBezTo>
                        <a:pt x="292" y="592"/>
                        <a:pt x="338" y="575"/>
                        <a:pt x="384" y="565"/>
                      </a:cubicBezTo>
                      <a:cubicBezTo>
                        <a:pt x="430" y="555"/>
                        <a:pt x="476" y="548"/>
                        <a:pt x="523" y="550"/>
                      </a:cubicBezTo>
                      <a:cubicBezTo>
                        <a:pt x="605" y="553"/>
                        <a:pt x="699" y="594"/>
                        <a:pt x="774" y="539"/>
                      </a:cubicBezTo>
                      <a:cubicBezTo>
                        <a:pt x="806" y="515"/>
                        <a:pt x="826" y="474"/>
                        <a:pt x="817" y="434"/>
                      </a:cubicBezTo>
                      <a:cubicBezTo>
                        <a:pt x="815" y="427"/>
                        <a:pt x="812" y="421"/>
                        <a:pt x="809" y="415"/>
                      </a:cubicBezTo>
                      <a:close/>
                      <a:moveTo>
                        <a:pt x="749" y="506"/>
                      </a:moveTo>
                      <a:cubicBezTo>
                        <a:pt x="688" y="550"/>
                        <a:pt x="602" y="514"/>
                        <a:pt x="535" y="509"/>
                      </a:cubicBezTo>
                      <a:cubicBezTo>
                        <a:pt x="456" y="504"/>
                        <a:pt x="378" y="523"/>
                        <a:pt x="302" y="543"/>
                      </a:cubicBezTo>
                      <a:cubicBezTo>
                        <a:pt x="266" y="553"/>
                        <a:pt x="227" y="566"/>
                        <a:pt x="189" y="561"/>
                      </a:cubicBezTo>
                      <a:cubicBezTo>
                        <a:pt x="160" y="557"/>
                        <a:pt x="133" y="542"/>
                        <a:pt x="111" y="523"/>
                      </a:cubicBezTo>
                      <a:cubicBezTo>
                        <a:pt x="86" y="500"/>
                        <a:pt x="65" y="469"/>
                        <a:pt x="58" y="435"/>
                      </a:cubicBezTo>
                      <a:cubicBezTo>
                        <a:pt x="55" y="415"/>
                        <a:pt x="58" y="398"/>
                        <a:pt x="69" y="381"/>
                      </a:cubicBezTo>
                      <a:cubicBezTo>
                        <a:pt x="79" y="365"/>
                        <a:pt x="94" y="352"/>
                        <a:pt x="102" y="335"/>
                      </a:cubicBezTo>
                      <a:cubicBezTo>
                        <a:pt x="105" y="330"/>
                        <a:pt x="103" y="323"/>
                        <a:pt x="99" y="320"/>
                      </a:cubicBezTo>
                      <a:cubicBezTo>
                        <a:pt x="99" y="317"/>
                        <a:pt x="97" y="313"/>
                        <a:pt x="94" y="311"/>
                      </a:cubicBezTo>
                      <a:cubicBezTo>
                        <a:pt x="56" y="284"/>
                        <a:pt x="45" y="242"/>
                        <a:pt x="46" y="197"/>
                      </a:cubicBezTo>
                      <a:cubicBezTo>
                        <a:pt x="46" y="177"/>
                        <a:pt x="49" y="154"/>
                        <a:pt x="62" y="138"/>
                      </a:cubicBezTo>
                      <a:cubicBezTo>
                        <a:pt x="74" y="123"/>
                        <a:pt x="94" y="116"/>
                        <a:pt x="113" y="112"/>
                      </a:cubicBezTo>
                      <a:cubicBezTo>
                        <a:pt x="161" y="102"/>
                        <a:pt x="209" y="111"/>
                        <a:pt x="257" y="117"/>
                      </a:cubicBezTo>
                      <a:cubicBezTo>
                        <a:pt x="296" y="122"/>
                        <a:pt x="341" y="119"/>
                        <a:pt x="368" y="89"/>
                      </a:cubicBezTo>
                      <a:cubicBezTo>
                        <a:pt x="390" y="117"/>
                        <a:pt x="430" y="118"/>
                        <a:pt x="466" y="106"/>
                      </a:cubicBezTo>
                      <a:cubicBezTo>
                        <a:pt x="491" y="97"/>
                        <a:pt x="515" y="86"/>
                        <a:pt x="541" y="77"/>
                      </a:cubicBezTo>
                      <a:cubicBezTo>
                        <a:pt x="567" y="68"/>
                        <a:pt x="593" y="61"/>
                        <a:pt x="620" y="56"/>
                      </a:cubicBezTo>
                      <a:cubicBezTo>
                        <a:pt x="667" y="47"/>
                        <a:pt x="718" y="48"/>
                        <a:pt x="753" y="84"/>
                      </a:cubicBezTo>
                      <a:cubicBezTo>
                        <a:pt x="781" y="113"/>
                        <a:pt x="794" y="156"/>
                        <a:pt x="785" y="195"/>
                      </a:cubicBezTo>
                      <a:cubicBezTo>
                        <a:pt x="775" y="241"/>
                        <a:pt x="740" y="280"/>
                        <a:pt x="696" y="298"/>
                      </a:cubicBezTo>
                      <a:cubicBezTo>
                        <a:pt x="686" y="303"/>
                        <a:pt x="678" y="312"/>
                        <a:pt x="682" y="324"/>
                      </a:cubicBezTo>
                      <a:cubicBezTo>
                        <a:pt x="683" y="329"/>
                        <a:pt x="686" y="333"/>
                        <a:pt x="689" y="335"/>
                      </a:cubicBezTo>
                      <a:cubicBezTo>
                        <a:pt x="688" y="341"/>
                        <a:pt x="689" y="347"/>
                        <a:pt x="695" y="352"/>
                      </a:cubicBezTo>
                      <a:cubicBezTo>
                        <a:pt x="710" y="365"/>
                        <a:pt x="725" y="379"/>
                        <a:pt x="741" y="393"/>
                      </a:cubicBezTo>
                      <a:cubicBezTo>
                        <a:pt x="754" y="404"/>
                        <a:pt x="769" y="415"/>
                        <a:pt x="777" y="432"/>
                      </a:cubicBezTo>
                      <a:cubicBezTo>
                        <a:pt x="788" y="458"/>
                        <a:pt x="771" y="491"/>
                        <a:pt x="749" y="506"/>
                      </a:cubicBezTo>
                      <a:close/>
                    </a:path>
                  </a:pathLst>
                </a:custGeom>
                <a:solidFill>
                  <a:srgbClr val="FF4D67">
                    <a:alpha val="64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6">
                  <a:extLst>
                    <a:ext uri="{FF2B5EF4-FFF2-40B4-BE49-F238E27FC236}">
                      <a16:creationId xmlns:a16="http://schemas.microsoft.com/office/drawing/2014/main" id="{1A1209E8-A762-4CA4-A9C2-B6C981FC30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43075" y="1765300"/>
                  <a:ext cx="3660776" cy="2832100"/>
                </a:xfrm>
                <a:custGeom>
                  <a:avLst/>
                  <a:gdLst>
                    <a:gd name="T0" fmla="*/ 746 w 862"/>
                    <a:gd name="T1" fmla="*/ 379 h 666"/>
                    <a:gd name="T2" fmla="*/ 826 w 862"/>
                    <a:gd name="T3" fmla="*/ 259 h 666"/>
                    <a:gd name="T4" fmla="*/ 782 w 862"/>
                    <a:gd name="T5" fmla="*/ 95 h 666"/>
                    <a:gd name="T6" fmla="*/ 630 w 862"/>
                    <a:gd name="T7" fmla="*/ 69 h 666"/>
                    <a:gd name="T8" fmla="*/ 432 w 862"/>
                    <a:gd name="T9" fmla="*/ 124 h 666"/>
                    <a:gd name="T10" fmla="*/ 377 w 862"/>
                    <a:gd name="T11" fmla="*/ 89 h 666"/>
                    <a:gd name="T12" fmla="*/ 377 w 862"/>
                    <a:gd name="T13" fmla="*/ 82 h 666"/>
                    <a:gd name="T14" fmla="*/ 379 w 862"/>
                    <a:gd name="T15" fmla="*/ 73 h 666"/>
                    <a:gd name="T16" fmla="*/ 412 w 862"/>
                    <a:gd name="T17" fmla="*/ 43 h 666"/>
                    <a:gd name="T18" fmla="*/ 452 w 862"/>
                    <a:gd name="T19" fmla="*/ 85 h 666"/>
                    <a:gd name="T20" fmla="*/ 422 w 862"/>
                    <a:gd name="T21" fmla="*/ 95 h 666"/>
                    <a:gd name="T22" fmla="*/ 416 w 862"/>
                    <a:gd name="T23" fmla="*/ 65 h 666"/>
                    <a:gd name="T24" fmla="*/ 410 w 862"/>
                    <a:gd name="T25" fmla="*/ 59 h 666"/>
                    <a:gd name="T26" fmla="*/ 426 w 862"/>
                    <a:gd name="T27" fmla="*/ 107 h 666"/>
                    <a:gd name="T28" fmla="*/ 463 w 862"/>
                    <a:gd name="T29" fmla="*/ 66 h 666"/>
                    <a:gd name="T30" fmla="*/ 401 w 862"/>
                    <a:gd name="T31" fmla="*/ 38 h 666"/>
                    <a:gd name="T32" fmla="*/ 379 w 862"/>
                    <a:gd name="T33" fmla="*/ 55 h 666"/>
                    <a:gd name="T34" fmla="*/ 307 w 862"/>
                    <a:gd name="T35" fmla="*/ 13 h 666"/>
                    <a:gd name="T36" fmla="*/ 282 w 862"/>
                    <a:gd name="T37" fmla="*/ 67 h 666"/>
                    <a:gd name="T38" fmla="*/ 329 w 862"/>
                    <a:gd name="T39" fmla="*/ 75 h 666"/>
                    <a:gd name="T40" fmla="*/ 324 w 862"/>
                    <a:gd name="T41" fmla="*/ 70 h 666"/>
                    <a:gd name="T42" fmla="*/ 289 w 862"/>
                    <a:gd name="T43" fmla="*/ 60 h 666"/>
                    <a:gd name="T44" fmla="*/ 318 w 862"/>
                    <a:gd name="T45" fmla="*/ 20 h 666"/>
                    <a:gd name="T46" fmla="*/ 370 w 862"/>
                    <a:gd name="T47" fmla="*/ 71 h 666"/>
                    <a:gd name="T48" fmla="*/ 368 w 862"/>
                    <a:gd name="T49" fmla="*/ 79 h 666"/>
                    <a:gd name="T50" fmla="*/ 367 w 862"/>
                    <a:gd name="T51" fmla="*/ 82 h 666"/>
                    <a:gd name="T52" fmla="*/ 292 w 862"/>
                    <a:gd name="T53" fmla="*/ 120 h 666"/>
                    <a:gd name="T54" fmla="*/ 205 w 862"/>
                    <a:gd name="T55" fmla="*/ 115 h 666"/>
                    <a:gd name="T56" fmla="*/ 112 w 862"/>
                    <a:gd name="T57" fmla="*/ 111 h 666"/>
                    <a:gd name="T58" fmla="*/ 52 w 862"/>
                    <a:gd name="T59" fmla="*/ 140 h 666"/>
                    <a:gd name="T60" fmla="*/ 4 w 862"/>
                    <a:gd name="T61" fmla="*/ 263 h 666"/>
                    <a:gd name="T62" fmla="*/ 75 w 862"/>
                    <a:gd name="T63" fmla="*/ 378 h 666"/>
                    <a:gd name="T64" fmla="*/ 47 w 862"/>
                    <a:gd name="T65" fmla="*/ 567 h 666"/>
                    <a:gd name="T66" fmla="*/ 256 w 862"/>
                    <a:gd name="T67" fmla="*/ 656 h 666"/>
                    <a:gd name="T68" fmla="*/ 549 w 862"/>
                    <a:gd name="T69" fmla="*/ 607 h 666"/>
                    <a:gd name="T70" fmla="*/ 806 w 862"/>
                    <a:gd name="T71" fmla="*/ 582 h 666"/>
                    <a:gd name="T72" fmla="*/ 746 w 862"/>
                    <a:gd name="T73" fmla="*/ 379 h 666"/>
                    <a:gd name="T74" fmla="*/ 794 w 862"/>
                    <a:gd name="T75" fmla="*/ 580 h 666"/>
                    <a:gd name="T76" fmla="*/ 555 w 862"/>
                    <a:gd name="T77" fmla="*/ 598 h 666"/>
                    <a:gd name="T78" fmla="*/ 310 w 862"/>
                    <a:gd name="T79" fmla="*/ 637 h 666"/>
                    <a:gd name="T80" fmla="*/ 82 w 862"/>
                    <a:gd name="T81" fmla="*/ 598 h 666"/>
                    <a:gd name="T82" fmla="*/ 34 w 862"/>
                    <a:gd name="T83" fmla="*/ 489 h 666"/>
                    <a:gd name="T84" fmla="*/ 87 w 862"/>
                    <a:gd name="T85" fmla="*/ 383 h 666"/>
                    <a:gd name="T86" fmla="*/ 87 w 862"/>
                    <a:gd name="T87" fmla="*/ 374 h 666"/>
                    <a:gd name="T88" fmla="*/ 20 w 862"/>
                    <a:gd name="T89" fmla="*/ 209 h 666"/>
                    <a:gd name="T90" fmla="*/ 82 w 862"/>
                    <a:gd name="T91" fmla="*/ 130 h 666"/>
                    <a:gd name="T92" fmla="*/ 196 w 862"/>
                    <a:gd name="T93" fmla="*/ 124 h 666"/>
                    <a:gd name="T94" fmla="*/ 303 w 862"/>
                    <a:gd name="T95" fmla="*/ 130 h 666"/>
                    <a:gd name="T96" fmla="*/ 369 w 862"/>
                    <a:gd name="T97" fmla="*/ 98 h 666"/>
                    <a:gd name="T98" fmla="*/ 369 w 862"/>
                    <a:gd name="T99" fmla="*/ 97 h 666"/>
                    <a:gd name="T100" fmla="*/ 371 w 862"/>
                    <a:gd name="T101" fmla="*/ 104 h 666"/>
                    <a:gd name="T102" fmla="*/ 453 w 862"/>
                    <a:gd name="T103" fmla="*/ 132 h 666"/>
                    <a:gd name="T104" fmla="*/ 578 w 862"/>
                    <a:gd name="T105" fmla="*/ 95 h 666"/>
                    <a:gd name="T106" fmla="*/ 793 w 862"/>
                    <a:gd name="T107" fmla="*/ 120 h 666"/>
                    <a:gd name="T108" fmla="*/ 815 w 862"/>
                    <a:gd name="T109" fmla="*/ 262 h 666"/>
                    <a:gd name="T110" fmla="*/ 729 w 862"/>
                    <a:gd name="T111" fmla="*/ 371 h 666"/>
                    <a:gd name="T112" fmla="*/ 728 w 862"/>
                    <a:gd name="T113" fmla="*/ 381 h 666"/>
                    <a:gd name="T114" fmla="*/ 794 w 862"/>
                    <a:gd name="T115" fmla="*/ 58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2" h="666">
                      <a:moveTo>
                        <a:pt x="746" y="379"/>
                      </a:moveTo>
                      <a:cubicBezTo>
                        <a:pt x="797" y="367"/>
                        <a:pt x="817" y="306"/>
                        <a:pt x="826" y="259"/>
                      </a:cubicBezTo>
                      <a:cubicBezTo>
                        <a:pt x="836" y="201"/>
                        <a:pt x="828" y="135"/>
                        <a:pt x="782" y="95"/>
                      </a:cubicBezTo>
                      <a:cubicBezTo>
                        <a:pt x="740" y="59"/>
                        <a:pt x="681" y="58"/>
                        <a:pt x="630" y="69"/>
                      </a:cubicBezTo>
                      <a:cubicBezTo>
                        <a:pt x="563" y="83"/>
                        <a:pt x="502" y="121"/>
                        <a:pt x="432" y="124"/>
                      </a:cubicBezTo>
                      <a:cubicBezTo>
                        <a:pt x="407" y="126"/>
                        <a:pt x="380" y="118"/>
                        <a:pt x="377" y="89"/>
                      </a:cubicBezTo>
                      <a:cubicBezTo>
                        <a:pt x="377" y="86"/>
                        <a:pt x="377" y="84"/>
                        <a:pt x="377" y="82"/>
                      </a:cubicBezTo>
                      <a:cubicBezTo>
                        <a:pt x="378" y="79"/>
                        <a:pt x="379" y="76"/>
                        <a:pt x="379" y="73"/>
                      </a:cubicBezTo>
                      <a:cubicBezTo>
                        <a:pt x="384" y="58"/>
                        <a:pt x="397" y="46"/>
                        <a:pt x="412" y="43"/>
                      </a:cubicBezTo>
                      <a:cubicBezTo>
                        <a:pt x="435" y="38"/>
                        <a:pt x="465" y="59"/>
                        <a:pt x="452" y="85"/>
                      </a:cubicBezTo>
                      <a:cubicBezTo>
                        <a:pt x="447" y="96"/>
                        <a:pt x="432" y="101"/>
                        <a:pt x="422" y="95"/>
                      </a:cubicBezTo>
                      <a:cubicBezTo>
                        <a:pt x="411" y="89"/>
                        <a:pt x="408" y="75"/>
                        <a:pt x="416" y="65"/>
                      </a:cubicBezTo>
                      <a:cubicBezTo>
                        <a:pt x="420" y="61"/>
                        <a:pt x="414" y="54"/>
                        <a:pt x="410" y="59"/>
                      </a:cubicBezTo>
                      <a:cubicBezTo>
                        <a:pt x="395" y="75"/>
                        <a:pt x="403" y="104"/>
                        <a:pt x="426" y="107"/>
                      </a:cubicBezTo>
                      <a:cubicBezTo>
                        <a:pt x="449" y="110"/>
                        <a:pt x="468" y="88"/>
                        <a:pt x="463" y="66"/>
                      </a:cubicBezTo>
                      <a:cubicBezTo>
                        <a:pt x="457" y="38"/>
                        <a:pt x="425" y="27"/>
                        <a:pt x="401" y="38"/>
                      </a:cubicBezTo>
                      <a:cubicBezTo>
                        <a:pt x="392" y="41"/>
                        <a:pt x="384" y="47"/>
                        <a:pt x="379" y="55"/>
                      </a:cubicBezTo>
                      <a:cubicBezTo>
                        <a:pt x="372" y="25"/>
                        <a:pt x="342" y="0"/>
                        <a:pt x="307" y="13"/>
                      </a:cubicBezTo>
                      <a:cubicBezTo>
                        <a:pt x="287" y="21"/>
                        <a:pt x="270" y="46"/>
                        <a:pt x="282" y="67"/>
                      </a:cubicBezTo>
                      <a:cubicBezTo>
                        <a:pt x="292" y="83"/>
                        <a:pt x="315" y="89"/>
                        <a:pt x="329" y="75"/>
                      </a:cubicBezTo>
                      <a:cubicBezTo>
                        <a:pt x="333" y="72"/>
                        <a:pt x="327" y="67"/>
                        <a:pt x="324" y="70"/>
                      </a:cubicBezTo>
                      <a:cubicBezTo>
                        <a:pt x="313" y="80"/>
                        <a:pt x="295" y="73"/>
                        <a:pt x="289" y="60"/>
                      </a:cubicBezTo>
                      <a:cubicBezTo>
                        <a:pt x="281" y="41"/>
                        <a:pt x="301" y="23"/>
                        <a:pt x="318" y="20"/>
                      </a:cubicBezTo>
                      <a:cubicBezTo>
                        <a:pt x="349" y="14"/>
                        <a:pt x="374" y="42"/>
                        <a:pt x="370" y="71"/>
                      </a:cubicBezTo>
                      <a:cubicBezTo>
                        <a:pt x="370" y="73"/>
                        <a:pt x="369" y="76"/>
                        <a:pt x="368" y="79"/>
                      </a:cubicBezTo>
                      <a:cubicBezTo>
                        <a:pt x="368" y="80"/>
                        <a:pt x="368" y="81"/>
                        <a:pt x="367" y="82"/>
                      </a:cubicBezTo>
                      <a:cubicBezTo>
                        <a:pt x="355" y="111"/>
                        <a:pt x="320" y="120"/>
                        <a:pt x="292" y="120"/>
                      </a:cubicBezTo>
                      <a:cubicBezTo>
                        <a:pt x="263" y="121"/>
                        <a:pt x="234" y="117"/>
                        <a:pt x="205" y="115"/>
                      </a:cubicBezTo>
                      <a:cubicBezTo>
                        <a:pt x="174" y="113"/>
                        <a:pt x="142" y="107"/>
                        <a:pt x="112" y="111"/>
                      </a:cubicBezTo>
                      <a:cubicBezTo>
                        <a:pt x="89" y="113"/>
                        <a:pt x="69" y="124"/>
                        <a:pt x="52" y="140"/>
                      </a:cubicBezTo>
                      <a:cubicBezTo>
                        <a:pt x="18" y="171"/>
                        <a:pt x="0" y="218"/>
                        <a:pt x="4" y="263"/>
                      </a:cubicBezTo>
                      <a:cubicBezTo>
                        <a:pt x="8" y="310"/>
                        <a:pt x="35" y="353"/>
                        <a:pt x="75" y="378"/>
                      </a:cubicBezTo>
                      <a:cubicBezTo>
                        <a:pt x="11" y="416"/>
                        <a:pt x="15" y="510"/>
                        <a:pt x="47" y="567"/>
                      </a:cubicBezTo>
                      <a:cubicBezTo>
                        <a:pt x="90" y="643"/>
                        <a:pt x="174" y="666"/>
                        <a:pt x="256" y="656"/>
                      </a:cubicBezTo>
                      <a:cubicBezTo>
                        <a:pt x="355" y="645"/>
                        <a:pt x="448" y="595"/>
                        <a:pt x="549" y="607"/>
                      </a:cubicBezTo>
                      <a:cubicBezTo>
                        <a:pt x="632" y="616"/>
                        <a:pt x="739" y="655"/>
                        <a:pt x="806" y="582"/>
                      </a:cubicBezTo>
                      <a:cubicBezTo>
                        <a:pt x="862" y="519"/>
                        <a:pt x="814" y="416"/>
                        <a:pt x="746" y="379"/>
                      </a:cubicBezTo>
                      <a:close/>
                      <a:moveTo>
                        <a:pt x="794" y="580"/>
                      </a:moveTo>
                      <a:cubicBezTo>
                        <a:pt x="730" y="643"/>
                        <a:pt x="632" y="608"/>
                        <a:pt x="555" y="598"/>
                      </a:cubicBezTo>
                      <a:cubicBezTo>
                        <a:pt x="470" y="587"/>
                        <a:pt x="391" y="618"/>
                        <a:pt x="310" y="637"/>
                      </a:cubicBezTo>
                      <a:cubicBezTo>
                        <a:pt x="233" y="655"/>
                        <a:pt x="142" y="659"/>
                        <a:pt x="82" y="598"/>
                      </a:cubicBezTo>
                      <a:cubicBezTo>
                        <a:pt x="54" y="569"/>
                        <a:pt x="36" y="530"/>
                        <a:pt x="34" y="489"/>
                      </a:cubicBezTo>
                      <a:cubicBezTo>
                        <a:pt x="32" y="448"/>
                        <a:pt x="47" y="402"/>
                        <a:pt x="87" y="383"/>
                      </a:cubicBezTo>
                      <a:cubicBezTo>
                        <a:pt x="90" y="381"/>
                        <a:pt x="90" y="376"/>
                        <a:pt x="87" y="374"/>
                      </a:cubicBezTo>
                      <a:cubicBezTo>
                        <a:pt x="29" y="341"/>
                        <a:pt x="0" y="273"/>
                        <a:pt x="20" y="209"/>
                      </a:cubicBezTo>
                      <a:cubicBezTo>
                        <a:pt x="30" y="177"/>
                        <a:pt x="52" y="146"/>
                        <a:pt x="82" y="130"/>
                      </a:cubicBezTo>
                      <a:cubicBezTo>
                        <a:pt x="116" y="112"/>
                        <a:pt x="159" y="122"/>
                        <a:pt x="196" y="124"/>
                      </a:cubicBezTo>
                      <a:cubicBezTo>
                        <a:pt x="231" y="127"/>
                        <a:pt x="268" y="133"/>
                        <a:pt x="303" y="130"/>
                      </a:cubicBezTo>
                      <a:cubicBezTo>
                        <a:pt x="328" y="128"/>
                        <a:pt x="354" y="119"/>
                        <a:pt x="369" y="98"/>
                      </a:cubicBezTo>
                      <a:cubicBezTo>
                        <a:pt x="369" y="98"/>
                        <a:pt x="369" y="98"/>
                        <a:pt x="369" y="97"/>
                      </a:cubicBezTo>
                      <a:cubicBezTo>
                        <a:pt x="370" y="100"/>
                        <a:pt x="371" y="102"/>
                        <a:pt x="371" y="104"/>
                      </a:cubicBezTo>
                      <a:cubicBezTo>
                        <a:pt x="385" y="138"/>
                        <a:pt x="423" y="137"/>
                        <a:pt x="453" y="132"/>
                      </a:cubicBezTo>
                      <a:cubicBezTo>
                        <a:pt x="496" y="126"/>
                        <a:pt x="537" y="109"/>
                        <a:pt x="578" y="95"/>
                      </a:cubicBezTo>
                      <a:cubicBezTo>
                        <a:pt x="646" y="70"/>
                        <a:pt x="742" y="51"/>
                        <a:pt x="793" y="120"/>
                      </a:cubicBezTo>
                      <a:cubicBezTo>
                        <a:pt x="822" y="161"/>
                        <a:pt x="824" y="214"/>
                        <a:pt x="815" y="262"/>
                      </a:cubicBezTo>
                      <a:cubicBezTo>
                        <a:pt x="806" y="308"/>
                        <a:pt x="786" y="370"/>
                        <a:pt x="729" y="371"/>
                      </a:cubicBezTo>
                      <a:cubicBezTo>
                        <a:pt x="724" y="372"/>
                        <a:pt x="723" y="379"/>
                        <a:pt x="728" y="381"/>
                      </a:cubicBezTo>
                      <a:cubicBezTo>
                        <a:pt x="799" y="408"/>
                        <a:pt x="856" y="519"/>
                        <a:pt x="794" y="580"/>
                      </a:cubicBezTo>
                      <a:close/>
                    </a:path>
                  </a:pathLst>
                </a:custGeom>
                <a:solidFill>
                  <a:srgbClr val="FF4D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0" name="文本框 219">
              <a:extLst>
                <a:ext uri="{FF2B5EF4-FFF2-40B4-BE49-F238E27FC236}">
                  <a16:creationId xmlns:a16="http://schemas.microsoft.com/office/drawing/2014/main" id="{43354CF0-A0A0-4886-AF07-4864F74FFC36}"/>
                </a:ext>
              </a:extLst>
            </p:cNvPr>
            <p:cNvSpPr txBox="1"/>
            <p:nvPr/>
          </p:nvSpPr>
          <p:spPr>
            <a:xfrm>
              <a:off x="8083829" y="2854242"/>
              <a:ext cx="2515111" cy="14777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Viết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các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thông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tin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về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thứ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,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ngày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tháng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,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năm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theo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âm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lịch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và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dương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lịch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vào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chỗ</a:t>
              </a: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 </a:t>
              </a:r>
              <a:r>
                <a:rPr kumimoji="0" lang="en-US" altLang="zh-CN" sz="22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#9Slide05 Pattaya" panose="00000500000000000000" pitchFamily="2" charset="-34"/>
                  <a:ea typeface="字魂36号-正文宋楷" panose="02000000000000000000" pitchFamily="2" charset="-122"/>
                  <a:cs typeface="#9Slide05 Pattaya" panose="00000500000000000000" pitchFamily="2" charset="-34"/>
                </a:rPr>
                <a:t>trống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#9Slide05 Pattaya" panose="00000500000000000000" pitchFamily="2" charset="-34"/>
                <a:ea typeface="字魂36号-正文宋楷" panose="02000000000000000000" pitchFamily="2" charset="-122"/>
                <a:cs typeface="#9Slide05 Pattaya" panose="00000500000000000000" pitchFamily="2" charset="-34"/>
              </a:endParaRPr>
            </a:p>
          </p:txBody>
        </p:sp>
      </p:grpSp>
      <p:graphicFrame>
        <p:nvGraphicFramePr>
          <p:cNvPr id="155" name="Diagram 154"/>
          <p:cNvGraphicFramePr/>
          <p:nvPr>
            <p:extLst/>
          </p:nvPr>
        </p:nvGraphicFramePr>
        <p:xfrm>
          <a:off x="-585061" y="1180625"/>
          <a:ext cx="288426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56" name="Diagram 155"/>
          <p:cNvGraphicFramePr/>
          <p:nvPr>
            <p:extLst/>
          </p:nvPr>
        </p:nvGraphicFramePr>
        <p:xfrm>
          <a:off x="5619068" y="1203119"/>
          <a:ext cx="288426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1378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3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4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6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10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1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7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1361</Words>
  <Application>Microsoft Office PowerPoint</Application>
  <PresentationFormat>Widescreen</PresentationFormat>
  <Paragraphs>131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微软雅黑</vt:lpstr>
      <vt:lpstr>#9Slide03 AllRoundGothic</vt:lpstr>
      <vt:lpstr>#9Slide03 Arima Madurai ExtraBo</vt:lpstr>
      <vt:lpstr>#9Slide05 Lobster</vt:lpstr>
      <vt:lpstr>#9Slide05 Pattaya</vt:lpstr>
      <vt:lpstr>Arial</vt:lpstr>
      <vt:lpstr>Calibri</vt:lpstr>
      <vt:lpstr>等线</vt:lpstr>
      <vt:lpstr>Symbol</vt:lpstr>
      <vt:lpstr>Times New Roman</vt:lpstr>
      <vt:lpstr>Wingdings</vt:lpstr>
      <vt:lpstr>字魂36号-正文宋楷</vt:lpstr>
      <vt:lpstr>2_包图主题2</vt:lpstr>
      <vt:lpstr>1_包图主题2</vt:lpstr>
      <vt:lpstr>3_包图主题2</vt:lpstr>
      <vt:lpstr>4_包图主题2</vt:lpstr>
      <vt:lpstr>5_包图主题2</vt:lpstr>
      <vt:lpstr>6_包图主题2</vt:lpstr>
      <vt:lpstr>10_包图主题2</vt:lpstr>
      <vt:lpstr>11_包图主题2</vt:lpstr>
      <vt:lpstr>7_包图主题2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45</cp:revision>
  <dcterms:created xsi:type="dcterms:W3CDTF">2021-07-10T08:21:22Z</dcterms:created>
  <dcterms:modified xsi:type="dcterms:W3CDTF">2023-09-21T02:50:47Z</dcterms:modified>
</cp:coreProperties>
</file>