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70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0636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1385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Linh Ho</cp:lastModifiedBy>
  <cp:revision>55</cp:revision>
  <dcterms:created xsi:type="dcterms:W3CDTF">2021-05-02T11:12:37Z</dcterms:created>
  <dcterms:modified xsi:type="dcterms:W3CDTF">2022-09-29T09:35:55Z</dcterms:modified>
</cp:coreProperties>
</file>