
<file path=[Content_Types].xml><?xml version="1.0" encoding="utf-8"?>
<Types xmlns="http://schemas.openxmlformats.org/package/2006/content-types">
  <Default Extension="png" ContentType="image/png"/>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6.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7.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8.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19.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0.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1.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2.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9" r:id="rId4"/>
    <p:sldMasterId id="2147483702" r:id="rId5"/>
    <p:sldMasterId id="2147483715" r:id="rId6"/>
    <p:sldMasterId id="2147483727" r:id="rId7"/>
    <p:sldMasterId id="2147483739" r:id="rId8"/>
    <p:sldMasterId id="2147483751" r:id="rId9"/>
    <p:sldMasterId id="2147483763" r:id="rId10"/>
    <p:sldMasterId id="2147483775" r:id="rId11"/>
    <p:sldMasterId id="2147483787" r:id="rId12"/>
    <p:sldMasterId id="2147483799" r:id="rId13"/>
    <p:sldMasterId id="2147483811" r:id="rId14"/>
    <p:sldMasterId id="2147483840" r:id="rId15"/>
    <p:sldMasterId id="2147483857" r:id="rId16"/>
    <p:sldMasterId id="2147483874" r:id="rId17"/>
    <p:sldMasterId id="2147483891" r:id="rId18"/>
    <p:sldMasterId id="2147483903" r:id="rId19"/>
    <p:sldMasterId id="2147483920" r:id="rId20"/>
    <p:sldMasterId id="2147483937" r:id="rId21"/>
    <p:sldMasterId id="2147483954" r:id="rId22"/>
    <p:sldMasterId id="2147483971" r:id="rId23"/>
  </p:sldMasterIdLst>
  <p:notesMasterIdLst>
    <p:notesMasterId r:id="rId83"/>
  </p:notesMasterIdLst>
  <p:sldIdLst>
    <p:sldId id="292" r:id="rId24"/>
    <p:sldId id="293" r:id="rId25"/>
    <p:sldId id="294" r:id="rId26"/>
    <p:sldId id="295" r:id="rId27"/>
    <p:sldId id="299" r:id="rId28"/>
    <p:sldId id="296" r:id="rId29"/>
    <p:sldId id="297" r:id="rId30"/>
    <p:sldId id="270" r:id="rId31"/>
    <p:sldId id="291" r:id="rId32"/>
    <p:sldId id="300" r:id="rId33"/>
    <p:sldId id="301" r:id="rId34"/>
    <p:sldId id="302" r:id="rId35"/>
    <p:sldId id="303" r:id="rId36"/>
    <p:sldId id="304" r:id="rId37"/>
    <p:sldId id="305" r:id="rId38"/>
    <p:sldId id="306" r:id="rId39"/>
    <p:sldId id="307" r:id="rId40"/>
    <p:sldId id="310" r:id="rId41"/>
    <p:sldId id="311" r:id="rId42"/>
    <p:sldId id="309" r:id="rId43"/>
    <p:sldId id="312" r:id="rId44"/>
    <p:sldId id="313" r:id="rId45"/>
    <p:sldId id="314" r:id="rId46"/>
    <p:sldId id="315" r:id="rId47"/>
    <p:sldId id="316" r:id="rId48"/>
    <p:sldId id="317" r:id="rId49"/>
    <p:sldId id="318" r:id="rId50"/>
    <p:sldId id="319" r:id="rId51"/>
    <p:sldId id="320" r:id="rId52"/>
    <p:sldId id="321" r:id="rId53"/>
    <p:sldId id="322" r:id="rId54"/>
    <p:sldId id="323" r:id="rId55"/>
    <p:sldId id="326" r:id="rId56"/>
    <p:sldId id="327" r:id="rId57"/>
    <p:sldId id="325" r:id="rId58"/>
    <p:sldId id="328" r:id="rId59"/>
    <p:sldId id="329" r:id="rId60"/>
    <p:sldId id="330" r:id="rId61"/>
    <p:sldId id="331" r:id="rId62"/>
    <p:sldId id="332" r:id="rId63"/>
    <p:sldId id="333" r:id="rId64"/>
    <p:sldId id="334" r:id="rId65"/>
    <p:sldId id="335" r:id="rId66"/>
    <p:sldId id="336" r:id="rId67"/>
    <p:sldId id="337" r:id="rId68"/>
    <p:sldId id="338" r:id="rId69"/>
    <p:sldId id="339" r:id="rId70"/>
    <p:sldId id="340" r:id="rId71"/>
    <p:sldId id="341" r:id="rId72"/>
    <p:sldId id="342" r:id="rId73"/>
    <p:sldId id="343" r:id="rId74"/>
    <p:sldId id="344" r:id="rId75"/>
    <p:sldId id="345" r:id="rId76"/>
    <p:sldId id="346" r:id="rId77"/>
    <p:sldId id="347" r:id="rId78"/>
    <p:sldId id="348" r:id="rId79"/>
    <p:sldId id="349" r:id="rId80"/>
    <p:sldId id="350" r:id="rId81"/>
    <p:sldId id="351"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4" clrIdx="0">
    <p:extLst>
      <p:ext uri="{19B8F6BF-5375-455C-9EA6-DF929625EA0E}">
        <p15:presenceInfo xmlns=""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03CD"/>
    <a:srgbClr val="1E2F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1" d="100"/>
          <a:sy n="81" d="100"/>
        </p:scale>
        <p:origin x="-72" y="-7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21.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slide" Target="slides/slide32.xml"/><Relationship Id="rId63" Type="http://schemas.openxmlformats.org/officeDocument/2006/relationships/slide" Target="slides/slide40.xml"/><Relationship Id="rId68" Type="http://schemas.openxmlformats.org/officeDocument/2006/relationships/slide" Target="slides/slide45.xml"/><Relationship Id="rId76" Type="http://schemas.openxmlformats.org/officeDocument/2006/relationships/slide" Target="slides/slide53.xml"/><Relationship Id="rId84"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48.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slide" Target="slides/slide43.xml"/><Relationship Id="rId74" Type="http://schemas.openxmlformats.org/officeDocument/2006/relationships/slide" Target="slides/slide51.xml"/><Relationship Id="rId79" Type="http://schemas.openxmlformats.org/officeDocument/2006/relationships/slide" Target="slides/slide56.xml"/><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slide" Target="slides/slide54.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80" Type="http://schemas.openxmlformats.org/officeDocument/2006/relationships/slide" Target="slides/slide57.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349BD0-439C-492D-B078-B4CFDCBF54C8}" type="doc">
      <dgm:prSet loTypeId="urn:microsoft.com/office/officeart/2005/8/layout/radial5" loCatId="cycle" qsTypeId="urn:microsoft.com/office/officeart/2005/8/quickstyle/3d4" qsCatId="3D" csTypeId="urn:microsoft.com/office/officeart/2005/8/colors/accent1_2" csCatId="accent1" phldr="1"/>
      <dgm:spPr/>
      <dgm:t>
        <a:bodyPr/>
        <a:lstStyle/>
        <a:p>
          <a:endParaRPr lang="en-US"/>
        </a:p>
      </dgm:t>
    </dgm:pt>
    <dgm:pt modelId="{A73E183F-63D2-4E84-B551-50F5428000E1}">
      <dgm:prSet phldrT="[Text]"/>
      <dgm:spPr>
        <a:solidFill>
          <a:schemeClr val="accent4"/>
        </a:solidFill>
      </dgm:spPr>
      <dgm:t>
        <a:bodyPr/>
        <a:lstStyle/>
        <a:p>
          <a:r>
            <a:rPr lang="en-US" b="1" dirty="0" err="1" smtClean="0">
              <a:solidFill>
                <a:schemeClr val="tx1"/>
              </a:solidFill>
              <a:latin typeface="Times New Roman" pitchFamily="18" charset="0"/>
              <a:cs typeface="Times New Roman" pitchFamily="18" charset="0"/>
            </a:rPr>
            <a:t>Vấn</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đề</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nảy</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sinh</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trong</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mối</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quan</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hệ</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bạn</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bè</a:t>
          </a:r>
          <a:endParaRPr lang="en-US" b="1" dirty="0">
            <a:solidFill>
              <a:schemeClr val="tx1"/>
            </a:solidFill>
            <a:latin typeface="Times New Roman" pitchFamily="18" charset="0"/>
            <a:cs typeface="Times New Roman" pitchFamily="18" charset="0"/>
          </a:endParaRPr>
        </a:p>
      </dgm:t>
    </dgm:pt>
    <dgm:pt modelId="{F33F25B6-F87B-43FE-8F76-34B70EEA3939}" type="parTrans" cxnId="{6234B256-A957-48D4-BF06-158D71BC6D23}">
      <dgm:prSet/>
      <dgm:spPr/>
      <dgm:t>
        <a:bodyPr/>
        <a:lstStyle/>
        <a:p>
          <a:endParaRPr lang="en-US"/>
        </a:p>
      </dgm:t>
    </dgm:pt>
    <dgm:pt modelId="{81CF0270-27DF-4F85-906D-AFE5E6A89435}" type="sibTrans" cxnId="{6234B256-A957-48D4-BF06-158D71BC6D23}">
      <dgm:prSet/>
      <dgm:spPr/>
      <dgm:t>
        <a:bodyPr/>
        <a:lstStyle/>
        <a:p>
          <a:endParaRPr lang="en-US"/>
        </a:p>
      </dgm:t>
    </dgm:pt>
    <dgm:pt modelId="{C849D7A9-28E0-4B80-8F70-64CDF585ADB8}">
      <dgm:prSet phldrT="[Text]" custT="1"/>
      <dgm:spPr/>
      <dgm:t>
        <a:bodyPr/>
        <a:lstStyle/>
        <a:p>
          <a:r>
            <a:rPr lang="en-US" sz="3200" b="1" dirty="0" smtClean="0">
              <a:solidFill>
                <a:srgbClr val="FFFF00"/>
              </a:solidFill>
              <a:latin typeface="Times New Roman" pitchFamily="18" charset="0"/>
              <a:cs typeface="Times New Roman" pitchFamily="18" charset="0"/>
            </a:rPr>
            <a:t>1. </a:t>
          </a:r>
          <a:r>
            <a:rPr lang="en-US" sz="3200" b="1" dirty="0" err="1" smtClean="0">
              <a:solidFill>
                <a:srgbClr val="FFFF00"/>
              </a:solidFill>
              <a:latin typeface="Times New Roman" pitchFamily="18" charset="0"/>
              <a:cs typeface="Times New Roman" pitchFamily="18" charset="0"/>
            </a:rPr>
            <a:t>Bạn</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giận</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dỗi</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khi</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mình</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làm</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gì</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đó</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không</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vừa</a:t>
          </a:r>
          <a:r>
            <a:rPr lang="en-US" sz="3200" b="1" dirty="0" smtClean="0">
              <a:solidFill>
                <a:srgbClr val="FFFF00"/>
              </a:solidFill>
              <a:latin typeface="Times New Roman" pitchFamily="18" charset="0"/>
              <a:cs typeface="Times New Roman" pitchFamily="18" charset="0"/>
            </a:rPr>
            <a:t> ý</a:t>
          </a:r>
          <a:endParaRPr lang="en-US" sz="3200" b="1" dirty="0">
            <a:solidFill>
              <a:srgbClr val="FFFF00"/>
            </a:solidFill>
            <a:latin typeface="Times New Roman" pitchFamily="18" charset="0"/>
            <a:cs typeface="Times New Roman" pitchFamily="18" charset="0"/>
          </a:endParaRPr>
        </a:p>
      </dgm:t>
    </dgm:pt>
    <dgm:pt modelId="{7BC4A2F8-D7EE-4546-AEA2-E99EBF824ABC}" type="parTrans" cxnId="{9B9037CD-B4EB-4979-9208-17C8462DF71A}">
      <dgm:prSet/>
      <dgm:spPr/>
      <dgm:t>
        <a:bodyPr/>
        <a:lstStyle/>
        <a:p>
          <a:endParaRPr lang="en-US"/>
        </a:p>
      </dgm:t>
    </dgm:pt>
    <dgm:pt modelId="{803F95D1-0EE6-46E7-A4CC-EE73FF9CABC8}" type="sibTrans" cxnId="{9B9037CD-B4EB-4979-9208-17C8462DF71A}">
      <dgm:prSet/>
      <dgm:spPr/>
      <dgm:t>
        <a:bodyPr/>
        <a:lstStyle/>
        <a:p>
          <a:endParaRPr lang="en-US"/>
        </a:p>
      </dgm:t>
    </dgm:pt>
    <dgm:pt modelId="{A6C5B592-1401-4594-9C5B-AD11BD55828B}">
      <dgm:prSet phldrT="[Text]" custT="1"/>
      <dgm:spPr/>
      <dgm:t>
        <a:bodyPr/>
        <a:lstStyle/>
        <a:p>
          <a:r>
            <a:rPr lang="en-US" sz="3200" b="1" dirty="0" smtClean="0">
              <a:solidFill>
                <a:srgbClr val="FFFF00"/>
              </a:solidFill>
              <a:latin typeface="Times New Roman" pitchFamily="18" charset="0"/>
              <a:cs typeface="Times New Roman" pitchFamily="18" charset="0"/>
            </a:rPr>
            <a:t>2. </a:t>
          </a:r>
          <a:r>
            <a:rPr lang="en-US" sz="3200" b="1" dirty="0" err="1" smtClean="0">
              <a:solidFill>
                <a:srgbClr val="FFFF00"/>
              </a:solidFill>
              <a:latin typeface="Times New Roman" pitchFamily="18" charset="0"/>
              <a:cs typeface="Times New Roman" pitchFamily="18" charset="0"/>
            </a:rPr>
            <a:t>Không</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hiểu</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bạn</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không</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chơi</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hòa</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đồng</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với</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bạn</a:t>
          </a:r>
          <a:endParaRPr lang="en-US" sz="3200" b="1" dirty="0">
            <a:solidFill>
              <a:srgbClr val="FFFF00"/>
            </a:solidFill>
            <a:latin typeface="Times New Roman" pitchFamily="18" charset="0"/>
            <a:cs typeface="Times New Roman" pitchFamily="18" charset="0"/>
          </a:endParaRPr>
        </a:p>
      </dgm:t>
    </dgm:pt>
    <dgm:pt modelId="{0FFA0213-C531-4446-9F5B-F45C70579A2A}" type="parTrans" cxnId="{497165C4-CDA0-4A51-BB85-5A49146FEE15}">
      <dgm:prSet/>
      <dgm:spPr/>
      <dgm:t>
        <a:bodyPr/>
        <a:lstStyle/>
        <a:p>
          <a:endParaRPr lang="en-US"/>
        </a:p>
      </dgm:t>
    </dgm:pt>
    <dgm:pt modelId="{B661F417-28A8-4DCD-88AE-7E9062757CEC}" type="sibTrans" cxnId="{497165C4-CDA0-4A51-BB85-5A49146FEE15}">
      <dgm:prSet/>
      <dgm:spPr/>
      <dgm:t>
        <a:bodyPr/>
        <a:lstStyle/>
        <a:p>
          <a:endParaRPr lang="en-US"/>
        </a:p>
      </dgm:t>
    </dgm:pt>
    <dgm:pt modelId="{6135284F-AB61-49BD-B3A3-C215D0E6BCF7}">
      <dgm:prSet phldrT="[Text]" custT="1"/>
      <dgm:spPr/>
      <dgm:t>
        <a:bodyPr/>
        <a:lstStyle/>
        <a:p>
          <a:r>
            <a:rPr lang="en-US" sz="3200" b="1" dirty="0" smtClean="0">
              <a:solidFill>
                <a:srgbClr val="FFFF00"/>
              </a:solidFill>
              <a:latin typeface="Times New Roman" pitchFamily="18" charset="0"/>
              <a:cs typeface="Times New Roman" pitchFamily="18" charset="0"/>
            </a:rPr>
            <a:t>3. </a:t>
          </a:r>
          <a:r>
            <a:rPr lang="en-US" sz="3200" b="1" dirty="0" err="1" smtClean="0">
              <a:solidFill>
                <a:srgbClr val="FFFF00"/>
              </a:solidFill>
              <a:latin typeface="Times New Roman" pitchFamily="18" charset="0"/>
              <a:cs typeface="Times New Roman" pitchFamily="18" charset="0"/>
            </a:rPr>
            <a:t>Bạn</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ghen</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tỵ</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đố</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kị</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khi</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mình</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hơn</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bạn</a:t>
          </a:r>
          <a:endParaRPr lang="en-US" sz="3200" b="1" dirty="0">
            <a:solidFill>
              <a:srgbClr val="FFFF00"/>
            </a:solidFill>
            <a:latin typeface="Times New Roman" pitchFamily="18" charset="0"/>
            <a:cs typeface="Times New Roman" pitchFamily="18" charset="0"/>
          </a:endParaRPr>
        </a:p>
      </dgm:t>
    </dgm:pt>
    <dgm:pt modelId="{AC093DFE-A385-4CA7-A083-A2B099337C91}" type="parTrans" cxnId="{03A52F08-6D3C-411A-8639-C5FC82FC401E}">
      <dgm:prSet/>
      <dgm:spPr/>
      <dgm:t>
        <a:bodyPr/>
        <a:lstStyle/>
        <a:p>
          <a:endParaRPr lang="en-US"/>
        </a:p>
      </dgm:t>
    </dgm:pt>
    <dgm:pt modelId="{71CE8856-AAEB-4209-BD9E-55E3081E69FE}" type="sibTrans" cxnId="{03A52F08-6D3C-411A-8639-C5FC82FC401E}">
      <dgm:prSet/>
      <dgm:spPr/>
      <dgm:t>
        <a:bodyPr/>
        <a:lstStyle/>
        <a:p>
          <a:endParaRPr lang="en-US"/>
        </a:p>
      </dgm:t>
    </dgm:pt>
    <dgm:pt modelId="{7DC05F93-081B-4002-B70E-E787EE63DC37}" type="pres">
      <dgm:prSet presAssocID="{E9349BD0-439C-492D-B078-B4CFDCBF54C8}" presName="Name0" presStyleCnt="0">
        <dgm:presLayoutVars>
          <dgm:chMax val="1"/>
          <dgm:dir/>
          <dgm:animLvl val="ctr"/>
          <dgm:resizeHandles val="exact"/>
        </dgm:presLayoutVars>
      </dgm:prSet>
      <dgm:spPr/>
      <dgm:t>
        <a:bodyPr/>
        <a:lstStyle/>
        <a:p>
          <a:endParaRPr lang="en-US"/>
        </a:p>
      </dgm:t>
    </dgm:pt>
    <dgm:pt modelId="{2B7EC2F3-2802-4F0A-B0F6-6371E8188B0D}" type="pres">
      <dgm:prSet presAssocID="{A73E183F-63D2-4E84-B551-50F5428000E1}" presName="centerShape" presStyleLbl="node0" presStyleIdx="0" presStyleCnt="1" custScaleX="175781" custScaleY="105522"/>
      <dgm:spPr/>
      <dgm:t>
        <a:bodyPr/>
        <a:lstStyle/>
        <a:p>
          <a:endParaRPr lang="en-US"/>
        </a:p>
      </dgm:t>
    </dgm:pt>
    <dgm:pt modelId="{CC762308-354D-4E41-96A6-00BE1E9EF73B}" type="pres">
      <dgm:prSet presAssocID="{7BC4A2F8-D7EE-4546-AEA2-E99EBF824ABC}" presName="parTrans" presStyleLbl="sibTrans2D1" presStyleIdx="0" presStyleCnt="3"/>
      <dgm:spPr/>
      <dgm:t>
        <a:bodyPr/>
        <a:lstStyle/>
        <a:p>
          <a:endParaRPr lang="en-US"/>
        </a:p>
      </dgm:t>
    </dgm:pt>
    <dgm:pt modelId="{2765DDFC-56EA-4E45-B5F6-EA0E5D85D935}" type="pres">
      <dgm:prSet presAssocID="{7BC4A2F8-D7EE-4546-AEA2-E99EBF824ABC}" presName="connectorText" presStyleLbl="sibTrans2D1" presStyleIdx="0" presStyleCnt="3"/>
      <dgm:spPr/>
      <dgm:t>
        <a:bodyPr/>
        <a:lstStyle/>
        <a:p>
          <a:endParaRPr lang="en-US"/>
        </a:p>
      </dgm:t>
    </dgm:pt>
    <dgm:pt modelId="{B1F811E6-EDC3-4586-8BB9-410BFFC7A7D5}" type="pres">
      <dgm:prSet presAssocID="{C849D7A9-28E0-4B80-8F70-64CDF585ADB8}" presName="node" presStyleLbl="node1" presStyleIdx="0" presStyleCnt="3" custScaleX="199141" custScaleY="123506" custRadScaleRad="99114" custRadScaleInc="24398">
        <dgm:presLayoutVars>
          <dgm:bulletEnabled val="1"/>
        </dgm:presLayoutVars>
      </dgm:prSet>
      <dgm:spPr/>
      <dgm:t>
        <a:bodyPr/>
        <a:lstStyle/>
        <a:p>
          <a:endParaRPr lang="en-US"/>
        </a:p>
      </dgm:t>
    </dgm:pt>
    <dgm:pt modelId="{E3566BAA-69C8-4948-AC20-A36BDC3F7275}" type="pres">
      <dgm:prSet presAssocID="{0FFA0213-C531-4446-9F5B-F45C70579A2A}" presName="parTrans" presStyleLbl="sibTrans2D1" presStyleIdx="1" presStyleCnt="3"/>
      <dgm:spPr/>
      <dgm:t>
        <a:bodyPr/>
        <a:lstStyle/>
        <a:p>
          <a:endParaRPr lang="en-US"/>
        </a:p>
      </dgm:t>
    </dgm:pt>
    <dgm:pt modelId="{C7A9B150-8483-477C-B45E-2D973B51A87C}" type="pres">
      <dgm:prSet presAssocID="{0FFA0213-C531-4446-9F5B-F45C70579A2A}" presName="connectorText" presStyleLbl="sibTrans2D1" presStyleIdx="1" presStyleCnt="3"/>
      <dgm:spPr/>
      <dgm:t>
        <a:bodyPr/>
        <a:lstStyle/>
        <a:p>
          <a:endParaRPr lang="en-US"/>
        </a:p>
      </dgm:t>
    </dgm:pt>
    <dgm:pt modelId="{99FF7B7A-F039-4B8F-9684-66EA348A0F6B}" type="pres">
      <dgm:prSet presAssocID="{A6C5B592-1401-4594-9C5B-AD11BD55828B}" presName="node" presStyleLbl="node1" presStyleIdx="1" presStyleCnt="3" custScaleX="170630" custScaleY="101608" custRadScaleRad="149735" custRadScaleInc="-22331">
        <dgm:presLayoutVars>
          <dgm:bulletEnabled val="1"/>
        </dgm:presLayoutVars>
      </dgm:prSet>
      <dgm:spPr/>
      <dgm:t>
        <a:bodyPr/>
        <a:lstStyle/>
        <a:p>
          <a:endParaRPr lang="en-US"/>
        </a:p>
      </dgm:t>
    </dgm:pt>
    <dgm:pt modelId="{B52CF65E-0E95-4D80-B992-CBAB134F6EAE}" type="pres">
      <dgm:prSet presAssocID="{AC093DFE-A385-4CA7-A083-A2B099337C91}" presName="parTrans" presStyleLbl="sibTrans2D1" presStyleIdx="2" presStyleCnt="3"/>
      <dgm:spPr/>
      <dgm:t>
        <a:bodyPr/>
        <a:lstStyle/>
        <a:p>
          <a:endParaRPr lang="en-US"/>
        </a:p>
      </dgm:t>
    </dgm:pt>
    <dgm:pt modelId="{9291E3A1-FCB1-41AC-94D4-A91324B91B3A}" type="pres">
      <dgm:prSet presAssocID="{AC093DFE-A385-4CA7-A083-A2B099337C91}" presName="connectorText" presStyleLbl="sibTrans2D1" presStyleIdx="2" presStyleCnt="3"/>
      <dgm:spPr/>
      <dgm:t>
        <a:bodyPr/>
        <a:lstStyle/>
        <a:p>
          <a:endParaRPr lang="en-US"/>
        </a:p>
      </dgm:t>
    </dgm:pt>
    <dgm:pt modelId="{9868C18C-2B7B-4EAE-B60F-B36421684634}" type="pres">
      <dgm:prSet presAssocID="{6135284F-AB61-49BD-B3A3-C215D0E6BCF7}" presName="node" presStyleLbl="node1" presStyleIdx="2" presStyleCnt="3" custScaleX="179305" custScaleY="128567" custRadScaleRad="157162" custRadScaleInc="22868">
        <dgm:presLayoutVars>
          <dgm:bulletEnabled val="1"/>
        </dgm:presLayoutVars>
      </dgm:prSet>
      <dgm:spPr/>
      <dgm:t>
        <a:bodyPr/>
        <a:lstStyle/>
        <a:p>
          <a:endParaRPr lang="en-US"/>
        </a:p>
      </dgm:t>
    </dgm:pt>
  </dgm:ptLst>
  <dgm:cxnLst>
    <dgm:cxn modelId="{B454A46A-3028-4B89-A2AD-2BAFC85E45B2}" type="presOf" srcId="{A6C5B592-1401-4594-9C5B-AD11BD55828B}" destId="{99FF7B7A-F039-4B8F-9684-66EA348A0F6B}" srcOrd="0" destOrd="0" presId="urn:microsoft.com/office/officeart/2005/8/layout/radial5"/>
    <dgm:cxn modelId="{34FF7E2C-021C-4322-9C9D-214B47BFC326}" type="presOf" srcId="{0FFA0213-C531-4446-9F5B-F45C70579A2A}" destId="{C7A9B150-8483-477C-B45E-2D973B51A87C}" srcOrd="1" destOrd="0" presId="urn:microsoft.com/office/officeart/2005/8/layout/radial5"/>
    <dgm:cxn modelId="{6234B256-A957-48D4-BF06-158D71BC6D23}" srcId="{E9349BD0-439C-492D-B078-B4CFDCBF54C8}" destId="{A73E183F-63D2-4E84-B551-50F5428000E1}" srcOrd="0" destOrd="0" parTransId="{F33F25B6-F87B-43FE-8F76-34B70EEA3939}" sibTransId="{81CF0270-27DF-4F85-906D-AFE5E6A89435}"/>
    <dgm:cxn modelId="{B092F47C-A31F-438C-B269-FB4914CACD46}" type="presOf" srcId="{7BC4A2F8-D7EE-4546-AEA2-E99EBF824ABC}" destId="{2765DDFC-56EA-4E45-B5F6-EA0E5D85D935}" srcOrd="1" destOrd="0" presId="urn:microsoft.com/office/officeart/2005/8/layout/radial5"/>
    <dgm:cxn modelId="{9C1F0828-0AC9-4082-A261-FA1B1F334ECD}" type="presOf" srcId="{6135284F-AB61-49BD-B3A3-C215D0E6BCF7}" destId="{9868C18C-2B7B-4EAE-B60F-B36421684634}" srcOrd="0" destOrd="0" presId="urn:microsoft.com/office/officeart/2005/8/layout/radial5"/>
    <dgm:cxn modelId="{2C51FC79-E440-48C6-A308-3FAE0D3567FC}" type="presOf" srcId="{7BC4A2F8-D7EE-4546-AEA2-E99EBF824ABC}" destId="{CC762308-354D-4E41-96A6-00BE1E9EF73B}" srcOrd="0" destOrd="0" presId="urn:microsoft.com/office/officeart/2005/8/layout/radial5"/>
    <dgm:cxn modelId="{F2A26302-B9BC-4D8E-921A-34830EAA251E}" type="presOf" srcId="{E9349BD0-439C-492D-B078-B4CFDCBF54C8}" destId="{7DC05F93-081B-4002-B70E-E787EE63DC37}" srcOrd="0" destOrd="0" presId="urn:microsoft.com/office/officeart/2005/8/layout/radial5"/>
    <dgm:cxn modelId="{F08C9CBF-B0A4-45BF-93E2-8413C9EE398E}" type="presOf" srcId="{AC093DFE-A385-4CA7-A083-A2B099337C91}" destId="{B52CF65E-0E95-4D80-B992-CBAB134F6EAE}" srcOrd="0" destOrd="0" presId="urn:microsoft.com/office/officeart/2005/8/layout/radial5"/>
    <dgm:cxn modelId="{05CDAE72-F4F1-4FB2-B3B4-537200367F9B}" type="presOf" srcId="{C849D7A9-28E0-4B80-8F70-64CDF585ADB8}" destId="{B1F811E6-EDC3-4586-8BB9-410BFFC7A7D5}" srcOrd="0" destOrd="0" presId="urn:microsoft.com/office/officeart/2005/8/layout/radial5"/>
    <dgm:cxn modelId="{08D09DDE-BCBA-481C-A28C-3C98AE4C6D16}" type="presOf" srcId="{AC093DFE-A385-4CA7-A083-A2B099337C91}" destId="{9291E3A1-FCB1-41AC-94D4-A91324B91B3A}" srcOrd="1" destOrd="0" presId="urn:microsoft.com/office/officeart/2005/8/layout/radial5"/>
    <dgm:cxn modelId="{9B9037CD-B4EB-4979-9208-17C8462DF71A}" srcId="{A73E183F-63D2-4E84-B551-50F5428000E1}" destId="{C849D7A9-28E0-4B80-8F70-64CDF585ADB8}" srcOrd="0" destOrd="0" parTransId="{7BC4A2F8-D7EE-4546-AEA2-E99EBF824ABC}" sibTransId="{803F95D1-0EE6-46E7-A4CC-EE73FF9CABC8}"/>
    <dgm:cxn modelId="{497165C4-CDA0-4A51-BB85-5A49146FEE15}" srcId="{A73E183F-63D2-4E84-B551-50F5428000E1}" destId="{A6C5B592-1401-4594-9C5B-AD11BD55828B}" srcOrd="1" destOrd="0" parTransId="{0FFA0213-C531-4446-9F5B-F45C70579A2A}" sibTransId="{B661F417-28A8-4DCD-88AE-7E9062757CEC}"/>
    <dgm:cxn modelId="{03A52F08-6D3C-411A-8639-C5FC82FC401E}" srcId="{A73E183F-63D2-4E84-B551-50F5428000E1}" destId="{6135284F-AB61-49BD-B3A3-C215D0E6BCF7}" srcOrd="2" destOrd="0" parTransId="{AC093DFE-A385-4CA7-A083-A2B099337C91}" sibTransId="{71CE8856-AAEB-4209-BD9E-55E3081E69FE}"/>
    <dgm:cxn modelId="{F1D19258-65C2-45DC-B041-16FB116F7424}" type="presOf" srcId="{A73E183F-63D2-4E84-B551-50F5428000E1}" destId="{2B7EC2F3-2802-4F0A-B0F6-6371E8188B0D}" srcOrd="0" destOrd="0" presId="urn:microsoft.com/office/officeart/2005/8/layout/radial5"/>
    <dgm:cxn modelId="{B629D654-9506-4263-8480-54CCD4881E41}" type="presOf" srcId="{0FFA0213-C531-4446-9F5B-F45C70579A2A}" destId="{E3566BAA-69C8-4948-AC20-A36BDC3F7275}" srcOrd="0" destOrd="0" presId="urn:microsoft.com/office/officeart/2005/8/layout/radial5"/>
    <dgm:cxn modelId="{6C39E443-F121-44AB-9520-ED016E167CB2}" type="presParOf" srcId="{7DC05F93-081B-4002-B70E-E787EE63DC37}" destId="{2B7EC2F3-2802-4F0A-B0F6-6371E8188B0D}" srcOrd="0" destOrd="0" presId="urn:microsoft.com/office/officeart/2005/8/layout/radial5"/>
    <dgm:cxn modelId="{987BF9B3-D420-4F3E-AD1C-45C675C5856C}" type="presParOf" srcId="{7DC05F93-081B-4002-B70E-E787EE63DC37}" destId="{CC762308-354D-4E41-96A6-00BE1E9EF73B}" srcOrd="1" destOrd="0" presId="urn:microsoft.com/office/officeart/2005/8/layout/radial5"/>
    <dgm:cxn modelId="{70B61B52-8015-4DED-B419-E6ECC67BE52E}" type="presParOf" srcId="{CC762308-354D-4E41-96A6-00BE1E9EF73B}" destId="{2765DDFC-56EA-4E45-B5F6-EA0E5D85D935}" srcOrd="0" destOrd="0" presId="urn:microsoft.com/office/officeart/2005/8/layout/radial5"/>
    <dgm:cxn modelId="{B4266B7D-D485-45C8-B605-D712ED9E34E6}" type="presParOf" srcId="{7DC05F93-081B-4002-B70E-E787EE63DC37}" destId="{B1F811E6-EDC3-4586-8BB9-410BFFC7A7D5}" srcOrd="2" destOrd="0" presId="urn:microsoft.com/office/officeart/2005/8/layout/radial5"/>
    <dgm:cxn modelId="{64DE2481-0096-462B-9BB4-01536BE91E3A}" type="presParOf" srcId="{7DC05F93-081B-4002-B70E-E787EE63DC37}" destId="{E3566BAA-69C8-4948-AC20-A36BDC3F7275}" srcOrd="3" destOrd="0" presId="urn:microsoft.com/office/officeart/2005/8/layout/radial5"/>
    <dgm:cxn modelId="{8C07471F-33E6-474A-98D5-B464F5680E4F}" type="presParOf" srcId="{E3566BAA-69C8-4948-AC20-A36BDC3F7275}" destId="{C7A9B150-8483-477C-B45E-2D973B51A87C}" srcOrd="0" destOrd="0" presId="urn:microsoft.com/office/officeart/2005/8/layout/radial5"/>
    <dgm:cxn modelId="{40D70EF2-F689-41D2-9F28-74F4FFC716C4}" type="presParOf" srcId="{7DC05F93-081B-4002-B70E-E787EE63DC37}" destId="{99FF7B7A-F039-4B8F-9684-66EA348A0F6B}" srcOrd="4" destOrd="0" presId="urn:microsoft.com/office/officeart/2005/8/layout/radial5"/>
    <dgm:cxn modelId="{99FC7767-73EA-468F-9F75-C6858345FEBA}" type="presParOf" srcId="{7DC05F93-081B-4002-B70E-E787EE63DC37}" destId="{B52CF65E-0E95-4D80-B992-CBAB134F6EAE}" srcOrd="5" destOrd="0" presId="urn:microsoft.com/office/officeart/2005/8/layout/radial5"/>
    <dgm:cxn modelId="{B00E606F-29A3-482E-9072-9FE12CFE2951}" type="presParOf" srcId="{B52CF65E-0E95-4D80-B992-CBAB134F6EAE}" destId="{9291E3A1-FCB1-41AC-94D4-A91324B91B3A}" srcOrd="0" destOrd="0" presId="urn:microsoft.com/office/officeart/2005/8/layout/radial5"/>
    <dgm:cxn modelId="{52F15BE6-046F-4DF9-BDDD-03DF94CE4DFD}" type="presParOf" srcId="{7DC05F93-081B-4002-B70E-E787EE63DC37}" destId="{9868C18C-2B7B-4EAE-B60F-B36421684634}" srcOrd="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349BD0-439C-492D-B078-B4CFDCBF54C8}" type="doc">
      <dgm:prSet loTypeId="urn:microsoft.com/office/officeart/2005/8/layout/radial5" loCatId="cycle" qsTypeId="urn:microsoft.com/office/officeart/2005/8/quickstyle/3d4" qsCatId="3D" csTypeId="urn:microsoft.com/office/officeart/2005/8/colors/accent1_2" csCatId="accent1" phldr="1"/>
      <dgm:spPr/>
      <dgm:t>
        <a:bodyPr/>
        <a:lstStyle/>
        <a:p>
          <a:endParaRPr lang="en-US"/>
        </a:p>
      </dgm:t>
    </dgm:pt>
    <dgm:pt modelId="{A73E183F-63D2-4E84-B551-50F5428000E1}">
      <dgm:prSet phldrT="[Text]"/>
      <dgm:spPr>
        <a:solidFill>
          <a:schemeClr val="accent4"/>
        </a:solidFill>
      </dgm:spPr>
      <dgm:t>
        <a:bodyPr/>
        <a:lstStyle/>
        <a:p>
          <a:r>
            <a:rPr lang="en-US" b="1" dirty="0" err="1" smtClean="0">
              <a:solidFill>
                <a:schemeClr val="tx1"/>
              </a:solidFill>
              <a:latin typeface="Times New Roman" pitchFamily="18" charset="0"/>
              <a:cs typeface="Times New Roman" pitchFamily="18" charset="0"/>
            </a:rPr>
            <a:t>Vấn</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đề</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nảy</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sinh</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trong</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mối</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quan</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hệ</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bạn</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bè</a:t>
          </a:r>
          <a:endParaRPr lang="en-US" b="1" dirty="0">
            <a:solidFill>
              <a:schemeClr val="tx1"/>
            </a:solidFill>
            <a:latin typeface="Times New Roman" pitchFamily="18" charset="0"/>
            <a:cs typeface="Times New Roman" pitchFamily="18" charset="0"/>
          </a:endParaRPr>
        </a:p>
      </dgm:t>
    </dgm:pt>
    <dgm:pt modelId="{F33F25B6-F87B-43FE-8F76-34B70EEA3939}" type="parTrans" cxnId="{6234B256-A957-48D4-BF06-158D71BC6D23}">
      <dgm:prSet/>
      <dgm:spPr/>
      <dgm:t>
        <a:bodyPr/>
        <a:lstStyle/>
        <a:p>
          <a:endParaRPr lang="en-US"/>
        </a:p>
      </dgm:t>
    </dgm:pt>
    <dgm:pt modelId="{81CF0270-27DF-4F85-906D-AFE5E6A89435}" type="sibTrans" cxnId="{6234B256-A957-48D4-BF06-158D71BC6D23}">
      <dgm:prSet/>
      <dgm:spPr/>
      <dgm:t>
        <a:bodyPr/>
        <a:lstStyle/>
        <a:p>
          <a:endParaRPr lang="en-US"/>
        </a:p>
      </dgm:t>
    </dgm:pt>
    <dgm:pt modelId="{C849D7A9-28E0-4B80-8F70-64CDF585ADB8}">
      <dgm:prSet phldrT="[Text]" custT="1"/>
      <dgm:spPr/>
      <dgm:t>
        <a:bodyPr/>
        <a:lstStyle/>
        <a:p>
          <a:r>
            <a:rPr lang="en-US" sz="3200" b="1" dirty="0" smtClean="0">
              <a:solidFill>
                <a:srgbClr val="FFFF00"/>
              </a:solidFill>
              <a:latin typeface="Times New Roman" pitchFamily="18" charset="0"/>
              <a:cs typeface="Times New Roman" pitchFamily="18" charset="0"/>
            </a:rPr>
            <a:t>4. </a:t>
          </a:r>
          <a:r>
            <a:rPr lang="en-US" sz="3200" b="1" dirty="0" err="1" smtClean="0">
              <a:solidFill>
                <a:srgbClr val="FFFF00"/>
              </a:solidFill>
              <a:latin typeface="Times New Roman" pitchFamily="18" charset="0"/>
              <a:cs typeface="Times New Roman" pitchFamily="18" charset="0"/>
            </a:rPr>
            <a:t>Bạn</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rủ</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rê</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lôi</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kéo</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làm</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những</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việc</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không</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nên</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làm</a:t>
          </a:r>
          <a:endParaRPr lang="en-US" sz="3200" b="1" dirty="0">
            <a:solidFill>
              <a:srgbClr val="FFFF00"/>
            </a:solidFill>
            <a:latin typeface="Times New Roman" pitchFamily="18" charset="0"/>
            <a:cs typeface="Times New Roman" pitchFamily="18" charset="0"/>
          </a:endParaRPr>
        </a:p>
      </dgm:t>
    </dgm:pt>
    <dgm:pt modelId="{7BC4A2F8-D7EE-4546-AEA2-E99EBF824ABC}" type="parTrans" cxnId="{9B9037CD-B4EB-4979-9208-17C8462DF71A}">
      <dgm:prSet/>
      <dgm:spPr/>
      <dgm:t>
        <a:bodyPr/>
        <a:lstStyle/>
        <a:p>
          <a:endParaRPr lang="en-US"/>
        </a:p>
      </dgm:t>
    </dgm:pt>
    <dgm:pt modelId="{803F95D1-0EE6-46E7-A4CC-EE73FF9CABC8}" type="sibTrans" cxnId="{9B9037CD-B4EB-4979-9208-17C8462DF71A}">
      <dgm:prSet/>
      <dgm:spPr/>
      <dgm:t>
        <a:bodyPr/>
        <a:lstStyle/>
        <a:p>
          <a:endParaRPr lang="en-US"/>
        </a:p>
      </dgm:t>
    </dgm:pt>
    <dgm:pt modelId="{A6C5B592-1401-4594-9C5B-AD11BD55828B}">
      <dgm:prSet phldrT="[Text]" custT="1"/>
      <dgm:spPr/>
      <dgm:t>
        <a:bodyPr/>
        <a:lstStyle/>
        <a:p>
          <a:r>
            <a:rPr lang="en-US" sz="3200" b="1" dirty="0" smtClean="0">
              <a:solidFill>
                <a:srgbClr val="FFFF00"/>
              </a:solidFill>
              <a:latin typeface="Times New Roman" pitchFamily="18" charset="0"/>
              <a:cs typeface="Times New Roman" pitchFamily="18" charset="0"/>
            </a:rPr>
            <a:t>5. </a:t>
          </a:r>
          <a:r>
            <a:rPr lang="en-US" sz="3200" b="1" dirty="0" err="1" smtClean="0">
              <a:solidFill>
                <a:srgbClr val="FFFF00"/>
              </a:solidFill>
              <a:latin typeface="Times New Roman" pitchFamily="18" charset="0"/>
              <a:cs typeface="Times New Roman" pitchFamily="18" charset="0"/>
            </a:rPr>
            <a:t>Nói</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xấu</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sau</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lưng</a:t>
          </a:r>
          <a:endParaRPr lang="en-US" sz="3200" b="1" dirty="0">
            <a:solidFill>
              <a:srgbClr val="FFFF00"/>
            </a:solidFill>
            <a:latin typeface="Times New Roman" pitchFamily="18" charset="0"/>
            <a:cs typeface="Times New Roman" pitchFamily="18" charset="0"/>
          </a:endParaRPr>
        </a:p>
      </dgm:t>
    </dgm:pt>
    <dgm:pt modelId="{0FFA0213-C531-4446-9F5B-F45C70579A2A}" type="parTrans" cxnId="{497165C4-CDA0-4A51-BB85-5A49146FEE15}">
      <dgm:prSet/>
      <dgm:spPr/>
      <dgm:t>
        <a:bodyPr/>
        <a:lstStyle/>
        <a:p>
          <a:endParaRPr lang="en-US"/>
        </a:p>
      </dgm:t>
    </dgm:pt>
    <dgm:pt modelId="{B661F417-28A8-4DCD-88AE-7E9062757CEC}" type="sibTrans" cxnId="{497165C4-CDA0-4A51-BB85-5A49146FEE15}">
      <dgm:prSet/>
      <dgm:spPr/>
      <dgm:t>
        <a:bodyPr/>
        <a:lstStyle/>
        <a:p>
          <a:endParaRPr lang="en-US"/>
        </a:p>
      </dgm:t>
    </dgm:pt>
    <dgm:pt modelId="{6135284F-AB61-49BD-B3A3-C215D0E6BCF7}">
      <dgm:prSet phldrT="[Text]" custT="1"/>
      <dgm:spPr/>
      <dgm:t>
        <a:bodyPr/>
        <a:lstStyle/>
        <a:p>
          <a:r>
            <a:rPr lang="en-US" sz="3200" b="1" dirty="0" smtClean="0">
              <a:solidFill>
                <a:srgbClr val="FFFF00"/>
              </a:solidFill>
              <a:latin typeface="Times New Roman" pitchFamily="18" charset="0"/>
              <a:cs typeface="Times New Roman" pitchFamily="18" charset="0"/>
            </a:rPr>
            <a:t>6. </a:t>
          </a:r>
          <a:r>
            <a:rPr lang="en-US" sz="3200" b="1" dirty="0" err="1" smtClean="0">
              <a:solidFill>
                <a:srgbClr val="FFFF00"/>
              </a:solidFill>
              <a:latin typeface="Times New Roman" pitchFamily="18" charset="0"/>
              <a:cs typeface="Times New Roman" pitchFamily="18" charset="0"/>
            </a:rPr>
            <a:t>Bắt</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nạt</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và</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bạo</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lực</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tinh</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thần</a:t>
          </a:r>
          <a:endParaRPr lang="en-US" sz="3200" b="1" dirty="0">
            <a:solidFill>
              <a:srgbClr val="FFFF00"/>
            </a:solidFill>
            <a:latin typeface="Times New Roman" pitchFamily="18" charset="0"/>
            <a:cs typeface="Times New Roman" pitchFamily="18" charset="0"/>
          </a:endParaRPr>
        </a:p>
      </dgm:t>
    </dgm:pt>
    <dgm:pt modelId="{AC093DFE-A385-4CA7-A083-A2B099337C91}" type="parTrans" cxnId="{03A52F08-6D3C-411A-8639-C5FC82FC401E}">
      <dgm:prSet/>
      <dgm:spPr/>
      <dgm:t>
        <a:bodyPr/>
        <a:lstStyle/>
        <a:p>
          <a:endParaRPr lang="en-US"/>
        </a:p>
      </dgm:t>
    </dgm:pt>
    <dgm:pt modelId="{71CE8856-AAEB-4209-BD9E-55E3081E69FE}" type="sibTrans" cxnId="{03A52F08-6D3C-411A-8639-C5FC82FC401E}">
      <dgm:prSet/>
      <dgm:spPr/>
      <dgm:t>
        <a:bodyPr/>
        <a:lstStyle/>
        <a:p>
          <a:endParaRPr lang="en-US"/>
        </a:p>
      </dgm:t>
    </dgm:pt>
    <dgm:pt modelId="{7DC05F93-081B-4002-B70E-E787EE63DC37}" type="pres">
      <dgm:prSet presAssocID="{E9349BD0-439C-492D-B078-B4CFDCBF54C8}" presName="Name0" presStyleCnt="0">
        <dgm:presLayoutVars>
          <dgm:chMax val="1"/>
          <dgm:dir/>
          <dgm:animLvl val="ctr"/>
          <dgm:resizeHandles val="exact"/>
        </dgm:presLayoutVars>
      </dgm:prSet>
      <dgm:spPr/>
      <dgm:t>
        <a:bodyPr/>
        <a:lstStyle/>
        <a:p>
          <a:endParaRPr lang="en-US"/>
        </a:p>
      </dgm:t>
    </dgm:pt>
    <dgm:pt modelId="{2B7EC2F3-2802-4F0A-B0F6-6371E8188B0D}" type="pres">
      <dgm:prSet presAssocID="{A73E183F-63D2-4E84-B551-50F5428000E1}" presName="centerShape" presStyleLbl="node0" presStyleIdx="0" presStyleCnt="1" custScaleX="188441" custScaleY="124819" custLinFactNeighborY="7642"/>
      <dgm:spPr/>
      <dgm:t>
        <a:bodyPr/>
        <a:lstStyle/>
        <a:p>
          <a:endParaRPr lang="en-US"/>
        </a:p>
      </dgm:t>
    </dgm:pt>
    <dgm:pt modelId="{CC762308-354D-4E41-96A6-00BE1E9EF73B}" type="pres">
      <dgm:prSet presAssocID="{7BC4A2F8-D7EE-4546-AEA2-E99EBF824ABC}" presName="parTrans" presStyleLbl="sibTrans2D1" presStyleIdx="0" presStyleCnt="3"/>
      <dgm:spPr/>
      <dgm:t>
        <a:bodyPr/>
        <a:lstStyle/>
        <a:p>
          <a:endParaRPr lang="en-US"/>
        </a:p>
      </dgm:t>
    </dgm:pt>
    <dgm:pt modelId="{2765DDFC-56EA-4E45-B5F6-EA0E5D85D935}" type="pres">
      <dgm:prSet presAssocID="{7BC4A2F8-D7EE-4546-AEA2-E99EBF824ABC}" presName="connectorText" presStyleLbl="sibTrans2D1" presStyleIdx="0" presStyleCnt="3"/>
      <dgm:spPr/>
      <dgm:t>
        <a:bodyPr/>
        <a:lstStyle/>
        <a:p>
          <a:endParaRPr lang="en-US"/>
        </a:p>
      </dgm:t>
    </dgm:pt>
    <dgm:pt modelId="{B1F811E6-EDC3-4586-8BB9-410BFFC7A7D5}" type="pres">
      <dgm:prSet presAssocID="{C849D7A9-28E0-4B80-8F70-64CDF585ADB8}" presName="node" presStyleLbl="node1" presStyleIdx="0" presStyleCnt="3" custScaleX="165549" custScaleY="140913" custRadScaleRad="91509">
        <dgm:presLayoutVars>
          <dgm:bulletEnabled val="1"/>
        </dgm:presLayoutVars>
      </dgm:prSet>
      <dgm:spPr/>
      <dgm:t>
        <a:bodyPr/>
        <a:lstStyle/>
        <a:p>
          <a:endParaRPr lang="en-US"/>
        </a:p>
      </dgm:t>
    </dgm:pt>
    <dgm:pt modelId="{E3566BAA-69C8-4948-AC20-A36BDC3F7275}" type="pres">
      <dgm:prSet presAssocID="{0FFA0213-C531-4446-9F5B-F45C70579A2A}" presName="parTrans" presStyleLbl="sibTrans2D1" presStyleIdx="1" presStyleCnt="3"/>
      <dgm:spPr/>
      <dgm:t>
        <a:bodyPr/>
        <a:lstStyle/>
        <a:p>
          <a:endParaRPr lang="en-US"/>
        </a:p>
      </dgm:t>
    </dgm:pt>
    <dgm:pt modelId="{C7A9B150-8483-477C-B45E-2D973B51A87C}" type="pres">
      <dgm:prSet presAssocID="{0FFA0213-C531-4446-9F5B-F45C70579A2A}" presName="connectorText" presStyleLbl="sibTrans2D1" presStyleIdx="1" presStyleCnt="3"/>
      <dgm:spPr/>
      <dgm:t>
        <a:bodyPr/>
        <a:lstStyle/>
        <a:p>
          <a:endParaRPr lang="en-US"/>
        </a:p>
      </dgm:t>
    </dgm:pt>
    <dgm:pt modelId="{99FF7B7A-F039-4B8F-9684-66EA348A0F6B}" type="pres">
      <dgm:prSet presAssocID="{A6C5B592-1401-4594-9C5B-AD11BD55828B}" presName="node" presStyleLbl="node1" presStyleIdx="1" presStyleCnt="3" custScaleX="193461" custScaleY="158266" custRadScaleRad="143255" custRadScaleInc="-28663">
        <dgm:presLayoutVars>
          <dgm:bulletEnabled val="1"/>
        </dgm:presLayoutVars>
      </dgm:prSet>
      <dgm:spPr/>
      <dgm:t>
        <a:bodyPr/>
        <a:lstStyle/>
        <a:p>
          <a:endParaRPr lang="en-US"/>
        </a:p>
      </dgm:t>
    </dgm:pt>
    <dgm:pt modelId="{B52CF65E-0E95-4D80-B992-CBAB134F6EAE}" type="pres">
      <dgm:prSet presAssocID="{AC093DFE-A385-4CA7-A083-A2B099337C91}" presName="parTrans" presStyleLbl="sibTrans2D1" presStyleIdx="2" presStyleCnt="3"/>
      <dgm:spPr/>
      <dgm:t>
        <a:bodyPr/>
        <a:lstStyle/>
        <a:p>
          <a:endParaRPr lang="en-US"/>
        </a:p>
      </dgm:t>
    </dgm:pt>
    <dgm:pt modelId="{9291E3A1-FCB1-41AC-94D4-A91324B91B3A}" type="pres">
      <dgm:prSet presAssocID="{AC093DFE-A385-4CA7-A083-A2B099337C91}" presName="connectorText" presStyleLbl="sibTrans2D1" presStyleIdx="2" presStyleCnt="3"/>
      <dgm:spPr/>
      <dgm:t>
        <a:bodyPr/>
        <a:lstStyle/>
        <a:p>
          <a:endParaRPr lang="en-US"/>
        </a:p>
      </dgm:t>
    </dgm:pt>
    <dgm:pt modelId="{9868C18C-2B7B-4EAE-B60F-B36421684634}" type="pres">
      <dgm:prSet presAssocID="{6135284F-AB61-49BD-B3A3-C215D0E6BCF7}" presName="node" presStyleLbl="node1" presStyleIdx="2" presStyleCnt="3" custScaleX="164323" custScaleY="137899" custRadScaleRad="143239" custRadScaleInc="25162">
        <dgm:presLayoutVars>
          <dgm:bulletEnabled val="1"/>
        </dgm:presLayoutVars>
      </dgm:prSet>
      <dgm:spPr/>
      <dgm:t>
        <a:bodyPr/>
        <a:lstStyle/>
        <a:p>
          <a:endParaRPr lang="en-US"/>
        </a:p>
      </dgm:t>
    </dgm:pt>
  </dgm:ptLst>
  <dgm:cxnLst>
    <dgm:cxn modelId="{009CEF1E-5E4C-4F5E-B7FB-9300DF0BC2F9}" type="presOf" srcId="{0FFA0213-C531-4446-9F5B-F45C70579A2A}" destId="{E3566BAA-69C8-4948-AC20-A36BDC3F7275}" srcOrd="0" destOrd="0" presId="urn:microsoft.com/office/officeart/2005/8/layout/radial5"/>
    <dgm:cxn modelId="{E9D4A33D-5AF2-4BEE-B5D2-3E167A4F2E82}" type="presOf" srcId="{7BC4A2F8-D7EE-4546-AEA2-E99EBF824ABC}" destId="{2765DDFC-56EA-4E45-B5F6-EA0E5D85D935}" srcOrd="1" destOrd="0" presId="urn:microsoft.com/office/officeart/2005/8/layout/radial5"/>
    <dgm:cxn modelId="{6234B256-A957-48D4-BF06-158D71BC6D23}" srcId="{E9349BD0-439C-492D-B078-B4CFDCBF54C8}" destId="{A73E183F-63D2-4E84-B551-50F5428000E1}" srcOrd="0" destOrd="0" parTransId="{F33F25B6-F87B-43FE-8F76-34B70EEA3939}" sibTransId="{81CF0270-27DF-4F85-906D-AFE5E6A89435}"/>
    <dgm:cxn modelId="{BCAFAF35-BE96-4DF6-AC6B-0DD3CC5A2122}" type="presOf" srcId="{A6C5B592-1401-4594-9C5B-AD11BD55828B}" destId="{99FF7B7A-F039-4B8F-9684-66EA348A0F6B}" srcOrd="0" destOrd="0" presId="urn:microsoft.com/office/officeart/2005/8/layout/radial5"/>
    <dgm:cxn modelId="{8B2FCE99-34AF-4A22-865A-72268787EBD7}" type="presOf" srcId="{A73E183F-63D2-4E84-B551-50F5428000E1}" destId="{2B7EC2F3-2802-4F0A-B0F6-6371E8188B0D}" srcOrd="0" destOrd="0" presId="urn:microsoft.com/office/officeart/2005/8/layout/radial5"/>
    <dgm:cxn modelId="{BEDFA8D6-A225-4698-9F20-B788507A8343}" type="presOf" srcId="{C849D7A9-28E0-4B80-8F70-64CDF585ADB8}" destId="{B1F811E6-EDC3-4586-8BB9-410BFFC7A7D5}" srcOrd="0" destOrd="0" presId="urn:microsoft.com/office/officeart/2005/8/layout/radial5"/>
    <dgm:cxn modelId="{C775C92F-2495-44E4-A7F1-875AA15FDE2E}" type="presOf" srcId="{7BC4A2F8-D7EE-4546-AEA2-E99EBF824ABC}" destId="{CC762308-354D-4E41-96A6-00BE1E9EF73B}" srcOrd="0" destOrd="0" presId="urn:microsoft.com/office/officeart/2005/8/layout/radial5"/>
    <dgm:cxn modelId="{A6CE70C5-394C-4353-A801-EA9DA4627EBF}" type="presOf" srcId="{AC093DFE-A385-4CA7-A083-A2B099337C91}" destId="{9291E3A1-FCB1-41AC-94D4-A91324B91B3A}" srcOrd="1" destOrd="0" presId="urn:microsoft.com/office/officeart/2005/8/layout/radial5"/>
    <dgm:cxn modelId="{2E04E212-E745-4349-A703-C20A1DC6D305}" type="presOf" srcId="{AC093DFE-A385-4CA7-A083-A2B099337C91}" destId="{B52CF65E-0E95-4D80-B992-CBAB134F6EAE}" srcOrd="0" destOrd="0" presId="urn:microsoft.com/office/officeart/2005/8/layout/radial5"/>
    <dgm:cxn modelId="{7FFDDE5D-2B9B-4958-BEFA-286B3FE892D5}" type="presOf" srcId="{E9349BD0-439C-492D-B078-B4CFDCBF54C8}" destId="{7DC05F93-081B-4002-B70E-E787EE63DC37}" srcOrd="0" destOrd="0" presId="urn:microsoft.com/office/officeart/2005/8/layout/radial5"/>
    <dgm:cxn modelId="{9B9037CD-B4EB-4979-9208-17C8462DF71A}" srcId="{A73E183F-63D2-4E84-B551-50F5428000E1}" destId="{C849D7A9-28E0-4B80-8F70-64CDF585ADB8}" srcOrd="0" destOrd="0" parTransId="{7BC4A2F8-D7EE-4546-AEA2-E99EBF824ABC}" sibTransId="{803F95D1-0EE6-46E7-A4CC-EE73FF9CABC8}"/>
    <dgm:cxn modelId="{497165C4-CDA0-4A51-BB85-5A49146FEE15}" srcId="{A73E183F-63D2-4E84-B551-50F5428000E1}" destId="{A6C5B592-1401-4594-9C5B-AD11BD55828B}" srcOrd="1" destOrd="0" parTransId="{0FFA0213-C531-4446-9F5B-F45C70579A2A}" sibTransId="{B661F417-28A8-4DCD-88AE-7E9062757CEC}"/>
    <dgm:cxn modelId="{03A52F08-6D3C-411A-8639-C5FC82FC401E}" srcId="{A73E183F-63D2-4E84-B551-50F5428000E1}" destId="{6135284F-AB61-49BD-B3A3-C215D0E6BCF7}" srcOrd="2" destOrd="0" parTransId="{AC093DFE-A385-4CA7-A083-A2B099337C91}" sibTransId="{71CE8856-AAEB-4209-BD9E-55E3081E69FE}"/>
    <dgm:cxn modelId="{64DCD755-F86C-4346-BDAD-53F6B2AD7A54}" type="presOf" srcId="{6135284F-AB61-49BD-B3A3-C215D0E6BCF7}" destId="{9868C18C-2B7B-4EAE-B60F-B36421684634}" srcOrd="0" destOrd="0" presId="urn:microsoft.com/office/officeart/2005/8/layout/radial5"/>
    <dgm:cxn modelId="{7EC69249-80D1-4F66-BCE6-0ADCB15A4B77}" type="presOf" srcId="{0FFA0213-C531-4446-9F5B-F45C70579A2A}" destId="{C7A9B150-8483-477C-B45E-2D973B51A87C}" srcOrd="1" destOrd="0" presId="urn:microsoft.com/office/officeart/2005/8/layout/radial5"/>
    <dgm:cxn modelId="{BF879311-7A7E-4C22-A90C-F305CD6D5D52}" type="presParOf" srcId="{7DC05F93-081B-4002-B70E-E787EE63DC37}" destId="{2B7EC2F3-2802-4F0A-B0F6-6371E8188B0D}" srcOrd="0" destOrd="0" presId="urn:microsoft.com/office/officeart/2005/8/layout/radial5"/>
    <dgm:cxn modelId="{3FED2B65-C90C-47CC-9EA1-B026A26F5FDD}" type="presParOf" srcId="{7DC05F93-081B-4002-B70E-E787EE63DC37}" destId="{CC762308-354D-4E41-96A6-00BE1E9EF73B}" srcOrd="1" destOrd="0" presId="urn:microsoft.com/office/officeart/2005/8/layout/radial5"/>
    <dgm:cxn modelId="{21ECEF24-71F3-4031-AE08-36C0B41CC33E}" type="presParOf" srcId="{CC762308-354D-4E41-96A6-00BE1E9EF73B}" destId="{2765DDFC-56EA-4E45-B5F6-EA0E5D85D935}" srcOrd="0" destOrd="0" presId="urn:microsoft.com/office/officeart/2005/8/layout/radial5"/>
    <dgm:cxn modelId="{4FB13F24-3773-42B2-860D-FE7E3EC4BE51}" type="presParOf" srcId="{7DC05F93-081B-4002-B70E-E787EE63DC37}" destId="{B1F811E6-EDC3-4586-8BB9-410BFFC7A7D5}" srcOrd="2" destOrd="0" presId="urn:microsoft.com/office/officeart/2005/8/layout/radial5"/>
    <dgm:cxn modelId="{C8DF43CA-3199-424B-8654-F74BABDDCE25}" type="presParOf" srcId="{7DC05F93-081B-4002-B70E-E787EE63DC37}" destId="{E3566BAA-69C8-4948-AC20-A36BDC3F7275}" srcOrd="3" destOrd="0" presId="urn:microsoft.com/office/officeart/2005/8/layout/radial5"/>
    <dgm:cxn modelId="{523775C5-2562-4F2A-AA19-88A414E0E194}" type="presParOf" srcId="{E3566BAA-69C8-4948-AC20-A36BDC3F7275}" destId="{C7A9B150-8483-477C-B45E-2D973B51A87C}" srcOrd="0" destOrd="0" presId="urn:microsoft.com/office/officeart/2005/8/layout/radial5"/>
    <dgm:cxn modelId="{42526601-B10D-4836-B96B-A34F4F39EE5C}" type="presParOf" srcId="{7DC05F93-081B-4002-B70E-E787EE63DC37}" destId="{99FF7B7A-F039-4B8F-9684-66EA348A0F6B}" srcOrd="4" destOrd="0" presId="urn:microsoft.com/office/officeart/2005/8/layout/radial5"/>
    <dgm:cxn modelId="{B4517481-566D-4916-B786-7E1933D65C90}" type="presParOf" srcId="{7DC05F93-081B-4002-B70E-E787EE63DC37}" destId="{B52CF65E-0E95-4D80-B992-CBAB134F6EAE}" srcOrd="5" destOrd="0" presId="urn:microsoft.com/office/officeart/2005/8/layout/radial5"/>
    <dgm:cxn modelId="{A4432930-F6CC-4410-BC20-851E8C90A580}" type="presParOf" srcId="{B52CF65E-0E95-4D80-B992-CBAB134F6EAE}" destId="{9291E3A1-FCB1-41AC-94D4-A91324B91B3A}" srcOrd="0" destOrd="0" presId="urn:microsoft.com/office/officeart/2005/8/layout/radial5"/>
    <dgm:cxn modelId="{A6720BA2-DDE3-4D2D-B6E3-D78D91CEC145}" type="presParOf" srcId="{7DC05F93-081B-4002-B70E-E787EE63DC37}" destId="{9868C18C-2B7B-4EAE-B60F-B36421684634}" srcOrd="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7EC2F3-2802-4F0A-B0F6-6371E8188B0D}">
      <dsp:nvSpPr>
        <dsp:cNvPr id="0" name=""/>
        <dsp:cNvSpPr/>
      </dsp:nvSpPr>
      <dsp:spPr>
        <a:xfrm>
          <a:off x="4075744" y="2791966"/>
          <a:ext cx="3605216" cy="2164225"/>
        </a:xfrm>
        <a:prstGeom prst="ellipse">
          <a:avLst/>
        </a:prstGeom>
        <a:solidFill>
          <a:schemeClr val="accent4"/>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err="1" smtClean="0">
              <a:solidFill>
                <a:schemeClr val="tx1"/>
              </a:solidFill>
              <a:latin typeface="Times New Roman" pitchFamily="18" charset="0"/>
              <a:cs typeface="Times New Roman" pitchFamily="18" charset="0"/>
            </a:rPr>
            <a:t>Vấn</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đề</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nảy</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sinh</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trong</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mối</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quan</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hệ</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bạn</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bè</a:t>
          </a:r>
          <a:endParaRPr lang="en-US" sz="2800" b="1" kern="1200" dirty="0">
            <a:solidFill>
              <a:schemeClr val="tx1"/>
            </a:solidFill>
            <a:latin typeface="Times New Roman" pitchFamily="18" charset="0"/>
            <a:cs typeface="Times New Roman" pitchFamily="18" charset="0"/>
          </a:endParaRPr>
        </a:p>
      </dsp:txBody>
      <dsp:txXfrm>
        <a:off x="4603716" y="3108909"/>
        <a:ext cx="2549272" cy="1530339"/>
      </dsp:txXfrm>
    </dsp:sp>
    <dsp:sp modelId="{CC762308-354D-4E41-96A6-00BE1E9EF73B}">
      <dsp:nvSpPr>
        <dsp:cNvPr id="0" name=""/>
        <dsp:cNvSpPr/>
      </dsp:nvSpPr>
      <dsp:spPr>
        <a:xfrm rot="17078328">
          <a:off x="6093624" y="2245609"/>
          <a:ext cx="238036" cy="697330"/>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6120306" y="2419621"/>
        <a:ext cx="166625" cy="418398"/>
      </dsp:txXfrm>
    </dsp:sp>
    <dsp:sp modelId="{B1F811E6-EDC3-4586-8BB9-410BFFC7A7D5}">
      <dsp:nvSpPr>
        <dsp:cNvPr id="0" name=""/>
        <dsp:cNvSpPr/>
      </dsp:nvSpPr>
      <dsp:spPr>
        <a:xfrm>
          <a:off x="4555502" y="-146289"/>
          <a:ext cx="4084323" cy="2533071"/>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solidFill>
                <a:srgbClr val="FFFF00"/>
              </a:solidFill>
              <a:latin typeface="Times New Roman" pitchFamily="18" charset="0"/>
              <a:cs typeface="Times New Roman" pitchFamily="18" charset="0"/>
            </a:rPr>
            <a:t>1. </a:t>
          </a:r>
          <a:r>
            <a:rPr lang="en-US" sz="3200" b="1" kern="1200" dirty="0" err="1" smtClean="0">
              <a:solidFill>
                <a:srgbClr val="FFFF00"/>
              </a:solidFill>
              <a:latin typeface="Times New Roman" pitchFamily="18" charset="0"/>
              <a:cs typeface="Times New Roman" pitchFamily="18" charset="0"/>
            </a:rPr>
            <a:t>Bạn</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giận</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dỗi</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khi</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mình</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làm</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gì</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đó</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không</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vừa</a:t>
          </a:r>
          <a:r>
            <a:rPr lang="en-US" sz="3200" b="1" kern="1200" dirty="0" smtClean="0">
              <a:solidFill>
                <a:srgbClr val="FFFF00"/>
              </a:solidFill>
              <a:latin typeface="Times New Roman" pitchFamily="18" charset="0"/>
              <a:cs typeface="Times New Roman" pitchFamily="18" charset="0"/>
            </a:rPr>
            <a:t> ý</a:t>
          </a:r>
          <a:endParaRPr lang="en-US" sz="3200" b="1" kern="1200" dirty="0">
            <a:solidFill>
              <a:srgbClr val="FFFF00"/>
            </a:solidFill>
            <a:latin typeface="Times New Roman" pitchFamily="18" charset="0"/>
            <a:cs typeface="Times New Roman" pitchFamily="18" charset="0"/>
          </a:endParaRPr>
        </a:p>
      </dsp:txBody>
      <dsp:txXfrm>
        <a:off x="5153637" y="224671"/>
        <a:ext cx="2888053" cy="1791151"/>
      </dsp:txXfrm>
    </dsp:sp>
    <dsp:sp modelId="{E3566BAA-69C8-4948-AC20-A36BDC3F7275}">
      <dsp:nvSpPr>
        <dsp:cNvPr id="0" name=""/>
        <dsp:cNvSpPr/>
      </dsp:nvSpPr>
      <dsp:spPr>
        <a:xfrm rot="1014938">
          <a:off x="7668030" y="4143254"/>
          <a:ext cx="483756" cy="697330"/>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7671170" y="4261607"/>
        <a:ext cx="338629" cy="418398"/>
      </dsp:txXfrm>
    </dsp:sp>
    <dsp:sp modelId="{99FF7B7A-F039-4B8F-9684-66EA348A0F6B}">
      <dsp:nvSpPr>
        <dsp:cNvPr id="0" name=""/>
        <dsp:cNvSpPr/>
      </dsp:nvSpPr>
      <dsp:spPr>
        <a:xfrm>
          <a:off x="8168172" y="4060635"/>
          <a:ext cx="3499571" cy="2083950"/>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solidFill>
                <a:srgbClr val="FFFF00"/>
              </a:solidFill>
              <a:latin typeface="Times New Roman" pitchFamily="18" charset="0"/>
              <a:cs typeface="Times New Roman" pitchFamily="18" charset="0"/>
            </a:rPr>
            <a:t>2. </a:t>
          </a:r>
          <a:r>
            <a:rPr lang="en-US" sz="3200" b="1" kern="1200" dirty="0" err="1" smtClean="0">
              <a:solidFill>
                <a:srgbClr val="FFFF00"/>
              </a:solidFill>
              <a:latin typeface="Times New Roman" pitchFamily="18" charset="0"/>
              <a:cs typeface="Times New Roman" pitchFamily="18" charset="0"/>
            </a:rPr>
            <a:t>Không</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hiểu</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bạn</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không</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chơi</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hòa</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đồng</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với</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bạn</a:t>
          </a:r>
          <a:endParaRPr lang="en-US" sz="3200" b="1" kern="1200" dirty="0">
            <a:solidFill>
              <a:srgbClr val="FFFF00"/>
            </a:solidFill>
            <a:latin typeface="Times New Roman" pitchFamily="18" charset="0"/>
            <a:cs typeface="Times New Roman" pitchFamily="18" charset="0"/>
          </a:endParaRPr>
        </a:p>
      </dsp:txBody>
      <dsp:txXfrm>
        <a:off x="8680672" y="4365822"/>
        <a:ext cx="2474571" cy="1473576"/>
      </dsp:txXfrm>
    </dsp:sp>
    <dsp:sp modelId="{B52CF65E-0E95-4D80-B992-CBAB134F6EAE}">
      <dsp:nvSpPr>
        <dsp:cNvPr id="0" name=""/>
        <dsp:cNvSpPr/>
      </dsp:nvSpPr>
      <dsp:spPr>
        <a:xfrm rot="9756628">
          <a:off x="3703272" y="4140825"/>
          <a:ext cx="420085" cy="697330"/>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rot="10800000">
        <a:off x="3826417" y="4261459"/>
        <a:ext cx="294060" cy="418398"/>
      </dsp:txXfrm>
    </dsp:sp>
    <dsp:sp modelId="{9868C18C-2B7B-4EAE-B60F-B36421684634}">
      <dsp:nvSpPr>
        <dsp:cNvPr id="0" name=""/>
        <dsp:cNvSpPr/>
      </dsp:nvSpPr>
      <dsp:spPr>
        <a:xfrm>
          <a:off x="0" y="3820768"/>
          <a:ext cx="3677492" cy="2636871"/>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solidFill>
                <a:srgbClr val="FFFF00"/>
              </a:solidFill>
              <a:latin typeface="Times New Roman" pitchFamily="18" charset="0"/>
              <a:cs typeface="Times New Roman" pitchFamily="18" charset="0"/>
            </a:rPr>
            <a:t>3. </a:t>
          </a:r>
          <a:r>
            <a:rPr lang="en-US" sz="3200" b="1" kern="1200" dirty="0" err="1" smtClean="0">
              <a:solidFill>
                <a:srgbClr val="FFFF00"/>
              </a:solidFill>
              <a:latin typeface="Times New Roman" pitchFamily="18" charset="0"/>
              <a:cs typeface="Times New Roman" pitchFamily="18" charset="0"/>
            </a:rPr>
            <a:t>Bạn</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ghen</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tỵ</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đố</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kị</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khi</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mình</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hơn</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bạn</a:t>
          </a:r>
          <a:endParaRPr lang="en-US" sz="3200" b="1" kern="1200" dirty="0">
            <a:solidFill>
              <a:srgbClr val="FFFF00"/>
            </a:solidFill>
            <a:latin typeface="Times New Roman" pitchFamily="18" charset="0"/>
            <a:cs typeface="Times New Roman" pitchFamily="18" charset="0"/>
          </a:endParaRPr>
        </a:p>
      </dsp:txBody>
      <dsp:txXfrm>
        <a:off x="538556" y="4206929"/>
        <a:ext cx="2600380" cy="18645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7EC2F3-2802-4F0A-B0F6-6371E8188B0D}">
      <dsp:nvSpPr>
        <dsp:cNvPr id="0" name=""/>
        <dsp:cNvSpPr/>
      </dsp:nvSpPr>
      <dsp:spPr>
        <a:xfrm>
          <a:off x="3885182" y="3058153"/>
          <a:ext cx="3598572" cy="2383611"/>
        </a:xfrm>
        <a:prstGeom prst="ellipse">
          <a:avLst/>
        </a:prstGeom>
        <a:solidFill>
          <a:schemeClr val="accent4"/>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b="1" kern="1200" dirty="0" err="1" smtClean="0">
              <a:solidFill>
                <a:schemeClr val="tx1"/>
              </a:solidFill>
              <a:latin typeface="Times New Roman" pitchFamily="18" charset="0"/>
              <a:cs typeface="Times New Roman" pitchFamily="18" charset="0"/>
            </a:rPr>
            <a:t>Vấn</a:t>
          </a:r>
          <a:r>
            <a:rPr lang="en-US" sz="3000" b="1" kern="1200" dirty="0" smtClean="0">
              <a:solidFill>
                <a:schemeClr val="tx1"/>
              </a:solidFill>
              <a:latin typeface="Times New Roman" pitchFamily="18" charset="0"/>
              <a:cs typeface="Times New Roman" pitchFamily="18" charset="0"/>
            </a:rPr>
            <a:t> </a:t>
          </a:r>
          <a:r>
            <a:rPr lang="en-US" sz="3000" b="1" kern="1200" dirty="0" err="1" smtClean="0">
              <a:solidFill>
                <a:schemeClr val="tx1"/>
              </a:solidFill>
              <a:latin typeface="Times New Roman" pitchFamily="18" charset="0"/>
              <a:cs typeface="Times New Roman" pitchFamily="18" charset="0"/>
            </a:rPr>
            <a:t>đề</a:t>
          </a:r>
          <a:r>
            <a:rPr lang="en-US" sz="3000" b="1" kern="1200" dirty="0" smtClean="0">
              <a:solidFill>
                <a:schemeClr val="tx1"/>
              </a:solidFill>
              <a:latin typeface="Times New Roman" pitchFamily="18" charset="0"/>
              <a:cs typeface="Times New Roman" pitchFamily="18" charset="0"/>
            </a:rPr>
            <a:t> </a:t>
          </a:r>
          <a:r>
            <a:rPr lang="en-US" sz="3000" b="1" kern="1200" dirty="0" err="1" smtClean="0">
              <a:solidFill>
                <a:schemeClr val="tx1"/>
              </a:solidFill>
              <a:latin typeface="Times New Roman" pitchFamily="18" charset="0"/>
              <a:cs typeface="Times New Roman" pitchFamily="18" charset="0"/>
            </a:rPr>
            <a:t>nảy</a:t>
          </a:r>
          <a:r>
            <a:rPr lang="en-US" sz="3000" b="1" kern="1200" dirty="0" smtClean="0">
              <a:solidFill>
                <a:schemeClr val="tx1"/>
              </a:solidFill>
              <a:latin typeface="Times New Roman" pitchFamily="18" charset="0"/>
              <a:cs typeface="Times New Roman" pitchFamily="18" charset="0"/>
            </a:rPr>
            <a:t> </a:t>
          </a:r>
          <a:r>
            <a:rPr lang="en-US" sz="3000" b="1" kern="1200" dirty="0" err="1" smtClean="0">
              <a:solidFill>
                <a:schemeClr val="tx1"/>
              </a:solidFill>
              <a:latin typeface="Times New Roman" pitchFamily="18" charset="0"/>
              <a:cs typeface="Times New Roman" pitchFamily="18" charset="0"/>
            </a:rPr>
            <a:t>sinh</a:t>
          </a:r>
          <a:r>
            <a:rPr lang="en-US" sz="3000" b="1" kern="1200" dirty="0" smtClean="0">
              <a:solidFill>
                <a:schemeClr val="tx1"/>
              </a:solidFill>
              <a:latin typeface="Times New Roman" pitchFamily="18" charset="0"/>
              <a:cs typeface="Times New Roman" pitchFamily="18" charset="0"/>
            </a:rPr>
            <a:t> </a:t>
          </a:r>
          <a:r>
            <a:rPr lang="en-US" sz="3000" b="1" kern="1200" dirty="0" err="1" smtClean="0">
              <a:solidFill>
                <a:schemeClr val="tx1"/>
              </a:solidFill>
              <a:latin typeface="Times New Roman" pitchFamily="18" charset="0"/>
              <a:cs typeface="Times New Roman" pitchFamily="18" charset="0"/>
            </a:rPr>
            <a:t>trong</a:t>
          </a:r>
          <a:r>
            <a:rPr lang="en-US" sz="3000" b="1" kern="1200" dirty="0" smtClean="0">
              <a:solidFill>
                <a:schemeClr val="tx1"/>
              </a:solidFill>
              <a:latin typeface="Times New Roman" pitchFamily="18" charset="0"/>
              <a:cs typeface="Times New Roman" pitchFamily="18" charset="0"/>
            </a:rPr>
            <a:t> </a:t>
          </a:r>
          <a:r>
            <a:rPr lang="en-US" sz="3000" b="1" kern="1200" dirty="0" err="1" smtClean="0">
              <a:solidFill>
                <a:schemeClr val="tx1"/>
              </a:solidFill>
              <a:latin typeface="Times New Roman" pitchFamily="18" charset="0"/>
              <a:cs typeface="Times New Roman" pitchFamily="18" charset="0"/>
            </a:rPr>
            <a:t>mối</a:t>
          </a:r>
          <a:r>
            <a:rPr lang="en-US" sz="3000" b="1" kern="1200" dirty="0" smtClean="0">
              <a:solidFill>
                <a:schemeClr val="tx1"/>
              </a:solidFill>
              <a:latin typeface="Times New Roman" pitchFamily="18" charset="0"/>
              <a:cs typeface="Times New Roman" pitchFamily="18" charset="0"/>
            </a:rPr>
            <a:t> </a:t>
          </a:r>
          <a:r>
            <a:rPr lang="en-US" sz="3000" b="1" kern="1200" dirty="0" err="1" smtClean="0">
              <a:solidFill>
                <a:schemeClr val="tx1"/>
              </a:solidFill>
              <a:latin typeface="Times New Roman" pitchFamily="18" charset="0"/>
              <a:cs typeface="Times New Roman" pitchFamily="18" charset="0"/>
            </a:rPr>
            <a:t>quan</a:t>
          </a:r>
          <a:r>
            <a:rPr lang="en-US" sz="3000" b="1" kern="1200" dirty="0" smtClean="0">
              <a:solidFill>
                <a:schemeClr val="tx1"/>
              </a:solidFill>
              <a:latin typeface="Times New Roman" pitchFamily="18" charset="0"/>
              <a:cs typeface="Times New Roman" pitchFamily="18" charset="0"/>
            </a:rPr>
            <a:t> </a:t>
          </a:r>
          <a:r>
            <a:rPr lang="en-US" sz="3000" b="1" kern="1200" dirty="0" err="1" smtClean="0">
              <a:solidFill>
                <a:schemeClr val="tx1"/>
              </a:solidFill>
              <a:latin typeface="Times New Roman" pitchFamily="18" charset="0"/>
              <a:cs typeface="Times New Roman" pitchFamily="18" charset="0"/>
            </a:rPr>
            <a:t>hệ</a:t>
          </a:r>
          <a:r>
            <a:rPr lang="en-US" sz="3000" b="1" kern="1200" dirty="0" smtClean="0">
              <a:solidFill>
                <a:schemeClr val="tx1"/>
              </a:solidFill>
              <a:latin typeface="Times New Roman" pitchFamily="18" charset="0"/>
              <a:cs typeface="Times New Roman" pitchFamily="18" charset="0"/>
            </a:rPr>
            <a:t> </a:t>
          </a:r>
          <a:r>
            <a:rPr lang="en-US" sz="3000" b="1" kern="1200" dirty="0" err="1" smtClean="0">
              <a:solidFill>
                <a:schemeClr val="tx1"/>
              </a:solidFill>
              <a:latin typeface="Times New Roman" pitchFamily="18" charset="0"/>
              <a:cs typeface="Times New Roman" pitchFamily="18" charset="0"/>
            </a:rPr>
            <a:t>bạn</a:t>
          </a:r>
          <a:r>
            <a:rPr lang="en-US" sz="3000" b="1" kern="1200" dirty="0" smtClean="0">
              <a:solidFill>
                <a:schemeClr val="tx1"/>
              </a:solidFill>
              <a:latin typeface="Times New Roman" pitchFamily="18" charset="0"/>
              <a:cs typeface="Times New Roman" pitchFamily="18" charset="0"/>
            </a:rPr>
            <a:t> </a:t>
          </a:r>
          <a:r>
            <a:rPr lang="en-US" sz="3000" b="1" kern="1200" dirty="0" err="1" smtClean="0">
              <a:solidFill>
                <a:schemeClr val="tx1"/>
              </a:solidFill>
              <a:latin typeface="Times New Roman" pitchFamily="18" charset="0"/>
              <a:cs typeface="Times New Roman" pitchFamily="18" charset="0"/>
            </a:rPr>
            <a:t>bè</a:t>
          </a:r>
          <a:endParaRPr lang="en-US" sz="3000" b="1" kern="1200" dirty="0">
            <a:solidFill>
              <a:schemeClr val="tx1"/>
            </a:solidFill>
            <a:latin typeface="Times New Roman" pitchFamily="18" charset="0"/>
            <a:cs typeface="Times New Roman" pitchFamily="18" charset="0"/>
          </a:endParaRPr>
        </a:p>
      </dsp:txBody>
      <dsp:txXfrm>
        <a:off x="4412181" y="3407225"/>
        <a:ext cx="2544574" cy="1685467"/>
      </dsp:txXfrm>
    </dsp:sp>
    <dsp:sp modelId="{CC762308-354D-4E41-96A6-00BE1E9EF73B}">
      <dsp:nvSpPr>
        <dsp:cNvPr id="0" name=""/>
        <dsp:cNvSpPr/>
      </dsp:nvSpPr>
      <dsp:spPr>
        <a:xfrm rot="16200000">
          <a:off x="5570547" y="2500989"/>
          <a:ext cx="227844" cy="697330"/>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5604724" y="2674632"/>
        <a:ext cx="159491" cy="418398"/>
      </dsp:txXfrm>
    </dsp:sp>
    <dsp:sp modelId="{B1F811E6-EDC3-4586-8BB9-410BFFC7A7D5}">
      <dsp:nvSpPr>
        <dsp:cNvPr id="0" name=""/>
        <dsp:cNvSpPr/>
      </dsp:nvSpPr>
      <dsp:spPr>
        <a:xfrm>
          <a:off x="3986788" y="-261825"/>
          <a:ext cx="3395361" cy="2890084"/>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solidFill>
                <a:srgbClr val="FFFF00"/>
              </a:solidFill>
              <a:latin typeface="Times New Roman" pitchFamily="18" charset="0"/>
              <a:cs typeface="Times New Roman" pitchFamily="18" charset="0"/>
            </a:rPr>
            <a:t>4. </a:t>
          </a:r>
          <a:r>
            <a:rPr lang="en-US" sz="3200" b="1" kern="1200" dirty="0" err="1" smtClean="0">
              <a:solidFill>
                <a:srgbClr val="FFFF00"/>
              </a:solidFill>
              <a:latin typeface="Times New Roman" pitchFamily="18" charset="0"/>
              <a:cs typeface="Times New Roman" pitchFamily="18" charset="0"/>
            </a:rPr>
            <a:t>Bạn</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rủ</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rê</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lôi</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kéo</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làm</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những</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việc</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không</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nên</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làm</a:t>
          </a:r>
          <a:endParaRPr lang="en-US" sz="3200" b="1" kern="1200" dirty="0">
            <a:solidFill>
              <a:srgbClr val="FFFF00"/>
            </a:solidFill>
            <a:latin typeface="Times New Roman" pitchFamily="18" charset="0"/>
            <a:cs typeface="Times New Roman" pitchFamily="18" charset="0"/>
          </a:endParaRPr>
        </a:p>
      </dsp:txBody>
      <dsp:txXfrm>
        <a:off x="4484027" y="161418"/>
        <a:ext cx="2400883" cy="2043598"/>
      </dsp:txXfrm>
    </dsp:sp>
    <dsp:sp modelId="{E3566BAA-69C8-4948-AC20-A36BDC3F7275}">
      <dsp:nvSpPr>
        <dsp:cNvPr id="0" name=""/>
        <dsp:cNvSpPr/>
      </dsp:nvSpPr>
      <dsp:spPr>
        <a:xfrm rot="404407">
          <a:off x="7513487" y="4125795"/>
          <a:ext cx="141170" cy="697330"/>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7513633" y="4262776"/>
        <a:ext cx="98819" cy="418398"/>
      </dsp:txXfrm>
    </dsp:sp>
    <dsp:sp modelId="{99FF7B7A-F039-4B8F-9684-66EA348A0F6B}">
      <dsp:nvSpPr>
        <dsp:cNvPr id="0" name=""/>
        <dsp:cNvSpPr/>
      </dsp:nvSpPr>
      <dsp:spPr>
        <a:xfrm>
          <a:off x="7699915" y="3099621"/>
          <a:ext cx="3967828" cy="3245989"/>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solidFill>
                <a:srgbClr val="FFFF00"/>
              </a:solidFill>
              <a:latin typeface="Times New Roman" pitchFamily="18" charset="0"/>
              <a:cs typeface="Times New Roman" pitchFamily="18" charset="0"/>
            </a:rPr>
            <a:t>5. </a:t>
          </a:r>
          <a:r>
            <a:rPr lang="en-US" sz="3200" b="1" kern="1200" dirty="0" err="1" smtClean="0">
              <a:solidFill>
                <a:srgbClr val="FFFF00"/>
              </a:solidFill>
              <a:latin typeface="Times New Roman" pitchFamily="18" charset="0"/>
              <a:cs typeface="Times New Roman" pitchFamily="18" charset="0"/>
            </a:rPr>
            <a:t>Nói</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xấu</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sau</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lưng</a:t>
          </a:r>
          <a:endParaRPr lang="en-US" sz="3200" b="1" kern="1200" dirty="0">
            <a:solidFill>
              <a:srgbClr val="FFFF00"/>
            </a:solidFill>
            <a:latin typeface="Times New Roman" pitchFamily="18" charset="0"/>
            <a:cs typeface="Times New Roman" pitchFamily="18" charset="0"/>
          </a:endParaRPr>
        </a:p>
      </dsp:txBody>
      <dsp:txXfrm>
        <a:off x="8280990" y="3574985"/>
        <a:ext cx="2805678" cy="2295261"/>
      </dsp:txXfrm>
    </dsp:sp>
    <dsp:sp modelId="{B52CF65E-0E95-4D80-B992-CBAB134F6EAE}">
      <dsp:nvSpPr>
        <dsp:cNvPr id="0" name=""/>
        <dsp:cNvSpPr/>
      </dsp:nvSpPr>
      <dsp:spPr>
        <a:xfrm rot="10268956">
          <a:off x="3506151" y="4216827"/>
          <a:ext cx="303931" cy="697330"/>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rot="10800000">
        <a:off x="3596787" y="4349279"/>
        <a:ext cx="212752" cy="418398"/>
      </dsp:txXfrm>
    </dsp:sp>
    <dsp:sp modelId="{9868C18C-2B7B-4EAE-B60F-B36421684634}">
      <dsp:nvSpPr>
        <dsp:cNvPr id="0" name=""/>
        <dsp:cNvSpPr/>
      </dsp:nvSpPr>
      <dsp:spPr>
        <a:xfrm>
          <a:off x="24368" y="3454791"/>
          <a:ext cx="3370216" cy="282826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solidFill>
                <a:srgbClr val="FFFF00"/>
              </a:solidFill>
              <a:latin typeface="Times New Roman" pitchFamily="18" charset="0"/>
              <a:cs typeface="Times New Roman" pitchFamily="18" charset="0"/>
            </a:rPr>
            <a:t>6. </a:t>
          </a:r>
          <a:r>
            <a:rPr lang="en-US" sz="3200" b="1" kern="1200" dirty="0" err="1" smtClean="0">
              <a:solidFill>
                <a:srgbClr val="FFFF00"/>
              </a:solidFill>
              <a:latin typeface="Times New Roman" pitchFamily="18" charset="0"/>
              <a:cs typeface="Times New Roman" pitchFamily="18" charset="0"/>
            </a:rPr>
            <a:t>Bắt</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nạt</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và</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bạo</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lực</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tinh</a:t>
          </a:r>
          <a:r>
            <a:rPr lang="en-US" sz="3200" b="1" kern="1200" dirty="0" smtClean="0">
              <a:solidFill>
                <a:srgbClr val="FFFF00"/>
              </a:solidFill>
              <a:latin typeface="Times New Roman" pitchFamily="18" charset="0"/>
              <a:cs typeface="Times New Roman" pitchFamily="18" charset="0"/>
            </a:rPr>
            <a:t> </a:t>
          </a:r>
          <a:r>
            <a:rPr lang="en-US" sz="3200" b="1" kern="1200" dirty="0" err="1" smtClean="0">
              <a:solidFill>
                <a:srgbClr val="FFFF00"/>
              </a:solidFill>
              <a:latin typeface="Times New Roman" pitchFamily="18" charset="0"/>
              <a:cs typeface="Times New Roman" pitchFamily="18" charset="0"/>
            </a:rPr>
            <a:t>thần</a:t>
          </a:r>
          <a:endParaRPr lang="en-US" sz="3200" b="1" kern="1200" dirty="0">
            <a:solidFill>
              <a:srgbClr val="FFFF00"/>
            </a:solidFill>
            <a:latin typeface="Times New Roman" pitchFamily="18" charset="0"/>
            <a:cs typeface="Times New Roman" pitchFamily="18" charset="0"/>
          </a:endParaRPr>
        </a:p>
      </dsp:txBody>
      <dsp:txXfrm>
        <a:off x="517925" y="3868981"/>
        <a:ext cx="2383102" cy="1999887"/>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37C009-DD52-40A3-A7DB-39DACDD8F0FD}" type="datetimeFigureOut">
              <a:rPr lang="vi-VN" smtClean="0"/>
              <a:t>27/08/2023</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FF720C-2302-4642-AF42-8D71E389A55C}" type="slidenum">
              <a:rPr lang="vi-VN" smtClean="0"/>
              <a:t>‹#›</a:t>
            </a:fld>
            <a:endParaRPr lang="vi-VN"/>
          </a:p>
        </p:txBody>
      </p:sp>
    </p:spTree>
    <p:extLst>
      <p:ext uri="{BB962C8B-B14F-4D97-AF65-F5344CB8AC3E}">
        <p14:creationId xmlns:p14="http://schemas.microsoft.com/office/powerpoint/2010/main" val="2108125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17978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17978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17978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17978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ChangeArrowheads="1" noTextEdit="1"/>
          </p:cNvSpPr>
          <p:nvPr>
            <p:ph type="sldImg"/>
          </p:nvPr>
        </p:nvSpPr>
        <p:spPr>
          <a:ln/>
        </p:spPr>
      </p:sp>
      <p:sp>
        <p:nvSpPr>
          <p:cNvPr id="33997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latin typeface="Arial" panose="020B0604020202020204" pitchFamily="34" charset="0"/>
              <a:cs typeface="Arial" panose="020B0604020202020204" pitchFamily="34" charset="0"/>
            </a:endParaRPr>
          </a:p>
        </p:txBody>
      </p:sp>
      <p:sp>
        <p:nvSpPr>
          <p:cNvPr id="33997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eaLnBrk="1" hangingPunct="1"/>
            <a:fld id="{5E42BC4A-1EBF-45EA-AF8C-2ABDDC30BA19}" type="slidenum">
              <a:rPr lang="en-US" altLang="vi-VN" sz="1200" b="0">
                <a:solidFill>
                  <a:srgbClr val="000000"/>
                </a:solidFill>
                <a:latin typeface="Calibri" panose="020F0502020204030204" pitchFamily="34" charset="0"/>
              </a:rPr>
              <a:pPr eaLnBrk="1" hangingPunct="1"/>
              <a:t>20</a:t>
            </a:fld>
            <a:endParaRPr lang="en-US" altLang="vi-VN" sz="1200" b="0">
              <a:solidFill>
                <a:srgbClr val="000000"/>
              </a:solidFill>
              <a:latin typeface="Calibri" panose="020F0502020204030204" pitchFamily="34" charset="0"/>
            </a:endParaRPr>
          </a:p>
        </p:txBody>
      </p:sp>
    </p:spTree>
    <p:extLst>
      <p:ext uri="{BB962C8B-B14F-4D97-AF65-F5344CB8AC3E}">
        <p14:creationId xmlns:p14="http://schemas.microsoft.com/office/powerpoint/2010/main" val="4206105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72658C-6F42-4A05-827F-40201B58F0C1}" type="datetimeFigureOut">
              <a:rPr lang="en-US" smtClean="0"/>
              <a:t>8/27/2023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082EF-B7BE-452A-8B33-B1AAA60ED3B0}" type="slidenum">
              <a:rPr lang="en-US" smtClean="0"/>
              <a:t>‹#›</a:t>
            </a:fld>
            <a:endParaRPr lang="en-US"/>
          </a:p>
        </p:txBody>
      </p:sp>
    </p:spTree>
    <p:extLst>
      <p:ext uri="{BB962C8B-B14F-4D97-AF65-F5344CB8AC3E}">
        <p14:creationId xmlns:p14="http://schemas.microsoft.com/office/powerpoint/2010/main" val="1790010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2658C-6F42-4A05-827F-40201B58F0C1}" type="datetimeFigureOut">
              <a:rPr lang="en-US" smtClean="0"/>
              <a:t>8/27/2023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082EF-B7BE-452A-8B33-B1AAA60ED3B0}" type="slidenum">
              <a:rPr lang="en-US" smtClean="0"/>
              <a:t>‹#›</a:t>
            </a:fld>
            <a:endParaRPr lang="en-US"/>
          </a:p>
        </p:txBody>
      </p:sp>
    </p:spTree>
    <p:extLst>
      <p:ext uri="{BB962C8B-B14F-4D97-AF65-F5344CB8AC3E}">
        <p14:creationId xmlns:p14="http://schemas.microsoft.com/office/powerpoint/2010/main" val="37803785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699613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844511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4297752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6860572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390713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034866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430689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4142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6286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9821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2658C-6F42-4A05-827F-40201B58F0C1}" type="datetimeFigureOut">
              <a:rPr lang="en-US" smtClean="0"/>
              <a:t>8/27/2023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082EF-B7BE-452A-8B33-B1AAA60ED3B0}" type="slidenum">
              <a:rPr lang="en-US" smtClean="0"/>
              <a:t>‹#›</a:t>
            </a:fld>
            <a:endParaRPr lang="en-US"/>
          </a:p>
        </p:txBody>
      </p:sp>
    </p:spTree>
    <p:extLst>
      <p:ext uri="{BB962C8B-B14F-4D97-AF65-F5344CB8AC3E}">
        <p14:creationId xmlns:p14="http://schemas.microsoft.com/office/powerpoint/2010/main" val="28953637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81826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94983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18998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2162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2688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28677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04921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20312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761099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52186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82BCD7-52C4-4FC6-A946-BE1CA1EA59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7509CD2-57E0-4C90-9E35-C5F0FABA05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DC0DD3D-DEC9-4DC8-B848-42E129532B41}"/>
              </a:ext>
            </a:extLst>
          </p:cNvPr>
          <p:cNvSpPr>
            <a:spLocks noGrp="1"/>
          </p:cNvSpPr>
          <p:nvPr>
            <p:ph type="dt" sz="half" idx="10"/>
          </p:nvPr>
        </p:nvSpPr>
        <p:spPr/>
        <p:txBody>
          <a:bodyPr/>
          <a:lstStyle/>
          <a:p>
            <a:fld id="{180AA65F-D10F-4766-A066-97F25AB7B9B5}" type="datetimeFigureOut">
              <a:rPr lang="en-US" smtClean="0"/>
              <a:t>8/27/2023</a:t>
            </a:fld>
            <a:endParaRPr lang="en-US"/>
          </a:p>
        </p:txBody>
      </p:sp>
      <p:sp>
        <p:nvSpPr>
          <p:cNvPr id="5" name="Footer Placeholder 4">
            <a:extLst>
              <a:ext uri="{FF2B5EF4-FFF2-40B4-BE49-F238E27FC236}">
                <a16:creationId xmlns="" xmlns:a16="http://schemas.microsoft.com/office/drawing/2014/main" id="{BAD1CD40-5602-4993-B61C-E6D0C04E1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D3F6ECD-F918-4B48-855A-DF0BC32413B5}"/>
              </a:ext>
            </a:extLst>
          </p:cNvPr>
          <p:cNvSpPr>
            <a:spLocks noGrp="1"/>
          </p:cNvSpPr>
          <p:nvPr>
            <p:ph type="sldNum" sz="quarter" idx="12"/>
          </p:nvPr>
        </p:nvSpPr>
        <p:spPr/>
        <p:txBody>
          <a:bodyPr/>
          <a:lstStyle/>
          <a:p>
            <a:fld id="{635D2717-7BBF-40C3-822D-EFF33B4B55D5}" type="slidenum">
              <a:rPr lang="en-US" smtClean="0"/>
              <a:t>‹#›</a:t>
            </a:fld>
            <a:endParaRPr lang="en-US"/>
          </a:p>
        </p:txBody>
      </p:sp>
    </p:spTree>
    <p:extLst>
      <p:ext uri="{BB962C8B-B14F-4D97-AF65-F5344CB8AC3E}">
        <p14:creationId xmlns:p14="http://schemas.microsoft.com/office/powerpoint/2010/main" val="30124935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425372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30628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310285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582704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385302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075239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379946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786533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079944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43197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279EC2-9C95-4FC8-9756-A986B16A17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0541AD3-7F7C-40DB-8538-15F0E60A3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05D77BD-9CAD-4FF9-B97C-D82ECBF346AF}"/>
              </a:ext>
            </a:extLst>
          </p:cNvPr>
          <p:cNvSpPr>
            <a:spLocks noGrp="1"/>
          </p:cNvSpPr>
          <p:nvPr>
            <p:ph type="dt" sz="half" idx="10"/>
          </p:nvPr>
        </p:nvSpPr>
        <p:spPr/>
        <p:txBody>
          <a:bodyPr/>
          <a:lstStyle/>
          <a:p>
            <a:fld id="{180AA65F-D10F-4766-A066-97F25AB7B9B5}" type="datetimeFigureOut">
              <a:rPr lang="en-US" smtClean="0"/>
              <a:t>8/27/2023</a:t>
            </a:fld>
            <a:endParaRPr lang="en-US"/>
          </a:p>
        </p:txBody>
      </p:sp>
      <p:sp>
        <p:nvSpPr>
          <p:cNvPr id="5" name="Footer Placeholder 4">
            <a:extLst>
              <a:ext uri="{FF2B5EF4-FFF2-40B4-BE49-F238E27FC236}">
                <a16:creationId xmlns="" xmlns:a16="http://schemas.microsoft.com/office/drawing/2014/main" id="{DB5A39CF-81B9-40FD-B336-9A4D635F47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E1E3B75-F0B7-4D06-B6E7-0A5871703121}"/>
              </a:ext>
            </a:extLst>
          </p:cNvPr>
          <p:cNvSpPr>
            <a:spLocks noGrp="1"/>
          </p:cNvSpPr>
          <p:nvPr>
            <p:ph type="sldNum" sz="quarter" idx="12"/>
          </p:nvPr>
        </p:nvSpPr>
        <p:spPr/>
        <p:txBody>
          <a:bodyPr/>
          <a:lstStyle/>
          <a:p>
            <a:fld id="{635D2717-7BBF-40C3-822D-EFF33B4B55D5}" type="slidenum">
              <a:rPr lang="en-US" smtClean="0"/>
              <a:t>‹#›</a:t>
            </a:fld>
            <a:endParaRPr lang="en-US"/>
          </a:p>
        </p:txBody>
      </p:sp>
    </p:spTree>
    <p:extLst>
      <p:ext uri="{BB962C8B-B14F-4D97-AF65-F5344CB8AC3E}">
        <p14:creationId xmlns:p14="http://schemas.microsoft.com/office/powerpoint/2010/main" val="22274648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8665547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632880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5514649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184604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634195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509568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3414210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917985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567054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81601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348BDC-0BB4-4B75-B30A-9B6724BD11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1EDF1BA-6055-445C-8709-BF2AB886FB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E306B06-5B65-4E43-9BCF-0BF43AB4B561}"/>
              </a:ext>
            </a:extLst>
          </p:cNvPr>
          <p:cNvSpPr>
            <a:spLocks noGrp="1"/>
          </p:cNvSpPr>
          <p:nvPr>
            <p:ph type="dt" sz="half" idx="10"/>
          </p:nvPr>
        </p:nvSpPr>
        <p:spPr/>
        <p:txBody>
          <a:bodyPr/>
          <a:lstStyle/>
          <a:p>
            <a:fld id="{180AA65F-D10F-4766-A066-97F25AB7B9B5}" type="datetimeFigureOut">
              <a:rPr lang="en-US" smtClean="0"/>
              <a:t>8/27/2023</a:t>
            </a:fld>
            <a:endParaRPr lang="en-US"/>
          </a:p>
        </p:txBody>
      </p:sp>
      <p:sp>
        <p:nvSpPr>
          <p:cNvPr id="5" name="Footer Placeholder 4">
            <a:extLst>
              <a:ext uri="{FF2B5EF4-FFF2-40B4-BE49-F238E27FC236}">
                <a16:creationId xmlns="" xmlns:a16="http://schemas.microsoft.com/office/drawing/2014/main" id="{3F79A55F-E512-4EF0-9FA4-4EE9393067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5DA278A-4BBE-4F57-A607-F4DDA93194D8}"/>
              </a:ext>
            </a:extLst>
          </p:cNvPr>
          <p:cNvSpPr>
            <a:spLocks noGrp="1"/>
          </p:cNvSpPr>
          <p:nvPr>
            <p:ph type="sldNum" sz="quarter" idx="12"/>
          </p:nvPr>
        </p:nvSpPr>
        <p:spPr/>
        <p:txBody>
          <a:bodyPr/>
          <a:lstStyle/>
          <a:p>
            <a:fld id="{635D2717-7BBF-40C3-822D-EFF33B4B55D5}" type="slidenum">
              <a:rPr lang="en-US" smtClean="0"/>
              <a:t>‹#›</a:t>
            </a:fld>
            <a:endParaRPr lang="en-US"/>
          </a:p>
        </p:txBody>
      </p:sp>
    </p:spTree>
    <p:extLst>
      <p:ext uri="{BB962C8B-B14F-4D97-AF65-F5344CB8AC3E}">
        <p14:creationId xmlns:p14="http://schemas.microsoft.com/office/powerpoint/2010/main" val="205891885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92037319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46117182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5640194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7311181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8144267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7248095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3352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7553938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885088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22795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B3475C-9667-4603-B458-B3C4CE2D75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EBDC41B-47DB-417B-B6B0-799315E298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E27EDA4-DF1E-45BA-BB39-0E6DA8273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AAAF5D3-CA52-4A84-9660-A70B37D99966}"/>
              </a:ext>
            </a:extLst>
          </p:cNvPr>
          <p:cNvSpPr>
            <a:spLocks noGrp="1"/>
          </p:cNvSpPr>
          <p:nvPr>
            <p:ph type="dt" sz="half" idx="10"/>
          </p:nvPr>
        </p:nvSpPr>
        <p:spPr/>
        <p:txBody>
          <a:bodyPr/>
          <a:lstStyle/>
          <a:p>
            <a:fld id="{180AA65F-D10F-4766-A066-97F25AB7B9B5}" type="datetimeFigureOut">
              <a:rPr lang="en-US" smtClean="0"/>
              <a:t>8/27/2023</a:t>
            </a:fld>
            <a:endParaRPr lang="en-US"/>
          </a:p>
        </p:txBody>
      </p:sp>
      <p:sp>
        <p:nvSpPr>
          <p:cNvPr id="6" name="Footer Placeholder 5">
            <a:extLst>
              <a:ext uri="{FF2B5EF4-FFF2-40B4-BE49-F238E27FC236}">
                <a16:creationId xmlns="" xmlns:a16="http://schemas.microsoft.com/office/drawing/2014/main" id="{D5D101BA-22C0-44AA-ACD6-7B4B212807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6786856-86B2-4789-A274-88DA16335FA5}"/>
              </a:ext>
            </a:extLst>
          </p:cNvPr>
          <p:cNvSpPr>
            <a:spLocks noGrp="1"/>
          </p:cNvSpPr>
          <p:nvPr>
            <p:ph type="sldNum" sz="quarter" idx="12"/>
          </p:nvPr>
        </p:nvSpPr>
        <p:spPr/>
        <p:txBody>
          <a:bodyPr/>
          <a:lstStyle/>
          <a:p>
            <a:fld id="{635D2717-7BBF-40C3-822D-EFF33B4B55D5}" type="slidenum">
              <a:rPr lang="en-US" smtClean="0"/>
              <a:t>‹#›</a:t>
            </a:fld>
            <a:endParaRPr lang="en-US"/>
          </a:p>
        </p:txBody>
      </p:sp>
    </p:spTree>
    <p:extLst>
      <p:ext uri="{BB962C8B-B14F-4D97-AF65-F5344CB8AC3E}">
        <p14:creationId xmlns:p14="http://schemas.microsoft.com/office/powerpoint/2010/main" val="227655899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491172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202201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151313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1069908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4366050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0191570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086123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523306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228657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56539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D17C08-98AA-417E-BD22-24462E1CAA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CA1E8202-6C8F-4994-B88E-4B5F83E21E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F44FC7F-17DF-4444-827F-4B47EB9AAD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8EB2B2E-3FD5-4EC6-A613-2A633D449F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DE8616F-605A-4BEE-877F-D03919350D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DF4BF0C-7CB7-4D69-95F8-94F630217154}"/>
              </a:ext>
            </a:extLst>
          </p:cNvPr>
          <p:cNvSpPr>
            <a:spLocks noGrp="1"/>
          </p:cNvSpPr>
          <p:nvPr>
            <p:ph type="dt" sz="half" idx="10"/>
          </p:nvPr>
        </p:nvSpPr>
        <p:spPr/>
        <p:txBody>
          <a:bodyPr/>
          <a:lstStyle/>
          <a:p>
            <a:fld id="{180AA65F-D10F-4766-A066-97F25AB7B9B5}" type="datetimeFigureOut">
              <a:rPr lang="en-US" smtClean="0"/>
              <a:t>8/27/2023</a:t>
            </a:fld>
            <a:endParaRPr lang="en-US"/>
          </a:p>
        </p:txBody>
      </p:sp>
      <p:sp>
        <p:nvSpPr>
          <p:cNvPr id="8" name="Footer Placeholder 7">
            <a:extLst>
              <a:ext uri="{FF2B5EF4-FFF2-40B4-BE49-F238E27FC236}">
                <a16:creationId xmlns="" xmlns:a16="http://schemas.microsoft.com/office/drawing/2014/main" id="{4257E16F-9EF2-4431-861C-42E5C48051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DD7DCE47-00E3-435B-9123-8CFA352401E2}"/>
              </a:ext>
            </a:extLst>
          </p:cNvPr>
          <p:cNvSpPr>
            <a:spLocks noGrp="1"/>
          </p:cNvSpPr>
          <p:nvPr>
            <p:ph type="sldNum" sz="quarter" idx="12"/>
          </p:nvPr>
        </p:nvSpPr>
        <p:spPr/>
        <p:txBody>
          <a:bodyPr/>
          <a:lstStyle/>
          <a:p>
            <a:fld id="{635D2717-7BBF-40C3-822D-EFF33B4B55D5}" type="slidenum">
              <a:rPr lang="en-US" smtClean="0"/>
              <a:t>‹#›</a:t>
            </a:fld>
            <a:endParaRPr lang="en-US"/>
          </a:p>
        </p:txBody>
      </p:sp>
    </p:spTree>
    <p:extLst>
      <p:ext uri="{BB962C8B-B14F-4D97-AF65-F5344CB8AC3E}">
        <p14:creationId xmlns:p14="http://schemas.microsoft.com/office/powerpoint/2010/main" val="234508886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246073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45102561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53048194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717250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96332288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66110634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35049810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41573650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9187871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488041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A76247-DC8F-4106-B50A-5F7E8D64C5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4AC7F94-464D-4679-A9A4-A30C9D9B8096}"/>
              </a:ext>
            </a:extLst>
          </p:cNvPr>
          <p:cNvSpPr>
            <a:spLocks noGrp="1"/>
          </p:cNvSpPr>
          <p:nvPr>
            <p:ph type="dt" sz="half" idx="10"/>
          </p:nvPr>
        </p:nvSpPr>
        <p:spPr/>
        <p:txBody>
          <a:bodyPr/>
          <a:lstStyle/>
          <a:p>
            <a:fld id="{180AA65F-D10F-4766-A066-97F25AB7B9B5}" type="datetimeFigureOut">
              <a:rPr lang="en-US" smtClean="0"/>
              <a:t>8/27/2023</a:t>
            </a:fld>
            <a:endParaRPr lang="en-US"/>
          </a:p>
        </p:txBody>
      </p:sp>
      <p:sp>
        <p:nvSpPr>
          <p:cNvPr id="4" name="Footer Placeholder 3">
            <a:extLst>
              <a:ext uri="{FF2B5EF4-FFF2-40B4-BE49-F238E27FC236}">
                <a16:creationId xmlns="" xmlns:a16="http://schemas.microsoft.com/office/drawing/2014/main" id="{7276B409-EB68-4E57-A38F-C63FABE08F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E31AB17E-714D-4372-B371-9EBBEAF797FC}"/>
              </a:ext>
            </a:extLst>
          </p:cNvPr>
          <p:cNvSpPr>
            <a:spLocks noGrp="1"/>
          </p:cNvSpPr>
          <p:nvPr>
            <p:ph type="sldNum" sz="quarter" idx="12"/>
          </p:nvPr>
        </p:nvSpPr>
        <p:spPr/>
        <p:txBody>
          <a:bodyPr/>
          <a:lstStyle/>
          <a:p>
            <a:fld id="{635D2717-7BBF-40C3-822D-EFF33B4B55D5}" type="slidenum">
              <a:rPr lang="en-US" smtClean="0"/>
              <a:t>‹#›</a:t>
            </a:fld>
            <a:endParaRPr lang="en-US"/>
          </a:p>
        </p:txBody>
      </p:sp>
    </p:spTree>
    <p:extLst>
      <p:ext uri="{BB962C8B-B14F-4D97-AF65-F5344CB8AC3E}">
        <p14:creationId xmlns:p14="http://schemas.microsoft.com/office/powerpoint/2010/main" val="330789380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
        <p:nvSpPr>
          <p:cNvPr id="5" name="Date Placeholder 4"/>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Tree>
    <p:extLst>
      <p:ext uri="{BB962C8B-B14F-4D97-AF65-F5344CB8AC3E}">
        <p14:creationId xmlns:p14="http://schemas.microsoft.com/office/powerpoint/2010/main" val="10901364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5383775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368683275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54506410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110677811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91432872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21303810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98933120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94518532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527222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8DE9A43-827E-4E8F-990C-BFDB1245C08C}"/>
              </a:ext>
            </a:extLst>
          </p:cNvPr>
          <p:cNvSpPr>
            <a:spLocks noGrp="1"/>
          </p:cNvSpPr>
          <p:nvPr>
            <p:ph type="dt" sz="half" idx="10"/>
          </p:nvPr>
        </p:nvSpPr>
        <p:spPr/>
        <p:txBody>
          <a:bodyPr/>
          <a:lstStyle/>
          <a:p>
            <a:fld id="{180AA65F-D10F-4766-A066-97F25AB7B9B5}" type="datetimeFigureOut">
              <a:rPr lang="en-US" smtClean="0"/>
              <a:t>8/27/2023</a:t>
            </a:fld>
            <a:endParaRPr lang="en-US"/>
          </a:p>
        </p:txBody>
      </p:sp>
      <p:sp>
        <p:nvSpPr>
          <p:cNvPr id="3" name="Footer Placeholder 2">
            <a:extLst>
              <a:ext uri="{FF2B5EF4-FFF2-40B4-BE49-F238E27FC236}">
                <a16:creationId xmlns="" xmlns:a16="http://schemas.microsoft.com/office/drawing/2014/main" id="{BADF564B-FE90-4CC1-B635-18D89B789F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7ED53D07-D2B8-4BF8-8564-EEF08406BE4D}"/>
              </a:ext>
            </a:extLst>
          </p:cNvPr>
          <p:cNvSpPr>
            <a:spLocks noGrp="1"/>
          </p:cNvSpPr>
          <p:nvPr>
            <p:ph type="sldNum" sz="quarter" idx="12"/>
          </p:nvPr>
        </p:nvSpPr>
        <p:spPr/>
        <p:txBody>
          <a:bodyPr/>
          <a:lstStyle/>
          <a:p>
            <a:fld id="{635D2717-7BBF-40C3-822D-EFF33B4B55D5}" type="slidenum">
              <a:rPr lang="en-US" smtClean="0"/>
              <a:t>‹#›</a:t>
            </a:fld>
            <a:endParaRPr lang="en-US"/>
          </a:p>
        </p:txBody>
      </p:sp>
    </p:spTree>
    <p:extLst>
      <p:ext uri="{BB962C8B-B14F-4D97-AF65-F5344CB8AC3E}">
        <p14:creationId xmlns:p14="http://schemas.microsoft.com/office/powerpoint/2010/main" val="80215312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1116144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0086732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15637301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94539555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78650132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1720023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
        <p:nvSpPr>
          <p:cNvPr id="5" name="Date Placeholder 4"/>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Tree>
    <p:extLst>
      <p:ext uri="{BB962C8B-B14F-4D97-AF65-F5344CB8AC3E}">
        <p14:creationId xmlns:p14="http://schemas.microsoft.com/office/powerpoint/2010/main" val="31591708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06719813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183675348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527712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0CCC48-1B63-4D88-B48D-530D30AB38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4F9BC287-C0F9-4310-B5D7-E5564C2B84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42125D5-8521-41A8-9F6D-047218809B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E794FD2-0076-4EB8-83D6-53046A3F9E5B}"/>
              </a:ext>
            </a:extLst>
          </p:cNvPr>
          <p:cNvSpPr>
            <a:spLocks noGrp="1"/>
          </p:cNvSpPr>
          <p:nvPr>
            <p:ph type="dt" sz="half" idx="10"/>
          </p:nvPr>
        </p:nvSpPr>
        <p:spPr/>
        <p:txBody>
          <a:bodyPr/>
          <a:lstStyle/>
          <a:p>
            <a:fld id="{180AA65F-D10F-4766-A066-97F25AB7B9B5}" type="datetimeFigureOut">
              <a:rPr lang="en-US" smtClean="0"/>
              <a:t>8/27/2023</a:t>
            </a:fld>
            <a:endParaRPr lang="en-US"/>
          </a:p>
        </p:txBody>
      </p:sp>
      <p:sp>
        <p:nvSpPr>
          <p:cNvPr id="6" name="Footer Placeholder 5">
            <a:extLst>
              <a:ext uri="{FF2B5EF4-FFF2-40B4-BE49-F238E27FC236}">
                <a16:creationId xmlns="" xmlns:a16="http://schemas.microsoft.com/office/drawing/2014/main" id="{95D23F2A-1C99-4CD6-BE8F-961C163C2D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DB42541-19DC-42F6-8EE5-CEDF4E6D98E5}"/>
              </a:ext>
            </a:extLst>
          </p:cNvPr>
          <p:cNvSpPr>
            <a:spLocks noGrp="1"/>
          </p:cNvSpPr>
          <p:nvPr>
            <p:ph type="sldNum" sz="quarter" idx="12"/>
          </p:nvPr>
        </p:nvSpPr>
        <p:spPr/>
        <p:txBody>
          <a:bodyPr/>
          <a:lstStyle/>
          <a:p>
            <a:fld id="{635D2717-7BBF-40C3-822D-EFF33B4B55D5}" type="slidenum">
              <a:rPr lang="en-US" smtClean="0"/>
              <a:t>‹#›</a:t>
            </a:fld>
            <a:endParaRPr lang="en-US"/>
          </a:p>
        </p:txBody>
      </p:sp>
    </p:spTree>
    <p:extLst>
      <p:ext uri="{BB962C8B-B14F-4D97-AF65-F5344CB8AC3E}">
        <p14:creationId xmlns:p14="http://schemas.microsoft.com/office/powerpoint/2010/main" val="355233347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89998993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96553477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98275384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86050109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48489405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64933561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01821092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20226394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428348599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855219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2658C-6F42-4A05-827F-40201B58F0C1}" type="datetimeFigureOut">
              <a:rPr lang="en-US" smtClean="0"/>
              <a:t>8/27/2023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082EF-B7BE-452A-8B33-B1AAA60ED3B0}" type="slidenum">
              <a:rPr lang="en-US" smtClean="0"/>
              <a:t>‹#›</a:t>
            </a:fld>
            <a:endParaRPr lang="en-US"/>
          </a:p>
        </p:txBody>
      </p:sp>
    </p:spTree>
    <p:extLst>
      <p:ext uri="{BB962C8B-B14F-4D97-AF65-F5344CB8AC3E}">
        <p14:creationId xmlns:p14="http://schemas.microsoft.com/office/powerpoint/2010/main" val="1986587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D2E3E5-B3FA-4F46-8436-B900D44F76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2A4D2F6-5678-49CB-AB6E-FE731099B4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A9E7156-6669-466F-B829-04F339527F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23A50DC-1C2F-4860-9F59-DF0B73D180CD}"/>
              </a:ext>
            </a:extLst>
          </p:cNvPr>
          <p:cNvSpPr>
            <a:spLocks noGrp="1"/>
          </p:cNvSpPr>
          <p:nvPr>
            <p:ph type="dt" sz="half" idx="10"/>
          </p:nvPr>
        </p:nvSpPr>
        <p:spPr/>
        <p:txBody>
          <a:bodyPr/>
          <a:lstStyle/>
          <a:p>
            <a:fld id="{180AA65F-D10F-4766-A066-97F25AB7B9B5}" type="datetimeFigureOut">
              <a:rPr lang="en-US" smtClean="0"/>
              <a:t>8/27/2023</a:t>
            </a:fld>
            <a:endParaRPr lang="en-US"/>
          </a:p>
        </p:txBody>
      </p:sp>
      <p:sp>
        <p:nvSpPr>
          <p:cNvPr id="6" name="Footer Placeholder 5">
            <a:extLst>
              <a:ext uri="{FF2B5EF4-FFF2-40B4-BE49-F238E27FC236}">
                <a16:creationId xmlns="" xmlns:a16="http://schemas.microsoft.com/office/drawing/2014/main" id="{583974A8-E204-4302-98A1-1AAC9FD57E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860F103-B8FD-40CD-A4AC-0F764C436EB6}"/>
              </a:ext>
            </a:extLst>
          </p:cNvPr>
          <p:cNvSpPr>
            <a:spLocks noGrp="1"/>
          </p:cNvSpPr>
          <p:nvPr>
            <p:ph type="sldNum" sz="quarter" idx="12"/>
          </p:nvPr>
        </p:nvSpPr>
        <p:spPr/>
        <p:txBody>
          <a:bodyPr/>
          <a:lstStyle/>
          <a:p>
            <a:fld id="{635D2717-7BBF-40C3-822D-EFF33B4B55D5}" type="slidenum">
              <a:rPr lang="en-US" smtClean="0"/>
              <a:t>‹#›</a:t>
            </a:fld>
            <a:endParaRPr lang="en-US"/>
          </a:p>
        </p:txBody>
      </p:sp>
    </p:spTree>
    <p:extLst>
      <p:ext uri="{BB962C8B-B14F-4D97-AF65-F5344CB8AC3E}">
        <p14:creationId xmlns:p14="http://schemas.microsoft.com/office/powerpoint/2010/main" val="21977323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5731954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06834231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
        <p:nvSpPr>
          <p:cNvPr id="5" name="Date Placeholder 4"/>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Tree>
    <p:extLst>
      <p:ext uri="{BB962C8B-B14F-4D97-AF65-F5344CB8AC3E}">
        <p14:creationId xmlns:p14="http://schemas.microsoft.com/office/powerpoint/2010/main" val="29941291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48787878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199831680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03951130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204781967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70882506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78989238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559554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8AE1C6-0F77-4339-9033-2C12BAD230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97B1092-C28F-48B1-912A-2FD7A19218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354312-8868-42B1-9AE1-6D494730BA4B}"/>
              </a:ext>
            </a:extLst>
          </p:cNvPr>
          <p:cNvSpPr>
            <a:spLocks noGrp="1"/>
          </p:cNvSpPr>
          <p:nvPr>
            <p:ph type="dt" sz="half" idx="10"/>
          </p:nvPr>
        </p:nvSpPr>
        <p:spPr/>
        <p:txBody>
          <a:bodyPr/>
          <a:lstStyle/>
          <a:p>
            <a:fld id="{180AA65F-D10F-4766-A066-97F25AB7B9B5}" type="datetimeFigureOut">
              <a:rPr lang="en-US" smtClean="0"/>
              <a:t>8/27/2023</a:t>
            </a:fld>
            <a:endParaRPr lang="en-US"/>
          </a:p>
        </p:txBody>
      </p:sp>
      <p:sp>
        <p:nvSpPr>
          <p:cNvPr id="5" name="Footer Placeholder 4">
            <a:extLst>
              <a:ext uri="{FF2B5EF4-FFF2-40B4-BE49-F238E27FC236}">
                <a16:creationId xmlns="" xmlns:a16="http://schemas.microsoft.com/office/drawing/2014/main" id="{E9576190-2412-4783-9E7B-3209CD0127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44F929F-D4D4-46F9-87AD-6B4FE4622E55}"/>
              </a:ext>
            </a:extLst>
          </p:cNvPr>
          <p:cNvSpPr>
            <a:spLocks noGrp="1"/>
          </p:cNvSpPr>
          <p:nvPr>
            <p:ph type="sldNum" sz="quarter" idx="12"/>
          </p:nvPr>
        </p:nvSpPr>
        <p:spPr/>
        <p:txBody>
          <a:bodyPr/>
          <a:lstStyle/>
          <a:p>
            <a:fld id="{635D2717-7BBF-40C3-822D-EFF33B4B55D5}" type="slidenum">
              <a:rPr lang="en-US" smtClean="0"/>
              <a:t>‹#›</a:t>
            </a:fld>
            <a:endParaRPr lang="en-US"/>
          </a:p>
        </p:txBody>
      </p:sp>
    </p:spTree>
    <p:extLst>
      <p:ext uri="{BB962C8B-B14F-4D97-AF65-F5344CB8AC3E}">
        <p14:creationId xmlns:p14="http://schemas.microsoft.com/office/powerpoint/2010/main" val="353207398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85EEAC-8C97-4682-ADB0-D2F266E8C7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35FC2C5-8F5C-494F-A51B-7B326B7630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9327D20-AC11-4259-AAA4-9C0CB604D9E3}"/>
              </a:ext>
            </a:extLst>
          </p:cNvPr>
          <p:cNvSpPr>
            <a:spLocks noGrp="1"/>
          </p:cNvSpPr>
          <p:nvPr>
            <p:ph type="dt" sz="half" idx="10"/>
          </p:nvPr>
        </p:nvSpPr>
        <p:spPr/>
        <p:txBody>
          <a:bodyPr/>
          <a:lstStyle/>
          <a:p>
            <a:pPr>
              <a:defRPr/>
            </a:pPr>
            <a:fld id="{21168A59-437A-4F32-A9AF-F62C63BA5B15}" type="datetimeFigureOut">
              <a:rPr lang="en-US" smtClean="0">
                <a:solidFill>
                  <a:prstClr val="black">
                    <a:tint val="75000"/>
                  </a:prstClr>
                </a:solidFill>
              </a:rPr>
              <a:pPr>
                <a:defRPr/>
              </a:pPr>
              <a:t>8/27/2023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8204A35-C68A-4DF4-8601-05B1ECC5B9A0}"/>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E64B059-7ED1-407A-9FB9-5219999B26C3}"/>
              </a:ext>
            </a:extLst>
          </p:cNvPr>
          <p:cNvSpPr>
            <a:spLocks noGrp="1"/>
          </p:cNvSpPr>
          <p:nvPr>
            <p:ph type="sldNum" sz="quarter" idx="12"/>
          </p:nvPr>
        </p:nvSpPr>
        <p:spPr/>
        <p:txBody>
          <a:bodyPr/>
          <a:lstStyle/>
          <a:p>
            <a:pPr>
              <a:defRPr/>
            </a:pPr>
            <a:fld id="{DBD0B9F6-4C25-4FAE-B99A-3200D0E2F52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8948586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51A41F-E0AF-4272-927F-DBF251DBC3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7430926-B6C6-4178-86AF-23F7C2D9DC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5AA2C21-D33F-4352-9954-33FF8A9B2088}"/>
              </a:ext>
            </a:extLst>
          </p:cNvPr>
          <p:cNvSpPr>
            <a:spLocks noGrp="1"/>
          </p:cNvSpPr>
          <p:nvPr>
            <p:ph type="dt" sz="half" idx="10"/>
          </p:nvPr>
        </p:nvSpPr>
        <p:spPr/>
        <p:txBody>
          <a:bodyPr/>
          <a:lstStyle/>
          <a:p>
            <a:pPr>
              <a:defRPr/>
            </a:pPr>
            <a:fld id="{21168A59-437A-4F32-A9AF-F62C63BA5B15}" type="datetimeFigureOut">
              <a:rPr lang="en-US" smtClean="0">
                <a:solidFill>
                  <a:prstClr val="black">
                    <a:tint val="75000"/>
                  </a:prstClr>
                </a:solidFill>
              </a:rPr>
              <a:pPr>
                <a:defRPr/>
              </a:pPr>
              <a:t>8/27/2023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5F90164-2475-4994-B858-D403A1F6B85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DAEAD22-CB80-46F8-90A7-41BC2E3AA39C}"/>
              </a:ext>
            </a:extLst>
          </p:cNvPr>
          <p:cNvSpPr>
            <a:spLocks noGrp="1"/>
          </p:cNvSpPr>
          <p:nvPr>
            <p:ph type="sldNum" sz="quarter" idx="12"/>
          </p:nvPr>
        </p:nvSpPr>
        <p:spPr/>
        <p:txBody>
          <a:bodyPr/>
          <a:lstStyle/>
          <a:p>
            <a:pPr>
              <a:defRPr/>
            </a:pPr>
            <a:fld id="{DBD0B9F6-4C25-4FAE-B99A-3200D0E2F52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8988226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2422B0-B353-42F2-87FB-808FFA6F62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2927D7F-0E5C-4F9F-952B-D3E37F9515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C172B36-C1FC-4A5A-B723-B34430BBFF13}"/>
              </a:ext>
            </a:extLst>
          </p:cNvPr>
          <p:cNvSpPr>
            <a:spLocks noGrp="1"/>
          </p:cNvSpPr>
          <p:nvPr>
            <p:ph type="dt" sz="half" idx="10"/>
          </p:nvPr>
        </p:nvSpPr>
        <p:spPr/>
        <p:txBody>
          <a:bodyPr/>
          <a:lstStyle/>
          <a:p>
            <a:pPr>
              <a:defRPr/>
            </a:pPr>
            <a:fld id="{21168A59-437A-4F32-A9AF-F62C63BA5B15}" type="datetimeFigureOut">
              <a:rPr lang="en-US" smtClean="0">
                <a:solidFill>
                  <a:prstClr val="black">
                    <a:tint val="75000"/>
                  </a:prstClr>
                </a:solidFill>
              </a:rPr>
              <a:pPr>
                <a:defRPr/>
              </a:pPr>
              <a:t>8/27/2023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7CCE289-5774-4A15-AD07-E8D347F30EDF}"/>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BE41436-D9C2-4D7E-9F15-07DA445C730B}"/>
              </a:ext>
            </a:extLst>
          </p:cNvPr>
          <p:cNvSpPr>
            <a:spLocks noGrp="1"/>
          </p:cNvSpPr>
          <p:nvPr>
            <p:ph type="sldNum" sz="quarter" idx="12"/>
          </p:nvPr>
        </p:nvSpPr>
        <p:spPr/>
        <p:txBody>
          <a:bodyPr/>
          <a:lstStyle/>
          <a:p>
            <a:pPr>
              <a:defRPr/>
            </a:pPr>
            <a:fld id="{DBD0B9F6-4C25-4FAE-B99A-3200D0E2F52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919808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B17FCA-3CB4-40DB-A481-B0374A4BF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3A7B7D-55C7-414A-8BBF-41C7B6845E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E0B1920-BD09-4F11-A065-73846332B8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59115B2-2610-4778-B157-D38E6D856CA5}"/>
              </a:ext>
            </a:extLst>
          </p:cNvPr>
          <p:cNvSpPr>
            <a:spLocks noGrp="1"/>
          </p:cNvSpPr>
          <p:nvPr>
            <p:ph type="dt" sz="half" idx="10"/>
          </p:nvPr>
        </p:nvSpPr>
        <p:spPr/>
        <p:txBody>
          <a:bodyPr/>
          <a:lstStyle/>
          <a:p>
            <a:pPr>
              <a:defRPr/>
            </a:pPr>
            <a:fld id="{21168A59-437A-4F32-A9AF-F62C63BA5B15}" type="datetimeFigureOut">
              <a:rPr lang="en-US" smtClean="0">
                <a:solidFill>
                  <a:prstClr val="black">
                    <a:tint val="75000"/>
                  </a:prstClr>
                </a:solidFill>
              </a:rPr>
              <a:pPr>
                <a:defRPr/>
              </a:pPr>
              <a:t>8/27/2023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E2133F4-E009-4C8A-AFCC-4E464E7A2CCA}"/>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FA10FF7-8958-4366-9060-A8C30392AE8F}"/>
              </a:ext>
            </a:extLst>
          </p:cNvPr>
          <p:cNvSpPr>
            <a:spLocks noGrp="1"/>
          </p:cNvSpPr>
          <p:nvPr>
            <p:ph type="sldNum" sz="quarter" idx="12"/>
          </p:nvPr>
        </p:nvSpPr>
        <p:spPr/>
        <p:txBody>
          <a:bodyPr/>
          <a:lstStyle/>
          <a:p>
            <a:pPr>
              <a:defRPr/>
            </a:pPr>
            <a:fld id="{DBD0B9F6-4C25-4FAE-B99A-3200D0E2F52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5935577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EFF4BC-AC90-4D21-83A2-7914C2CCF2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BA445C7-D36C-4D81-AA88-C46FFBB9E8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CFB7948-FDC5-46DA-A825-BC3A2E897A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C926BB9-16D3-4DAF-AD32-D4C37F5223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99D5DD0-EFDF-47FF-8252-6D64B5213A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970AEDF-555D-438D-9412-EB7F91D514FF}"/>
              </a:ext>
            </a:extLst>
          </p:cNvPr>
          <p:cNvSpPr>
            <a:spLocks noGrp="1"/>
          </p:cNvSpPr>
          <p:nvPr>
            <p:ph type="dt" sz="half" idx="10"/>
          </p:nvPr>
        </p:nvSpPr>
        <p:spPr/>
        <p:txBody>
          <a:bodyPr/>
          <a:lstStyle/>
          <a:p>
            <a:pPr>
              <a:defRPr/>
            </a:pPr>
            <a:fld id="{21168A59-437A-4F32-A9AF-F62C63BA5B15}" type="datetimeFigureOut">
              <a:rPr lang="en-US" smtClean="0">
                <a:solidFill>
                  <a:prstClr val="black">
                    <a:tint val="75000"/>
                  </a:prstClr>
                </a:solidFill>
              </a:rPr>
              <a:pPr>
                <a:defRPr/>
              </a:pPr>
              <a:t>8/27/2023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4A83A46D-3419-48B6-A307-8ED34F62FF91}"/>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F8F3DA68-2F4F-4015-A1D0-BC796E4A9393}"/>
              </a:ext>
            </a:extLst>
          </p:cNvPr>
          <p:cNvSpPr>
            <a:spLocks noGrp="1"/>
          </p:cNvSpPr>
          <p:nvPr>
            <p:ph type="sldNum" sz="quarter" idx="12"/>
          </p:nvPr>
        </p:nvSpPr>
        <p:spPr/>
        <p:txBody>
          <a:bodyPr/>
          <a:lstStyle/>
          <a:p>
            <a:pPr>
              <a:defRPr/>
            </a:pPr>
            <a:fld id="{DBD0B9F6-4C25-4FAE-B99A-3200D0E2F52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9405216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D48487-A686-4D63-959E-A14245880E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CBAB0ED-83B4-4AB4-B586-6172D52E6A2C}"/>
              </a:ext>
            </a:extLst>
          </p:cNvPr>
          <p:cNvSpPr>
            <a:spLocks noGrp="1"/>
          </p:cNvSpPr>
          <p:nvPr>
            <p:ph type="dt" sz="half" idx="10"/>
          </p:nvPr>
        </p:nvSpPr>
        <p:spPr/>
        <p:txBody>
          <a:bodyPr/>
          <a:lstStyle/>
          <a:p>
            <a:pPr>
              <a:defRPr/>
            </a:pPr>
            <a:fld id="{21168A59-437A-4F32-A9AF-F62C63BA5B15}" type="datetimeFigureOut">
              <a:rPr lang="en-US" smtClean="0">
                <a:solidFill>
                  <a:prstClr val="black">
                    <a:tint val="75000"/>
                  </a:prstClr>
                </a:solidFill>
              </a:rPr>
              <a:pPr>
                <a:defRPr/>
              </a:pPr>
              <a:t>8/27/2023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0262FFFD-8627-4B0E-B815-01E06F2C1903}"/>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5E7E9FBC-1AED-4047-BABC-0CA18CD503BD}"/>
              </a:ext>
            </a:extLst>
          </p:cNvPr>
          <p:cNvSpPr>
            <a:spLocks noGrp="1"/>
          </p:cNvSpPr>
          <p:nvPr>
            <p:ph type="sldNum" sz="quarter" idx="12"/>
          </p:nvPr>
        </p:nvSpPr>
        <p:spPr/>
        <p:txBody>
          <a:bodyPr/>
          <a:lstStyle/>
          <a:p>
            <a:pPr>
              <a:defRPr/>
            </a:pPr>
            <a:fld id="{DBD0B9F6-4C25-4FAE-B99A-3200D0E2F52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522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CA5ADB4-A2AE-42B2-B5A4-7D4739BB5512}"/>
              </a:ext>
            </a:extLst>
          </p:cNvPr>
          <p:cNvSpPr>
            <a:spLocks noGrp="1"/>
          </p:cNvSpPr>
          <p:nvPr>
            <p:ph type="dt" sz="half" idx="10"/>
          </p:nvPr>
        </p:nvSpPr>
        <p:spPr/>
        <p:txBody>
          <a:bodyPr/>
          <a:lstStyle/>
          <a:p>
            <a:pPr>
              <a:defRPr/>
            </a:pPr>
            <a:fld id="{21168A59-437A-4F32-A9AF-F62C63BA5B15}" type="datetimeFigureOut">
              <a:rPr lang="en-US" smtClean="0">
                <a:solidFill>
                  <a:prstClr val="black">
                    <a:tint val="75000"/>
                  </a:prstClr>
                </a:solidFill>
              </a:rPr>
              <a:pPr>
                <a:defRPr/>
              </a:pPr>
              <a:t>8/27/2023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61A49B18-F074-435D-9F42-A52CD6ED33F5}"/>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DD3677E9-E7D9-4A0C-9A8C-5BA9F6AD35AD}"/>
              </a:ext>
            </a:extLst>
          </p:cNvPr>
          <p:cNvSpPr>
            <a:spLocks noGrp="1"/>
          </p:cNvSpPr>
          <p:nvPr>
            <p:ph type="sldNum" sz="quarter" idx="12"/>
          </p:nvPr>
        </p:nvSpPr>
        <p:spPr/>
        <p:txBody>
          <a:bodyPr/>
          <a:lstStyle/>
          <a:p>
            <a:pPr>
              <a:defRPr/>
            </a:pPr>
            <a:fld id="{DBD0B9F6-4C25-4FAE-B99A-3200D0E2F52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70320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674296-7BD2-4DDF-BB40-28641525DD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52456B4-F039-4989-8C24-5F21DFBB6E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0CDDBD8-A4C8-41DC-A4D3-20DA2DC272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A28999D-A0E9-44D9-8A7C-8F410B535110}"/>
              </a:ext>
            </a:extLst>
          </p:cNvPr>
          <p:cNvSpPr>
            <a:spLocks noGrp="1"/>
          </p:cNvSpPr>
          <p:nvPr>
            <p:ph type="dt" sz="half" idx="10"/>
          </p:nvPr>
        </p:nvSpPr>
        <p:spPr/>
        <p:txBody>
          <a:bodyPr/>
          <a:lstStyle/>
          <a:p>
            <a:pPr>
              <a:defRPr/>
            </a:pPr>
            <a:fld id="{21168A59-437A-4F32-A9AF-F62C63BA5B15}" type="datetimeFigureOut">
              <a:rPr lang="en-US" smtClean="0">
                <a:solidFill>
                  <a:prstClr val="black">
                    <a:tint val="75000"/>
                  </a:prstClr>
                </a:solidFill>
              </a:rPr>
              <a:pPr>
                <a:defRPr/>
              </a:pPr>
              <a:t>8/27/2023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9CAE8C55-64DE-403E-91A8-6852D0133D85}"/>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08D2179-27FD-4570-A489-BF3F05D0BD3C}"/>
              </a:ext>
            </a:extLst>
          </p:cNvPr>
          <p:cNvSpPr>
            <a:spLocks noGrp="1"/>
          </p:cNvSpPr>
          <p:nvPr>
            <p:ph type="sldNum" sz="quarter" idx="12"/>
          </p:nvPr>
        </p:nvSpPr>
        <p:spPr/>
        <p:txBody>
          <a:bodyPr/>
          <a:lstStyle/>
          <a:p>
            <a:pPr>
              <a:defRPr/>
            </a:pPr>
            <a:fld id="{DBD0B9F6-4C25-4FAE-B99A-3200D0E2F52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2985265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E7F8AC-4BE4-4B44-94BE-03C28499B7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EC31FAA-9FBC-424C-AD4F-7A63892611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7B299C-8EBA-403D-A743-F1B5B78CE6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2D2FF52-AD2A-47AD-8E4E-61D299D6810A}"/>
              </a:ext>
            </a:extLst>
          </p:cNvPr>
          <p:cNvSpPr>
            <a:spLocks noGrp="1"/>
          </p:cNvSpPr>
          <p:nvPr>
            <p:ph type="dt" sz="half" idx="10"/>
          </p:nvPr>
        </p:nvSpPr>
        <p:spPr/>
        <p:txBody>
          <a:bodyPr/>
          <a:lstStyle/>
          <a:p>
            <a:pPr>
              <a:defRPr/>
            </a:pPr>
            <a:fld id="{21168A59-437A-4F32-A9AF-F62C63BA5B15}" type="datetimeFigureOut">
              <a:rPr lang="en-US" smtClean="0">
                <a:solidFill>
                  <a:prstClr val="black">
                    <a:tint val="75000"/>
                  </a:prstClr>
                </a:solidFill>
              </a:rPr>
              <a:pPr>
                <a:defRPr/>
              </a:pPr>
              <a:t>8/27/2023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C165774-286C-4A26-9D14-30EB1E8678A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3F73045-596D-4938-82C7-E57231492599}"/>
              </a:ext>
            </a:extLst>
          </p:cNvPr>
          <p:cNvSpPr>
            <a:spLocks noGrp="1"/>
          </p:cNvSpPr>
          <p:nvPr>
            <p:ph type="sldNum" sz="quarter" idx="12"/>
          </p:nvPr>
        </p:nvSpPr>
        <p:spPr/>
        <p:txBody>
          <a:bodyPr/>
          <a:lstStyle/>
          <a:p>
            <a:pPr>
              <a:defRPr/>
            </a:pPr>
            <a:fld id="{DBD0B9F6-4C25-4FAE-B99A-3200D0E2F52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8729577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C7CEFE-8C7F-4C2B-86DD-7490782684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69C4061-CDDD-4913-8B3E-58B1774C78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A5E820-7BD2-488D-925F-B13FBC0C6853}"/>
              </a:ext>
            </a:extLst>
          </p:cNvPr>
          <p:cNvSpPr>
            <a:spLocks noGrp="1"/>
          </p:cNvSpPr>
          <p:nvPr>
            <p:ph type="dt" sz="half" idx="10"/>
          </p:nvPr>
        </p:nvSpPr>
        <p:spPr/>
        <p:txBody>
          <a:bodyPr/>
          <a:lstStyle/>
          <a:p>
            <a:pPr>
              <a:defRPr/>
            </a:pPr>
            <a:fld id="{21168A59-437A-4F32-A9AF-F62C63BA5B15}" type="datetimeFigureOut">
              <a:rPr lang="en-US" smtClean="0">
                <a:solidFill>
                  <a:prstClr val="black">
                    <a:tint val="75000"/>
                  </a:prstClr>
                </a:solidFill>
              </a:rPr>
              <a:pPr>
                <a:defRPr/>
              </a:pPr>
              <a:t>8/27/2023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935092D-FA59-4D33-9304-DB1C6920CE69}"/>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F448BFD-783E-45E1-B6DB-934989BEFF0C}"/>
              </a:ext>
            </a:extLst>
          </p:cNvPr>
          <p:cNvSpPr>
            <a:spLocks noGrp="1"/>
          </p:cNvSpPr>
          <p:nvPr>
            <p:ph type="sldNum" sz="quarter" idx="12"/>
          </p:nvPr>
        </p:nvSpPr>
        <p:spPr/>
        <p:txBody>
          <a:bodyPr/>
          <a:lstStyle/>
          <a:p>
            <a:pPr>
              <a:defRPr/>
            </a:pPr>
            <a:fld id="{DBD0B9F6-4C25-4FAE-B99A-3200D0E2F52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04874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B1C4F52-46B1-4164-87A4-2107285915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55C19AE-B348-4893-9D39-2A8C3ED1B6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363582D-3B90-4EE6-8868-36B22C255389}"/>
              </a:ext>
            </a:extLst>
          </p:cNvPr>
          <p:cNvSpPr>
            <a:spLocks noGrp="1"/>
          </p:cNvSpPr>
          <p:nvPr>
            <p:ph type="dt" sz="half" idx="10"/>
          </p:nvPr>
        </p:nvSpPr>
        <p:spPr/>
        <p:txBody>
          <a:bodyPr/>
          <a:lstStyle/>
          <a:p>
            <a:fld id="{180AA65F-D10F-4766-A066-97F25AB7B9B5}" type="datetimeFigureOut">
              <a:rPr lang="en-US" smtClean="0"/>
              <a:t>8/27/2023</a:t>
            </a:fld>
            <a:endParaRPr lang="en-US"/>
          </a:p>
        </p:txBody>
      </p:sp>
      <p:sp>
        <p:nvSpPr>
          <p:cNvPr id="5" name="Footer Placeholder 4">
            <a:extLst>
              <a:ext uri="{FF2B5EF4-FFF2-40B4-BE49-F238E27FC236}">
                <a16:creationId xmlns="" xmlns:a16="http://schemas.microsoft.com/office/drawing/2014/main" id="{AEE3F0D2-AC2A-436F-975A-DBA901B94E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1871420-44FA-45E2-97D6-FAF6BCA448BE}"/>
              </a:ext>
            </a:extLst>
          </p:cNvPr>
          <p:cNvSpPr>
            <a:spLocks noGrp="1"/>
          </p:cNvSpPr>
          <p:nvPr>
            <p:ph type="sldNum" sz="quarter" idx="12"/>
          </p:nvPr>
        </p:nvSpPr>
        <p:spPr/>
        <p:txBody>
          <a:bodyPr/>
          <a:lstStyle/>
          <a:p>
            <a:fld id="{635D2717-7BBF-40C3-822D-EFF33B4B55D5}" type="slidenum">
              <a:rPr lang="en-US" smtClean="0"/>
              <a:t>‹#›</a:t>
            </a:fld>
            <a:endParaRPr lang="en-US"/>
          </a:p>
        </p:txBody>
      </p:sp>
    </p:spTree>
    <p:extLst>
      <p:ext uri="{BB962C8B-B14F-4D97-AF65-F5344CB8AC3E}">
        <p14:creationId xmlns:p14="http://schemas.microsoft.com/office/powerpoint/2010/main" val="28675242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C88DAD7-486E-4146-909C-3EC2C1F6A2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8C0333F-C3D8-42A9-A940-7CEDFCE60A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7EAE09D-2088-4A95-9B5D-A4A4E326F93E}"/>
              </a:ext>
            </a:extLst>
          </p:cNvPr>
          <p:cNvSpPr>
            <a:spLocks noGrp="1"/>
          </p:cNvSpPr>
          <p:nvPr>
            <p:ph type="dt" sz="half" idx="10"/>
          </p:nvPr>
        </p:nvSpPr>
        <p:spPr/>
        <p:txBody>
          <a:bodyPr/>
          <a:lstStyle/>
          <a:p>
            <a:pPr>
              <a:defRPr/>
            </a:pPr>
            <a:fld id="{21168A59-437A-4F32-A9AF-F62C63BA5B15}" type="datetimeFigureOut">
              <a:rPr lang="en-US" smtClean="0">
                <a:solidFill>
                  <a:prstClr val="black">
                    <a:tint val="75000"/>
                  </a:prstClr>
                </a:solidFill>
              </a:rPr>
              <a:pPr>
                <a:defRPr/>
              </a:pPr>
              <a:t>8/27/2023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3FD1302-880A-47E0-9662-D9939D308364}"/>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BA2C5BB-EC52-44F8-B8DD-88374178FEAA}"/>
              </a:ext>
            </a:extLst>
          </p:cNvPr>
          <p:cNvSpPr>
            <a:spLocks noGrp="1"/>
          </p:cNvSpPr>
          <p:nvPr>
            <p:ph type="sldNum" sz="quarter" idx="12"/>
          </p:nvPr>
        </p:nvSpPr>
        <p:spPr/>
        <p:txBody>
          <a:bodyPr/>
          <a:lstStyle/>
          <a:p>
            <a:pPr>
              <a:defRPr/>
            </a:pPr>
            <a:fld id="{DBD0B9F6-4C25-4FAE-B99A-3200D0E2F52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2219910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94876110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32177684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407478678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414047342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96253389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70064036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93066423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06575930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
        <p:nvSpPr>
          <p:cNvPr id="5" name="Date Placeholder 4"/>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Tree>
    <p:extLst>
      <p:ext uri="{BB962C8B-B14F-4D97-AF65-F5344CB8AC3E}">
        <p14:creationId xmlns:p14="http://schemas.microsoft.com/office/powerpoint/2010/main" val="452194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5345204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46458463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258309593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0759864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130554386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97403380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05457381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80317994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8287686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03512522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925247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417980318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41631988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408878517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61986826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69909407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49020896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
        <p:nvSpPr>
          <p:cNvPr id="5" name="Date Placeholder 4"/>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Tree>
    <p:extLst>
      <p:ext uri="{BB962C8B-B14F-4D97-AF65-F5344CB8AC3E}">
        <p14:creationId xmlns:p14="http://schemas.microsoft.com/office/powerpoint/2010/main" val="321480119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58422510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163205357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49661177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41552647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00437403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14907214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28906797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42363750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89736772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53290980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412637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82714147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422656544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18829752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9568383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60229090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87124500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
        <p:nvSpPr>
          <p:cNvPr id="5" name="Date Placeholder 4"/>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Tree>
    <p:extLst>
      <p:ext uri="{BB962C8B-B14F-4D97-AF65-F5344CB8AC3E}">
        <p14:creationId xmlns:p14="http://schemas.microsoft.com/office/powerpoint/2010/main" val="134056070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69621333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62581273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41850257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51915206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53823534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22887302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1654142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9848758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14296754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76439300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49202120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85814455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04631502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407177206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76000820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76659717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
        <p:nvSpPr>
          <p:cNvPr id="5" name="Date Placeholder 4"/>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Tree>
    <p:extLst>
      <p:ext uri="{BB962C8B-B14F-4D97-AF65-F5344CB8AC3E}">
        <p14:creationId xmlns:p14="http://schemas.microsoft.com/office/powerpoint/2010/main" val="240626291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01891455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1138684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55051986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5897588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173575403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422369023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90585243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415576778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40182133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46314647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411417544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61809132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142244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4921705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58455068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24334911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419363389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
        <p:nvSpPr>
          <p:cNvPr id="5" name="Date Placeholder 4"/>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Tree>
    <p:extLst>
      <p:ext uri="{BB962C8B-B14F-4D97-AF65-F5344CB8AC3E}">
        <p14:creationId xmlns:p14="http://schemas.microsoft.com/office/powerpoint/2010/main" val="42865081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32216839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75192887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95175017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344589352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96650157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38208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F72658C-6F42-4A05-827F-40201B58F0C1}" type="datetimeFigureOut">
              <a:rPr lang="en-US" smtClean="0"/>
              <a:t>8/27/2023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082EF-B7BE-452A-8B33-B1AAA60ED3B0}" type="slidenum">
              <a:rPr lang="en-US" smtClean="0"/>
              <a:t>‹#›</a:t>
            </a:fld>
            <a:endParaRPr lang="en-US"/>
          </a:p>
        </p:txBody>
      </p:sp>
    </p:spTree>
    <p:extLst>
      <p:ext uri="{BB962C8B-B14F-4D97-AF65-F5344CB8AC3E}">
        <p14:creationId xmlns:p14="http://schemas.microsoft.com/office/powerpoint/2010/main" val="9360478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65865716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4457908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
        <p:nvSpPr>
          <p:cNvPr id="5" name="Date Placeholder 4"/>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Tree>
    <p:extLst>
      <p:ext uri="{BB962C8B-B14F-4D97-AF65-F5344CB8AC3E}">
        <p14:creationId xmlns:p14="http://schemas.microsoft.com/office/powerpoint/2010/main" val="4148312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9307262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23792398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2709184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32500841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8647647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6514720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4952334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 xmlns:a16="http://schemas.microsoft.com/office/drawing/2014/main" id="{83D2B5B4-A6B7-491F-9C17-4098256873E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27-08-2023</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21034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2658C-6F42-4A05-827F-40201B58F0C1}" type="datetimeFigureOut">
              <a:rPr lang="en-US" smtClean="0"/>
              <a:t>8/27/2023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D082EF-B7BE-452A-8B33-B1AAA60ED3B0}" type="slidenum">
              <a:rPr lang="en-US" smtClean="0"/>
              <a:t>‹#›</a:t>
            </a:fld>
            <a:endParaRPr lang="en-US"/>
          </a:p>
        </p:txBody>
      </p:sp>
    </p:spTree>
    <p:extLst>
      <p:ext uri="{BB962C8B-B14F-4D97-AF65-F5344CB8AC3E}">
        <p14:creationId xmlns:p14="http://schemas.microsoft.com/office/powerpoint/2010/main" val="42848939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08547F56-1BF2-4351-9DD0-C8CF17B92A7B}"/>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27-08-2023</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32191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F2EA413-7CC5-445D-8144-A19C7A304D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27-08-2023</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5148917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 xmlns:a16="http://schemas.microsoft.com/office/drawing/2014/main" id="{762D5667-92E2-4532-B09B-D07C3AD8916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27-08-2023</a:t>
            </a:fld>
            <a:endParaRPr lang="en-IN">
              <a:solidFill>
                <a:prstClr val="black">
                  <a:tint val="75000"/>
                </a:prstClr>
              </a:solidFill>
            </a:endParaRPr>
          </a:p>
        </p:txBody>
      </p:sp>
      <p:sp>
        <p:nvSpPr>
          <p:cNvPr id="6" name="Footer Placeholder 5">
            <a:extLst>
              <a:ext uri="{FF2B5EF4-FFF2-40B4-BE49-F238E27FC236}">
                <a16:creationId xmlns=""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90262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 xmlns:a16="http://schemas.microsoft.com/office/drawing/2014/main" id="{9587244B-D31C-4F0D-B07A-6301694D338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27-08-2023</a:t>
            </a:fld>
            <a:endParaRPr lang="en-IN">
              <a:solidFill>
                <a:prstClr val="black">
                  <a:tint val="75000"/>
                </a:prstClr>
              </a:solidFill>
            </a:endParaRPr>
          </a:p>
        </p:txBody>
      </p:sp>
      <p:sp>
        <p:nvSpPr>
          <p:cNvPr id="8" name="Footer Placeholder 7">
            <a:extLst>
              <a:ext uri="{FF2B5EF4-FFF2-40B4-BE49-F238E27FC236}">
                <a16:creationId xmlns=""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121015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 xmlns:a16="http://schemas.microsoft.com/office/drawing/2014/main" id="{406BFD8E-4294-433E-A520-109F237AFDA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27-08-2023</a:t>
            </a:fld>
            <a:endParaRPr lang="en-IN">
              <a:solidFill>
                <a:prstClr val="black">
                  <a:tint val="75000"/>
                </a:prstClr>
              </a:solidFill>
            </a:endParaRPr>
          </a:p>
        </p:txBody>
      </p:sp>
      <p:sp>
        <p:nvSpPr>
          <p:cNvPr id="4" name="Footer Placeholder 3">
            <a:extLst>
              <a:ext uri="{FF2B5EF4-FFF2-40B4-BE49-F238E27FC236}">
                <a16:creationId xmlns=""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3649246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1C5B6E3-59A3-4032-BDDD-5C297964C30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27-08-2023</a:t>
            </a:fld>
            <a:endParaRPr lang="en-IN">
              <a:solidFill>
                <a:prstClr val="black">
                  <a:tint val="75000"/>
                </a:prstClr>
              </a:solidFill>
            </a:endParaRPr>
          </a:p>
        </p:txBody>
      </p:sp>
      <p:sp>
        <p:nvSpPr>
          <p:cNvPr id="3" name="Footer Placeholder 2">
            <a:extLst>
              <a:ext uri="{FF2B5EF4-FFF2-40B4-BE49-F238E27FC236}">
                <a16:creationId xmlns=""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7349682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A9DB678E-6C86-4A27-8DD8-3401730B44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27-08-2023</a:t>
            </a:fld>
            <a:endParaRPr lang="en-IN">
              <a:solidFill>
                <a:prstClr val="black">
                  <a:tint val="75000"/>
                </a:prstClr>
              </a:solidFill>
            </a:endParaRPr>
          </a:p>
        </p:txBody>
      </p:sp>
      <p:sp>
        <p:nvSpPr>
          <p:cNvPr id="6" name="Footer Placeholder 5">
            <a:extLst>
              <a:ext uri="{FF2B5EF4-FFF2-40B4-BE49-F238E27FC236}">
                <a16:creationId xmlns=""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2010962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F9C95088-2B68-48F3-AD2E-C00B097A303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27-08-2023</a:t>
            </a:fld>
            <a:endParaRPr lang="en-IN">
              <a:solidFill>
                <a:prstClr val="black">
                  <a:tint val="75000"/>
                </a:prstClr>
              </a:solidFill>
            </a:endParaRPr>
          </a:p>
        </p:txBody>
      </p:sp>
      <p:sp>
        <p:nvSpPr>
          <p:cNvPr id="6" name="Footer Placeholder 5">
            <a:extLst>
              <a:ext uri="{FF2B5EF4-FFF2-40B4-BE49-F238E27FC236}">
                <a16:creationId xmlns=""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2157035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69DBCB89-E751-4C8E-AD0B-98FDD05F90D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27-08-2023</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9804526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936524CE-914B-41B7-AEC2-AC61B6B85433}"/>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27-08-2023</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857903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2658C-6F42-4A05-827F-40201B58F0C1}" type="datetimeFigureOut">
              <a:rPr lang="en-US" smtClean="0"/>
              <a:t>8/27/2023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D082EF-B7BE-452A-8B33-B1AAA60ED3B0}" type="slidenum">
              <a:rPr lang="en-US" smtClean="0"/>
              <a:t>‹#›</a:t>
            </a:fld>
            <a:endParaRPr lang="en-US"/>
          </a:p>
        </p:txBody>
      </p:sp>
    </p:spTree>
    <p:extLst>
      <p:ext uri="{BB962C8B-B14F-4D97-AF65-F5344CB8AC3E}">
        <p14:creationId xmlns:p14="http://schemas.microsoft.com/office/powerpoint/2010/main" val="37392794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664343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1047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588389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402877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8/27/2023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10245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8/27/2023</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250804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8/27/2023</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788834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8/27/2023</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49796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8/27/2023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5180253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8/27/2023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980543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2658C-6F42-4A05-827F-40201B58F0C1}" type="datetimeFigureOut">
              <a:rPr lang="en-US" smtClean="0"/>
              <a:t>8/27/2023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D082EF-B7BE-452A-8B33-B1AAA60ED3B0}" type="slidenum">
              <a:rPr lang="en-US" smtClean="0"/>
              <a:t>‹#›</a:t>
            </a:fld>
            <a:endParaRPr lang="en-US"/>
          </a:p>
        </p:txBody>
      </p:sp>
    </p:spTree>
    <p:extLst>
      <p:ext uri="{BB962C8B-B14F-4D97-AF65-F5344CB8AC3E}">
        <p14:creationId xmlns:p14="http://schemas.microsoft.com/office/powerpoint/2010/main" val="33869030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56708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497338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769288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8755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6631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3467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4648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97412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03153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327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2658C-6F42-4A05-827F-40201B58F0C1}" type="datetimeFigureOut">
              <a:rPr lang="en-US" smtClean="0"/>
              <a:t>8/27/2023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D082EF-B7BE-452A-8B33-B1AAA60ED3B0}" type="slidenum">
              <a:rPr lang="en-US" smtClean="0"/>
              <a:t>‹#›</a:t>
            </a:fld>
            <a:endParaRPr lang="en-US"/>
          </a:p>
        </p:txBody>
      </p:sp>
    </p:spTree>
    <p:extLst>
      <p:ext uri="{BB962C8B-B14F-4D97-AF65-F5344CB8AC3E}">
        <p14:creationId xmlns:p14="http://schemas.microsoft.com/office/powerpoint/2010/main" val="1676761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77158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01400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8369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08864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2991011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155372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7052007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980404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8524843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46499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72658C-6F42-4A05-827F-40201B58F0C1}" type="datetimeFigureOut">
              <a:rPr lang="en-US" smtClean="0"/>
              <a:t>8/27/2023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D082EF-B7BE-452A-8B33-B1AAA60ED3B0}" type="slidenum">
              <a:rPr lang="en-US" smtClean="0"/>
              <a:t>‹#›</a:t>
            </a:fld>
            <a:endParaRPr lang="en-US"/>
          </a:p>
        </p:txBody>
      </p:sp>
    </p:spTree>
    <p:extLst>
      <p:ext uri="{BB962C8B-B14F-4D97-AF65-F5344CB8AC3E}">
        <p14:creationId xmlns:p14="http://schemas.microsoft.com/office/powerpoint/2010/main" val="27410442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274345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8001689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2136129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484190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842926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14167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16350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48742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84308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930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72658C-6F42-4A05-827F-40201B58F0C1}" type="datetimeFigureOut">
              <a:rPr lang="en-US" smtClean="0"/>
              <a:t>8/27/2023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D082EF-B7BE-452A-8B33-B1AAA60ED3B0}" type="slidenum">
              <a:rPr lang="en-US" smtClean="0"/>
              <a:t>‹#›</a:t>
            </a:fld>
            <a:endParaRPr lang="en-US"/>
          </a:p>
        </p:txBody>
      </p:sp>
    </p:spTree>
    <p:extLst>
      <p:ext uri="{BB962C8B-B14F-4D97-AF65-F5344CB8AC3E}">
        <p14:creationId xmlns:p14="http://schemas.microsoft.com/office/powerpoint/2010/main" val="27768329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95609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1323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19896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4247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91709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995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272825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121196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786314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67067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2.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4.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theme" Target="../theme/theme15.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theme" Target="../theme/theme16.xml"/><Relationship Id="rId2" Type="http://schemas.openxmlformats.org/officeDocument/2006/relationships/slideLayout" Target="../slideLayouts/slideLayout179.xml"/><Relationship Id="rId16" Type="http://schemas.openxmlformats.org/officeDocument/2006/relationships/slideLayout" Target="../slideLayouts/slideLayout193.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slideLayout" Target="../slideLayouts/slideLayout19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theme" Target="../theme/theme17.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18.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17" Type="http://schemas.openxmlformats.org/officeDocument/2006/relationships/theme" Target="../theme/theme19.xml"/><Relationship Id="rId2" Type="http://schemas.openxmlformats.org/officeDocument/2006/relationships/slideLayout" Target="../slideLayouts/slideLayout222.xml"/><Relationship Id="rId16" Type="http://schemas.openxmlformats.org/officeDocument/2006/relationships/slideLayout" Target="../slideLayouts/slideLayout236.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slideLayout" Target="../slideLayouts/slideLayout23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slideLayout" Target="../slideLayouts/slideLayout2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17" Type="http://schemas.openxmlformats.org/officeDocument/2006/relationships/theme" Target="../theme/theme20.xml"/><Relationship Id="rId2" Type="http://schemas.openxmlformats.org/officeDocument/2006/relationships/slideLayout" Target="../slideLayouts/slideLayout238.xml"/><Relationship Id="rId16" Type="http://schemas.openxmlformats.org/officeDocument/2006/relationships/slideLayout" Target="../slideLayouts/slideLayout252.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slideLayout" Target="../slideLayouts/slideLayout25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slideLayout" Target="../slideLayouts/slideLayout265.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17" Type="http://schemas.openxmlformats.org/officeDocument/2006/relationships/theme" Target="../theme/theme21.xml"/><Relationship Id="rId2" Type="http://schemas.openxmlformats.org/officeDocument/2006/relationships/slideLayout" Target="../slideLayouts/slideLayout254.xml"/><Relationship Id="rId16" Type="http://schemas.openxmlformats.org/officeDocument/2006/relationships/slideLayout" Target="../slideLayouts/slideLayout268.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5" Type="http://schemas.openxmlformats.org/officeDocument/2006/relationships/slideLayout" Target="../slideLayouts/slideLayout26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slideLayout" Target="../slideLayouts/slideLayout26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slideLayout" Target="../slideLayouts/slideLayout281.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17" Type="http://schemas.openxmlformats.org/officeDocument/2006/relationships/theme" Target="../theme/theme22.xml"/><Relationship Id="rId2" Type="http://schemas.openxmlformats.org/officeDocument/2006/relationships/slideLayout" Target="../slideLayouts/slideLayout270.xml"/><Relationship Id="rId16" Type="http://schemas.openxmlformats.org/officeDocument/2006/relationships/slideLayout" Target="../slideLayouts/slideLayout284.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5" Type="http://schemas.openxmlformats.org/officeDocument/2006/relationships/slideLayout" Target="../slideLayouts/slideLayout28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slideLayout" Target="../slideLayouts/slideLayout28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slideLayout" Target="../slideLayouts/slideLayout297.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17" Type="http://schemas.openxmlformats.org/officeDocument/2006/relationships/theme" Target="../theme/theme23.xml"/><Relationship Id="rId2" Type="http://schemas.openxmlformats.org/officeDocument/2006/relationships/slideLayout" Target="../slideLayouts/slideLayout286.xml"/><Relationship Id="rId16" Type="http://schemas.openxmlformats.org/officeDocument/2006/relationships/slideLayout" Target="../slideLayouts/slideLayout300.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5" Type="http://schemas.openxmlformats.org/officeDocument/2006/relationships/slideLayout" Target="../slideLayouts/slideLayout29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slideLayout" Target="../slideLayouts/slideLayout29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2658C-6F42-4A05-827F-40201B58F0C1}" type="datetimeFigureOut">
              <a:rPr lang="en-US" smtClean="0"/>
              <a:t>8/27/2023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082EF-B7BE-452A-8B33-B1AAA60ED3B0}" type="slidenum">
              <a:rPr lang="en-US" smtClean="0"/>
              <a:t>‹#›</a:t>
            </a:fld>
            <a:endParaRPr lang="en-US"/>
          </a:p>
        </p:txBody>
      </p:sp>
    </p:spTree>
    <p:extLst>
      <p:ext uri="{BB962C8B-B14F-4D97-AF65-F5344CB8AC3E}">
        <p14:creationId xmlns:p14="http://schemas.microsoft.com/office/powerpoint/2010/main" val="2680615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5909392"/>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31918836"/>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56417070"/>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32053954"/>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71955658"/>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43732869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349984044"/>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971620414"/>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745AA64-0D70-48B1-B93B-56DC226E58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06781AD-6A85-4D94-A8FF-D63E6D9F45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F78AFBE-E6E6-459F-9191-F76B0390A0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1168A59-437A-4F32-A9AF-F62C63BA5B15}" type="datetimeFigureOut">
              <a:rPr lang="en-US" smtClean="0">
                <a:solidFill>
                  <a:prstClr val="black">
                    <a:tint val="75000"/>
                  </a:prstClr>
                </a:solidFill>
              </a:rPr>
              <a:pPr>
                <a:defRPr/>
              </a:pPr>
              <a:t>8/27/2023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1BA2C04-FB1D-4579-A4FC-FF8FF5B628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517ED43-6AFA-40AA-B380-BF70C9A46F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BD0B9F6-4C25-4FAE-B99A-3200D0E2F52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69333106"/>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019136849"/>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 id="214748391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12FA7F2-8D59-4CD7-8ACD-D092EEDD4D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5413137-F654-4728-9680-CFE71E6D6E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B2857C5-0D82-4C42-8B45-25F7EB6071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0AA65F-D10F-4766-A066-97F25AB7B9B5}" type="datetimeFigureOut">
              <a:rPr lang="en-US" smtClean="0"/>
              <a:t>8/27/2023</a:t>
            </a:fld>
            <a:endParaRPr lang="en-US"/>
          </a:p>
        </p:txBody>
      </p:sp>
      <p:sp>
        <p:nvSpPr>
          <p:cNvPr id="5" name="Footer Placeholder 4">
            <a:extLst>
              <a:ext uri="{FF2B5EF4-FFF2-40B4-BE49-F238E27FC236}">
                <a16:creationId xmlns="" xmlns:a16="http://schemas.microsoft.com/office/drawing/2014/main" id="{A5409DCF-247C-48F3-8D3E-B88EB3F2AC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B3925DE2-B038-4074-BA0B-09B226C90B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5D2717-7BBF-40C3-822D-EFF33B4B55D5}" type="slidenum">
              <a:rPr lang="en-US" smtClean="0"/>
              <a:t>‹#›</a:t>
            </a:fld>
            <a:endParaRPr lang="en-US"/>
          </a:p>
        </p:txBody>
      </p:sp>
    </p:spTree>
    <p:extLst>
      <p:ext uri="{BB962C8B-B14F-4D97-AF65-F5344CB8AC3E}">
        <p14:creationId xmlns:p14="http://schemas.microsoft.com/office/powerpoint/2010/main" val="35544353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7121137"/>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521795829"/>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 id="2147483952" r:id="rId15"/>
    <p:sldLayoutId id="214748395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124649882"/>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 id="2147483969" r:id="rId15"/>
    <p:sldLayoutId id="214748397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812986490"/>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912F96B-3CF9-4CC1-A971-FE65B28906EF}"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3FBD31B-9DB2-4FEF-881A-6D2A893E7BDA}"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7258584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E5DB-37D1-401F-B3C9-412EB17FC619}" type="datetimeFigureOut">
              <a:rPr lang="en-IN" smtClean="0">
                <a:solidFill>
                  <a:prstClr val="black">
                    <a:tint val="75000"/>
                  </a:prstClr>
                </a:solidFill>
              </a:rPr>
              <a:pPr/>
              <a:t>27-08-2023</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90830407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0523499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95383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1817874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2658C-6F42-4A05-827F-40201B58F0C1}" type="datetimeFigureOut">
              <a:rPr lang="en-US" smtClean="0">
                <a:solidFill>
                  <a:prstClr val="black">
                    <a:tint val="75000"/>
                  </a:prstClr>
                </a:solidFill>
              </a:rPr>
              <a:pPr/>
              <a:t>8/27/2023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082EF-B7BE-452A-8B33-B1AAA60ED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62067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D06942-0AB9-4B89-84F6-977DEB744BE1}" type="datetimeFigureOut">
              <a:rPr lang="vi-VN" smtClean="0">
                <a:solidFill>
                  <a:prstClr val="black">
                    <a:tint val="75000"/>
                  </a:prstClr>
                </a:solidFill>
              </a:rPr>
              <a:pPr/>
              <a:t>27/08/2023</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45EC6D-219D-4426-962D-58DE11CAE77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4289205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6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6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2.xml"/><Relationship Id="rId5" Type="http://schemas.openxmlformats.org/officeDocument/2006/relationships/image" Target="../media/image23.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85.xml"/></Relationships>
</file>

<file path=ppt/slides/_rels/slide1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107.xml"/></Relationships>
</file>

<file path=ppt/slides/_rels/slide19.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10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5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audio" Target="../media/media3.mp3"/><Relationship Id="rId7" Type="http://schemas.openxmlformats.org/officeDocument/2006/relationships/image" Target="../media/image26.png"/><Relationship Id="rId2" Type="http://schemas.microsoft.com/office/2007/relationships/media" Target="../media/media3.mp3"/><Relationship Id="rId1" Type="http://schemas.openxmlformats.org/officeDocument/2006/relationships/tags" Target="../tags/tag1.xml"/><Relationship Id="rId6" Type="http://schemas.openxmlformats.org/officeDocument/2006/relationships/image" Target="../media/image25.jpeg"/><Relationship Id="rId5" Type="http://schemas.openxmlformats.org/officeDocument/2006/relationships/notesSlide" Target="../notesSlides/notesSlide5.xml"/><Relationship Id="rId4" Type="http://schemas.openxmlformats.org/officeDocument/2006/relationships/slideLayout" Target="../slideLayouts/slideLayout97.xml"/></Relationships>
</file>

<file path=ppt/slides/_rels/slide2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g"/><Relationship Id="rId1" Type="http://schemas.openxmlformats.org/officeDocument/2006/relationships/slideLayout" Target="../slideLayouts/slideLayout118.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9.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0.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0.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jpeg"/><Relationship Id="rId1" Type="http://schemas.openxmlformats.org/officeDocument/2006/relationships/slideLayout" Target="../slideLayouts/slideLayout135.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jpeg"/><Relationship Id="rId1" Type="http://schemas.openxmlformats.org/officeDocument/2006/relationships/slideLayout" Target="../slideLayouts/slideLayout146.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jpeg"/><Relationship Id="rId1" Type="http://schemas.openxmlformats.org/officeDocument/2006/relationships/slideLayout" Target="../slideLayouts/slideLayout146.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jpeg"/><Relationship Id="rId1" Type="http://schemas.openxmlformats.org/officeDocument/2006/relationships/slideLayout" Target="../slideLayouts/slideLayout146.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jpeg"/><Relationship Id="rId1" Type="http://schemas.openxmlformats.org/officeDocument/2006/relationships/slideLayout" Target="../slideLayouts/slideLayout146.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eg"/><Relationship Id="rId1" Type="http://schemas.openxmlformats.org/officeDocument/2006/relationships/slideLayout" Target="../slideLayouts/slideLayout157.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34.xml.rels><?xml version="1.0" encoding="UTF-8" standalone="yes"?>
<Relationships xmlns="http://schemas.openxmlformats.org/package/2006/relationships"><Relationship Id="rId2" Type="http://schemas.openxmlformats.org/officeDocument/2006/relationships/hyperlink" Target="https://youtu.be/sCQeIl8R0C8" TargetMode="External"/><Relationship Id="rId1" Type="http://schemas.openxmlformats.org/officeDocument/2006/relationships/slideLayout" Target="../slideLayouts/slideLayout179.xml"/></Relationships>
</file>

<file path=ppt/slides/_rels/slide3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16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37.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195.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 Target="slide9.xml"/><Relationship Id="rId1" Type="http://schemas.openxmlformats.org/officeDocument/2006/relationships/slideLayout" Target="../slideLayouts/slideLayout195.xml"/><Relationship Id="rId5" Type="http://schemas.openxmlformats.org/officeDocument/2006/relationships/image" Target="../media/image43.jpeg"/><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5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5.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g"/><Relationship Id="rId1" Type="http://schemas.openxmlformats.org/officeDocument/2006/relationships/slideLayout" Target="../slideLayouts/slideLayout50.xml"/><Relationship Id="rId5" Type="http://schemas.openxmlformats.org/officeDocument/2006/relationships/image" Target="../media/image8.pn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ext Box 6"/>
          <p:cNvSpPr txBox="1">
            <a:spLocks noChangeArrowheads="1"/>
          </p:cNvSpPr>
          <p:nvPr/>
        </p:nvSpPr>
        <p:spPr bwMode="auto">
          <a:xfrm>
            <a:off x="1645920" y="482600"/>
            <a:ext cx="90342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VNI-Times" pitchFamily="2" charset="0"/>
              </a:defRPr>
            </a:lvl1pPr>
            <a:lvl2pPr marL="742950" indent="-285750">
              <a:defRPr sz="2800">
                <a:solidFill>
                  <a:schemeClr val="tx1"/>
                </a:solidFill>
                <a:latin typeface="VNI-Times" pitchFamily="2" charset="0"/>
              </a:defRPr>
            </a:lvl2pPr>
            <a:lvl3pPr marL="1143000" indent="-228600">
              <a:defRPr sz="2800">
                <a:solidFill>
                  <a:schemeClr val="tx1"/>
                </a:solidFill>
                <a:latin typeface="VNI-Times" pitchFamily="2" charset="0"/>
              </a:defRPr>
            </a:lvl3pPr>
            <a:lvl4pPr marL="1600200" indent="-228600">
              <a:defRPr sz="2800">
                <a:solidFill>
                  <a:schemeClr val="tx1"/>
                </a:solidFill>
                <a:latin typeface="VNI-Times" pitchFamily="2" charset="0"/>
              </a:defRPr>
            </a:lvl4pPr>
            <a:lvl5pPr marL="2057400" indent="-22860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algn="ctr">
              <a:spcBef>
                <a:spcPct val="50000"/>
              </a:spcBef>
            </a:pPr>
            <a:r>
              <a:rPr lang="en-US" sz="3600" b="1" dirty="0" smtClean="0">
                <a:solidFill>
                  <a:prstClr val="black"/>
                </a:solidFill>
                <a:latin typeface="Times New Roman" pitchFamily="18" charset="0"/>
                <a:cs typeface="Times New Roman" pitchFamily="18" charset="0"/>
              </a:rPr>
              <a:t>TRƯỜNG THCS LƯƠNG THẾ VINH</a:t>
            </a:r>
            <a:endParaRPr lang="en-US" sz="3600" b="1" dirty="0">
              <a:solidFill>
                <a:prstClr val="black"/>
              </a:solidFill>
              <a:latin typeface="Times New Roman" pitchFamily="18" charset="0"/>
              <a:cs typeface="Times New Roman" pitchFamily="18" charset="0"/>
            </a:endParaRPr>
          </a:p>
        </p:txBody>
      </p:sp>
      <p:sp>
        <p:nvSpPr>
          <p:cNvPr id="2052" name="Text Box 9"/>
          <p:cNvSpPr txBox="1">
            <a:spLocks noChangeArrowheads="1"/>
          </p:cNvSpPr>
          <p:nvPr/>
        </p:nvSpPr>
        <p:spPr bwMode="auto">
          <a:xfrm>
            <a:off x="5558612" y="5681472"/>
            <a:ext cx="454761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VNI-Times" pitchFamily="2" charset="0"/>
              </a:defRPr>
            </a:lvl1pPr>
            <a:lvl2pPr marL="742950" indent="-285750">
              <a:defRPr sz="2800">
                <a:solidFill>
                  <a:schemeClr val="tx1"/>
                </a:solidFill>
                <a:latin typeface="VNI-Times" pitchFamily="2" charset="0"/>
              </a:defRPr>
            </a:lvl2pPr>
            <a:lvl3pPr marL="1143000" indent="-228600">
              <a:defRPr sz="2800">
                <a:solidFill>
                  <a:schemeClr val="tx1"/>
                </a:solidFill>
                <a:latin typeface="VNI-Times" pitchFamily="2" charset="0"/>
              </a:defRPr>
            </a:lvl3pPr>
            <a:lvl4pPr marL="1600200" indent="-228600">
              <a:defRPr sz="2800">
                <a:solidFill>
                  <a:schemeClr val="tx1"/>
                </a:solidFill>
                <a:latin typeface="VNI-Times" pitchFamily="2" charset="0"/>
              </a:defRPr>
            </a:lvl4pPr>
            <a:lvl5pPr marL="2057400" indent="-22860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a:spcBef>
                <a:spcPct val="50000"/>
              </a:spcBef>
            </a:pPr>
            <a:r>
              <a:rPr lang="en-US" sz="3200" dirty="0" smtClean="0">
                <a:solidFill>
                  <a:srgbClr val="2903CD"/>
                </a:solidFill>
                <a:latin typeface="Times New Roman" pitchFamily="18" charset="0"/>
                <a:cs typeface="Times New Roman" pitchFamily="18" charset="0"/>
              </a:rPr>
              <a:t>GV: </a:t>
            </a:r>
            <a:r>
              <a:rPr lang="en-US" sz="3200" dirty="0" err="1" smtClean="0">
                <a:solidFill>
                  <a:srgbClr val="2903CD"/>
                </a:solidFill>
                <a:latin typeface="Times New Roman" pitchFamily="18" charset="0"/>
                <a:cs typeface="Times New Roman" pitchFamily="18" charset="0"/>
              </a:rPr>
              <a:t>Đặng</a:t>
            </a:r>
            <a:r>
              <a:rPr lang="en-US" sz="3200" dirty="0" smtClean="0">
                <a:solidFill>
                  <a:srgbClr val="2903CD"/>
                </a:solidFill>
                <a:latin typeface="Times New Roman" pitchFamily="18" charset="0"/>
                <a:cs typeface="Times New Roman" pitchFamily="18" charset="0"/>
              </a:rPr>
              <a:t> </a:t>
            </a:r>
            <a:r>
              <a:rPr lang="en-US" sz="3200" dirty="0" err="1" smtClean="0">
                <a:solidFill>
                  <a:srgbClr val="2903CD"/>
                </a:solidFill>
                <a:latin typeface="Times New Roman" pitchFamily="18" charset="0"/>
                <a:cs typeface="Times New Roman" pitchFamily="18" charset="0"/>
              </a:rPr>
              <a:t>Thị</a:t>
            </a:r>
            <a:r>
              <a:rPr lang="en-US" sz="3200" dirty="0" smtClean="0">
                <a:solidFill>
                  <a:srgbClr val="2903CD"/>
                </a:solidFill>
                <a:latin typeface="Times New Roman" pitchFamily="18" charset="0"/>
                <a:cs typeface="Times New Roman" pitchFamily="18" charset="0"/>
              </a:rPr>
              <a:t> Thu </a:t>
            </a:r>
            <a:r>
              <a:rPr lang="en-US" sz="3200" dirty="0" err="1" smtClean="0">
                <a:solidFill>
                  <a:srgbClr val="2903CD"/>
                </a:solidFill>
                <a:latin typeface="Times New Roman" pitchFamily="18" charset="0"/>
                <a:cs typeface="Times New Roman" pitchFamily="18" charset="0"/>
              </a:rPr>
              <a:t>Hà</a:t>
            </a:r>
            <a:endParaRPr lang="en-US" sz="3200" dirty="0">
              <a:solidFill>
                <a:srgbClr val="2903CD"/>
              </a:solidFill>
              <a:latin typeface="Times New Roman" pitchFamily="18" charset="0"/>
              <a:cs typeface="Times New Roman" pitchFamily="18" charset="0"/>
            </a:endParaRPr>
          </a:p>
        </p:txBody>
      </p:sp>
      <p:pic>
        <p:nvPicPr>
          <p:cNvPr id="2053" name="Picture 1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9885892" y="-324908"/>
            <a:ext cx="1981200" cy="263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1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flipH="1">
            <a:off x="324909" y="-324909"/>
            <a:ext cx="1981200" cy="2631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82752" y="2474976"/>
            <a:ext cx="10753344" cy="1692771"/>
          </a:xfrm>
          <a:prstGeom prst="rect">
            <a:avLst/>
          </a:prstGeom>
          <a:noFill/>
        </p:spPr>
        <p:txBody>
          <a:bodyPr wrap="square" rtlCol="0">
            <a:spAutoFit/>
          </a:bodyPr>
          <a:lstStyle/>
          <a:p>
            <a:pPr algn="ctr"/>
            <a:r>
              <a:rPr lang="en-US" sz="3200" b="1" dirty="0" smtClean="0">
                <a:solidFill>
                  <a:prstClr val="black"/>
                </a:solidFill>
                <a:latin typeface="Times New Roman" pitchFamily="18" charset="0"/>
                <a:cs typeface="Times New Roman" pitchFamily="18" charset="0"/>
              </a:rPr>
              <a:t>HOẠT ĐỘNG TRẢI NGHIỆM HƯỚNG NGHIỆP LỚP 6</a:t>
            </a:r>
          </a:p>
          <a:p>
            <a:pPr algn="ctr"/>
            <a:r>
              <a:rPr lang="en-US" sz="3600" b="1" dirty="0" smtClean="0">
                <a:solidFill>
                  <a:srgbClr val="FF0000"/>
                </a:solidFill>
                <a:latin typeface="Times New Roman" pitchFamily="18" charset="0"/>
                <a:cs typeface="Times New Roman" pitchFamily="18" charset="0"/>
              </a:rPr>
              <a:t>CHỦ ĐỀ 1: EM VỚI NHÀ TRƯỜNG</a:t>
            </a:r>
          </a:p>
          <a:p>
            <a:pPr lvl="0" algn="ctr"/>
            <a:r>
              <a:rPr lang="en-US" sz="3600" b="1" dirty="0">
                <a:solidFill>
                  <a:srgbClr val="FF0000"/>
                </a:solidFill>
                <a:latin typeface="Times New Roman" panose="02020603050405020304" pitchFamily="18" charset="0"/>
                <a:cs typeface="Times New Roman" panose="02020603050405020304" pitchFamily="18" charset="0"/>
              </a:rPr>
              <a:t>TIẾT 1: LỚP HỌC MỚI CỦA EM</a:t>
            </a:r>
          </a:p>
        </p:txBody>
      </p:sp>
    </p:spTree>
    <p:extLst>
      <p:ext uri="{BB962C8B-B14F-4D97-AF65-F5344CB8AC3E}">
        <p14:creationId xmlns:p14="http://schemas.microsoft.com/office/powerpoint/2010/main" val="1577913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674" y="385011"/>
            <a:ext cx="10924674" cy="6148136"/>
          </a:xfrm>
          <a:prstGeom prst="rect">
            <a:avLst/>
          </a:prstGeom>
        </p:spPr>
      </p:pic>
    </p:spTree>
    <p:extLst>
      <p:ext uri="{BB962C8B-B14F-4D97-AF65-F5344CB8AC3E}">
        <p14:creationId xmlns:p14="http://schemas.microsoft.com/office/powerpoint/2010/main" val="15696219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6703" y="685799"/>
            <a:ext cx="9644697" cy="5739064"/>
          </a:xfrm>
        </p:spPr>
      </p:pic>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775421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597048"/>
            <a:ext cx="5255015" cy="923330"/>
          </a:xfrm>
          <a:prstGeom prst="rect">
            <a:avLst/>
          </a:prstGeom>
          <a:noFill/>
        </p:spPr>
        <p:txBody>
          <a:bodyPr wrap="square" rtlCol="0">
            <a:spAutoFit/>
          </a:bodyPr>
          <a:lstStyle/>
          <a:p>
            <a:pPr algn="ctr" defTabSz="457200"/>
            <a:r>
              <a:rPr lang="en-US" altLang="zh-CN" sz="5400" b="1" dirty="0" err="1" smtClean="0">
                <a:solidFill>
                  <a:srgbClr val="FF0000"/>
                </a:solidFill>
                <a:latin typeface="Times" pitchFamily="18" charset="0"/>
                <a:ea typeface="华康海报体W12" panose="040B0C09000000000000" pitchFamily="81" charset="-122"/>
                <a:cs typeface="Times" pitchFamily="18" charset="0"/>
              </a:rPr>
              <a:t>Hoạt</a:t>
            </a:r>
            <a:r>
              <a:rPr lang="en-US" altLang="zh-CN" sz="5400" b="1" dirty="0" smtClean="0">
                <a:solidFill>
                  <a:srgbClr val="FF0000"/>
                </a:solidFill>
                <a:latin typeface="Times" pitchFamily="18" charset="0"/>
                <a:ea typeface="华康海报体W12" panose="040B0C09000000000000" pitchFamily="81" charset="-122"/>
                <a:cs typeface="Times" pitchFamily="18" charset="0"/>
              </a:rPr>
              <a:t> </a:t>
            </a:r>
            <a:r>
              <a:rPr lang="en-US" altLang="zh-CN" sz="5400" b="1" dirty="0" err="1" smtClean="0">
                <a:solidFill>
                  <a:srgbClr val="FF0000"/>
                </a:solidFill>
                <a:latin typeface="Times" pitchFamily="18" charset="0"/>
                <a:ea typeface="华康海报体W12" panose="040B0C09000000000000" pitchFamily="81" charset="-122"/>
                <a:cs typeface="Times" pitchFamily="18" charset="0"/>
              </a:rPr>
              <a:t>động</a:t>
            </a:r>
            <a:r>
              <a:rPr lang="en-US" altLang="zh-CN" sz="5400" b="1" dirty="0" smtClean="0">
                <a:solidFill>
                  <a:srgbClr val="FF0000"/>
                </a:solidFill>
                <a:latin typeface="Times" pitchFamily="18" charset="0"/>
                <a:ea typeface="华康海报体W12" panose="040B0C09000000000000" pitchFamily="81" charset="-122"/>
                <a:cs typeface="Times" pitchFamily="18" charset="0"/>
              </a:rPr>
              <a:t> III.</a:t>
            </a:r>
            <a:endParaRPr lang="zh-CN" altLang="en-US" sz="5400" b="1" dirty="0">
              <a:solidFill>
                <a:srgbClr val="FF0000"/>
              </a:solidFill>
              <a:latin typeface="Times" pitchFamily="18" charset="0"/>
              <a:ea typeface="华康海报体W12" panose="040B0C09000000000000" pitchFamily="81" charset="-122"/>
              <a:cs typeface="Times" pitchFamily="18" charset="0"/>
            </a:endParaRPr>
          </a:p>
        </p:txBody>
      </p:sp>
      <p:grpSp>
        <p:nvGrpSpPr>
          <p:cNvPr id="3" name="Group 2"/>
          <p:cNvGrpSpPr/>
          <p:nvPr/>
        </p:nvGrpSpPr>
        <p:grpSpPr>
          <a:xfrm>
            <a:off x="839417" y="578106"/>
            <a:ext cx="5064981" cy="5604731"/>
            <a:chOff x="839417" y="578106"/>
            <a:chExt cx="5064981" cy="5604731"/>
          </a:xfrm>
        </p:grpSpPr>
        <p:pic>
          <p:nvPicPr>
            <p:cNvPr id="8" name="Picture 7">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37903" y="2058678"/>
              <a:ext cx="3315855"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dirty="0" err="1" smtClean="0">
                  <a:solidFill>
                    <a:srgbClr val="0000FF"/>
                  </a:solidFill>
                  <a:latin typeface=".VnArial" pitchFamily="34" charset="0"/>
                  <a:ea typeface="Helvetica Neue"/>
                  <a:cs typeface="Helvetica Neue"/>
                </a:rPr>
                <a:t>Tiết</a:t>
              </a:r>
              <a:r>
                <a:rPr lang="en-US" altLang="en-US" sz="2800" b="1" dirty="0" smtClean="0">
                  <a:solidFill>
                    <a:srgbClr val="0000FF"/>
                  </a:solidFill>
                  <a:latin typeface=".VnArial" pitchFamily="34" charset="0"/>
                  <a:ea typeface="Helvetica Neue"/>
                  <a:cs typeface="Helvetica Neue"/>
                </a:rPr>
                <a:t> 1:</a:t>
              </a:r>
              <a:r>
                <a:rPr lang="en-US" altLang="en-US" sz="2800" b="1" dirty="0" smtClean="0">
                  <a:solidFill>
                    <a:srgbClr val="FF0000"/>
                  </a:solidFill>
                  <a:latin typeface=".VnArial" pitchFamily="34" charset="0"/>
                  <a:ea typeface="Helvetica Neue"/>
                  <a:cs typeface="Helvetica Neue"/>
                </a:rPr>
                <a:t> </a:t>
              </a:r>
              <a:endParaRPr lang="en-US" altLang="en-US" sz="2800" b="1" dirty="0">
                <a:solidFill>
                  <a:srgbClr val="FF0000"/>
                </a:solidFill>
                <a:latin typeface=".VnArial" pitchFamily="34" charset="0"/>
                <a:ea typeface="Helvetica Neue"/>
                <a:cs typeface="Helvetica Neue"/>
              </a:endParaRPr>
            </a:p>
            <a:p>
              <a:pPr algn="ctr" eaLnBrk="0" fontAlgn="base" hangingPunct="0">
                <a:spcBef>
                  <a:spcPct val="0"/>
                </a:spcBef>
                <a:spcAft>
                  <a:spcPct val="0"/>
                </a:spcAft>
              </a:pPr>
              <a:r>
                <a:rPr lang="en-US" altLang="en-US" sz="4400" b="1" dirty="0" err="1" smtClean="0">
                  <a:solidFill>
                    <a:srgbClr val="FF0000"/>
                  </a:solidFill>
                  <a:latin typeface="Times" pitchFamily="18" charset="0"/>
                  <a:ea typeface="Helvetica Neue"/>
                  <a:cs typeface="Times" pitchFamily="18" charset="0"/>
                </a:rPr>
                <a:t>Lớp</a:t>
              </a:r>
              <a:r>
                <a:rPr lang="en-US" altLang="en-US" sz="4400" b="1" dirty="0" smtClean="0">
                  <a:solidFill>
                    <a:srgbClr val="FF0000"/>
                  </a:solidFill>
                  <a:latin typeface="Times" pitchFamily="18" charset="0"/>
                  <a:ea typeface="Helvetica Neue"/>
                  <a:cs typeface="Times" pitchFamily="18" charset="0"/>
                </a:rPr>
                <a:t> </a:t>
              </a:r>
              <a:r>
                <a:rPr lang="en-US" altLang="en-US" sz="4400" b="1" dirty="0" err="1" smtClean="0">
                  <a:solidFill>
                    <a:srgbClr val="FF0000"/>
                  </a:solidFill>
                  <a:latin typeface="Times" pitchFamily="18" charset="0"/>
                  <a:ea typeface="Helvetica Neue"/>
                  <a:cs typeface="Times" pitchFamily="18" charset="0"/>
                </a:rPr>
                <a:t>học</a:t>
              </a:r>
              <a:r>
                <a:rPr lang="en-US" altLang="en-US" sz="4400" b="1" dirty="0" smtClean="0">
                  <a:solidFill>
                    <a:srgbClr val="FF0000"/>
                  </a:solidFill>
                  <a:latin typeface="Times" pitchFamily="18" charset="0"/>
                  <a:ea typeface="Helvetica Neue"/>
                  <a:cs typeface="Times" pitchFamily="18" charset="0"/>
                </a:rPr>
                <a:t> </a:t>
              </a:r>
              <a:r>
                <a:rPr lang="en-US" altLang="en-US" sz="4400" b="1" dirty="0" err="1" smtClean="0">
                  <a:solidFill>
                    <a:srgbClr val="FF0000"/>
                  </a:solidFill>
                  <a:latin typeface="Times" pitchFamily="18" charset="0"/>
                  <a:ea typeface="Helvetica Neue"/>
                  <a:cs typeface="Times" pitchFamily="18" charset="0"/>
                </a:rPr>
                <a:t>mới</a:t>
              </a:r>
              <a:r>
                <a:rPr lang="en-US" altLang="en-US" sz="4400" b="1" dirty="0" smtClean="0">
                  <a:solidFill>
                    <a:srgbClr val="FF0000"/>
                  </a:solidFill>
                  <a:latin typeface="Times" pitchFamily="18" charset="0"/>
                  <a:ea typeface="Helvetica Neue"/>
                  <a:cs typeface="Times" pitchFamily="18" charset="0"/>
                </a:rPr>
                <a:t> </a:t>
              </a:r>
              <a:r>
                <a:rPr lang="en-US" altLang="en-US" sz="4400" b="1" dirty="0" err="1" smtClean="0">
                  <a:solidFill>
                    <a:srgbClr val="FF0000"/>
                  </a:solidFill>
                  <a:latin typeface="Times" pitchFamily="18" charset="0"/>
                  <a:ea typeface="Helvetica Neue"/>
                  <a:cs typeface="Times" pitchFamily="18" charset="0"/>
                </a:rPr>
                <a:t>của</a:t>
              </a:r>
              <a:r>
                <a:rPr lang="en-US" altLang="en-US" sz="4400" b="1" dirty="0" smtClean="0">
                  <a:solidFill>
                    <a:srgbClr val="FF0000"/>
                  </a:solidFill>
                  <a:latin typeface="Times" pitchFamily="18" charset="0"/>
                  <a:ea typeface="Helvetica Neue"/>
                  <a:cs typeface="Times" pitchFamily="18" charset="0"/>
                </a:rPr>
                <a:t> </a:t>
              </a:r>
              <a:r>
                <a:rPr lang="en-US" altLang="en-US" sz="4400" b="1" dirty="0" err="1" smtClean="0">
                  <a:solidFill>
                    <a:srgbClr val="FF0000"/>
                  </a:solidFill>
                  <a:latin typeface="Times" pitchFamily="18" charset="0"/>
                  <a:ea typeface="Helvetica Neue"/>
                  <a:cs typeface="Times" pitchFamily="18" charset="0"/>
                </a:rPr>
                <a:t>em</a:t>
              </a:r>
              <a:endParaRPr lang="en-SG" altLang="en-US" sz="4400" b="1" dirty="0">
                <a:solidFill>
                  <a:srgbClr val="0000FF"/>
                </a:solidFill>
                <a:latin typeface="Times" pitchFamily="18" charset="0"/>
                <a:cs typeface="Times" pitchFamily="18" charset="0"/>
              </a:endParaRPr>
            </a:p>
          </p:txBody>
        </p:sp>
      </p:grpSp>
      <p:pic>
        <p:nvPicPr>
          <p:cNvPr id="13" name="Picture 12"/>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318060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07417" y="2463890"/>
            <a:ext cx="2900751" cy="4359018"/>
          </a:xfrm>
          <a:prstGeom prst="rect">
            <a:avLst/>
          </a:prstGeom>
        </p:spPr>
      </p:pic>
      <p:pic>
        <p:nvPicPr>
          <p:cNvPr id="11"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01417" y="160347"/>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stretch>
            <a:fillRect/>
          </a:stretch>
        </p:blipFill>
        <p:spPr>
          <a:xfrm>
            <a:off x="0" y="0"/>
            <a:ext cx="10238873" cy="668955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888" y="887282"/>
            <a:ext cx="8037095" cy="2539134"/>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888" y="887281"/>
            <a:ext cx="8037095" cy="2457497"/>
          </a:xfrm>
          <a:prstGeom prst="rect">
            <a:avLst/>
          </a:prstGeom>
        </p:spPr>
      </p:pic>
    </p:spTree>
    <p:extLst>
      <p:ext uri="{BB962C8B-B14F-4D97-AF65-F5344CB8AC3E}">
        <p14:creationId xmlns:p14="http://schemas.microsoft.com/office/powerpoint/2010/main" val="17161624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597048"/>
            <a:ext cx="5255015" cy="1754326"/>
          </a:xfrm>
          <a:prstGeom prst="rect">
            <a:avLst/>
          </a:prstGeom>
          <a:noFill/>
        </p:spPr>
        <p:txBody>
          <a:bodyPr wrap="square" rtlCol="0">
            <a:spAutoFit/>
          </a:bodyPr>
          <a:lstStyle/>
          <a:p>
            <a:pPr algn="ctr" defTabSz="457200"/>
            <a:r>
              <a:rPr lang="en-US" altLang="zh-CN" sz="5400" b="1" dirty="0" err="1" smtClean="0">
                <a:solidFill>
                  <a:srgbClr val="FF0000"/>
                </a:solidFill>
                <a:latin typeface="Times" pitchFamily="18" charset="0"/>
                <a:ea typeface="华康海报体W12" panose="040B0C09000000000000" pitchFamily="81" charset="-122"/>
                <a:cs typeface="Times" pitchFamily="18" charset="0"/>
              </a:rPr>
              <a:t>Hoạt</a:t>
            </a:r>
            <a:r>
              <a:rPr lang="en-US" altLang="zh-CN" sz="5400" b="1" dirty="0" smtClean="0">
                <a:solidFill>
                  <a:srgbClr val="FF0000"/>
                </a:solidFill>
                <a:latin typeface="Times" pitchFamily="18" charset="0"/>
                <a:ea typeface="华康海报体W12" panose="040B0C09000000000000" pitchFamily="81" charset="-122"/>
                <a:cs typeface="Times" pitchFamily="18" charset="0"/>
              </a:rPr>
              <a:t> </a:t>
            </a:r>
            <a:r>
              <a:rPr lang="en-US" altLang="zh-CN" sz="5400" b="1" dirty="0" err="1" smtClean="0">
                <a:solidFill>
                  <a:srgbClr val="FF0000"/>
                </a:solidFill>
                <a:latin typeface="Times" pitchFamily="18" charset="0"/>
                <a:ea typeface="华康海报体W12" panose="040B0C09000000000000" pitchFamily="81" charset="-122"/>
                <a:cs typeface="Times" pitchFamily="18" charset="0"/>
              </a:rPr>
              <a:t>động</a:t>
            </a:r>
            <a:r>
              <a:rPr lang="en-US" altLang="zh-CN" sz="5400" b="1" dirty="0" smtClean="0">
                <a:solidFill>
                  <a:srgbClr val="FF0000"/>
                </a:solidFill>
                <a:latin typeface="Times" pitchFamily="18" charset="0"/>
                <a:ea typeface="华康海报体W12" panose="040B0C09000000000000" pitchFamily="81" charset="-122"/>
                <a:cs typeface="Times" pitchFamily="18" charset="0"/>
              </a:rPr>
              <a:t> VI.</a:t>
            </a:r>
          </a:p>
          <a:p>
            <a:pPr algn="ctr" defTabSz="457200"/>
            <a:r>
              <a:rPr lang="en-US" altLang="zh-CN" sz="5400" b="1" dirty="0" smtClean="0">
                <a:solidFill>
                  <a:srgbClr val="FF0000"/>
                </a:solidFill>
                <a:latin typeface="Times" pitchFamily="18" charset="0"/>
                <a:ea typeface="华康海报体W12" panose="040B0C09000000000000" pitchFamily="81" charset="-122"/>
                <a:cs typeface="Times" pitchFamily="18" charset="0"/>
              </a:rPr>
              <a:t>VẬN DỤNG</a:t>
            </a:r>
            <a:endParaRPr lang="zh-CN" altLang="en-US" sz="5400" b="1" dirty="0">
              <a:solidFill>
                <a:srgbClr val="FF0000"/>
              </a:solidFill>
              <a:latin typeface="Times" pitchFamily="18" charset="0"/>
              <a:ea typeface="华康海报体W12" panose="040B0C09000000000000" pitchFamily="81" charset="-122"/>
              <a:cs typeface="Times" pitchFamily="18" charset="0"/>
            </a:endParaRPr>
          </a:p>
        </p:txBody>
      </p:sp>
      <p:grpSp>
        <p:nvGrpSpPr>
          <p:cNvPr id="3" name="Group 2"/>
          <p:cNvGrpSpPr/>
          <p:nvPr/>
        </p:nvGrpSpPr>
        <p:grpSpPr>
          <a:xfrm>
            <a:off x="839417" y="578106"/>
            <a:ext cx="5064981" cy="5604731"/>
            <a:chOff x="839417" y="578106"/>
            <a:chExt cx="5064981" cy="5604731"/>
          </a:xfrm>
        </p:grpSpPr>
        <p:pic>
          <p:nvPicPr>
            <p:cNvPr id="8" name="Picture 7">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37903" y="2058678"/>
              <a:ext cx="3315855"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dirty="0" err="1" smtClean="0">
                  <a:solidFill>
                    <a:srgbClr val="0000FF"/>
                  </a:solidFill>
                  <a:latin typeface=".VnArial" pitchFamily="34" charset="0"/>
                  <a:ea typeface="Helvetica Neue"/>
                  <a:cs typeface="Helvetica Neue"/>
                </a:rPr>
                <a:t>Tiết</a:t>
              </a:r>
              <a:r>
                <a:rPr lang="en-US" altLang="en-US" sz="2800" b="1" dirty="0" smtClean="0">
                  <a:solidFill>
                    <a:srgbClr val="0000FF"/>
                  </a:solidFill>
                  <a:latin typeface=".VnArial" pitchFamily="34" charset="0"/>
                  <a:ea typeface="Helvetica Neue"/>
                  <a:cs typeface="Helvetica Neue"/>
                </a:rPr>
                <a:t> 1:</a:t>
              </a:r>
              <a:r>
                <a:rPr lang="en-US" altLang="en-US" sz="2800" b="1" dirty="0" smtClean="0">
                  <a:solidFill>
                    <a:srgbClr val="FF0000"/>
                  </a:solidFill>
                  <a:latin typeface=".VnArial" pitchFamily="34" charset="0"/>
                  <a:ea typeface="Helvetica Neue"/>
                  <a:cs typeface="Helvetica Neue"/>
                </a:rPr>
                <a:t> </a:t>
              </a:r>
              <a:endParaRPr lang="en-US" altLang="en-US" sz="2800" b="1" dirty="0">
                <a:solidFill>
                  <a:srgbClr val="FF0000"/>
                </a:solidFill>
                <a:latin typeface=".VnArial" pitchFamily="34" charset="0"/>
                <a:ea typeface="Helvetica Neue"/>
                <a:cs typeface="Helvetica Neue"/>
              </a:endParaRPr>
            </a:p>
            <a:p>
              <a:pPr algn="ctr" eaLnBrk="0" fontAlgn="base" hangingPunct="0">
                <a:spcBef>
                  <a:spcPct val="0"/>
                </a:spcBef>
                <a:spcAft>
                  <a:spcPct val="0"/>
                </a:spcAft>
              </a:pPr>
              <a:r>
                <a:rPr lang="en-US" altLang="en-US" sz="4400" b="1" dirty="0" err="1" smtClean="0">
                  <a:solidFill>
                    <a:srgbClr val="FF0000"/>
                  </a:solidFill>
                  <a:latin typeface="Times" pitchFamily="18" charset="0"/>
                  <a:ea typeface="Helvetica Neue"/>
                  <a:cs typeface="Times" pitchFamily="18" charset="0"/>
                </a:rPr>
                <a:t>Lớp</a:t>
              </a:r>
              <a:r>
                <a:rPr lang="en-US" altLang="en-US" sz="4400" b="1" dirty="0" smtClean="0">
                  <a:solidFill>
                    <a:srgbClr val="FF0000"/>
                  </a:solidFill>
                  <a:latin typeface="Times" pitchFamily="18" charset="0"/>
                  <a:ea typeface="Helvetica Neue"/>
                  <a:cs typeface="Times" pitchFamily="18" charset="0"/>
                </a:rPr>
                <a:t> </a:t>
              </a:r>
              <a:r>
                <a:rPr lang="en-US" altLang="en-US" sz="4400" b="1" dirty="0" err="1" smtClean="0">
                  <a:solidFill>
                    <a:srgbClr val="FF0000"/>
                  </a:solidFill>
                  <a:latin typeface="Times" pitchFamily="18" charset="0"/>
                  <a:ea typeface="Helvetica Neue"/>
                  <a:cs typeface="Times" pitchFamily="18" charset="0"/>
                </a:rPr>
                <a:t>học</a:t>
              </a:r>
              <a:r>
                <a:rPr lang="en-US" altLang="en-US" sz="4400" b="1" dirty="0" smtClean="0">
                  <a:solidFill>
                    <a:srgbClr val="FF0000"/>
                  </a:solidFill>
                  <a:latin typeface="Times" pitchFamily="18" charset="0"/>
                  <a:ea typeface="Helvetica Neue"/>
                  <a:cs typeface="Times" pitchFamily="18" charset="0"/>
                </a:rPr>
                <a:t> </a:t>
              </a:r>
              <a:r>
                <a:rPr lang="en-US" altLang="en-US" sz="4400" b="1" dirty="0" err="1" smtClean="0">
                  <a:solidFill>
                    <a:srgbClr val="FF0000"/>
                  </a:solidFill>
                  <a:latin typeface="Times" pitchFamily="18" charset="0"/>
                  <a:ea typeface="Helvetica Neue"/>
                  <a:cs typeface="Times" pitchFamily="18" charset="0"/>
                </a:rPr>
                <a:t>mới</a:t>
              </a:r>
              <a:r>
                <a:rPr lang="en-US" altLang="en-US" sz="4400" b="1" dirty="0" smtClean="0">
                  <a:solidFill>
                    <a:srgbClr val="FF0000"/>
                  </a:solidFill>
                  <a:latin typeface="Times" pitchFamily="18" charset="0"/>
                  <a:ea typeface="Helvetica Neue"/>
                  <a:cs typeface="Times" pitchFamily="18" charset="0"/>
                </a:rPr>
                <a:t> </a:t>
              </a:r>
              <a:r>
                <a:rPr lang="en-US" altLang="en-US" sz="4400" b="1" dirty="0" err="1" smtClean="0">
                  <a:solidFill>
                    <a:srgbClr val="FF0000"/>
                  </a:solidFill>
                  <a:latin typeface="Times" pitchFamily="18" charset="0"/>
                  <a:ea typeface="Helvetica Neue"/>
                  <a:cs typeface="Times" pitchFamily="18" charset="0"/>
                </a:rPr>
                <a:t>của</a:t>
              </a:r>
              <a:r>
                <a:rPr lang="en-US" altLang="en-US" sz="4400" b="1" dirty="0" smtClean="0">
                  <a:solidFill>
                    <a:srgbClr val="FF0000"/>
                  </a:solidFill>
                  <a:latin typeface="Times" pitchFamily="18" charset="0"/>
                  <a:ea typeface="Helvetica Neue"/>
                  <a:cs typeface="Times" pitchFamily="18" charset="0"/>
                </a:rPr>
                <a:t> </a:t>
              </a:r>
              <a:r>
                <a:rPr lang="en-US" altLang="en-US" sz="4400" b="1" dirty="0" err="1" smtClean="0">
                  <a:solidFill>
                    <a:srgbClr val="FF0000"/>
                  </a:solidFill>
                  <a:latin typeface="Times" pitchFamily="18" charset="0"/>
                  <a:ea typeface="Helvetica Neue"/>
                  <a:cs typeface="Times" pitchFamily="18" charset="0"/>
                </a:rPr>
                <a:t>em</a:t>
              </a:r>
              <a:endParaRPr lang="en-SG" altLang="en-US" sz="4400" b="1" dirty="0">
                <a:solidFill>
                  <a:srgbClr val="0000FF"/>
                </a:solidFill>
                <a:latin typeface="Times" pitchFamily="18" charset="0"/>
                <a:cs typeface="Times" pitchFamily="18" charset="0"/>
              </a:endParaRPr>
            </a:p>
          </p:txBody>
        </p:sp>
      </p:grpSp>
      <p:pic>
        <p:nvPicPr>
          <p:cNvPr id="13" name="Picture 12"/>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147484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222069" y="209006"/>
            <a:ext cx="2141308" cy="2032264"/>
          </a:xfrm>
          <a:prstGeom prst="rect">
            <a:avLst/>
          </a:prstGeom>
        </p:spPr>
      </p:pic>
      <p:sp>
        <p:nvSpPr>
          <p:cNvPr id="4" name="AutoShape 3"/>
          <p:cNvSpPr>
            <a:spLocks noChangeArrowheads="1"/>
          </p:cNvSpPr>
          <p:nvPr/>
        </p:nvSpPr>
        <p:spPr bwMode="gray">
          <a:xfrm>
            <a:off x="3900210" y="32854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a:t>
            </a:r>
            <a:r>
              <a:rPr lang="en-US" altLang="en-US" b="1" dirty="0" smtClean="0">
                <a:solidFill>
                  <a:srgbClr val="FFFF00"/>
                </a:solidFill>
                <a:latin typeface="Times New Roman" panose="02020603050405020304" pitchFamily="18" charset="0"/>
                <a:cs typeface="Times New Roman" panose="02020603050405020304" pitchFamily="18" charset="0"/>
              </a:rPr>
              <a:t>VẬN DỤNG</a:t>
            </a:r>
            <a:endParaRPr lang="en-US" altLang="en-US" b="1" dirty="0">
              <a:solidFill>
                <a:srgbClr val="FFFF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0936762" y="0"/>
            <a:ext cx="1255238" cy="93752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3021" y="1913021"/>
            <a:ext cx="7857503" cy="4259179"/>
          </a:xfrm>
          <a:prstGeom prst="rect">
            <a:avLst/>
          </a:prstGeom>
        </p:spPr>
      </p:pic>
    </p:spTree>
    <p:extLst>
      <p:ext uri="{BB962C8B-B14F-4D97-AF65-F5344CB8AC3E}">
        <p14:creationId xmlns:p14="http://schemas.microsoft.com/office/powerpoint/2010/main" val="127585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16</a:t>
            </a:fld>
            <a:endParaRPr lang="en-US">
              <a:solidFill>
                <a:prstClr val="black">
                  <a:tint val="75000"/>
                </a:prstClr>
              </a:solidFill>
            </a:endParaRPr>
          </a:p>
        </p:txBody>
      </p:sp>
      <p:pic>
        <p:nvPicPr>
          <p:cNvPr id="4" name="Bài 8 - Em Yêu Trường Em - Âm Nhạc Lớp 3 -- Tập Hát Theo Lời - CD Bộ Giáo Dục">
            <a:hlinkClick r:id="" action="ppaction://media"/>
          </p:cNvPr>
          <p:cNvPicPr>
            <a:picLocks noChangeAspect="1"/>
          </p:cNvPicPr>
          <p:nvPr>
            <a:videoFile r:link="rId1"/>
            <p:extLst>
              <p:ext uri="{DAA4B4D4-6D71-4841-9C94-3DE7FCFB9230}">
                <p14:media xmlns:p14="http://schemas.microsoft.com/office/powerpoint/2010/main" r:embed="rId2">
                  <p14:trim st="10674"/>
                </p14:media>
              </p:ext>
            </p:extLst>
          </p:nvPr>
        </p:nvPicPr>
        <p:blipFill>
          <a:blip r:embed="rId4"/>
          <a:stretch>
            <a:fillRect/>
          </a:stretch>
        </p:blipFill>
        <p:spPr>
          <a:xfrm>
            <a:off x="0" y="0"/>
            <a:ext cx="12192000" cy="6858000"/>
          </a:xfrm>
          <a:prstGeom prst="rect">
            <a:avLst/>
          </a:prstGeom>
        </p:spPr>
      </p:pic>
      <p:sp>
        <p:nvSpPr>
          <p:cNvPr id="6" name="Rectangle 5"/>
          <p:cNvSpPr/>
          <p:nvPr/>
        </p:nvSpPr>
        <p:spPr>
          <a:xfrm>
            <a:off x="0" y="0"/>
            <a:ext cx="5431536" cy="317296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a:solidFill>
                  <a:srgbClr val="FF0000"/>
                </a:solidFill>
                <a:latin typeface="Times New Roman" panose="02020603050405020304" pitchFamily="18" charset="0"/>
                <a:cs typeface="Times New Roman" panose="02020603050405020304" pitchFamily="18" charset="0"/>
              </a:rPr>
              <a:t>Mời các em cùng nghe và hát theo bài hát</a:t>
            </a:r>
          </a:p>
          <a:p>
            <a:pPr algn="ctr"/>
            <a:r>
              <a:rPr lang="en-US" sz="2000">
                <a:solidFill>
                  <a:srgbClr val="FF0000"/>
                </a:solidFill>
                <a:latin typeface="Times New Roman" panose="02020603050405020304" pitchFamily="18" charset="0"/>
                <a:cs typeface="Times New Roman" panose="02020603050405020304" pitchFamily="18" charset="0"/>
              </a:rPr>
              <a:t>“EM YÊU TRƯỜNG EM” – NHẠC SĨ HOÀNG VÂN</a:t>
            </a:r>
            <a:endParaRPr lang="vi-VN" sz="20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158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OINSET2">
            <a:extLst>
              <a:ext uri="{FF2B5EF4-FFF2-40B4-BE49-F238E27FC236}">
                <a16:creationId xmlns="" xmlns:a16="http://schemas.microsoft.com/office/drawing/2014/main" id="{211AB20F-2F5B-4D06-9155-B759015CD8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997359" y="0"/>
            <a:ext cx="1120738" cy="1120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POINSET2">
            <a:extLst>
              <a:ext uri="{FF2B5EF4-FFF2-40B4-BE49-F238E27FC236}">
                <a16:creationId xmlns="" xmlns:a16="http://schemas.microsoft.com/office/drawing/2014/main" id="{211AB20F-2F5B-4D06-9155-B759015CD8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H="1">
            <a:off x="10997364" y="5663363"/>
            <a:ext cx="1194631" cy="119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POINSET2">
            <a:extLst>
              <a:ext uri="{FF2B5EF4-FFF2-40B4-BE49-F238E27FC236}">
                <a16:creationId xmlns="" xmlns:a16="http://schemas.microsoft.com/office/drawing/2014/main" id="{211AB20F-2F5B-4D06-9155-B759015CD8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H="1">
            <a:off x="-1" y="5663366"/>
            <a:ext cx="1237673" cy="119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422400" y="1120745"/>
            <a:ext cx="10088880" cy="830997"/>
          </a:xfrm>
          <a:prstGeom prst="rect">
            <a:avLst/>
          </a:prstGeom>
          <a:noFill/>
        </p:spPr>
        <p:txBody>
          <a:bodyPr wrap="square" rtlCol="0">
            <a:spAutoFit/>
          </a:bodyPr>
          <a:lstStyle/>
          <a:p>
            <a:r>
              <a:rPr lang="en-US" sz="4800" b="1">
                <a:solidFill>
                  <a:srgbClr val="FF0000"/>
                </a:solidFill>
                <a:latin typeface="Times New Roman" panose="02020603050405020304" pitchFamily="18" charset="0"/>
                <a:cs typeface="Times New Roman" panose="02020603050405020304" pitchFamily="18" charset="0"/>
              </a:rPr>
              <a:t>CHỦ ĐỀ 1: EM VỚI NHÀ TRƯỜNG</a:t>
            </a:r>
          </a:p>
        </p:txBody>
      </p:sp>
      <p:sp>
        <p:nvSpPr>
          <p:cNvPr id="7" name="TextBox 6"/>
          <p:cNvSpPr txBox="1"/>
          <p:nvPr/>
        </p:nvSpPr>
        <p:spPr>
          <a:xfrm>
            <a:off x="1545983" y="2656501"/>
            <a:ext cx="9841713"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TIẾT 2: TRUYỀN THỐNG </a:t>
            </a:r>
            <a:r>
              <a:rPr lang="en-US" sz="4000" b="1" dirty="0" smtClean="0">
                <a:solidFill>
                  <a:srgbClr val="FF0000"/>
                </a:solidFill>
                <a:latin typeface="Times New Roman" panose="02020603050405020304" pitchFamily="18" charset="0"/>
                <a:cs typeface="Times New Roman" panose="02020603050405020304" pitchFamily="18" charset="0"/>
              </a:rPr>
              <a:t>TRƯỜNG EM</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8" name="Picture 8" descr="POINSET2">
            <a:extLst>
              <a:ext uri="{FF2B5EF4-FFF2-40B4-BE49-F238E27FC236}">
                <a16:creationId xmlns="" xmlns:a16="http://schemas.microsoft.com/office/drawing/2014/main" id="{211AB20F-2F5B-4D06-9155-B759015CD8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flipH="1">
            <a:off x="124322" y="32052"/>
            <a:ext cx="1120739" cy="125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815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OINSET2">
            <a:extLst>
              <a:ext uri="{FF2B5EF4-FFF2-40B4-BE49-F238E27FC236}">
                <a16:creationId xmlns="" xmlns:a16="http://schemas.microsoft.com/office/drawing/2014/main" id="{211AB20F-2F5B-4D06-9155-B759015CD8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959081" y="0"/>
            <a:ext cx="1159017" cy="1159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POINSET2">
            <a:extLst>
              <a:ext uri="{FF2B5EF4-FFF2-40B4-BE49-F238E27FC236}">
                <a16:creationId xmlns="" xmlns:a16="http://schemas.microsoft.com/office/drawing/2014/main" id="{211AB20F-2F5B-4D06-9155-B759015CD8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H="1">
            <a:off x="10949696" y="5689598"/>
            <a:ext cx="1168398" cy="1168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POINSET2">
            <a:extLst>
              <a:ext uri="{FF2B5EF4-FFF2-40B4-BE49-F238E27FC236}">
                <a16:creationId xmlns="" xmlns:a16="http://schemas.microsoft.com/office/drawing/2014/main" id="{211AB20F-2F5B-4D06-9155-B759015CD8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H="1">
            <a:off x="0" y="5640896"/>
            <a:ext cx="1200728" cy="121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171895" y="337675"/>
            <a:ext cx="7931401"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TIẾT 2: TRUYỀN THỐNG NHÀ TRƯỜNG</a:t>
            </a:r>
          </a:p>
        </p:txBody>
      </p:sp>
      <p:sp>
        <p:nvSpPr>
          <p:cNvPr id="5" name="Rectangle 4"/>
          <p:cNvSpPr/>
          <p:nvPr/>
        </p:nvSpPr>
        <p:spPr>
          <a:xfrm>
            <a:off x="467909" y="1537990"/>
            <a:ext cx="11138063" cy="523220"/>
          </a:xfrm>
          <a:prstGeom prst="rect">
            <a:avLst/>
          </a:prstGeom>
        </p:spPr>
        <p:txBody>
          <a:bodyPr wrap="square">
            <a:spAutoFit/>
          </a:bodyPr>
          <a:lstStyle/>
          <a:p>
            <a:r>
              <a:rPr lang="en-US" sz="2800" b="1" i="1" dirty="0">
                <a:solidFill>
                  <a:prstClr val="black"/>
                </a:solidFill>
                <a:latin typeface="Times New Roman" panose="02020603050405020304" pitchFamily="18" charset="0"/>
                <a:cs typeface="Times New Roman" panose="02020603050405020304" pitchFamily="18" charset="0"/>
              </a:rPr>
              <a:t>1. Tham quan phòng truyền thống nhà trường:</a:t>
            </a:r>
          </a:p>
        </p:txBody>
      </p:sp>
      <p:sp>
        <p:nvSpPr>
          <p:cNvPr id="8" name="Rectangle 7"/>
          <p:cNvSpPr/>
          <p:nvPr/>
        </p:nvSpPr>
        <p:spPr>
          <a:xfrm>
            <a:off x="467909" y="1022615"/>
            <a:ext cx="2666818" cy="523220"/>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I. </a:t>
            </a: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dung: </a:t>
            </a:r>
          </a:p>
        </p:txBody>
      </p:sp>
      <p:pic>
        <p:nvPicPr>
          <p:cNvPr id="11" name="Picture 8" descr="POINSET2">
            <a:extLst>
              <a:ext uri="{FF2B5EF4-FFF2-40B4-BE49-F238E27FC236}">
                <a16:creationId xmlns="" xmlns:a16="http://schemas.microsoft.com/office/drawing/2014/main" id="{211AB20F-2F5B-4D06-9155-B759015CD8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flipH="1">
            <a:off x="41708" y="50551"/>
            <a:ext cx="1159017" cy="1159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8550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OINSET2">
            <a:extLst>
              <a:ext uri="{FF2B5EF4-FFF2-40B4-BE49-F238E27FC236}">
                <a16:creationId xmlns="" xmlns:a16="http://schemas.microsoft.com/office/drawing/2014/main" id="{211AB20F-2F5B-4D06-9155-B759015CD8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959081" y="0"/>
            <a:ext cx="1159017" cy="1159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POINSET2">
            <a:extLst>
              <a:ext uri="{FF2B5EF4-FFF2-40B4-BE49-F238E27FC236}">
                <a16:creationId xmlns="" xmlns:a16="http://schemas.microsoft.com/office/drawing/2014/main" id="{211AB20F-2F5B-4D06-9155-B759015CD8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H="1">
            <a:off x="10949696" y="5689598"/>
            <a:ext cx="1168398" cy="1168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POINSET2">
            <a:extLst>
              <a:ext uri="{FF2B5EF4-FFF2-40B4-BE49-F238E27FC236}">
                <a16:creationId xmlns="" xmlns:a16="http://schemas.microsoft.com/office/drawing/2014/main" id="{211AB20F-2F5B-4D06-9155-B759015CD8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H="1">
            <a:off x="0" y="5640896"/>
            <a:ext cx="1200728" cy="121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POINSET2">
            <a:extLst>
              <a:ext uri="{FF2B5EF4-FFF2-40B4-BE49-F238E27FC236}">
                <a16:creationId xmlns="" xmlns:a16="http://schemas.microsoft.com/office/drawing/2014/main" id="{211AB20F-2F5B-4D06-9155-B759015CD8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flipH="1">
            <a:off x="41708" y="50551"/>
            <a:ext cx="1159017" cy="1159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395832" y="2872467"/>
            <a:ext cx="11138063" cy="954107"/>
          </a:xfrm>
          <a:prstGeom prst="rect">
            <a:avLst/>
          </a:prstGeom>
        </p:spPr>
        <p:txBody>
          <a:bodyPr wrap="square">
            <a:spAutoFit/>
          </a:bodyPr>
          <a:lstStyle/>
          <a:p>
            <a:r>
              <a:rPr lang="en-US" sz="2800" b="1" i="1" dirty="0" smtClean="0">
                <a:solidFill>
                  <a:prstClr val="black"/>
                </a:solidFill>
                <a:latin typeface="Times New Roman" panose="02020603050405020304" pitchFamily="18" charset="0"/>
                <a:cs typeface="Times New Roman" panose="02020603050405020304" pitchFamily="18" charset="0"/>
              </a:rPr>
              <a:t>- Chia </a:t>
            </a:r>
            <a:r>
              <a:rPr lang="en-US" sz="2800" b="1" i="1" dirty="0">
                <a:solidFill>
                  <a:prstClr val="black"/>
                </a:solidFill>
                <a:latin typeface="Times New Roman" panose="02020603050405020304" pitchFamily="18" charset="0"/>
                <a:cs typeface="Times New Roman" panose="02020603050405020304" pitchFamily="18" charset="0"/>
              </a:rPr>
              <a:t>sẻ những việc em cần làm để góp phần xây dựng, phát huy truyền thống nhà trường.</a:t>
            </a:r>
          </a:p>
        </p:txBody>
      </p:sp>
      <p:sp>
        <p:nvSpPr>
          <p:cNvPr id="14" name="TextBox 13"/>
          <p:cNvSpPr txBox="1"/>
          <p:nvPr/>
        </p:nvSpPr>
        <p:spPr>
          <a:xfrm>
            <a:off x="3027679" y="311848"/>
            <a:ext cx="7931401"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TIẾT 2: TRUYỀN THỐNG NHÀ TRƯỜNG</a:t>
            </a:r>
          </a:p>
        </p:txBody>
      </p:sp>
      <p:sp>
        <p:nvSpPr>
          <p:cNvPr id="15" name="Rectangle 14"/>
          <p:cNvSpPr/>
          <p:nvPr/>
        </p:nvSpPr>
        <p:spPr>
          <a:xfrm>
            <a:off x="467909" y="1209256"/>
            <a:ext cx="11138063" cy="523220"/>
          </a:xfrm>
          <a:prstGeom prst="rect">
            <a:avLst/>
          </a:prstGeom>
        </p:spPr>
        <p:txBody>
          <a:bodyPr wrap="square">
            <a:spAutoFit/>
          </a:bodyPr>
          <a:lstStyle/>
          <a:p>
            <a:r>
              <a:rPr lang="en-US" sz="2800" b="1" i="1" dirty="0">
                <a:solidFill>
                  <a:prstClr val="black"/>
                </a:solidFill>
                <a:latin typeface="Times New Roman" panose="02020603050405020304" pitchFamily="18" charset="0"/>
                <a:cs typeface="Times New Roman" panose="02020603050405020304" pitchFamily="18" charset="0"/>
              </a:rPr>
              <a:t>2. Viết bài giới thiệu về truyền thống nhà trường:</a:t>
            </a:r>
          </a:p>
        </p:txBody>
      </p:sp>
      <p:sp>
        <p:nvSpPr>
          <p:cNvPr id="16" name="Rectangle 15"/>
          <p:cNvSpPr/>
          <p:nvPr/>
        </p:nvSpPr>
        <p:spPr>
          <a:xfrm>
            <a:off x="467909" y="686036"/>
            <a:ext cx="2666818" cy="523220"/>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I. </a:t>
            </a: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dung: </a:t>
            </a:r>
          </a:p>
        </p:txBody>
      </p:sp>
      <p:sp>
        <p:nvSpPr>
          <p:cNvPr id="17" name="Rectangle 16"/>
          <p:cNvSpPr/>
          <p:nvPr/>
        </p:nvSpPr>
        <p:spPr>
          <a:xfrm>
            <a:off x="431378" y="2007718"/>
            <a:ext cx="11138063" cy="523220"/>
          </a:xfrm>
          <a:prstGeom prst="rect">
            <a:avLst/>
          </a:prstGeom>
        </p:spPr>
        <p:txBody>
          <a:bodyPr wrap="square">
            <a:spAutoFit/>
          </a:bodyPr>
          <a:lstStyle/>
          <a:p>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Giới</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a:solidFill>
                  <a:prstClr val="black"/>
                </a:solidFill>
                <a:latin typeface="Times New Roman" panose="02020603050405020304" pitchFamily="18" charset="0"/>
                <a:cs typeface="Times New Roman" panose="02020603050405020304" pitchFamily="18" charset="0"/>
              </a:rPr>
              <a:t>thiệu về truyền thống nhà trường</a:t>
            </a:r>
          </a:p>
        </p:txBody>
      </p:sp>
    </p:spTree>
    <p:extLst>
      <p:ext uri="{BB962C8B-B14F-4D97-AF65-F5344CB8AC3E}">
        <p14:creationId xmlns:p14="http://schemas.microsoft.com/office/powerpoint/2010/main" val="13632542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380472"/>
            <a:ext cx="5255015" cy="2123658"/>
          </a:xfrm>
          <a:prstGeom prst="rect">
            <a:avLst/>
          </a:prstGeom>
          <a:noFill/>
        </p:spPr>
        <p:txBody>
          <a:bodyPr wrap="square" rtlCol="0">
            <a:spAutoFit/>
          </a:bodyPr>
          <a:lstStyle/>
          <a:p>
            <a:pPr algn="ctr" defTabSz="457200"/>
            <a:r>
              <a:rPr lang="en-US" altLang="zh-CN" sz="6600" b="1" dirty="0">
                <a:solidFill>
                  <a:srgbClr val="FF0000"/>
                </a:solidFill>
                <a:latin typeface="Times" pitchFamily="18" charset="0"/>
                <a:ea typeface="华康海报体W12" panose="040B0C09000000000000" pitchFamily="81" charset="-122"/>
                <a:cs typeface="Times" pitchFamily="18" charset="0"/>
              </a:rPr>
              <a:t>I.</a:t>
            </a:r>
          </a:p>
          <a:p>
            <a:pPr algn="ctr" defTabSz="457200"/>
            <a:r>
              <a:rPr lang="en-US" altLang="zh-CN" sz="6600" b="1" dirty="0" err="1">
                <a:solidFill>
                  <a:srgbClr val="FF0000"/>
                </a:solidFill>
                <a:latin typeface="Times" pitchFamily="18" charset="0"/>
                <a:ea typeface="华康海报体W12" panose="040B0C09000000000000" pitchFamily="81" charset="-122"/>
                <a:cs typeface="Times" pitchFamily="18" charset="0"/>
              </a:rPr>
              <a:t>Khởi</a:t>
            </a:r>
            <a:r>
              <a:rPr lang="en-US" altLang="zh-CN" sz="6600" b="1" dirty="0">
                <a:solidFill>
                  <a:srgbClr val="FF0000"/>
                </a:solidFill>
                <a:latin typeface="Times" pitchFamily="18" charset="0"/>
                <a:ea typeface="华康海报体W12" panose="040B0C09000000000000" pitchFamily="81" charset="-122"/>
                <a:cs typeface="Times" pitchFamily="18" charset="0"/>
              </a:rPr>
              <a:t> </a:t>
            </a:r>
            <a:r>
              <a:rPr lang="en-US" altLang="zh-CN" sz="6600" b="1" dirty="0" err="1">
                <a:solidFill>
                  <a:srgbClr val="FF0000"/>
                </a:solidFill>
                <a:latin typeface="Times" pitchFamily="18" charset="0"/>
                <a:ea typeface="华康海报体W12" panose="040B0C09000000000000" pitchFamily="81" charset="-122"/>
                <a:cs typeface="Times" pitchFamily="18" charset="0"/>
              </a:rPr>
              <a:t>động</a:t>
            </a:r>
            <a:endParaRPr lang="zh-CN" altLang="en-US" sz="6600" b="1" dirty="0">
              <a:solidFill>
                <a:srgbClr val="FF0000"/>
              </a:solidFill>
              <a:latin typeface="Times" pitchFamily="18" charset="0"/>
              <a:ea typeface="华康海报体W12" panose="040B0C09000000000000" pitchFamily="81" charset="-122"/>
              <a:cs typeface="Times" pitchFamily="18" charset="0"/>
            </a:endParaRPr>
          </a:p>
        </p:txBody>
      </p:sp>
      <p:grpSp>
        <p:nvGrpSpPr>
          <p:cNvPr id="3" name="Group 2"/>
          <p:cNvGrpSpPr/>
          <p:nvPr/>
        </p:nvGrpSpPr>
        <p:grpSpPr>
          <a:xfrm>
            <a:off x="839417" y="578106"/>
            <a:ext cx="5064981" cy="5604731"/>
            <a:chOff x="839417" y="578106"/>
            <a:chExt cx="5064981" cy="5604731"/>
          </a:xfrm>
        </p:grpSpPr>
        <p:pic>
          <p:nvPicPr>
            <p:cNvPr id="8" name="Picture 7">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37903" y="2058678"/>
              <a:ext cx="3315855"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dirty="0" err="1" smtClean="0">
                  <a:solidFill>
                    <a:srgbClr val="0000FF"/>
                  </a:solidFill>
                  <a:latin typeface=".VnArial" pitchFamily="34" charset="0"/>
                  <a:ea typeface="Helvetica Neue"/>
                  <a:cs typeface="Helvetica Neue"/>
                </a:rPr>
                <a:t>Tiết</a:t>
              </a:r>
              <a:r>
                <a:rPr lang="en-US" altLang="en-US" sz="2800" b="1" dirty="0" smtClean="0">
                  <a:solidFill>
                    <a:srgbClr val="0000FF"/>
                  </a:solidFill>
                  <a:latin typeface=".VnArial" pitchFamily="34" charset="0"/>
                  <a:ea typeface="Helvetica Neue"/>
                  <a:cs typeface="Helvetica Neue"/>
                </a:rPr>
                <a:t> 1:</a:t>
              </a:r>
              <a:r>
                <a:rPr lang="en-US" altLang="en-US" sz="2800" b="1" dirty="0" smtClean="0">
                  <a:solidFill>
                    <a:srgbClr val="FF0000"/>
                  </a:solidFill>
                  <a:latin typeface=".VnArial" pitchFamily="34" charset="0"/>
                  <a:ea typeface="Helvetica Neue"/>
                  <a:cs typeface="Helvetica Neue"/>
                </a:rPr>
                <a:t> </a:t>
              </a:r>
              <a:endParaRPr lang="en-US" altLang="en-US" sz="2800" b="1" dirty="0">
                <a:solidFill>
                  <a:srgbClr val="FF0000"/>
                </a:solidFill>
                <a:latin typeface=".VnArial" pitchFamily="34" charset="0"/>
                <a:ea typeface="Helvetica Neue"/>
                <a:cs typeface="Helvetica Neue"/>
              </a:endParaRPr>
            </a:p>
            <a:p>
              <a:pPr algn="ctr" eaLnBrk="0" fontAlgn="base" hangingPunct="0">
                <a:spcBef>
                  <a:spcPct val="0"/>
                </a:spcBef>
                <a:spcAft>
                  <a:spcPct val="0"/>
                </a:spcAft>
              </a:pPr>
              <a:r>
                <a:rPr lang="en-US" altLang="en-US" sz="4400" b="1" dirty="0" err="1" smtClean="0">
                  <a:solidFill>
                    <a:srgbClr val="FF0000"/>
                  </a:solidFill>
                  <a:latin typeface="Times" pitchFamily="18" charset="0"/>
                  <a:ea typeface="Helvetica Neue"/>
                  <a:cs typeface="Times" pitchFamily="18" charset="0"/>
                </a:rPr>
                <a:t>Lớp</a:t>
              </a:r>
              <a:r>
                <a:rPr lang="en-US" altLang="en-US" sz="4400" b="1" dirty="0" smtClean="0">
                  <a:solidFill>
                    <a:srgbClr val="FF0000"/>
                  </a:solidFill>
                  <a:latin typeface="Times" pitchFamily="18" charset="0"/>
                  <a:ea typeface="Helvetica Neue"/>
                  <a:cs typeface="Times" pitchFamily="18" charset="0"/>
                </a:rPr>
                <a:t> </a:t>
              </a:r>
              <a:r>
                <a:rPr lang="en-US" altLang="en-US" sz="4400" b="1" dirty="0" err="1" smtClean="0">
                  <a:solidFill>
                    <a:srgbClr val="FF0000"/>
                  </a:solidFill>
                  <a:latin typeface="Times" pitchFamily="18" charset="0"/>
                  <a:ea typeface="Helvetica Neue"/>
                  <a:cs typeface="Times" pitchFamily="18" charset="0"/>
                </a:rPr>
                <a:t>học</a:t>
              </a:r>
              <a:r>
                <a:rPr lang="en-US" altLang="en-US" sz="4400" b="1" dirty="0" smtClean="0">
                  <a:solidFill>
                    <a:srgbClr val="FF0000"/>
                  </a:solidFill>
                  <a:latin typeface="Times" pitchFamily="18" charset="0"/>
                  <a:ea typeface="Helvetica Neue"/>
                  <a:cs typeface="Times" pitchFamily="18" charset="0"/>
                </a:rPr>
                <a:t> </a:t>
              </a:r>
              <a:r>
                <a:rPr lang="en-US" altLang="en-US" sz="4400" b="1" dirty="0" err="1" smtClean="0">
                  <a:solidFill>
                    <a:srgbClr val="FF0000"/>
                  </a:solidFill>
                  <a:latin typeface="Times" pitchFamily="18" charset="0"/>
                  <a:ea typeface="Helvetica Neue"/>
                  <a:cs typeface="Times" pitchFamily="18" charset="0"/>
                </a:rPr>
                <a:t>mới</a:t>
              </a:r>
              <a:r>
                <a:rPr lang="en-US" altLang="en-US" sz="4400" b="1" dirty="0" smtClean="0">
                  <a:solidFill>
                    <a:srgbClr val="FF0000"/>
                  </a:solidFill>
                  <a:latin typeface="Times" pitchFamily="18" charset="0"/>
                  <a:ea typeface="Helvetica Neue"/>
                  <a:cs typeface="Times" pitchFamily="18" charset="0"/>
                </a:rPr>
                <a:t> </a:t>
              </a:r>
              <a:r>
                <a:rPr lang="en-US" altLang="en-US" sz="4400" b="1" dirty="0" err="1" smtClean="0">
                  <a:solidFill>
                    <a:srgbClr val="FF0000"/>
                  </a:solidFill>
                  <a:latin typeface="Times" pitchFamily="18" charset="0"/>
                  <a:ea typeface="Helvetica Neue"/>
                  <a:cs typeface="Times" pitchFamily="18" charset="0"/>
                </a:rPr>
                <a:t>của</a:t>
              </a:r>
              <a:r>
                <a:rPr lang="en-US" altLang="en-US" sz="4400" b="1" dirty="0" smtClean="0">
                  <a:solidFill>
                    <a:srgbClr val="FF0000"/>
                  </a:solidFill>
                  <a:latin typeface="Times" pitchFamily="18" charset="0"/>
                  <a:ea typeface="Helvetica Neue"/>
                  <a:cs typeface="Times" pitchFamily="18" charset="0"/>
                </a:rPr>
                <a:t> </a:t>
              </a:r>
              <a:r>
                <a:rPr lang="en-US" altLang="en-US" sz="4400" b="1" dirty="0" err="1" smtClean="0">
                  <a:solidFill>
                    <a:srgbClr val="FF0000"/>
                  </a:solidFill>
                  <a:latin typeface="Times" pitchFamily="18" charset="0"/>
                  <a:ea typeface="Helvetica Neue"/>
                  <a:cs typeface="Times" pitchFamily="18" charset="0"/>
                </a:rPr>
                <a:t>em</a:t>
              </a:r>
              <a:endParaRPr lang="en-SG" altLang="en-US" sz="4400" b="1" dirty="0">
                <a:solidFill>
                  <a:srgbClr val="0000FF"/>
                </a:solidFill>
                <a:latin typeface="Times" pitchFamily="18" charset="0"/>
                <a:cs typeface="Times" pitchFamily="18" charset="0"/>
              </a:endParaRPr>
            </a:p>
          </p:txBody>
        </p:sp>
      </p:grpSp>
      <p:pic>
        <p:nvPicPr>
          <p:cNvPr id="13" name="Picture 12"/>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128706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AutoShape 3"/>
          <p:cNvSpPr>
            <a:spLocks noChangeArrowheads="1"/>
          </p:cNvSpPr>
          <p:nvPr/>
        </p:nvSpPr>
        <p:spPr bwMode="auto">
          <a:xfrm>
            <a:off x="6979151" y="3621119"/>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41" name="AutoShape 5"/>
          <p:cNvSpPr>
            <a:spLocks noChangeArrowheads="1"/>
          </p:cNvSpPr>
          <p:nvPr/>
        </p:nvSpPr>
        <p:spPr bwMode="auto">
          <a:xfrm>
            <a:off x="552893" y="5944669"/>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42" name="AutoShape 8"/>
          <p:cNvSpPr>
            <a:spLocks noChangeArrowheads="1"/>
          </p:cNvSpPr>
          <p:nvPr/>
        </p:nvSpPr>
        <p:spPr bwMode="auto">
          <a:xfrm>
            <a:off x="6164000" y="1875863"/>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43" name="AutoShape 10"/>
          <p:cNvSpPr>
            <a:spLocks noChangeArrowheads="1"/>
          </p:cNvSpPr>
          <p:nvPr/>
        </p:nvSpPr>
        <p:spPr bwMode="auto">
          <a:xfrm>
            <a:off x="8547538" y="1945379"/>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44" name="AutoShape 14"/>
          <p:cNvSpPr>
            <a:spLocks noChangeArrowheads="1"/>
          </p:cNvSpPr>
          <p:nvPr/>
        </p:nvSpPr>
        <p:spPr bwMode="auto">
          <a:xfrm>
            <a:off x="9625873" y="1576537"/>
            <a:ext cx="296388" cy="320985"/>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45" name="AutoShape 19"/>
          <p:cNvSpPr>
            <a:spLocks noChangeArrowheads="1"/>
          </p:cNvSpPr>
          <p:nvPr/>
        </p:nvSpPr>
        <p:spPr bwMode="auto">
          <a:xfrm>
            <a:off x="2257701" y="2296261"/>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46" name="AutoShape 20"/>
          <p:cNvSpPr>
            <a:spLocks noChangeArrowheads="1"/>
          </p:cNvSpPr>
          <p:nvPr/>
        </p:nvSpPr>
        <p:spPr bwMode="auto">
          <a:xfrm>
            <a:off x="4695067" y="3623538"/>
            <a:ext cx="379329" cy="393986"/>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47" name="AutoShape 21"/>
          <p:cNvSpPr>
            <a:spLocks noChangeArrowheads="1"/>
          </p:cNvSpPr>
          <p:nvPr/>
        </p:nvSpPr>
        <p:spPr bwMode="auto">
          <a:xfrm>
            <a:off x="7447708" y="1464444"/>
            <a:ext cx="367794" cy="403033"/>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48" name="AutoShape 22"/>
          <p:cNvSpPr>
            <a:spLocks noChangeArrowheads="1"/>
          </p:cNvSpPr>
          <p:nvPr/>
        </p:nvSpPr>
        <p:spPr bwMode="auto">
          <a:xfrm>
            <a:off x="552892" y="2313559"/>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49" name="AutoShape 4"/>
          <p:cNvSpPr>
            <a:spLocks noChangeArrowheads="1"/>
          </p:cNvSpPr>
          <p:nvPr/>
        </p:nvSpPr>
        <p:spPr bwMode="auto">
          <a:xfrm>
            <a:off x="509915" y="4434938"/>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50" name="AutoShape 7"/>
          <p:cNvSpPr>
            <a:spLocks noChangeArrowheads="1"/>
          </p:cNvSpPr>
          <p:nvPr/>
        </p:nvSpPr>
        <p:spPr bwMode="auto">
          <a:xfrm>
            <a:off x="8547538" y="3669787"/>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51" name="AutoShape 9"/>
          <p:cNvSpPr>
            <a:spLocks noChangeArrowheads="1"/>
          </p:cNvSpPr>
          <p:nvPr/>
        </p:nvSpPr>
        <p:spPr bwMode="auto">
          <a:xfrm>
            <a:off x="3519287" y="1674729"/>
            <a:ext cx="510887" cy="455193"/>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52" name="AutoShape 11"/>
          <p:cNvSpPr>
            <a:spLocks noChangeArrowheads="1"/>
          </p:cNvSpPr>
          <p:nvPr/>
        </p:nvSpPr>
        <p:spPr bwMode="auto">
          <a:xfrm>
            <a:off x="10466726" y="2434700"/>
            <a:ext cx="281751"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53" name="AutoShape 13"/>
          <p:cNvSpPr>
            <a:spLocks noChangeArrowheads="1"/>
          </p:cNvSpPr>
          <p:nvPr/>
        </p:nvSpPr>
        <p:spPr bwMode="auto">
          <a:xfrm>
            <a:off x="1867396" y="1913592"/>
            <a:ext cx="390305" cy="294330"/>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54" name="AutoShape 17"/>
          <p:cNvSpPr>
            <a:spLocks noChangeArrowheads="1"/>
          </p:cNvSpPr>
          <p:nvPr/>
        </p:nvSpPr>
        <p:spPr bwMode="auto">
          <a:xfrm>
            <a:off x="2715521" y="3583361"/>
            <a:ext cx="454122" cy="512090"/>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2" name="TextBox 1"/>
          <p:cNvSpPr txBox="1"/>
          <p:nvPr/>
        </p:nvSpPr>
        <p:spPr>
          <a:xfrm>
            <a:off x="1072719" y="1046482"/>
            <a:ext cx="9873499" cy="1938992"/>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CHỦ ĐỀ 1-TIẾT 3</a:t>
            </a:r>
          </a:p>
          <a:p>
            <a:pPr algn="ctr"/>
            <a:r>
              <a:rPr lang="en-US" sz="4000" b="1" dirty="0">
                <a:solidFill>
                  <a:srgbClr val="FF0000"/>
                </a:solidFill>
                <a:latin typeface="Times New Roman" panose="02020603050405020304" pitchFamily="18" charset="0"/>
                <a:cs typeface="Times New Roman" panose="02020603050405020304" pitchFamily="18" charset="0"/>
              </a:rPr>
              <a:t>ĐIỀU CHỈNH BẢN THÂN CHO PHÙ HỢP VỚI MÔI TRƯỜNG HỌC TẬP MỚI</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176" y="3543178"/>
            <a:ext cx="4572457" cy="3038543"/>
          </a:xfrm>
          <a:prstGeom prst="rect">
            <a:avLst/>
          </a:prstGeom>
        </p:spPr>
      </p:pic>
      <p:pic>
        <p:nvPicPr>
          <p:cNvPr id="3" name="Ngôi Trường Mới - Nhạc Thiếu Nhi Xuân Mai Hay Nhất">
            <a:hlinkClick r:id="" action="ppaction://media"/>
            <a:extLst>
              <a:ext uri="{FF2B5EF4-FFF2-40B4-BE49-F238E27FC236}">
                <a16:creationId xmlns:a16="http://schemas.microsoft.com/office/drawing/2014/main" xmlns="" id="{57FE5C8E-49E4-36EC-0D9D-9984DB8FDF2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8425" y="98425"/>
            <a:ext cx="487363" cy="487363"/>
          </a:xfrm>
          <a:prstGeom prst="rect">
            <a:avLst/>
          </a:prstGeom>
        </p:spPr>
      </p:pic>
    </p:spTree>
    <p:custDataLst>
      <p:tags r:id="rId1"/>
    </p:custDataLst>
    <p:extLst>
      <p:ext uri="{BB962C8B-B14F-4D97-AF65-F5344CB8AC3E}">
        <p14:creationId xmlns:p14="http://schemas.microsoft.com/office/powerpoint/2010/main" val="32930285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repeatCount="indefinite" fill="hold" grpId="0" nodeType="withEffect">
                                  <p:stCondLst>
                                    <p:cond delay="50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ppt_x</p:attrName>
                                        </p:attrNameLst>
                                      </p:cBhvr>
                                      <p:tavLst>
                                        <p:tav tm="0">
                                          <p:val>
                                            <p:fltVal val="0.5"/>
                                          </p:val>
                                        </p:tav>
                                        <p:tav tm="100000">
                                          <p:val>
                                            <p:strVal val="#ppt_x"/>
                                          </p:val>
                                        </p:tav>
                                      </p:tavLst>
                                    </p:anim>
                                    <p:anim calcmode="lin" valueType="num">
                                      <p:cBhvr>
                                        <p:cTn id="10" dur="1000" fill="hold"/>
                                        <p:tgtEl>
                                          <p:spTgt spid="40"/>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p:cTn id="13" dur="1000" fill="hold"/>
                                        <p:tgtEl>
                                          <p:spTgt spid="41"/>
                                        </p:tgtEl>
                                        <p:attrNameLst>
                                          <p:attrName>ppt_w</p:attrName>
                                        </p:attrNameLst>
                                      </p:cBhvr>
                                      <p:tavLst>
                                        <p:tav tm="0">
                                          <p:val>
                                            <p:fltVal val="0"/>
                                          </p:val>
                                        </p:tav>
                                        <p:tav tm="100000">
                                          <p:val>
                                            <p:strVal val="#ppt_w"/>
                                          </p:val>
                                        </p:tav>
                                      </p:tavLst>
                                    </p:anim>
                                    <p:anim calcmode="lin" valueType="num">
                                      <p:cBhvr>
                                        <p:cTn id="14" dur="1000" fill="hold"/>
                                        <p:tgtEl>
                                          <p:spTgt spid="41"/>
                                        </p:tgtEl>
                                        <p:attrNameLst>
                                          <p:attrName>ppt_h</p:attrName>
                                        </p:attrNameLst>
                                      </p:cBhvr>
                                      <p:tavLst>
                                        <p:tav tm="0">
                                          <p:val>
                                            <p:fltVal val="0"/>
                                          </p:val>
                                        </p:tav>
                                        <p:tav tm="100000">
                                          <p:val>
                                            <p:strVal val="#ppt_h"/>
                                          </p:val>
                                        </p:tav>
                                      </p:tavLst>
                                    </p:anim>
                                    <p:anim calcmode="lin" valueType="num">
                                      <p:cBhvr>
                                        <p:cTn id="15" dur="1000" fill="hold"/>
                                        <p:tgtEl>
                                          <p:spTgt spid="41"/>
                                        </p:tgtEl>
                                        <p:attrNameLst>
                                          <p:attrName>ppt_x</p:attrName>
                                        </p:attrNameLst>
                                      </p:cBhvr>
                                      <p:tavLst>
                                        <p:tav tm="0">
                                          <p:val>
                                            <p:fltVal val="0.5"/>
                                          </p:val>
                                        </p:tav>
                                        <p:tav tm="100000">
                                          <p:val>
                                            <p:strVal val="#ppt_x"/>
                                          </p:val>
                                        </p:tav>
                                      </p:tavLst>
                                    </p:anim>
                                    <p:anim calcmode="lin" valueType="num">
                                      <p:cBhvr>
                                        <p:cTn id="16" dur="1000" fill="hold"/>
                                        <p:tgtEl>
                                          <p:spTgt spid="41"/>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p:cTn id="19" dur="1000" fill="hold"/>
                                        <p:tgtEl>
                                          <p:spTgt spid="42"/>
                                        </p:tgtEl>
                                        <p:attrNameLst>
                                          <p:attrName>ppt_w</p:attrName>
                                        </p:attrNameLst>
                                      </p:cBhvr>
                                      <p:tavLst>
                                        <p:tav tm="0">
                                          <p:val>
                                            <p:fltVal val="0"/>
                                          </p:val>
                                        </p:tav>
                                        <p:tav tm="100000">
                                          <p:val>
                                            <p:strVal val="#ppt_w"/>
                                          </p:val>
                                        </p:tav>
                                      </p:tavLst>
                                    </p:anim>
                                    <p:anim calcmode="lin" valueType="num">
                                      <p:cBhvr>
                                        <p:cTn id="20" dur="1000" fill="hold"/>
                                        <p:tgtEl>
                                          <p:spTgt spid="42"/>
                                        </p:tgtEl>
                                        <p:attrNameLst>
                                          <p:attrName>ppt_h</p:attrName>
                                        </p:attrNameLst>
                                      </p:cBhvr>
                                      <p:tavLst>
                                        <p:tav tm="0">
                                          <p:val>
                                            <p:fltVal val="0"/>
                                          </p:val>
                                        </p:tav>
                                        <p:tav tm="100000">
                                          <p:val>
                                            <p:strVal val="#ppt_h"/>
                                          </p:val>
                                        </p:tav>
                                      </p:tavLst>
                                    </p:anim>
                                    <p:anim calcmode="lin" valueType="num">
                                      <p:cBhvr>
                                        <p:cTn id="21" dur="1000" fill="hold"/>
                                        <p:tgtEl>
                                          <p:spTgt spid="42"/>
                                        </p:tgtEl>
                                        <p:attrNameLst>
                                          <p:attrName>ppt_x</p:attrName>
                                        </p:attrNameLst>
                                      </p:cBhvr>
                                      <p:tavLst>
                                        <p:tav tm="0">
                                          <p:val>
                                            <p:fltVal val="0.5"/>
                                          </p:val>
                                        </p:tav>
                                        <p:tav tm="100000">
                                          <p:val>
                                            <p:strVal val="#ppt_x"/>
                                          </p:val>
                                        </p:tav>
                                      </p:tavLst>
                                    </p:anim>
                                    <p:anim calcmode="lin" valueType="num">
                                      <p:cBhvr>
                                        <p:cTn id="22" dur="1000" fill="hold"/>
                                        <p:tgtEl>
                                          <p:spTgt spid="42"/>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grpId="0" nodeType="withEffect">
                                  <p:stCondLst>
                                    <p:cond delay="1500"/>
                                  </p:stCondLst>
                                  <p:childTnLst>
                                    <p:set>
                                      <p:cBhvr>
                                        <p:cTn id="24" dur="1" fill="hold">
                                          <p:stCondLst>
                                            <p:cond delay="0"/>
                                          </p:stCondLst>
                                        </p:cTn>
                                        <p:tgtEl>
                                          <p:spTgt spid="43"/>
                                        </p:tgtEl>
                                        <p:attrNameLst>
                                          <p:attrName>style.visibility</p:attrName>
                                        </p:attrNameLst>
                                      </p:cBhvr>
                                      <p:to>
                                        <p:strVal val="visible"/>
                                      </p:to>
                                    </p:set>
                                    <p:anim calcmode="lin" valueType="num">
                                      <p:cBhvr>
                                        <p:cTn id="25" dur="1000" fill="hold"/>
                                        <p:tgtEl>
                                          <p:spTgt spid="43"/>
                                        </p:tgtEl>
                                        <p:attrNameLst>
                                          <p:attrName>ppt_w</p:attrName>
                                        </p:attrNameLst>
                                      </p:cBhvr>
                                      <p:tavLst>
                                        <p:tav tm="0">
                                          <p:val>
                                            <p:fltVal val="0"/>
                                          </p:val>
                                        </p:tav>
                                        <p:tav tm="100000">
                                          <p:val>
                                            <p:strVal val="#ppt_w"/>
                                          </p:val>
                                        </p:tav>
                                      </p:tavLst>
                                    </p:anim>
                                    <p:anim calcmode="lin" valueType="num">
                                      <p:cBhvr>
                                        <p:cTn id="26" dur="1000" fill="hold"/>
                                        <p:tgtEl>
                                          <p:spTgt spid="43"/>
                                        </p:tgtEl>
                                        <p:attrNameLst>
                                          <p:attrName>ppt_h</p:attrName>
                                        </p:attrNameLst>
                                      </p:cBhvr>
                                      <p:tavLst>
                                        <p:tav tm="0">
                                          <p:val>
                                            <p:fltVal val="0"/>
                                          </p:val>
                                        </p:tav>
                                        <p:tav tm="100000">
                                          <p:val>
                                            <p:strVal val="#ppt_h"/>
                                          </p:val>
                                        </p:tav>
                                      </p:tavLst>
                                    </p:anim>
                                    <p:anim calcmode="lin" valueType="num">
                                      <p:cBhvr>
                                        <p:cTn id="27" dur="1000" fill="hold"/>
                                        <p:tgtEl>
                                          <p:spTgt spid="43"/>
                                        </p:tgtEl>
                                        <p:attrNameLst>
                                          <p:attrName>ppt_x</p:attrName>
                                        </p:attrNameLst>
                                      </p:cBhvr>
                                      <p:tavLst>
                                        <p:tav tm="0">
                                          <p:val>
                                            <p:fltVal val="0.5"/>
                                          </p:val>
                                        </p:tav>
                                        <p:tav tm="100000">
                                          <p:val>
                                            <p:strVal val="#ppt_x"/>
                                          </p:val>
                                        </p:tav>
                                      </p:tavLst>
                                    </p:anim>
                                    <p:anim calcmode="lin" valueType="num">
                                      <p:cBhvr>
                                        <p:cTn id="28" dur="1000" fill="hold"/>
                                        <p:tgtEl>
                                          <p:spTgt spid="43"/>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1000" fill="hold"/>
                                        <p:tgtEl>
                                          <p:spTgt spid="44"/>
                                        </p:tgtEl>
                                        <p:attrNameLst>
                                          <p:attrName>ppt_w</p:attrName>
                                        </p:attrNameLst>
                                      </p:cBhvr>
                                      <p:tavLst>
                                        <p:tav tm="0">
                                          <p:val>
                                            <p:fltVal val="0"/>
                                          </p:val>
                                        </p:tav>
                                        <p:tav tm="100000">
                                          <p:val>
                                            <p:strVal val="#ppt_w"/>
                                          </p:val>
                                        </p:tav>
                                      </p:tavLst>
                                    </p:anim>
                                    <p:anim calcmode="lin" valueType="num">
                                      <p:cBhvr>
                                        <p:cTn id="32" dur="1000" fill="hold"/>
                                        <p:tgtEl>
                                          <p:spTgt spid="44"/>
                                        </p:tgtEl>
                                        <p:attrNameLst>
                                          <p:attrName>ppt_h</p:attrName>
                                        </p:attrNameLst>
                                      </p:cBhvr>
                                      <p:tavLst>
                                        <p:tav tm="0">
                                          <p:val>
                                            <p:fltVal val="0"/>
                                          </p:val>
                                        </p:tav>
                                        <p:tav tm="100000">
                                          <p:val>
                                            <p:strVal val="#ppt_h"/>
                                          </p:val>
                                        </p:tav>
                                      </p:tavLst>
                                    </p:anim>
                                    <p:anim calcmode="lin" valueType="num">
                                      <p:cBhvr>
                                        <p:cTn id="33" dur="1000" fill="hold"/>
                                        <p:tgtEl>
                                          <p:spTgt spid="44"/>
                                        </p:tgtEl>
                                        <p:attrNameLst>
                                          <p:attrName>ppt_x</p:attrName>
                                        </p:attrNameLst>
                                      </p:cBhvr>
                                      <p:tavLst>
                                        <p:tav tm="0">
                                          <p:val>
                                            <p:fltVal val="0.5"/>
                                          </p:val>
                                        </p:tav>
                                        <p:tav tm="100000">
                                          <p:val>
                                            <p:strVal val="#ppt_x"/>
                                          </p:val>
                                        </p:tav>
                                      </p:tavLst>
                                    </p:anim>
                                    <p:anim calcmode="lin" valueType="num">
                                      <p:cBhvr>
                                        <p:cTn id="34" dur="1000" fill="hold"/>
                                        <p:tgtEl>
                                          <p:spTgt spid="44"/>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p:cTn id="37" dur="1000" fill="hold"/>
                                        <p:tgtEl>
                                          <p:spTgt spid="45"/>
                                        </p:tgtEl>
                                        <p:attrNameLst>
                                          <p:attrName>ppt_w</p:attrName>
                                        </p:attrNameLst>
                                      </p:cBhvr>
                                      <p:tavLst>
                                        <p:tav tm="0">
                                          <p:val>
                                            <p:fltVal val="0"/>
                                          </p:val>
                                        </p:tav>
                                        <p:tav tm="100000">
                                          <p:val>
                                            <p:strVal val="#ppt_w"/>
                                          </p:val>
                                        </p:tav>
                                      </p:tavLst>
                                    </p:anim>
                                    <p:anim calcmode="lin" valueType="num">
                                      <p:cBhvr>
                                        <p:cTn id="38" dur="1000" fill="hold"/>
                                        <p:tgtEl>
                                          <p:spTgt spid="45"/>
                                        </p:tgtEl>
                                        <p:attrNameLst>
                                          <p:attrName>ppt_h</p:attrName>
                                        </p:attrNameLst>
                                      </p:cBhvr>
                                      <p:tavLst>
                                        <p:tav tm="0">
                                          <p:val>
                                            <p:fltVal val="0"/>
                                          </p:val>
                                        </p:tav>
                                        <p:tav tm="100000">
                                          <p:val>
                                            <p:strVal val="#ppt_h"/>
                                          </p:val>
                                        </p:tav>
                                      </p:tavLst>
                                    </p:anim>
                                    <p:anim calcmode="lin" valueType="num">
                                      <p:cBhvr>
                                        <p:cTn id="39" dur="1000" fill="hold"/>
                                        <p:tgtEl>
                                          <p:spTgt spid="45"/>
                                        </p:tgtEl>
                                        <p:attrNameLst>
                                          <p:attrName>ppt_x</p:attrName>
                                        </p:attrNameLst>
                                      </p:cBhvr>
                                      <p:tavLst>
                                        <p:tav tm="0">
                                          <p:val>
                                            <p:fltVal val="0.5"/>
                                          </p:val>
                                        </p:tav>
                                        <p:tav tm="100000">
                                          <p:val>
                                            <p:strVal val="#ppt_x"/>
                                          </p:val>
                                        </p:tav>
                                      </p:tavLst>
                                    </p:anim>
                                    <p:anim calcmode="lin" valueType="num">
                                      <p:cBhvr>
                                        <p:cTn id="40" dur="1000" fill="hold"/>
                                        <p:tgtEl>
                                          <p:spTgt spid="45"/>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 calcmode="lin" valueType="num">
                                      <p:cBhvr>
                                        <p:cTn id="43" dur="1000" fill="hold"/>
                                        <p:tgtEl>
                                          <p:spTgt spid="46"/>
                                        </p:tgtEl>
                                        <p:attrNameLst>
                                          <p:attrName>ppt_w</p:attrName>
                                        </p:attrNameLst>
                                      </p:cBhvr>
                                      <p:tavLst>
                                        <p:tav tm="0">
                                          <p:val>
                                            <p:fltVal val="0"/>
                                          </p:val>
                                        </p:tav>
                                        <p:tav tm="100000">
                                          <p:val>
                                            <p:strVal val="#ppt_w"/>
                                          </p:val>
                                        </p:tav>
                                      </p:tavLst>
                                    </p:anim>
                                    <p:anim calcmode="lin" valueType="num">
                                      <p:cBhvr>
                                        <p:cTn id="44" dur="1000" fill="hold"/>
                                        <p:tgtEl>
                                          <p:spTgt spid="46"/>
                                        </p:tgtEl>
                                        <p:attrNameLst>
                                          <p:attrName>ppt_h</p:attrName>
                                        </p:attrNameLst>
                                      </p:cBhvr>
                                      <p:tavLst>
                                        <p:tav tm="0">
                                          <p:val>
                                            <p:fltVal val="0"/>
                                          </p:val>
                                        </p:tav>
                                        <p:tav tm="100000">
                                          <p:val>
                                            <p:strVal val="#ppt_h"/>
                                          </p:val>
                                        </p:tav>
                                      </p:tavLst>
                                    </p:anim>
                                    <p:anim calcmode="lin" valueType="num">
                                      <p:cBhvr>
                                        <p:cTn id="45" dur="1000" fill="hold"/>
                                        <p:tgtEl>
                                          <p:spTgt spid="46"/>
                                        </p:tgtEl>
                                        <p:attrNameLst>
                                          <p:attrName>ppt_x</p:attrName>
                                        </p:attrNameLst>
                                      </p:cBhvr>
                                      <p:tavLst>
                                        <p:tav tm="0">
                                          <p:val>
                                            <p:fltVal val="0.5"/>
                                          </p:val>
                                        </p:tav>
                                        <p:tav tm="100000">
                                          <p:val>
                                            <p:strVal val="#ppt_x"/>
                                          </p:val>
                                        </p:tav>
                                      </p:tavLst>
                                    </p:anim>
                                    <p:anim calcmode="lin" valueType="num">
                                      <p:cBhvr>
                                        <p:cTn id="46" dur="1000" fill="hold"/>
                                        <p:tgtEl>
                                          <p:spTgt spid="46"/>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grpId="0" nodeType="withEffect">
                                  <p:stCondLst>
                                    <p:cond delay="1500"/>
                                  </p:stCondLst>
                                  <p:childTnLst>
                                    <p:set>
                                      <p:cBhvr>
                                        <p:cTn id="48" dur="1" fill="hold">
                                          <p:stCondLst>
                                            <p:cond delay="0"/>
                                          </p:stCondLst>
                                        </p:cTn>
                                        <p:tgtEl>
                                          <p:spTgt spid="47"/>
                                        </p:tgtEl>
                                        <p:attrNameLst>
                                          <p:attrName>style.visibility</p:attrName>
                                        </p:attrNameLst>
                                      </p:cBhvr>
                                      <p:to>
                                        <p:strVal val="visible"/>
                                      </p:to>
                                    </p:set>
                                    <p:anim calcmode="lin" valueType="num">
                                      <p:cBhvr>
                                        <p:cTn id="49" dur="1000" fill="hold"/>
                                        <p:tgtEl>
                                          <p:spTgt spid="47"/>
                                        </p:tgtEl>
                                        <p:attrNameLst>
                                          <p:attrName>ppt_w</p:attrName>
                                        </p:attrNameLst>
                                      </p:cBhvr>
                                      <p:tavLst>
                                        <p:tav tm="0">
                                          <p:val>
                                            <p:fltVal val="0"/>
                                          </p:val>
                                        </p:tav>
                                        <p:tav tm="100000">
                                          <p:val>
                                            <p:strVal val="#ppt_w"/>
                                          </p:val>
                                        </p:tav>
                                      </p:tavLst>
                                    </p:anim>
                                    <p:anim calcmode="lin" valueType="num">
                                      <p:cBhvr>
                                        <p:cTn id="50" dur="1000" fill="hold"/>
                                        <p:tgtEl>
                                          <p:spTgt spid="47"/>
                                        </p:tgtEl>
                                        <p:attrNameLst>
                                          <p:attrName>ppt_h</p:attrName>
                                        </p:attrNameLst>
                                      </p:cBhvr>
                                      <p:tavLst>
                                        <p:tav tm="0">
                                          <p:val>
                                            <p:fltVal val="0"/>
                                          </p:val>
                                        </p:tav>
                                        <p:tav tm="100000">
                                          <p:val>
                                            <p:strVal val="#ppt_h"/>
                                          </p:val>
                                        </p:tav>
                                      </p:tavLst>
                                    </p:anim>
                                    <p:anim calcmode="lin" valueType="num">
                                      <p:cBhvr>
                                        <p:cTn id="51" dur="1000" fill="hold"/>
                                        <p:tgtEl>
                                          <p:spTgt spid="47"/>
                                        </p:tgtEl>
                                        <p:attrNameLst>
                                          <p:attrName>ppt_x</p:attrName>
                                        </p:attrNameLst>
                                      </p:cBhvr>
                                      <p:tavLst>
                                        <p:tav tm="0">
                                          <p:val>
                                            <p:fltVal val="0.5"/>
                                          </p:val>
                                        </p:tav>
                                        <p:tav tm="100000">
                                          <p:val>
                                            <p:strVal val="#ppt_x"/>
                                          </p:val>
                                        </p:tav>
                                      </p:tavLst>
                                    </p:anim>
                                    <p:anim calcmode="lin" valueType="num">
                                      <p:cBhvr>
                                        <p:cTn id="52" dur="1000" fill="hold"/>
                                        <p:tgtEl>
                                          <p:spTgt spid="47"/>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nodeType="withEffect">
                                  <p:stCondLst>
                                    <p:cond delay="1500"/>
                                  </p:stCondLst>
                                  <p:childTnLst>
                                    <p:set>
                                      <p:cBhvr>
                                        <p:cTn id="54" dur="1" fill="hold">
                                          <p:stCondLst>
                                            <p:cond delay="0"/>
                                          </p:stCondLst>
                                        </p:cTn>
                                        <p:tgtEl>
                                          <p:spTgt spid="48"/>
                                        </p:tgtEl>
                                        <p:attrNameLst>
                                          <p:attrName>style.visibility</p:attrName>
                                        </p:attrNameLst>
                                      </p:cBhvr>
                                      <p:to>
                                        <p:strVal val="visible"/>
                                      </p:to>
                                    </p:set>
                                    <p:anim calcmode="lin" valueType="num">
                                      <p:cBhvr>
                                        <p:cTn id="55" dur="1000" fill="hold"/>
                                        <p:tgtEl>
                                          <p:spTgt spid="48"/>
                                        </p:tgtEl>
                                        <p:attrNameLst>
                                          <p:attrName>ppt_w</p:attrName>
                                        </p:attrNameLst>
                                      </p:cBhvr>
                                      <p:tavLst>
                                        <p:tav tm="0">
                                          <p:val>
                                            <p:fltVal val="0"/>
                                          </p:val>
                                        </p:tav>
                                        <p:tav tm="100000">
                                          <p:val>
                                            <p:strVal val="#ppt_w"/>
                                          </p:val>
                                        </p:tav>
                                      </p:tavLst>
                                    </p:anim>
                                    <p:anim calcmode="lin" valueType="num">
                                      <p:cBhvr>
                                        <p:cTn id="56" dur="1000" fill="hold"/>
                                        <p:tgtEl>
                                          <p:spTgt spid="48"/>
                                        </p:tgtEl>
                                        <p:attrNameLst>
                                          <p:attrName>ppt_h</p:attrName>
                                        </p:attrNameLst>
                                      </p:cBhvr>
                                      <p:tavLst>
                                        <p:tav tm="0">
                                          <p:val>
                                            <p:fltVal val="0"/>
                                          </p:val>
                                        </p:tav>
                                        <p:tav tm="100000">
                                          <p:val>
                                            <p:strVal val="#ppt_h"/>
                                          </p:val>
                                        </p:tav>
                                      </p:tavLst>
                                    </p:anim>
                                    <p:anim calcmode="lin" valueType="num">
                                      <p:cBhvr>
                                        <p:cTn id="57" dur="1000" fill="hold"/>
                                        <p:tgtEl>
                                          <p:spTgt spid="48"/>
                                        </p:tgtEl>
                                        <p:attrNameLst>
                                          <p:attrName>ppt_x</p:attrName>
                                        </p:attrNameLst>
                                      </p:cBhvr>
                                      <p:tavLst>
                                        <p:tav tm="0">
                                          <p:val>
                                            <p:fltVal val="0.5"/>
                                          </p:val>
                                        </p:tav>
                                        <p:tav tm="100000">
                                          <p:val>
                                            <p:strVal val="#ppt_x"/>
                                          </p:val>
                                        </p:tav>
                                      </p:tavLst>
                                    </p:anim>
                                    <p:anim calcmode="lin" valueType="num">
                                      <p:cBhvr>
                                        <p:cTn id="58" dur="1000" fill="hold"/>
                                        <p:tgtEl>
                                          <p:spTgt spid="48"/>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anim calcmode="lin" valueType="num">
                                      <p:cBhvr>
                                        <p:cTn id="61" dur="1000" fill="hold"/>
                                        <p:tgtEl>
                                          <p:spTgt spid="49"/>
                                        </p:tgtEl>
                                        <p:attrNameLst>
                                          <p:attrName>ppt_w</p:attrName>
                                        </p:attrNameLst>
                                      </p:cBhvr>
                                      <p:tavLst>
                                        <p:tav tm="0">
                                          <p:val>
                                            <p:fltVal val="0"/>
                                          </p:val>
                                        </p:tav>
                                        <p:tav tm="100000">
                                          <p:val>
                                            <p:strVal val="#ppt_w"/>
                                          </p:val>
                                        </p:tav>
                                      </p:tavLst>
                                    </p:anim>
                                    <p:anim calcmode="lin" valueType="num">
                                      <p:cBhvr>
                                        <p:cTn id="62" dur="1000" fill="hold"/>
                                        <p:tgtEl>
                                          <p:spTgt spid="49"/>
                                        </p:tgtEl>
                                        <p:attrNameLst>
                                          <p:attrName>ppt_h</p:attrName>
                                        </p:attrNameLst>
                                      </p:cBhvr>
                                      <p:tavLst>
                                        <p:tav tm="0">
                                          <p:val>
                                            <p:fltVal val="0"/>
                                          </p:val>
                                        </p:tav>
                                        <p:tav tm="100000">
                                          <p:val>
                                            <p:strVal val="#ppt_h"/>
                                          </p:val>
                                        </p:tav>
                                      </p:tavLst>
                                    </p:anim>
                                    <p:anim calcmode="lin" valueType="num">
                                      <p:cBhvr>
                                        <p:cTn id="63" dur="1000" fill="hold"/>
                                        <p:tgtEl>
                                          <p:spTgt spid="49"/>
                                        </p:tgtEl>
                                        <p:attrNameLst>
                                          <p:attrName>ppt_x</p:attrName>
                                        </p:attrNameLst>
                                      </p:cBhvr>
                                      <p:tavLst>
                                        <p:tav tm="0">
                                          <p:val>
                                            <p:fltVal val="0.5"/>
                                          </p:val>
                                        </p:tav>
                                        <p:tav tm="100000">
                                          <p:val>
                                            <p:strVal val="#ppt_x"/>
                                          </p:val>
                                        </p:tav>
                                      </p:tavLst>
                                    </p:anim>
                                    <p:anim calcmode="lin" valueType="num">
                                      <p:cBhvr>
                                        <p:cTn id="64" dur="1000" fill="hold"/>
                                        <p:tgtEl>
                                          <p:spTgt spid="49"/>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grpId="0" nodeType="withEffect">
                                  <p:stCondLst>
                                    <p:cond delay="500"/>
                                  </p:stCondLst>
                                  <p:childTnLst>
                                    <p:set>
                                      <p:cBhvr>
                                        <p:cTn id="66" dur="1" fill="hold">
                                          <p:stCondLst>
                                            <p:cond delay="0"/>
                                          </p:stCondLst>
                                        </p:cTn>
                                        <p:tgtEl>
                                          <p:spTgt spid="50"/>
                                        </p:tgtEl>
                                        <p:attrNameLst>
                                          <p:attrName>style.visibility</p:attrName>
                                        </p:attrNameLst>
                                      </p:cBhvr>
                                      <p:to>
                                        <p:strVal val="visible"/>
                                      </p:to>
                                    </p:set>
                                    <p:anim calcmode="lin" valueType="num">
                                      <p:cBhvr>
                                        <p:cTn id="67" dur="1000" fill="hold"/>
                                        <p:tgtEl>
                                          <p:spTgt spid="50"/>
                                        </p:tgtEl>
                                        <p:attrNameLst>
                                          <p:attrName>ppt_w</p:attrName>
                                        </p:attrNameLst>
                                      </p:cBhvr>
                                      <p:tavLst>
                                        <p:tav tm="0">
                                          <p:val>
                                            <p:fltVal val="0"/>
                                          </p:val>
                                        </p:tav>
                                        <p:tav tm="100000">
                                          <p:val>
                                            <p:strVal val="#ppt_w"/>
                                          </p:val>
                                        </p:tav>
                                      </p:tavLst>
                                    </p:anim>
                                    <p:anim calcmode="lin" valueType="num">
                                      <p:cBhvr>
                                        <p:cTn id="68" dur="1000" fill="hold"/>
                                        <p:tgtEl>
                                          <p:spTgt spid="50"/>
                                        </p:tgtEl>
                                        <p:attrNameLst>
                                          <p:attrName>ppt_h</p:attrName>
                                        </p:attrNameLst>
                                      </p:cBhvr>
                                      <p:tavLst>
                                        <p:tav tm="0">
                                          <p:val>
                                            <p:fltVal val="0"/>
                                          </p:val>
                                        </p:tav>
                                        <p:tav tm="100000">
                                          <p:val>
                                            <p:strVal val="#ppt_h"/>
                                          </p:val>
                                        </p:tav>
                                      </p:tavLst>
                                    </p:anim>
                                    <p:anim calcmode="lin" valueType="num">
                                      <p:cBhvr>
                                        <p:cTn id="69" dur="1000" fill="hold"/>
                                        <p:tgtEl>
                                          <p:spTgt spid="50"/>
                                        </p:tgtEl>
                                        <p:attrNameLst>
                                          <p:attrName>ppt_x</p:attrName>
                                        </p:attrNameLst>
                                      </p:cBhvr>
                                      <p:tavLst>
                                        <p:tav tm="0">
                                          <p:val>
                                            <p:fltVal val="0.5"/>
                                          </p:val>
                                        </p:tav>
                                        <p:tav tm="100000">
                                          <p:val>
                                            <p:strVal val="#ppt_x"/>
                                          </p:val>
                                        </p:tav>
                                      </p:tavLst>
                                    </p:anim>
                                    <p:anim calcmode="lin" valueType="num">
                                      <p:cBhvr>
                                        <p:cTn id="70" dur="1000" fill="hold"/>
                                        <p:tgtEl>
                                          <p:spTgt spid="50"/>
                                        </p:tgtEl>
                                        <p:attrNameLst>
                                          <p:attrName>ppt_y</p:attrName>
                                        </p:attrNameLst>
                                      </p:cBhvr>
                                      <p:tavLst>
                                        <p:tav tm="0">
                                          <p:val>
                                            <p:fltVal val="0.5"/>
                                          </p:val>
                                        </p:tav>
                                        <p:tav tm="100000">
                                          <p:val>
                                            <p:strVal val="#ppt_y"/>
                                          </p:val>
                                        </p:tav>
                                      </p:tavLst>
                                    </p:anim>
                                  </p:childTnLst>
                                </p:cTn>
                              </p:par>
                              <p:par>
                                <p:cTn id="71" presetID="23" presetClass="entr" presetSubtype="528" repeatCount="indefinite" fill="hold" nodeType="withEffect">
                                  <p:stCondLst>
                                    <p:cond delay="0"/>
                                  </p:stCondLst>
                                  <p:childTnLst>
                                    <p:set>
                                      <p:cBhvr>
                                        <p:cTn id="72" dur="1" fill="hold">
                                          <p:stCondLst>
                                            <p:cond delay="0"/>
                                          </p:stCondLst>
                                        </p:cTn>
                                        <p:tgtEl>
                                          <p:spTgt spid="51"/>
                                        </p:tgtEl>
                                        <p:attrNameLst>
                                          <p:attrName>style.visibility</p:attrName>
                                        </p:attrNameLst>
                                      </p:cBhvr>
                                      <p:to>
                                        <p:strVal val="visible"/>
                                      </p:to>
                                    </p:set>
                                    <p:anim calcmode="lin" valueType="num">
                                      <p:cBhvr>
                                        <p:cTn id="73" dur="1000" fill="hold"/>
                                        <p:tgtEl>
                                          <p:spTgt spid="51"/>
                                        </p:tgtEl>
                                        <p:attrNameLst>
                                          <p:attrName>ppt_w</p:attrName>
                                        </p:attrNameLst>
                                      </p:cBhvr>
                                      <p:tavLst>
                                        <p:tav tm="0">
                                          <p:val>
                                            <p:fltVal val="0"/>
                                          </p:val>
                                        </p:tav>
                                        <p:tav tm="100000">
                                          <p:val>
                                            <p:strVal val="#ppt_w"/>
                                          </p:val>
                                        </p:tav>
                                      </p:tavLst>
                                    </p:anim>
                                    <p:anim calcmode="lin" valueType="num">
                                      <p:cBhvr>
                                        <p:cTn id="74" dur="1000" fill="hold"/>
                                        <p:tgtEl>
                                          <p:spTgt spid="51"/>
                                        </p:tgtEl>
                                        <p:attrNameLst>
                                          <p:attrName>ppt_h</p:attrName>
                                        </p:attrNameLst>
                                      </p:cBhvr>
                                      <p:tavLst>
                                        <p:tav tm="0">
                                          <p:val>
                                            <p:fltVal val="0"/>
                                          </p:val>
                                        </p:tav>
                                        <p:tav tm="100000">
                                          <p:val>
                                            <p:strVal val="#ppt_h"/>
                                          </p:val>
                                        </p:tav>
                                      </p:tavLst>
                                    </p:anim>
                                    <p:anim calcmode="lin" valueType="num">
                                      <p:cBhvr>
                                        <p:cTn id="75" dur="1000" fill="hold"/>
                                        <p:tgtEl>
                                          <p:spTgt spid="51"/>
                                        </p:tgtEl>
                                        <p:attrNameLst>
                                          <p:attrName>ppt_x</p:attrName>
                                        </p:attrNameLst>
                                      </p:cBhvr>
                                      <p:tavLst>
                                        <p:tav tm="0">
                                          <p:val>
                                            <p:fltVal val="0.5"/>
                                          </p:val>
                                        </p:tav>
                                        <p:tav tm="100000">
                                          <p:val>
                                            <p:strVal val="#ppt_x"/>
                                          </p:val>
                                        </p:tav>
                                      </p:tavLst>
                                    </p:anim>
                                    <p:anim calcmode="lin" valueType="num">
                                      <p:cBhvr>
                                        <p:cTn id="76" dur="1000" fill="hold"/>
                                        <p:tgtEl>
                                          <p:spTgt spid="51"/>
                                        </p:tgtEl>
                                        <p:attrNameLst>
                                          <p:attrName>ppt_y</p:attrName>
                                        </p:attrNameLst>
                                      </p:cBhvr>
                                      <p:tavLst>
                                        <p:tav tm="0">
                                          <p:val>
                                            <p:fltVal val="0.5"/>
                                          </p:val>
                                        </p:tav>
                                        <p:tav tm="100000">
                                          <p:val>
                                            <p:strVal val="#ppt_y"/>
                                          </p:val>
                                        </p:tav>
                                      </p:tavLst>
                                    </p:anim>
                                  </p:childTnLst>
                                </p:cTn>
                              </p:par>
                              <p:par>
                                <p:cTn id="77" presetID="23" presetClass="entr" presetSubtype="528" repeatCount="indefinite" fill="hold" grpId="0" nodeType="withEffect">
                                  <p:stCondLst>
                                    <p:cond delay="1000"/>
                                  </p:stCondLst>
                                  <p:childTnLst>
                                    <p:set>
                                      <p:cBhvr>
                                        <p:cTn id="78" dur="1" fill="hold">
                                          <p:stCondLst>
                                            <p:cond delay="0"/>
                                          </p:stCondLst>
                                        </p:cTn>
                                        <p:tgtEl>
                                          <p:spTgt spid="52"/>
                                        </p:tgtEl>
                                        <p:attrNameLst>
                                          <p:attrName>style.visibility</p:attrName>
                                        </p:attrNameLst>
                                      </p:cBhvr>
                                      <p:to>
                                        <p:strVal val="visible"/>
                                      </p:to>
                                    </p:set>
                                    <p:anim calcmode="lin" valueType="num">
                                      <p:cBhvr>
                                        <p:cTn id="79" dur="1000" fill="hold"/>
                                        <p:tgtEl>
                                          <p:spTgt spid="52"/>
                                        </p:tgtEl>
                                        <p:attrNameLst>
                                          <p:attrName>ppt_w</p:attrName>
                                        </p:attrNameLst>
                                      </p:cBhvr>
                                      <p:tavLst>
                                        <p:tav tm="0">
                                          <p:val>
                                            <p:fltVal val="0"/>
                                          </p:val>
                                        </p:tav>
                                        <p:tav tm="100000">
                                          <p:val>
                                            <p:strVal val="#ppt_w"/>
                                          </p:val>
                                        </p:tav>
                                      </p:tavLst>
                                    </p:anim>
                                    <p:anim calcmode="lin" valueType="num">
                                      <p:cBhvr>
                                        <p:cTn id="80" dur="1000" fill="hold"/>
                                        <p:tgtEl>
                                          <p:spTgt spid="52"/>
                                        </p:tgtEl>
                                        <p:attrNameLst>
                                          <p:attrName>ppt_h</p:attrName>
                                        </p:attrNameLst>
                                      </p:cBhvr>
                                      <p:tavLst>
                                        <p:tav tm="0">
                                          <p:val>
                                            <p:fltVal val="0"/>
                                          </p:val>
                                        </p:tav>
                                        <p:tav tm="100000">
                                          <p:val>
                                            <p:strVal val="#ppt_h"/>
                                          </p:val>
                                        </p:tav>
                                      </p:tavLst>
                                    </p:anim>
                                    <p:anim calcmode="lin" valueType="num">
                                      <p:cBhvr>
                                        <p:cTn id="81" dur="1000" fill="hold"/>
                                        <p:tgtEl>
                                          <p:spTgt spid="52"/>
                                        </p:tgtEl>
                                        <p:attrNameLst>
                                          <p:attrName>ppt_x</p:attrName>
                                        </p:attrNameLst>
                                      </p:cBhvr>
                                      <p:tavLst>
                                        <p:tav tm="0">
                                          <p:val>
                                            <p:fltVal val="0.5"/>
                                          </p:val>
                                        </p:tav>
                                        <p:tav tm="100000">
                                          <p:val>
                                            <p:strVal val="#ppt_x"/>
                                          </p:val>
                                        </p:tav>
                                      </p:tavLst>
                                    </p:anim>
                                    <p:anim calcmode="lin" valueType="num">
                                      <p:cBhvr>
                                        <p:cTn id="82" dur="1000" fill="hold"/>
                                        <p:tgtEl>
                                          <p:spTgt spid="52"/>
                                        </p:tgtEl>
                                        <p:attrNameLst>
                                          <p:attrName>ppt_y</p:attrName>
                                        </p:attrNameLst>
                                      </p:cBhvr>
                                      <p:tavLst>
                                        <p:tav tm="0">
                                          <p:val>
                                            <p:fltVal val="0.5"/>
                                          </p:val>
                                        </p:tav>
                                        <p:tav tm="100000">
                                          <p:val>
                                            <p:strVal val="#ppt_y"/>
                                          </p:val>
                                        </p:tav>
                                      </p:tavLst>
                                    </p:anim>
                                  </p:childTnLst>
                                </p:cTn>
                              </p:par>
                              <p:par>
                                <p:cTn id="83" presetID="23" presetClass="entr" presetSubtype="528" repeatCount="indefinite" fill="hold" grpId="0" nodeType="withEffect">
                                  <p:stCondLst>
                                    <p:cond delay="0"/>
                                  </p:stCondLst>
                                  <p:childTnLst>
                                    <p:set>
                                      <p:cBhvr>
                                        <p:cTn id="84" dur="1" fill="hold">
                                          <p:stCondLst>
                                            <p:cond delay="0"/>
                                          </p:stCondLst>
                                        </p:cTn>
                                        <p:tgtEl>
                                          <p:spTgt spid="53"/>
                                        </p:tgtEl>
                                        <p:attrNameLst>
                                          <p:attrName>style.visibility</p:attrName>
                                        </p:attrNameLst>
                                      </p:cBhvr>
                                      <p:to>
                                        <p:strVal val="visible"/>
                                      </p:to>
                                    </p:set>
                                    <p:anim calcmode="lin" valueType="num">
                                      <p:cBhvr>
                                        <p:cTn id="85" dur="1000" fill="hold"/>
                                        <p:tgtEl>
                                          <p:spTgt spid="53"/>
                                        </p:tgtEl>
                                        <p:attrNameLst>
                                          <p:attrName>ppt_w</p:attrName>
                                        </p:attrNameLst>
                                      </p:cBhvr>
                                      <p:tavLst>
                                        <p:tav tm="0">
                                          <p:val>
                                            <p:fltVal val="0"/>
                                          </p:val>
                                        </p:tav>
                                        <p:tav tm="100000">
                                          <p:val>
                                            <p:strVal val="#ppt_w"/>
                                          </p:val>
                                        </p:tav>
                                      </p:tavLst>
                                    </p:anim>
                                    <p:anim calcmode="lin" valueType="num">
                                      <p:cBhvr>
                                        <p:cTn id="86" dur="1000" fill="hold"/>
                                        <p:tgtEl>
                                          <p:spTgt spid="53"/>
                                        </p:tgtEl>
                                        <p:attrNameLst>
                                          <p:attrName>ppt_h</p:attrName>
                                        </p:attrNameLst>
                                      </p:cBhvr>
                                      <p:tavLst>
                                        <p:tav tm="0">
                                          <p:val>
                                            <p:fltVal val="0"/>
                                          </p:val>
                                        </p:tav>
                                        <p:tav tm="100000">
                                          <p:val>
                                            <p:strVal val="#ppt_h"/>
                                          </p:val>
                                        </p:tav>
                                      </p:tavLst>
                                    </p:anim>
                                    <p:anim calcmode="lin" valueType="num">
                                      <p:cBhvr>
                                        <p:cTn id="87" dur="1000" fill="hold"/>
                                        <p:tgtEl>
                                          <p:spTgt spid="53"/>
                                        </p:tgtEl>
                                        <p:attrNameLst>
                                          <p:attrName>ppt_x</p:attrName>
                                        </p:attrNameLst>
                                      </p:cBhvr>
                                      <p:tavLst>
                                        <p:tav tm="0">
                                          <p:val>
                                            <p:fltVal val="0.5"/>
                                          </p:val>
                                        </p:tav>
                                        <p:tav tm="100000">
                                          <p:val>
                                            <p:strVal val="#ppt_x"/>
                                          </p:val>
                                        </p:tav>
                                      </p:tavLst>
                                    </p:anim>
                                    <p:anim calcmode="lin" valueType="num">
                                      <p:cBhvr>
                                        <p:cTn id="88" dur="1000" fill="hold"/>
                                        <p:tgtEl>
                                          <p:spTgt spid="53"/>
                                        </p:tgtEl>
                                        <p:attrNameLst>
                                          <p:attrName>ppt_y</p:attrName>
                                        </p:attrNameLst>
                                      </p:cBhvr>
                                      <p:tavLst>
                                        <p:tav tm="0">
                                          <p:val>
                                            <p:fltVal val="0.5"/>
                                          </p:val>
                                        </p:tav>
                                        <p:tav tm="100000">
                                          <p:val>
                                            <p:strVal val="#ppt_y"/>
                                          </p:val>
                                        </p:tav>
                                      </p:tavLst>
                                    </p:anim>
                                  </p:childTnLst>
                                </p:cTn>
                              </p:par>
                              <p:par>
                                <p:cTn id="89" presetID="23" presetClass="entr" presetSubtype="528" repeatCount="indefinite" fill="hold" nodeType="withEffect">
                                  <p:stCondLst>
                                    <p:cond delay="500"/>
                                  </p:stCondLst>
                                  <p:childTnLst>
                                    <p:set>
                                      <p:cBhvr>
                                        <p:cTn id="90" dur="1" fill="hold">
                                          <p:stCondLst>
                                            <p:cond delay="0"/>
                                          </p:stCondLst>
                                        </p:cTn>
                                        <p:tgtEl>
                                          <p:spTgt spid="54"/>
                                        </p:tgtEl>
                                        <p:attrNameLst>
                                          <p:attrName>style.visibility</p:attrName>
                                        </p:attrNameLst>
                                      </p:cBhvr>
                                      <p:to>
                                        <p:strVal val="visible"/>
                                      </p:to>
                                    </p:set>
                                    <p:anim calcmode="lin" valueType="num">
                                      <p:cBhvr>
                                        <p:cTn id="91" dur="1000" fill="hold"/>
                                        <p:tgtEl>
                                          <p:spTgt spid="54"/>
                                        </p:tgtEl>
                                        <p:attrNameLst>
                                          <p:attrName>ppt_w</p:attrName>
                                        </p:attrNameLst>
                                      </p:cBhvr>
                                      <p:tavLst>
                                        <p:tav tm="0">
                                          <p:val>
                                            <p:fltVal val="0"/>
                                          </p:val>
                                        </p:tav>
                                        <p:tav tm="100000">
                                          <p:val>
                                            <p:strVal val="#ppt_w"/>
                                          </p:val>
                                        </p:tav>
                                      </p:tavLst>
                                    </p:anim>
                                    <p:anim calcmode="lin" valueType="num">
                                      <p:cBhvr>
                                        <p:cTn id="92" dur="1000" fill="hold"/>
                                        <p:tgtEl>
                                          <p:spTgt spid="54"/>
                                        </p:tgtEl>
                                        <p:attrNameLst>
                                          <p:attrName>ppt_h</p:attrName>
                                        </p:attrNameLst>
                                      </p:cBhvr>
                                      <p:tavLst>
                                        <p:tav tm="0">
                                          <p:val>
                                            <p:fltVal val="0"/>
                                          </p:val>
                                        </p:tav>
                                        <p:tav tm="100000">
                                          <p:val>
                                            <p:strVal val="#ppt_h"/>
                                          </p:val>
                                        </p:tav>
                                      </p:tavLst>
                                    </p:anim>
                                    <p:anim calcmode="lin" valueType="num">
                                      <p:cBhvr>
                                        <p:cTn id="93" dur="1000" fill="hold"/>
                                        <p:tgtEl>
                                          <p:spTgt spid="54"/>
                                        </p:tgtEl>
                                        <p:attrNameLst>
                                          <p:attrName>ppt_x</p:attrName>
                                        </p:attrNameLst>
                                      </p:cBhvr>
                                      <p:tavLst>
                                        <p:tav tm="0">
                                          <p:val>
                                            <p:fltVal val="0.5"/>
                                          </p:val>
                                        </p:tav>
                                        <p:tav tm="100000">
                                          <p:val>
                                            <p:strVal val="#ppt_x"/>
                                          </p:val>
                                        </p:tav>
                                      </p:tavLst>
                                    </p:anim>
                                    <p:anim calcmode="lin" valueType="num">
                                      <p:cBhvr>
                                        <p:cTn id="94" dur="1000" fill="hold"/>
                                        <p:tgtEl>
                                          <p:spTgt spid="54"/>
                                        </p:tgtEl>
                                        <p:attrNameLst>
                                          <p:attrName>ppt_y</p:attrName>
                                        </p:attrNameLst>
                                      </p:cBhvr>
                                      <p:tavLst>
                                        <p:tav tm="0">
                                          <p:val>
                                            <p:fltVal val="0.5"/>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6" presetClass="entr" presetSubtype="16" fill="hold" grpId="0" nodeType="clickEffect">
                                  <p:stCondLst>
                                    <p:cond delay="0"/>
                                  </p:stCondLst>
                                  <p:childTnLst>
                                    <p:set>
                                      <p:cBhvr>
                                        <p:cTn id="98" dur="1" fill="hold">
                                          <p:stCondLst>
                                            <p:cond delay="0"/>
                                          </p:stCondLst>
                                        </p:cTn>
                                        <p:tgtEl>
                                          <p:spTgt spid="2"/>
                                        </p:tgtEl>
                                        <p:attrNameLst>
                                          <p:attrName>style.visibility</p:attrName>
                                        </p:attrNameLst>
                                      </p:cBhvr>
                                      <p:to>
                                        <p:strVal val="visible"/>
                                      </p:to>
                                    </p:set>
                                    <p:animEffect transition="in" filter="circle(in)">
                                      <p:cBhvr>
                                        <p:cTn id="99" dur="2000"/>
                                        <p:tgtEl>
                                          <p:spTgt spid="2"/>
                                        </p:tgtEl>
                                      </p:cBhvr>
                                    </p:animEffect>
                                  </p:childTnLst>
                                </p:cTn>
                              </p:par>
                              <p:par>
                                <p:cTn id="100" presetID="6" presetClass="entr" presetSubtype="16" fill="hold" nodeType="withEffect">
                                  <p:stCondLst>
                                    <p:cond delay="0"/>
                                  </p:stCondLst>
                                  <p:childTnLst>
                                    <p:set>
                                      <p:cBhvr>
                                        <p:cTn id="101" dur="1" fill="hold">
                                          <p:stCondLst>
                                            <p:cond delay="0"/>
                                          </p:stCondLst>
                                        </p:cTn>
                                        <p:tgtEl>
                                          <p:spTgt spid="4"/>
                                        </p:tgtEl>
                                        <p:attrNameLst>
                                          <p:attrName>style.visibility</p:attrName>
                                        </p:attrNameLst>
                                      </p:cBhvr>
                                      <p:to>
                                        <p:strVal val="visible"/>
                                      </p:to>
                                    </p:set>
                                    <p:animEffect transition="in" filter="circle(in)">
                                      <p:cBhvr>
                                        <p:cTn id="102" dur="2000"/>
                                        <p:tgtEl>
                                          <p:spTgt spid="4"/>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mediacall" presetSubtype="0" fill="hold" nodeType="clickEffect">
                                  <p:stCondLst>
                                    <p:cond delay="0"/>
                                  </p:stCondLst>
                                  <p:childTnLst>
                                    <p:cmd type="call" cmd="playFrom(0.0)">
                                      <p:cBhvr>
                                        <p:cTn id="106" dur="2156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7" fill="hold" display="0">
                  <p:stCondLst>
                    <p:cond delay="indefinite"/>
                  </p:stCondLst>
                  <p:endCondLst>
                    <p:cond evt="onStopAudio" delay="0">
                      <p:tgtEl>
                        <p:sldTgt/>
                      </p:tgtEl>
                    </p:cond>
                  </p:endCondLst>
                </p:cTn>
                <p:tgtEl>
                  <p:spTgt spid="3"/>
                </p:tgtEl>
              </p:cMediaNode>
            </p:audio>
          </p:childTnLst>
        </p:cTn>
      </p:par>
    </p:tnLst>
    <p:bldLst>
      <p:bldP spid="40" grpId="0" animBg="1"/>
      <p:bldP spid="43" grpId="0" animBg="1"/>
      <p:bldP spid="46" grpId="0" animBg="1"/>
      <p:bldP spid="47" grpId="0" animBg="1"/>
      <p:bldP spid="49" grpId="0" animBg="1"/>
      <p:bldP spid="50" grpId="0" animBg="1"/>
      <p:bldP spid="52" grpId="0" animBg="1"/>
      <p:bldP spid="53"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056" y="42334"/>
            <a:ext cx="12192000" cy="6773333"/>
          </a:xfrm>
          <a:prstGeom prst="rect">
            <a:avLst/>
          </a:prstGeom>
        </p:spPr>
      </p:pic>
      <p:sp>
        <p:nvSpPr>
          <p:cNvPr id="10" name="Rectangle 9"/>
          <p:cNvSpPr/>
          <p:nvPr/>
        </p:nvSpPr>
        <p:spPr>
          <a:xfrm>
            <a:off x="932285" y="42333"/>
            <a:ext cx="11063111" cy="790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dirty="0">
              <a:solidFill>
                <a:prstClr val="white"/>
              </a:solidFill>
            </a:endParaRPr>
          </a:p>
        </p:txBody>
      </p:sp>
      <p:sp>
        <p:nvSpPr>
          <p:cNvPr id="12" name="AutoShape 52">
            <a:hlinkClick r:id="" action="ppaction://noaction"/>
          </p:cNvPr>
          <p:cNvSpPr>
            <a:spLocks noChangeArrowheads="1"/>
          </p:cNvSpPr>
          <p:nvPr/>
        </p:nvSpPr>
        <p:spPr bwMode="gray">
          <a:xfrm>
            <a:off x="1618719" y="1058334"/>
            <a:ext cx="5380393" cy="689092"/>
          </a:xfrm>
          <a:prstGeom prst="roundRect">
            <a:avLst>
              <a:gd name="adj" fmla="val 50000"/>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eaLnBrk="0" hangingPunct="0"/>
            <a:r>
              <a:rPr lang="en-US" sz="2667" b="1" dirty="0" err="1">
                <a:solidFill>
                  <a:srgbClr val="FF0000"/>
                </a:solidFill>
                <a:latin typeface="Times New Roman" pitchFamily="18" charset="0"/>
              </a:rPr>
              <a:t>Môi</a:t>
            </a:r>
            <a:r>
              <a:rPr lang="en-US" sz="2667" b="1" dirty="0">
                <a:solidFill>
                  <a:srgbClr val="FF0000"/>
                </a:solidFill>
                <a:latin typeface="Times New Roman" pitchFamily="18" charset="0"/>
              </a:rPr>
              <a:t> </a:t>
            </a:r>
            <a:r>
              <a:rPr lang="en-US" sz="2667" b="1" dirty="0" err="1">
                <a:solidFill>
                  <a:srgbClr val="FF0000"/>
                </a:solidFill>
                <a:latin typeface="Times New Roman" pitchFamily="18" charset="0"/>
              </a:rPr>
              <a:t>trường</a:t>
            </a:r>
            <a:r>
              <a:rPr lang="en-US" sz="2667" b="1" dirty="0">
                <a:solidFill>
                  <a:srgbClr val="FF0000"/>
                </a:solidFill>
                <a:latin typeface="Times New Roman" pitchFamily="18" charset="0"/>
              </a:rPr>
              <a:t> </a:t>
            </a:r>
            <a:r>
              <a:rPr lang="en-US" sz="2667" b="1" dirty="0" err="1">
                <a:solidFill>
                  <a:srgbClr val="FF0000"/>
                </a:solidFill>
                <a:latin typeface="Times New Roman" pitchFamily="18" charset="0"/>
              </a:rPr>
              <a:t>học</a:t>
            </a:r>
            <a:r>
              <a:rPr lang="en-US" sz="2667" b="1" dirty="0">
                <a:solidFill>
                  <a:srgbClr val="FF0000"/>
                </a:solidFill>
                <a:latin typeface="Times New Roman" pitchFamily="18" charset="0"/>
              </a:rPr>
              <a:t> </a:t>
            </a:r>
            <a:r>
              <a:rPr lang="en-US" sz="2667" b="1" dirty="0" err="1">
                <a:solidFill>
                  <a:srgbClr val="FF0000"/>
                </a:solidFill>
                <a:latin typeface="Times New Roman" pitchFamily="18" charset="0"/>
              </a:rPr>
              <a:t>tập</a:t>
            </a:r>
            <a:r>
              <a:rPr lang="en-US" sz="2667" b="1" dirty="0">
                <a:solidFill>
                  <a:srgbClr val="FF0000"/>
                </a:solidFill>
                <a:latin typeface="Times New Roman" pitchFamily="18" charset="0"/>
              </a:rPr>
              <a:t> </a:t>
            </a:r>
            <a:r>
              <a:rPr lang="en-US" sz="2667" b="1" dirty="0" err="1">
                <a:solidFill>
                  <a:srgbClr val="FF0000"/>
                </a:solidFill>
                <a:latin typeface="Times New Roman" pitchFamily="18" charset="0"/>
              </a:rPr>
              <a:t>mới</a:t>
            </a:r>
            <a:r>
              <a:rPr lang="en-US" sz="2667" b="1" dirty="0">
                <a:solidFill>
                  <a:srgbClr val="FF0000"/>
                </a:solidFill>
                <a:latin typeface="Times New Roman" pitchFamily="18" charset="0"/>
              </a:rPr>
              <a:t> </a:t>
            </a:r>
            <a:r>
              <a:rPr lang="en-US" sz="2667" b="1" dirty="0" err="1">
                <a:solidFill>
                  <a:srgbClr val="FF0000"/>
                </a:solidFill>
                <a:latin typeface="Times New Roman" pitchFamily="18" charset="0"/>
              </a:rPr>
              <a:t>của</a:t>
            </a:r>
            <a:r>
              <a:rPr lang="en-US" sz="2667" b="1" dirty="0">
                <a:solidFill>
                  <a:srgbClr val="FF0000"/>
                </a:solidFill>
                <a:latin typeface="Times New Roman" pitchFamily="18" charset="0"/>
              </a:rPr>
              <a:t> </a:t>
            </a:r>
            <a:r>
              <a:rPr lang="en-US" sz="2667" b="1" dirty="0" err="1">
                <a:solidFill>
                  <a:srgbClr val="FF0000"/>
                </a:solidFill>
                <a:latin typeface="Times New Roman" pitchFamily="18" charset="0"/>
              </a:rPr>
              <a:t>em</a:t>
            </a:r>
            <a:endParaRPr lang="en-US" sz="2667" b="1" dirty="0">
              <a:solidFill>
                <a:srgbClr val="FF0000"/>
              </a:solidFill>
              <a:latin typeface="Times New Roman" pitchFamily="18" charset="0"/>
            </a:endParaRPr>
          </a:p>
        </p:txBody>
      </p:sp>
      <p:grpSp>
        <p:nvGrpSpPr>
          <p:cNvPr id="13" name="Group 53"/>
          <p:cNvGrpSpPr>
            <a:grpSpLocks/>
          </p:cNvGrpSpPr>
          <p:nvPr/>
        </p:nvGrpSpPr>
        <p:grpSpPr bwMode="auto">
          <a:xfrm>
            <a:off x="1016000" y="1072341"/>
            <a:ext cx="564444" cy="707390"/>
            <a:chOff x="2078" y="1476"/>
            <a:chExt cx="1615" cy="2024"/>
          </a:xfrm>
        </p:grpSpPr>
        <p:sp>
          <p:nvSpPr>
            <p:cNvPr id="14" name="Oval 5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sz="2667">
                <a:solidFill>
                  <a:prstClr val="black"/>
                </a:solidFill>
              </a:endParaRPr>
            </a:p>
          </p:txBody>
        </p:sp>
        <p:sp>
          <p:nvSpPr>
            <p:cNvPr id="15" name="Oval 5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sz="2667">
                <a:solidFill>
                  <a:prstClr val="black"/>
                </a:solidFill>
              </a:endParaRPr>
            </a:p>
          </p:txBody>
        </p:sp>
        <p:sp>
          <p:nvSpPr>
            <p:cNvPr id="16" name="Oval 56"/>
            <p:cNvSpPr>
              <a:spLocks noChangeArrowheads="1"/>
            </p:cNvSpPr>
            <p:nvPr/>
          </p:nvSpPr>
          <p:spPr bwMode="gray">
            <a:xfrm>
              <a:off x="2253" y="1476"/>
              <a:ext cx="743" cy="2023"/>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defRPr/>
              </a:pPr>
              <a:endParaRPr lang="en-US" sz="2667">
                <a:solidFill>
                  <a:prstClr val="black"/>
                </a:solidFill>
              </a:endParaRPr>
            </a:p>
          </p:txBody>
        </p:sp>
        <p:sp>
          <p:nvSpPr>
            <p:cNvPr id="17" name="Oval 57"/>
            <p:cNvSpPr>
              <a:spLocks noChangeArrowheads="1"/>
            </p:cNvSpPr>
            <p:nvPr/>
          </p:nvSpPr>
          <p:spPr bwMode="gray">
            <a:xfrm>
              <a:off x="2254" y="1477"/>
              <a:ext cx="743" cy="2023"/>
            </a:xfrm>
            <a:prstGeom prst="ellipse">
              <a:avLst/>
            </a:prstGeom>
            <a:gradFill rotWithShape="1">
              <a:gsLst>
                <a:gs pos="0">
                  <a:srgbClr val="000000"/>
                </a:gs>
                <a:gs pos="100000">
                  <a:srgbClr val="FFCC00"/>
                </a:gs>
              </a:gsLst>
              <a:lin ang="2700000" scaled="1"/>
            </a:gradFill>
            <a:ln w="38100" algn="ctr">
              <a:noFill/>
              <a:round/>
              <a:headEnd/>
              <a:tailEnd/>
            </a:ln>
            <a:effectLst/>
          </p:spPr>
          <p:txBody>
            <a:bodyPr wrap="none" anchor="ctr">
              <a:spAutoFit/>
            </a:bodyPr>
            <a:lstStyle/>
            <a:p>
              <a:endParaRPr lang="vi-VN" sz="2667">
                <a:solidFill>
                  <a:prstClr val="black"/>
                </a:solidFill>
              </a:endParaRPr>
            </a:p>
          </p:txBody>
        </p:sp>
        <p:sp>
          <p:nvSpPr>
            <p:cNvPr id="18" name="Oval 58"/>
            <p:cNvSpPr>
              <a:spLocks noChangeArrowheads="1"/>
            </p:cNvSpPr>
            <p:nvPr/>
          </p:nvSpPr>
          <p:spPr bwMode="gray">
            <a:xfrm>
              <a:off x="2334" y="1477"/>
              <a:ext cx="1097" cy="2023"/>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defRPr/>
              </a:pPr>
              <a:endParaRPr lang="en-US" sz="2667">
                <a:solidFill>
                  <a:prstClr val="black"/>
                </a:solidFill>
              </a:endParaRPr>
            </a:p>
          </p:txBody>
        </p:sp>
        <p:sp>
          <p:nvSpPr>
            <p:cNvPr id="19" name="Oval 59"/>
            <p:cNvSpPr>
              <a:spLocks noChangeArrowheads="1"/>
            </p:cNvSpPr>
            <p:nvPr/>
          </p:nvSpPr>
          <p:spPr bwMode="gray">
            <a:xfrm>
              <a:off x="2337" y="1477"/>
              <a:ext cx="1096" cy="2023"/>
            </a:xfrm>
            <a:prstGeom prst="ellipse">
              <a:avLst/>
            </a:prstGeom>
            <a:gradFill rotWithShape="1">
              <a:gsLst>
                <a:gs pos="0">
                  <a:srgbClr val="FFCC00"/>
                </a:gs>
                <a:gs pos="100000">
                  <a:srgbClr val="7C6300"/>
                </a:gs>
              </a:gsLst>
              <a:lin ang="2700000" scaled="1"/>
            </a:gradFill>
            <a:ln w="38100" algn="ctr">
              <a:noFill/>
              <a:round/>
              <a:headEnd/>
              <a:tailEnd/>
            </a:ln>
            <a:effectLst/>
          </p:spPr>
          <p:txBody>
            <a:bodyPr anchor="ctr">
              <a:spAutoFit/>
            </a:bodyPr>
            <a:lstStyle/>
            <a:p>
              <a:endParaRPr lang="vi-VN" sz="2667">
                <a:solidFill>
                  <a:prstClr val="black"/>
                </a:solidFill>
              </a:endParaRPr>
            </a:p>
          </p:txBody>
        </p:sp>
      </p:grpSp>
      <p:sp>
        <p:nvSpPr>
          <p:cNvPr id="20" name="Text Box 9"/>
          <p:cNvSpPr txBox="1">
            <a:spLocks noChangeArrowheads="1"/>
          </p:cNvSpPr>
          <p:nvPr/>
        </p:nvSpPr>
        <p:spPr bwMode="gray">
          <a:xfrm>
            <a:off x="1072747" y="1152407"/>
            <a:ext cx="545972" cy="45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r>
              <a:rPr lang="en-US" altLang="en-US" sz="237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1</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00" y="1961445"/>
            <a:ext cx="2596444" cy="194733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5334" y="1961445"/>
            <a:ext cx="2596444" cy="194733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4667" y="1913552"/>
            <a:ext cx="2660301" cy="199522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6889" y="1906709"/>
            <a:ext cx="2707055" cy="2030292"/>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1778" y="4219222"/>
            <a:ext cx="3160889" cy="2370667"/>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54222" y="4219222"/>
            <a:ext cx="3160889" cy="2370667"/>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66667" y="4219222"/>
            <a:ext cx="3160889" cy="2370667"/>
          </a:xfrm>
          <a:prstGeom prst="rect">
            <a:avLst/>
          </a:prstGeom>
        </p:spPr>
      </p:pic>
    </p:spTree>
    <p:extLst>
      <p:ext uri="{BB962C8B-B14F-4D97-AF65-F5344CB8AC3E}">
        <p14:creationId xmlns:p14="http://schemas.microsoft.com/office/powerpoint/2010/main" val="37231791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11061820" y="-36946"/>
            <a:ext cx="1130180" cy="635726"/>
          </a:xfrm>
          <a:prstGeom prst="rect">
            <a:avLst/>
          </a:prstGeom>
        </p:spPr>
      </p:pic>
      <p:sp>
        <p:nvSpPr>
          <p:cNvPr id="3" name="TextBox 2"/>
          <p:cNvSpPr txBox="1"/>
          <p:nvPr/>
        </p:nvSpPr>
        <p:spPr>
          <a:xfrm>
            <a:off x="475500" y="1742755"/>
            <a:ext cx="10316852" cy="1692771"/>
          </a:xfrm>
          <a:prstGeom prst="rect">
            <a:avLst/>
          </a:prstGeom>
          <a:noFill/>
        </p:spPr>
        <p:txBody>
          <a:bodyPr wrap="square" rtlCol="0">
            <a:spAutoFit/>
          </a:bodyPr>
          <a:lstStyle/>
          <a:p>
            <a:r>
              <a:rPr lang="en-US" sz="3600" dirty="0" smtClean="0">
                <a:solidFill>
                  <a:prstClr val="black"/>
                </a:solidFill>
              </a:rPr>
              <a:t>+ </a:t>
            </a:r>
            <a:r>
              <a:rPr lang="en-US" sz="3600" dirty="0" err="1" smtClean="0">
                <a:solidFill>
                  <a:srgbClr val="FF0000"/>
                </a:solidFill>
                <a:latin typeface="Times New Roman" panose="02020603050405020304" pitchFamily="18" charset="0"/>
                <a:cs typeface="Times New Roman" panose="02020603050405020304" pitchFamily="18" charset="0"/>
              </a:rPr>
              <a:t>Em</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gặp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những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khó</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khăn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nào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trong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môi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trường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học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tập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mới</a:t>
            </a:r>
            <a:r>
              <a:rPr lang="en-US" sz="3600" dirty="0">
                <a:solidFill>
                  <a:srgbClr val="FF0000"/>
                </a:solidFill>
                <a:latin typeface="Times New Roman" panose="02020603050405020304" pitchFamily="18" charset="0"/>
                <a:cs typeface="Times New Roman" panose="02020603050405020304" pitchFamily="18" charset="0"/>
              </a:rPr>
              <a:t>?</a:t>
            </a:r>
            <a:r>
              <a:rPr lang="vi-VN" sz="3600" dirty="0">
                <a:solidFill>
                  <a:prstClr val="black"/>
                </a:solidFill>
              </a:rPr>
              <a:t> </a:t>
            </a:r>
            <a:endParaRPr lang="en-US" sz="3600" dirty="0">
              <a:solidFill>
                <a:prstClr val="black"/>
              </a:solidFill>
            </a:endParaRPr>
          </a:p>
          <a:p>
            <a:pPr algn="just"/>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29563" y="219142"/>
            <a:ext cx="10360152" cy="1077218"/>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I. Chia </a:t>
            </a:r>
            <a:r>
              <a:rPr lang="en-US" sz="3200" b="1" dirty="0" err="1">
                <a:solidFill>
                  <a:srgbClr val="002060"/>
                </a:solidFill>
                <a:latin typeface="Times New Roman" panose="02020603050405020304" pitchFamily="18" charset="0"/>
                <a:cs typeface="Times New Roman" panose="02020603050405020304" pitchFamily="18" charset="0"/>
              </a:rPr>
              <a:t>sẻ</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những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khó</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khăn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những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việc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sẽ</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làm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được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môi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trường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tập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mới</a:t>
            </a:r>
            <a:endParaRPr lang="vi-VN" sz="3200" b="1" dirty="0">
              <a:solidFill>
                <a:srgbClr val="00206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2B51888E-175F-CE4D-7D31-76AD1D8A71AE}"/>
              </a:ext>
            </a:extLst>
          </p:cNvPr>
          <p:cNvSpPr txBox="1"/>
          <p:nvPr/>
        </p:nvSpPr>
        <p:spPr>
          <a:xfrm>
            <a:off x="475500" y="3408148"/>
            <a:ext cx="10316852" cy="1754326"/>
          </a:xfrm>
          <a:prstGeom prst="rect">
            <a:avLst/>
          </a:prstGeom>
          <a:noFill/>
        </p:spPr>
        <p:txBody>
          <a:bodyPr wrap="square" rtlCol="0">
            <a:spAutoFit/>
          </a:bodyPr>
          <a:lstStyle/>
          <a:p>
            <a:pPr algn="just"/>
            <a:r>
              <a:rPr lang="en-US" sz="3600" dirty="0" smtClean="0">
                <a:solidFill>
                  <a:prstClr val="black"/>
                </a:solidFill>
              </a:rPr>
              <a:t>=&gt;</a:t>
            </a:r>
            <a:r>
              <a:rPr lang="vi-VN" sz="3600" dirty="0" smtClean="0">
                <a:solidFill>
                  <a:prstClr val="black"/>
                </a:solidFill>
              </a:rPr>
              <a:t> </a:t>
            </a:r>
            <a:r>
              <a:rPr lang="vi-VN" sz="3600" dirty="0">
                <a:solidFill>
                  <a:prstClr val="black"/>
                </a:solidFill>
              </a:rPr>
              <a:t>Em gặp những khó khăn trong môi trường học tập mới: Môi trường học tập mới, nhiều bỡ ngỡ, chưa quen với thầy cô và bạn bè.</a:t>
            </a:r>
            <a:endParaRPr lang="vi-VN"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596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video>
              <p:cMediaNode vol="80000">
                <p:cTn id="18" fill="hold" display="0">
                  <p:stCondLst>
                    <p:cond delay="indefinite"/>
                  </p:stCondLst>
                </p:cTn>
                <p:tgtEl>
                  <p:spTgt spid="4"/>
                </p:tgtEl>
              </p:cMediaNode>
            </p:video>
          </p:childTnLst>
        </p:cTn>
      </p:par>
    </p:tnLst>
    <p:bldLst>
      <p:bldP spid="3"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11061820" y="-36946"/>
            <a:ext cx="1130180" cy="635726"/>
          </a:xfrm>
          <a:prstGeom prst="rect">
            <a:avLst/>
          </a:prstGeom>
        </p:spPr>
      </p:pic>
      <p:sp>
        <p:nvSpPr>
          <p:cNvPr id="3" name="TextBox 2"/>
          <p:cNvSpPr txBox="1"/>
          <p:nvPr/>
        </p:nvSpPr>
        <p:spPr>
          <a:xfrm>
            <a:off x="475500" y="1773933"/>
            <a:ext cx="10316852" cy="1631216"/>
          </a:xfrm>
          <a:prstGeom prst="rect">
            <a:avLst/>
          </a:prstGeom>
          <a:noFill/>
        </p:spPr>
        <p:txBody>
          <a:bodyPr wrap="square" rtlCol="0">
            <a:spAutoFit/>
          </a:bodyPr>
          <a:lstStyle/>
          <a:p>
            <a:r>
              <a:rPr lang="vi-VN" sz="3200" b="1" dirty="0">
                <a:solidFill>
                  <a:srgbClr val="FF0000"/>
                </a:solidFill>
              </a:rPr>
              <a:t>+ Em </a:t>
            </a:r>
            <a:r>
              <a:rPr lang="en-US" sz="3600" b="1" dirty="0" err="1" smtClean="0">
                <a:solidFill>
                  <a:srgbClr val="FF0000"/>
                </a:solidFill>
              </a:rPr>
              <a:t>sẽ</a:t>
            </a:r>
            <a:r>
              <a:rPr lang="vi-VN" sz="3600" b="1" dirty="0" smtClean="0">
                <a:solidFill>
                  <a:srgbClr val="FF0000"/>
                </a:solidFill>
              </a:rPr>
              <a:t> </a:t>
            </a:r>
            <a:r>
              <a:rPr lang="vi-VN" sz="3200" b="1" dirty="0">
                <a:solidFill>
                  <a:srgbClr val="FF0000"/>
                </a:solidFill>
              </a:rPr>
              <a:t>tìm sự hỗ trợ, tư vẫn của ai để khắc phục những lỗi lầm mà em gặp phải?</a:t>
            </a:r>
          </a:p>
          <a:p>
            <a:pPr algn="just"/>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29563" y="219142"/>
            <a:ext cx="10360152" cy="1138773"/>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I. Chia </a:t>
            </a:r>
            <a:r>
              <a:rPr lang="en-US" sz="3200" b="1" dirty="0" err="1">
                <a:solidFill>
                  <a:srgbClr val="002060"/>
                </a:solidFill>
                <a:latin typeface="Times New Roman" panose="02020603050405020304" pitchFamily="18" charset="0"/>
                <a:cs typeface="Times New Roman" panose="02020603050405020304" pitchFamily="18" charset="0"/>
              </a:rPr>
              <a:t>sẻ</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những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khó</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khăn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những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việc</a:t>
            </a:r>
            <a:r>
              <a:rPr lang="en-US" sz="3200" b="1" dirty="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sẽ</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làm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được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môi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trường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tập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mới</a:t>
            </a:r>
            <a:endParaRPr lang="vi-VN" sz="3200"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12BF85E0-87B0-4AE6-50CB-3E29628AC471}"/>
              </a:ext>
            </a:extLst>
          </p:cNvPr>
          <p:cNvSpPr txBox="1"/>
          <p:nvPr/>
        </p:nvSpPr>
        <p:spPr>
          <a:xfrm>
            <a:off x="525262" y="3048758"/>
            <a:ext cx="11101647" cy="1815882"/>
          </a:xfrm>
          <a:prstGeom prst="rect">
            <a:avLst/>
          </a:prstGeom>
          <a:noFill/>
        </p:spPr>
        <p:txBody>
          <a:bodyPr wrap="square" rtlCol="0">
            <a:spAutoFit/>
          </a:bodyPr>
          <a:lstStyle/>
          <a:p>
            <a:pPr marL="571500" indent="-571500" algn="just">
              <a:buFont typeface="Symbol"/>
              <a:buChar char="Þ"/>
            </a:pPr>
            <a:r>
              <a:rPr lang="vi-VN" sz="3600" dirty="0" smtClean="0">
                <a:solidFill>
                  <a:prstClr val="black"/>
                </a:solidFill>
              </a:rPr>
              <a:t>Em </a:t>
            </a:r>
            <a:r>
              <a:rPr lang="en-US" sz="4000" dirty="0" err="1" smtClean="0">
                <a:solidFill>
                  <a:prstClr val="black"/>
                </a:solidFill>
              </a:rPr>
              <a:t>sẽ</a:t>
            </a:r>
            <a:r>
              <a:rPr lang="vi-VN" sz="3600" dirty="0" smtClean="0">
                <a:solidFill>
                  <a:prstClr val="black"/>
                </a:solidFill>
              </a:rPr>
              <a:t> </a:t>
            </a:r>
            <a:r>
              <a:rPr lang="vi-VN" sz="3600" dirty="0">
                <a:solidFill>
                  <a:prstClr val="black"/>
                </a:solidFill>
              </a:rPr>
              <a:t>tìm sự hỗ trợ, tư vấn của bố mẹ hoặc </a:t>
            </a:r>
            <a:endParaRPr lang="en-US" sz="3600" dirty="0" smtClean="0">
              <a:solidFill>
                <a:prstClr val="black"/>
              </a:solidFill>
            </a:endParaRPr>
          </a:p>
          <a:p>
            <a:pPr algn="just"/>
            <a:r>
              <a:rPr lang="en-US" sz="3600" dirty="0">
                <a:solidFill>
                  <a:prstClr val="black"/>
                </a:solidFill>
              </a:rPr>
              <a:t> </a:t>
            </a:r>
            <a:r>
              <a:rPr lang="en-US" sz="3600" dirty="0" smtClean="0">
                <a:solidFill>
                  <a:prstClr val="black"/>
                </a:solidFill>
              </a:rPr>
              <a:t>    </a:t>
            </a:r>
            <a:r>
              <a:rPr lang="vi-VN" sz="3600" dirty="0" smtClean="0">
                <a:solidFill>
                  <a:prstClr val="black"/>
                </a:solidFill>
              </a:rPr>
              <a:t>bạn </a:t>
            </a:r>
            <a:r>
              <a:rPr lang="vi-VN" sz="3600" dirty="0">
                <a:solidFill>
                  <a:prstClr val="black"/>
                </a:solidFill>
              </a:rPr>
              <a:t>bè để khắc phục những lỗi lầm mà em </a:t>
            </a:r>
            <a:endParaRPr lang="en-US" sz="3600" dirty="0" smtClean="0">
              <a:solidFill>
                <a:prstClr val="black"/>
              </a:solidFill>
            </a:endParaRPr>
          </a:p>
          <a:p>
            <a:pPr algn="just"/>
            <a:r>
              <a:rPr lang="en-US" sz="3600" dirty="0">
                <a:solidFill>
                  <a:prstClr val="black"/>
                </a:solidFill>
              </a:rPr>
              <a:t> </a:t>
            </a:r>
            <a:r>
              <a:rPr lang="en-US" sz="3600" dirty="0" smtClean="0">
                <a:solidFill>
                  <a:prstClr val="black"/>
                </a:solidFill>
              </a:rPr>
              <a:t>    </a:t>
            </a:r>
            <a:r>
              <a:rPr lang="vi-VN" sz="3600" dirty="0" smtClean="0">
                <a:solidFill>
                  <a:prstClr val="black"/>
                </a:solidFill>
              </a:rPr>
              <a:t>gặp </a:t>
            </a:r>
            <a:r>
              <a:rPr lang="vi-VN" sz="3600" dirty="0">
                <a:solidFill>
                  <a:prstClr val="black"/>
                </a:solidFill>
              </a:rPr>
              <a:t>phải.</a:t>
            </a:r>
            <a:endParaRPr lang="vi-VN" sz="3600" dirty="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076BAAFE-7FE8-469B-F406-0C94BA595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4339" y="4184962"/>
            <a:ext cx="3962398" cy="2671578"/>
          </a:xfrm>
          <a:prstGeom prst="rect">
            <a:avLst/>
          </a:prstGeom>
        </p:spPr>
      </p:pic>
    </p:spTree>
    <p:extLst>
      <p:ext uri="{BB962C8B-B14F-4D97-AF65-F5344CB8AC3E}">
        <p14:creationId xmlns:p14="http://schemas.microsoft.com/office/powerpoint/2010/main" val="349118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42"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video>
              <p:cMediaNode vol="80000">
                <p:cTn id="23" fill="hold" display="0">
                  <p:stCondLst>
                    <p:cond delay="indefinite"/>
                  </p:stCondLst>
                </p:cTn>
                <p:tgtEl>
                  <p:spTgt spid="4"/>
                </p:tgtEl>
              </p:cMediaNode>
            </p:video>
          </p:childTnLst>
        </p:cTn>
      </p:par>
    </p:tnLst>
    <p:bldLst>
      <p:bldP spid="3"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11061820" y="-36946"/>
            <a:ext cx="1130180" cy="635726"/>
          </a:xfrm>
          <a:prstGeom prst="rect">
            <a:avLst/>
          </a:prstGeom>
        </p:spPr>
      </p:pic>
      <p:sp>
        <p:nvSpPr>
          <p:cNvPr id="3" name="TextBox 2"/>
          <p:cNvSpPr txBox="1"/>
          <p:nvPr/>
        </p:nvSpPr>
        <p:spPr>
          <a:xfrm>
            <a:off x="475500" y="1736159"/>
            <a:ext cx="10316852" cy="1692771"/>
          </a:xfrm>
          <a:prstGeom prst="rect">
            <a:avLst/>
          </a:prstGeom>
          <a:noFill/>
        </p:spPr>
        <p:txBody>
          <a:bodyPr wrap="square" rtlCol="0">
            <a:spAutoFit/>
          </a:bodyPr>
          <a:lstStyle/>
          <a:p>
            <a:r>
              <a:rPr lang="en-US" sz="3600" b="1" dirty="0">
                <a:solidFill>
                  <a:srgbClr val="FF0000"/>
                </a:solidFill>
              </a:rPr>
              <a:t>?</a:t>
            </a:r>
            <a:r>
              <a:rPr lang="vi-VN" sz="3600" b="1" dirty="0">
                <a:solidFill>
                  <a:srgbClr val="FF0000"/>
                </a:solidFill>
              </a:rPr>
              <a:t> Những việc em </a:t>
            </a:r>
            <a:r>
              <a:rPr lang="en-US" sz="3600" b="1" dirty="0" err="1" smtClean="0">
                <a:solidFill>
                  <a:srgbClr val="FF0000"/>
                </a:solidFill>
              </a:rPr>
              <a:t>sẽ</a:t>
            </a:r>
            <a:r>
              <a:rPr lang="vi-VN" sz="3600" b="1" dirty="0" smtClean="0">
                <a:solidFill>
                  <a:srgbClr val="FF0000"/>
                </a:solidFill>
              </a:rPr>
              <a:t> </a:t>
            </a:r>
            <a:r>
              <a:rPr lang="vi-VN" sz="3600" b="1" dirty="0">
                <a:solidFill>
                  <a:srgbClr val="FF0000"/>
                </a:solidFill>
              </a:rPr>
              <a:t>làm được trong môi trường học tập mới</a:t>
            </a:r>
            <a:r>
              <a:rPr lang="en-US" sz="3600" b="1" dirty="0">
                <a:solidFill>
                  <a:srgbClr val="FF0000"/>
                </a:solidFill>
              </a:rPr>
              <a:t>?</a:t>
            </a:r>
            <a:endParaRPr lang="vi-VN" sz="3600" b="1" dirty="0">
              <a:solidFill>
                <a:srgbClr val="FF0000"/>
              </a:solidFill>
            </a:endParaRPr>
          </a:p>
          <a:p>
            <a:pPr algn="just"/>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66886" y="231098"/>
            <a:ext cx="10360152" cy="1077218"/>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I. Chia </a:t>
            </a:r>
            <a:r>
              <a:rPr lang="en-US" sz="3200" b="1" dirty="0" err="1">
                <a:solidFill>
                  <a:srgbClr val="002060"/>
                </a:solidFill>
                <a:latin typeface="Times New Roman" panose="02020603050405020304" pitchFamily="18" charset="0"/>
                <a:cs typeface="Times New Roman" panose="02020603050405020304" pitchFamily="18" charset="0"/>
              </a:rPr>
              <a:t>sẻ</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những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khó</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khăn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những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việc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đã</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làm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được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môi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trường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tập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mới</a:t>
            </a:r>
            <a:endParaRPr lang="vi-VN" sz="3200" b="1" dirty="0">
              <a:solidFill>
                <a:srgbClr val="00206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B4BF671A-FC2E-7187-2135-153AA56CB9EC}"/>
              </a:ext>
            </a:extLst>
          </p:cNvPr>
          <p:cNvSpPr txBox="1"/>
          <p:nvPr/>
        </p:nvSpPr>
        <p:spPr>
          <a:xfrm>
            <a:off x="475500" y="3631772"/>
            <a:ext cx="10316852" cy="1754326"/>
          </a:xfrm>
          <a:prstGeom prst="rect">
            <a:avLst/>
          </a:prstGeom>
          <a:noFill/>
        </p:spPr>
        <p:txBody>
          <a:bodyPr wrap="square" rtlCol="0">
            <a:spAutoFit/>
          </a:bodyPr>
          <a:lstStyle/>
          <a:p>
            <a:pPr algn="just"/>
            <a:r>
              <a:rPr lang="en-US" sz="3600" dirty="0" smtClean="0">
                <a:solidFill>
                  <a:prstClr val="black"/>
                </a:solidFill>
              </a:rPr>
              <a:t>=&gt;</a:t>
            </a:r>
            <a:r>
              <a:rPr lang="vi-VN" sz="3600" dirty="0" smtClean="0">
                <a:solidFill>
                  <a:prstClr val="black"/>
                </a:solidFill>
              </a:rPr>
              <a:t> </a:t>
            </a:r>
            <a:r>
              <a:rPr lang="vi-VN" sz="3600" dirty="0">
                <a:solidFill>
                  <a:prstClr val="black"/>
                </a:solidFill>
              </a:rPr>
              <a:t>Ở môi trường học tập mới em </a:t>
            </a:r>
            <a:r>
              <a:rPr lang="en-US" sz="3600" dirty="0" err="1" smtClean="0">
                <a:solidFill>
                  <a:prstClr val="black"/>
                </a:solidFill>
              </a:rPr>
              <a:t>sẽ</a:t>
            </a:r>
            <a:r>
              <a:rPr lang="vi-VN" sz="3600" dirty="0" smtClean="0">
                <a:solidFill>
                  <a:prstClr val="black"/>
                </a:solidFill>
              </a:rPr>
              <a:t> </a:t>
            </a:r>
            <a:r>
              <a:rPr lang="vi-VN" sz="3600" dirty="0">
                <a:solidFill>
                  <a:prstClr val="black"/>
                </a:solidFill>
              </a:rPr>
              <a:t>tham gia vào câu lạc bộ nghệ thuật</a:t>
            </a:r>
            <a:r>
              <a:rPr lang="en-US" sz="3600" dirty="0">
                <a:solidFill>
                  <a:prstClr val="black"/>
                </a:solidFill>
              </a:rPr>
              <a:t>…</a:t>
            </a:r>
            <a:r>
              <a:rPr lang="vi-VN" sz="3600" dirty="0">
                <a:solidFill>
                  <a:prstClr val="black"/>
                </a:solidFill>
              </a:rPr>
              <a:t> </a:t>
            </a:r>
            <a:r>
              <a:rPr lang="en-US" sz="3600" dirty="0" err="1" smtClean="0">
                <a:solidFill>
                  <a:prstClr val="black"/>
                </a:solidFill>
              </a:rPr>
              <a:t>sẽ</a:t>
            </a:r>
            <a:r>
              <a:rPr lang="vi-VN" sz="3600" dirty="0" smtClean="0">
                <a:solidFill>
                  <a:prstClr val="black"/>
                </a:solidFill>
              </a:rPr>
              <a:t> </a:t>
            </a:r>
            <a:r>
              <a:rPr lang="vi-VN" sz="3600" dirty="0">
                <a:solidFill>
                  <a:prstClr val="black"/>
                </a:solidFill>
              </a:rPr>
              <a:t>chăm chỉ học tập để lấy hoa điểm 10</a:t>
            </a:r>
            <a:r>
              <a:rPr lang="vi-VN" sz="3600" dirty="0" smtClean="0">
                <a:solidFill>
                  <a:prstClr val="black"/>
                </a:solidFill>
              </a:rPr>
              <a:t>.</a:t>
            </a:r>
            <a:endParaRPr lang="vi-VN"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299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video>
              <p:cMediaNode vol="80000">
                <p:cTn id="18" fill="hold" display="0">
                  <p:stCondLst>
                    <p:cond delay="indefinite"/>
                  </p:stCondLst>
                </p:cTn>
                <p:tgtEl>
                  <p:spTgt spid="4"/>
                </p:tgtEl>
              </p:cMediaNode>
            </p:video>
          </p:childTnLst>
        </p:cTn>
      </p:par>
    </p:tnLst>
    <p:bldLst>
      <p:bldP spid="3"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11061820" y="-36946"/>
            <a:ext cx="1130180" cy="635726"/>
          </a:xfrm>
          <a:prstGeom prst="rect">
            <a:avLst/>
          </a:prstGeom>
        </p:spPr>
      </p:pic>
      <p:sp>
        <p:nvSpPr>
          <p:cNvPr id="3" name="TextBox 2"/>
          <p:cNvSpPr txBox="1"/>
          <p:nvPr/>
        </p:nvSpPr>
        <p:spPr>
          <a:xfrm>
            <a:off x="455284" y="1753671"/>
            <a:ext cx="10316852" cy="1631216"/>
          </a:xfrm>
          <a:prstGeom prst="rect">
            <a:avLst/>
          </a:prstGeom>
          <a:noFill/>
        </p:spPr>
        <p:txBody>
          <a:bodyPr wrap="square" rtlCol="0">
            <a:spAutoFit/>
          </a:bodyPr>
          <a:lstStyle/>
          <a:p>
            <a:r>
              <a:rPr lang="en-US" sz="3200" b="1" dirty="0">
                <a:solidFill>
                  <a:srgbClr val="FF0000"/>
                </a:solidFill>
              </a:rPr>
              <a:t>?</a:t>
            </a:r>
            <a:r>
              <a:rPr lang="vi-VN" sz="3200" b="1" dirty="0">
                <a:solidFill>
                  <a:srgbClr val="FF0000"/>
                </a:solidFill>
              </a:rPr>
              <a:t> Nêu những điều em </a:t>
            </a:r>
            <a:r>
              <a:rPr lang="en-US" sz="3600" b="1" dirty="0" err="1" smtClean="0">
                <a:solidFill>
                  <a:srgbClr val="FF0000"/>
                </a:solidFill>
              </a:rPr>
              <a:t>sẽ</a:t>
            </a:r>
            <a:r>
              <a:rPr lang="en-US" sz="3200" b="1" dirty="0" smtClean="0">
                <a:solidFill>
                  <a:srgbClr val="FF0000"/>
                </a:solidFill>
              </a:rPr>
              <a:t> </a:t>
            </a:r>
            <a:r>
              <a:rPr lang="vi-VN" sz="3200" b="1" dirty="0" smtClean="0">
                <a:solidFill>
                  <a:srgbClr val="FF0000"/>
                </a:solidFill>
              </a:rPr>
              <a:t>học </a:t>
            </a:r>
            <a:r>
              <a:rPr lang="vi-VN" sz="3200" b="1" dirty="0">
                <a:solidFill>
                  <a:srgbClr val="FF0000"/>
                </a:solidFill>
              </a:rPr>
              <a:t>được từ các bạn trong việc thay đổi cho phù hợp với môi trường học tập mới</a:t>
            </a:r>
            <a:r>
              <a:rPr lang="en-US" sz="3200" b="1" dirty="0" smtClean="0">
                <a:solidFill>
                  <a:srgbClr val="FF0000"/>
                </a:solidFill>
              </a:rPr>
              <a:t>?</a:t>
            </a:r>
            <a:endParaRPr lang="vi-VN" sz="3200" b="1" dirty="0">
              <a:solidFill>
                <a:srgbClr val="FF0000"/>
              </a:solidFill>
            </a:endParaRPr>
          </a:p>
        </p:txBody>
      </p:sp>
      <p:sp>
        <p:nvSpPr>
          <p:cNvPr id="6" name="TextBox 5"/>
          <p:cNvSpPr txBox="1"/>
          <p:nvPr/>
        </p:nvSpPr>
        <p:spPr>
          <a:xfrm>
            <a:off x="329563" y="219142"/>
            <a:ext cx="10360152" cy="1077218"/>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I. Chia </a:t>
            </a:r>
            <a:r>
              <a:rPr lang="en-US" sz="3200" b="1" dirty="0" err="1">
                <a:solidFill>
                  <a:srgbClr val="002060"/>
                </a:solidFill>
                <a:latin typeface="Times New Roman" panose="02020603050405020304" pitchFamily="18" charset="0"/>
                <a:cs typeface="Times New Roman" panose="02020603050405020304" pitchFamily="18" charset="0"/>
              </a:rPr>
              <a:t>sẻ</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những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khó</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khăn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những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việc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em</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sẽ</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làm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được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môi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trường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tập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mới</a:t>
            </a:r>
            <a:endParaRPr lang="vi-VN" sz="3200" b="1" dirty="0">
              <a:solidFill>
                <a:srgbClr val="00206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989FC66D-D95E-C2C5-16FA-C3D4AB7AB933}"/>
              </a:ext>
            </a:extLst>
          </p:cNvPr>
          <p:cNvSpPr txBox="1"/>
          <p:nvPr/>
        </p:nvSpPr>
        <p:spPr>
          <a:xfrm>
            <a:off x="568806" y="3811420"/>
            <a:ext cx="10316852" cy="2616101"/>
          </a:xfrm>
          <a:prstGeom prst="rect">
            <a:avLst/>
          </a:prstGeom>
          <a:noFill/>
        </p:spPr>
        <p:txBody>
          <a:bodyPr wrap="square" rtlCol="0">
            <a:spAutoFit/>
          </a:bodyPr>
          <a:lstStyle/>
          <a:p>
            <a:pPr algn="just"/>
            <a:r>
              <a:rPr lang="en-US" sz="3200" dirty="0" smtClean="0">
                <a:solidFill>
                  <a:prstClr val="black"/>
                </a:solidFill>
              </a:rPr>
              <a:t>=&gt;</a:t>
            </a:r>
            <a:r>
              <a:rPr lang="vi-VN" sz="3200" dirty="0" smtClean="0">
                <a:solidFill>
                  <a:prstClr val="black"/>
                </a:solidFill>
              </a:rPr>
              <a:t> </a:t>
            </a:r>
            <a:r>
              <a:rPr lang="vi-VN" sz="3200" dirty="0">
                <a:solidFill>
                  <a:prstClr val="black"/>
                </a:solidFill>
              </a:rPr>
              <a:t>Những điều em </a:t>
            </a:r>
            <a:r>
              <a:rPr lang="en-US" sz="3600" dirty="0" err="1" smtClean="0">
                <a:solidFill>
                  <a:prstClr val="black"/>
                </a:solidFill>
              </a:rPr>
              <a:t>sẽ</a:t>
            </a:r>
            <a:r>
              <a:rPr lang="en-US" sz="3200" dirty="0" smtClean="0">
                <a:solidFill>
                  <a:prstClr val="black"/>
                </a:solidFill>
              </a:rPr>
              <a:t> </a:t>
            </a:r>
            <a:r>
              <a:rPr lang="vi-VN" sz="3200" dirty="0" smtClean="0">
                <a:solidFill>
                  <a:prstClr val="black"/>
                </a:solidFill>
              </a:rPr>
              <a:t>học </a:t>
            </a:r>
            <a:r>
              <a:rPr lang="vi-VN" sz="3200" dirty="0">
                <a:solidFill>
                  <a:prstClr val="black"/>
                </a:solidFill>
              </a:rPr>
              <a:t>được từ các bạn trong việc thay đổi cho phù hợp với môi trường học tập mới: thân thiện với mọi người xung quanh, lắng nghe ý kiến mọi người, thường xuyên giúp đỡ các bạn trong học tập hơn,…</a:t>
            </a:r>
            <a:endParaRPr lang="vi-VN"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202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video>
              <p:cMediaNode vol="80000">
                <p:cTn id="18" fill="hold" display="0">
                  <p:stCondLst>
                    <p:cond delay="indefinite"/>
                  </p:stCondLst>
                </p:cTn>
                <p:tgtEl>
                  <p:spTgt spid="4"/>
                </p:tgtEl>
              </p:cMediaNode>
            </p:video>
          </p:childTnLst>
        </p:cTn>
      </p:par>
    </p:tnLst>
    <p:bldLst>
      <p:bldP spid="3"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11061820" y="-36946"/>
            <a:ext cx="1130180" cy="635726"/>
          </a:xfrm>
          <a:prstGeom prst="rect">
            <a:avLst/>
          </a:prstGeom>
        </p:spPr>
      </p:pic>
      <p:sp>
        <p:nvSpPr>
          <p:cNvPr id="6" name="TextBox 5"/>
          <p:cNvSpPr txBox="1"/>
          <p:nvPr/>
        </p:nvSpPr>
        <p:spPr>
          <a:xfrm>
            <a:off x="329563" y="219142"/>
            <a:ext cx="10360152" cy="1138773"/>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I. Chia </a:t>
            </a:r>
            <a:r>
              <a:rPr lang="en-US" sz="3200" b="1" dirty="0" err="1">
                <a:solidFill>
                  <a:srgbClr val="002060"/>
                </a:solidFill>
                <a:latin typeface="Times New Roman" panose="02020603050405020304" pitchFamily="18" charset="0"/>
                <a:cs typeface="Times New Roman" panose="02020603050405020304" pitchFamily="18" charset="0"/>
              </a:rPr>
              <a:t>sẻ</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những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khó</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khăn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những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việc</a:t>
            </a:r>
            <a:r>
              <a:rPr lang="en-US" sz="3200" b="1" dirty="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sẽ</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làm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được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môi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trường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tập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mới</a:t>
            </a:r>
            <a:endParaRPr lang="vi-VN" sz="3200" b="1" dirty="0">
              <a:solidFill>
                <a:srgbClr val="00206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2B51888E-175F-CE4D-7D31-76AD1D8A71AE}"/>
              </a:ext>
            </a:extLst>
          </p:cNvPr>
          <p:cNvSpPr txBox="1"/>
          <p:nvPr/>
        </p:nvSpPr>
        <p:spPr>
          <a:xfrm>
            <a:off x="372863" y="2189375"/>
            <a:ext cx="10316852" cy="707886"/>
          </a:xfrm>
          <a:prstGeom prst="rect">
            <a:avLst/>
          </a:prstGeom>
          <a:noFill/>
        </p:spPr>
        <p:txBody>
          <a:bodyPr wrap="square" rtlCol="0">
            <a:spAutoFit/>
          </a:bodyPr>
          <a:lstStyle/>
          <a:p>
            <a:pPr algn="just"/>
            <a:r>
              <a:rPr lang="vi-VN" sz="2000" dirty="0">
                <a:solidFill>
                  <a:prstClr val="black"/>
                </a:solidFill>
              </a:rPr>
              <a:t>+ Em gặp những khó khăn trong môi trường học tập mới: Môi trường học tập mới, nhiều bỡ ngỡ, chưa quen với thầy cô và bạn bè.</a:t>
            </a:r>
            <a:endParaRPr lang="vi-VN" sz="2000"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12BF85E0-87B0-4AE6-50CB-3E29628AC471}"/>
              </a:ext>
            </a:extLst>
          </p:cNvPr>
          <p:cNvSpPr txBox="1"/>
          <p:nvPr/>
        </p:nvSpPr>
        <p:spPr>
          <a:xfrm>
            <a:off x="372863" y="2971088"/>
            <a:ext cx="10316852" cy="769441"/>
          </a:xfrm>
          <a:prstGeom prst="rect">
            <a:avLst/>
          </a:prstGeom>
          <a:noFill/>
        </p:spPr>
        <p:txBody>
          <a:bodyPr wrap="square" rtlCol="0">
            <a:spAutoFit/>
          </a:bodyPr>
          <a:lstStyle/>
          <a:p>
            <a:pPr algn="just"/>
            <a:r>
              <a:rPr lang="vi-VN" sz="2000" dirty="0">
                <a:solidFill>
                  <a:prstClr val="black"/>
                </a:solidFill>
              </a:rPr>
              <a:t>+ Em </a:t>
            </a:r>
            <a:r>
              <a:rPr lang="en-US" sz="2400" dirty="0" err="1" smtClean="0">
                <a:solidFill>
                  <a:prstClr val="black"/>
                </a:solidFill>
              </a:rPr>
              <a:t>sẽ</a:t>
            </a:r>
            <a:r>
              <a:rPr lang="vi-VN" sz="2000" dirty="0" smtClean="0">
                <a:solidFill>
                  <a:prstClr val="black"/>
                </a:solidFill>
              </a:rPr>
              <a:t> </a:t>
            </a:r>
            <a:r>
              <a:rPr lang="vi-VN" sz="2000" dirty="0">
                <a:solidFill>
                  <a:prstClr val="black"/>
                </a:solidFill>
              </a:rPr>
              <a:t>tìm sự hỗ trợ, tư vấn của bố mẹ hoặc bạn bè để khắc phục những lỗi lầm mà em gặp phải.</a:t>
            </a:r>
            <a:endParaRPr lang="vi-VN" sz="200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B4BF671A-FC2E-7187-2135-153AA56CB9EC}"/>
              </a:ext>
            </a:extLst>
          </p:cNvPr>
          <p:cNvSpPr txBox="1"/>
          <p:nvPr/>
        </p:nvSpPr>
        <p:spPr>
          <a:xfrm>
            <a:off x="372863" y="3678974"/>
            <a:ext cx="10316852" cy="769441"/>
          </a:xfrm>
          <a:prstGeom prst="rect">
            <a:avLst/>
          </a:prstGeom>
          <a:noFill/>
        </p:spPr>
        <p:txBody>
          <a:bodyPr wrap="square" rtlCol="0">
            <a:spAutoFit/>
          </a:bodyPr>
          <a:lstStyle/>
          <a:p>
            <a:pPr algn="just"/>
            <a:r>
              <a:rPr lang="vi-VN" sz="2000" dirty="0">
                <a:solidFill>
                  <a:prstClr val="black"/>
                </a:solidFill>
              </a:rPr>
              <a:t>+ Ở môi trường học tập mới </a:t>
            </a:r>
            <a:r>
              <a:rPr lang="vi-VN" sz="2000" dirty="0" smtClean="0">
                <a:solidFill>
                  <a:prstClr val="black"/>
                </a:solidFill>
              </a:rPr>
              <a:t>em</a:t>
            </a:r>
            <a:r>
              <a:rPr lang="en-US" sz="2000" dirty="0" smtClean="0">
                <a:solidFill>
                  <a:prstClr val="black"/>
                </a:solidFill>
              </a:rPr>
              <a:t> </a:t>
            </a:r>
            <a:r>
              <a:rPr lang="en-US" sz="2400" dirty="0" err="1" smtClean="0">
                <a:solidFill>
                  <a:prstClr val="black"/>
                </a:solidFill>
              </a:rPr>
              <a:t>sẽ</a:t>
            </a:r>
            <a:r>
              <a:rPr lang="en-US" sz="2400" dirty="0" smtClean="0">
                <a:solidFill>
                  <a:prstClr val="black"/>
                </a:solidFill>
              </a:rPr>
              <a:t> </a:t>
            </a:r>
            <a:r>
              <a:rPr lang="vi-VN" sz="2000" dirty="0" smtClean="0">
                <a:solidFill>
                  <a:prstClr val="black"/>
                </a:solidFill>
              </a:rPr>
              <a:t>tham </a:t>
            </a:r>
            <a:r>
              <a:rPr lang="vi-VN" sz="2000" dirty="0">
                <a:solidFill>
                  <a:prstClr val="black"/>
                </a:solidFill>
              </a:rPr>
              <a:t>gia vào câu lạc bộ nghệ thuật,</a:t>
            </a:r>
            <a:r>
              <a:rPr lang="vi-VN" sz="2400" dirty="0">
                <a:solidFill>
                  <a:prstClr val="black"/>
                </a:solidFill>
              </a:rPr>
              <a:t> </a:t>
            </a:r>
            <a:r>
              <a:rPr lang="en-US" sz="2400" dirty="0" err="1" smtClean="0">
                <a:solidFill>
                  <a:prstClr val="black"/>
                </a:solidFill>
              </a:rPr>
              <a:t>sẽ</a:t>
            </a:r>
            <a:r>
              <a:rPr lang="vi-VN" sz="2400" dirty="0" smtClean="0">
                <a:solidFill>
                  <a:prstClr val="black"/>
                </a:solidFill>
              </a:rPr>
              <a:t> </a:t>
            </a:r>
            <a:r>
              <a:rPr lang="vi-VN" sz="2000" dirty="0">
                <a:solidFill>
                  <a:prstClr val="black"/>
                </a:solidFill>
              </a:rPr>
              <a:t>chăm chỉ học tập để lấy hoa điểm 10..</a:t>
            </a:r>
            <a:endParaRPr lang="vi-VN" sz="2000"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989FC66D-D95E-C2C5-16FA-C3D4AB7AB933}"/>
              </a:ext>
            </a:extLst>
          </p:cNvPr>
          <p:cNvSpPr txBox="1"/>
          <p:nvPr/>
        </p:nvSpPr>
        <p:spPr>
          <a:xfrm>
            <a:off x="372863" y="4633081"/>
            <a:ext cx="10316852" cy="1077218"/>
          </a:xfrm>
          <a:prstGeom prst="rect">
            <a:avLst/>
          </a:prstGeom>
          <a:noFill/>
        </p:spPr>
        <p:txBody>
          <a:bodyPr wrap="square" rtlCol="0">
            <a:spAutoFit/>
          </a:bodyPr>
          <a:lstStyle/>
          <a:p>
            <a:pPr algn="just"/>
            <a:r>
              <a:rPr lang="en-US" sz="2000" dirty="0">
                <a:solidFill>
                  <a:prstClr val="black"/>
                </a:solidFill>
              </a:rPr>
              <a:t>+</a:t>
            </a:r>
            <a:r>
              <a:rPr lang="vi-VN" sz="2000" dirty="0">
                <a:solidFill>
                  <a:prstClr val="black"/>
                </a:solidFill>
              </a:rPr>
              <a:t> Những điều em</a:t>
            </a:r>
            <a:r>
              <a:rPr lang="vi-VN" sz="2400" dirty="0">
                <a:solidFill>
                  <a:prstClr val="black"/>
                </a:solidFill>
              </a:rPr>
              <a:t> </a:t>
            </a:r>
            <a:r>
              <a:rPr lang="en-US" sz="2400" dirty="0" err="1" smtClean="0">
                <a:solidFill>
                  <a:prstClr val="black"/>
                </a:solidFill>
              </a:rPr>
              <a:t>sẽ</a:t>
            </a:r>
            <a:r>
              <a:rPr lang="en-US" sz="2400" dirty="0" smtClean="0">
                <a:solidFill>
                  <a:prstClr val="black"/>
                </a:solidFill>
              </a:rPr>
              <a:t> </a:t>
            </a:r>
            <a:r>
              <a:rPr lang="vi-VN" sz="2000" dirty="0" smtClean="0">
                <a:solidFill>
                  <a:prstClr val="black"/>
                </a:solidFill>
              </a:rPr>
              <a:t>học </a:t>
            </a:r>
            <a:r>
              <a:rPr lang="vi-VN" sz="2000" dirty="0">
                <a:solidFill>
                  <a:prstClr val="black"/>
                </a:solidFill>
              </a:rPr>
              <a:t>được từ các bạn trong việc thay đổi cho phù hợp với môi trường học tập mới: thân thiện với mọi người xung quanh, lắng nghe ý kiến mọi người, thường xuyên giúp đỡ các bạn trong học tập hơn,…</a:t>
            </a:r>
            <a:endParaRPr lang="vi-VN"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052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video>
              <p:cMediaNode vol="80000">
                <p:cTn id="22" fill="hold" display="0">
                  <p:stCondLst>
                    <p:cond delay="indefinite"/>
                  </p:stCondLst>
                </p:cTn>
                <p:tgtEl>
                  <p:spTgt spid="4"/>
                </p:tgtEl>
              </p:cMediaNode>
            </p:video>
          </p:childTnLst>
        </p:cTn>
      </p:par>
    </p:tnLst>
    <p:bldLst>
      <p:bldP spid="9" grpId="0"/>
      <p:bldP spid="10" grpId="0"/>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92000" cy="6858000"/>
          </a:xfrm>
          <a:prstGeom prst="rect">
            <a:avLst/>
          </a:prstGeom>
        </p:spPr>
      </p:pic>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27</a:t>
            </a:fld>
            <a:endParaRPr lang="en-US">
              <a:solidFill>
                <a:prstClr val="black">
                  <a:tint val="75000"/>
                </a:prstClr>
              </a:solidFill>
            </a:endParaRPr>
          </a:p>
        </p:txBody>
      </p:sp>
      <p:sp>
        <p:nvSpPr>
          <p:cNvPr id="3" name="TextBox 2"/>
          <p:cNvSpPr txBox="1"/>
          <p:nvPr/>
        </p:nvSpPr>
        <p:spPr>
          <a:xfrm>
            <a:off x="186612" y="72045"/>
            <a:ext cx="10360152" cy="1077218"/>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Xác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phù</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hợp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môi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tập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mới</a:t>
            </a:r>
            <a:r>
              <a:rPr lang="en-US" sz="3200" b="1" dirty="0">
                <a:solidFill>
                  <a:srgbClr val="FF0000"/>
                </a:solidFill>
                <a:latin typeface="Times New Roman" panose="02020603050405020304" pitchFamily="18" charset="0"/>
                <a:cs typeface="Times New Roman" panose="02020603050405020304" pitchFamily="18" charset="0"/>
              </a:rPr>
              <a:t>.</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61834" y="1149263"/>
            <a:ext cx="5952931" cy="1477328"/>
          </a:xfrm>
          <a:prstGeom prst="rect">
            <a:avLst/>
          </a:prstGeom>
          <a:noFill/>
        </p:spPr>
        <p:txBody>
          <a:bodyPr wrap="square" rtlCol="0">
            <a:spAutoFit/>
          </a:bodyPr>
          <a:lstStyle/>
          <a:p>
            <a:r>
              <a:rPr lang="vi-VN" sz="2400" dirty="0">
                <a:solidFill>
                  <a:srgbClr val="FF0000"/>
                </a:solidFill>
              </a:rPr>
              <a:t>- Suy ngẫm về những việc làm học sinh lớp 6 nên làm để phù hợp với môi trường học tập mới</a:t>
            </a:r>
            <a:r>
              <a:rPr lang="en-US" sz="2400" dirty="0">
                <a:solidFill>
                  <a:srgbClr val="FF0000"/>
                </a:solidFill>
              </a:rPr>
              <a:t>?</a:t>
            </a:r>
            <a:endParaRPr lang="vi-VN" sz="2400" dirty="0">
              <a:solidFill>
                <a:srgbClr val="FF0000"/>
              </a:solidFill>
            </a:endParaRPr>
          </a:p>
          <a:p>
            <a:endParaRPr lang="vi-VN" dirty="0">
              <a:solidFill>
                <a:prstClr val="black"/>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6580" y="1221307"/>
            <a:ext cx="4873586" cy="5564647"/>
          </a:xfrm>
          <a:prstGeom prst="rect">
            <a:avLst/>
          </a:prstGeom>
        </p:spPr>
      </p:pic>
      <p:sp>
        <p:nvSpPr>
          <p:cNvPr id="6" name="TextBox 5">
            <a:extLst>
              <a:ext uri="{FF2B5EF4-FFF2-40B4-BE49-F238E27FC236}">
                <a16:creationId xmlns:a16="http://schemas.microsoft.com/office/drawing/2014/main" xmlns="" id="{971F8311-2E17-034D-9F8C-C8BC7419BDA2}"/>
              </a:ext>
            </a:extLst>
          </p:cNvPr>
          <p:cNvSpPr txBox="1"/>
          <p:nvPr/>
        </p:nvSpPr>
        <p:spPr>
          <a:xfrm>
            <a:off x="186612" y="2491347"/>
            <a:ext cx="6854725" cy="2308324"/>
          </a:xfrm>
          <a:prstGeom prst="rect">
            <a:avLst/>
          </a:prstGeom>
          <a:noFill/>
        </p:spPr>
        <p:txBody>
          <a:bodyPr wrap="square" rtlCol="0">
            <a:spAutoFit/>
          </a:bodyPr>
          <a:lstStyle/>
          <a:p>
            <a:r>
              <a:rPr lang="en-US" sz="2400" dirty="0" smtClean="0">
                <a:solidFill>
                  <a:prstClr val="black"/>
                </a:solidFill>
              </a:rPr>
              <a:t>=&gt;</a:t>
            </a:r>
            <a:r>
              <a:rPr lang="vi-VN" sz="2400" dirty="0" smtClean="0">
                <a:solidFill>
                  <a:prstClr val="black"/>
                </a:solidFill>
              </a:rPr>
              <a:t> </a:t>
            </a:r>
            <a:r>
              <a:rPr lang="vi-VN" sz="2400" dirty="0">
                <a:solidFill>
                  <a:prstClr val="black"/>
                </a:solidFill>
              </a:rPr>
              <a:t>Suy ngẫm về những việc làm học sinh lớp 6 nên làm để phù hợp với môi trường học tập mới: đó là những việc làm thiết thực, giúp các em dễ dàng hòa đồng với môi trường học tập mới, làm quen với thầy cô với bạn bè mới, giúp các em mạnh dạn hơn trong cuộc sống…</a:t>
            </a:r>
          </a:p>
        </p:txBody>
      </p:sp>
    </p:spTree>
    <p:extLst>
      <p:ext uri="{BB962C8B-B14F-4D97-AF65-F5344CB8AC3E}">
        <p14:creationId xmlns:p14="http://schemas.microsoft.com/office/powerpoint/2010/main" val="413973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92000" cy="6858000"/>
          </a:xfrm>
          <a:prstGeom prst="rect">
            <a:avLst/>
          </a:prstGeom>
        </p:spPr>
      </p:pic>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28</a:t>
            </a:fld>
            <a:endParaRPr lang="en-US">
              <a:solidFill>
                <a:prstClr val="black">
                  <a:tint val="75000"/>
                </a:prstClr>
              </a:solidFill>
            </a:endParaRPr>
          </a:p>
        </p:txBody>
      </p:sp>
      <p:sp>
        <p:nvSpPr>
          <p:cNvPr id="3" name="TextBox 2"/>
          <p:cNvSpPr txBox="1"/>
          <p:nvPr/>
        </p:nvSpPr>
        <p:spPr>
          <a:xfrm>
            <a:off x="186612" y="72045"/>
            <a:ext cx="10360152" cy="1077218"/>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Xác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phù</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hợp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môi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tập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mới</a:t>
            </a:r>
            <a:r>
              <a:rPr lang="en-US" sz="3200" b="1" dirty="0">
                <a:solidFill>
                  <a:srgbClr val="FF0000"/>
                </a:solidFill>
                <a:latin typeface="Times New Roman" panose="02020603050405020304" pitchFamily="18" charset="0"/>
                <a:cs typeface="Times New Roman" panose="02020603050405020304" pitchFamily="18" charset="0"/>
              </a:rPr>
              <a:t>.</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01793" y="1382528"/>
            <a:ext cx="5952931" cy="1231106"/>
          </a:xfrm>
          <a:prstGeom prst="rect">
            <a:avLst/>
          </a:prstGeom>
          <a:noFill/>
        </p:spPr>
        <p:txBody>
          <a:bodyPr wrap="square" rtlCol="0">
            <a:spAutoFit/>
          </a:bodyPr>
          <a:lstStyle/>
          <a:p>
            <a:r>
              <a:rPr lang="vi-VN" sz="2800" dirty="0">
                <a:solidFill>
                  <a:srgbClr val="FF0000"/>
                </a:solidFill>
              </a:rPr>
              <a:t>- Thảo luận để xác định những việc nên làm</a:t>
            </a:r>
            <a:r>
              <a:rPr lang="en-US" sz="2800" dirty="0">
                <a:solidFill>
                  <a:srgbClr val="FF0000"/>
                </a:solidFill>
              </a:rPr>
              <a:t>?</a:t>
            </a:r>
            <a:endParaRPr lang="vi-VN" sz="2800" dirty="0">
              <a:solidFill>
                <a:srgbClr val="FF0000"/>
              </a:solidFill>
            </a:endParaRPr>
          </a:p>
          <a:p>
            <a:endParaRPr lang="vi-VN" dirty="0">
              <a:solidFill>
                <a:prstClr val="black"/>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6580" y="1221307"/>
            <a:ext cx="4873586" cy="5564647"/>
          </a:xfrm>
          <a:prstGeom prst="rect">
            <a:avLst/>
          </a:prstGeom>
        </p:spPr>
      </p:pic>
      <p:sp>
        <p:nvSpPr>
          <p:cNvPr id="6" name="TextBox 5">
            <a:extLst>
              <a:ext uri="{FF2B5EF4-FFF2-40B4-BE49-F238E27FC236}">
                <a16:creationId xmlns:a16="http://schemas.microsoft.com/office/drawing/2014/main" xmlns="" id="{971F8311-2E17-034D-9F8C-C8BC7419BDA2}"/>
              </a:ext>
            </a:extLst>
          </p:cNvPr>
          <p:cNvSpPr txBox="1"/>
          <p:nvPr/>
        </p:nvSpPr>
        <p:spPr>
          <a:xfrm>
            <a:off x="141545" y="2690095"/>
            <a:ext cx="6854725" cy="3108543"/>
          </a:xfrm>
          <a:prstGeom prst="rect">
            <a:avLst/>
          </a:prstGeom>
          <a:noFill/>
        </p:spPr>
        <p:txBody>
          <a:bodyPr wrap="square" rtlCol="0">
            <a:spAutoFit/>
          </a:bodyPr>
          <a:lstStyle/>
          <a:p>
            <a:r>
              <a:rPr lang="en-US" sz="2800" dirty="0" smtClean="0">
                <a:solidFill>
                  <a:prstClr val="black"/>
                </a:solidFill>
              </a:rPr>
              <a:t>=&gt;</a:t>
            </a:r>
            <a:r>
              <a:rPr lang="vi-VN" sz="2800" dirty="0" smtClean="0">
                <a:solidFill>
                  <a:prstClr val="black"/>
                </a:solidFill>
              </a:rPr>
              <a:t> </a:t>
            </a:r>
            <a:r>
              <a:rPr lang="vi-VN" sz="2800" dirty="0">
                <a:solidFill>
                  <a:prstClr val="black"/>
                </a:solidFill>
              </a:rPr>
              <a:t>Thảo luận để xác định những việc nên </a:t>
            </a:r>
            <a:r>
              <a:rPr lang="vi-VN" sz="2800" dirty="0" smtClean="0">
                <a:solidFill>
                  <a:prstClr val="black"/>
                </a:solidFill>
              </a:rPr>
              <a:t>làm</a:t>
            </a:r>
            <a:r>
              <a:rPr lang="en-US" sz="2800" dirty="0" smtClean="0">
                <a:solidFill>
                  <a:prstClr val="black"/>
                </a:solidFill>
              </a:rPr>
              <a:t>:</a:t>
            </a:r>
            <a:endParaRPr lang="vi-VN" sz="2800" dirty="0">
              <a:solidFill>
                <a:prstClr val="black"/>
              </a:solidFill>
            </a:endParaRPr>
          </a:p>
          <a:p>
            <a:r>
              <a:rPr lang="vi-VN" sz="2800" dirty="0">
                <a:solidFill>
                  <a:prstClr val="black"/>
                </a:solidFill>
              </a:rPr>
              <a:t>+ Rèn luyện đạo đức tốt trong học tập</a:t>
            </a:r>
          </a:p>
          <a:p>
            <a:r>
              <a:rPr lang="vi-VN" sz="2800" dirty="0">
                <a:solidFill>
                  <a:prstClr val="black"/>
                </a:solidFill>
              </a:rPr>
              <a:t>+ Tham gia các câu lạc bộ do trường tổ chức</a:t>
            </a:r>
          </a:p>
          <a:p>
            <a:r>
              <a:rPr lang="vi-VN" sz="2800" dirty="0">
                <a:solidFill>
                  <a:prstClr val="black"/>
                </a:solidFill>
              </a:rPr>
              <a:t>+ Xây dựng kế hoạch học tập phù hợp ngay từ đầu.</a:t>
            </a:r>
          </a:p>
        </p:txBody>
      </p:sp>
    </p:spTree>
    <p:extLst>
      <p:ext uri="{BB962C8B-B14F-4D97-AF65-F5344CB8AC3E}">
        <p14:creationId xmlns:p14="http://schemas.microsoft.com/office/powerpoint/2010/main" val="382989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92000" cy="6858000"/>
          </a:xfrm>
          <a:prstGeom prst="rect">
            <a:avLst/>
          </a:prstGeom>
        </p:spPr>
      </p:pic>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29</a:t>
            </a:fld>
            <a:endParaRPr lang="en-US">
              <a:solidFill>
                <a:prstClr val="black">
                  <a:tint val="75000"/>
                </a:prstClr>
              </a:solidFill>
            </a:endParaRPr>
          </a:p>
        </p:txBody>
      </p:sp>
      <p:sp>
        <p:nvSpPr>
          <p:cNvPr id="3" name="TextBox 2"/>
          <p:cNvSpPr txBox="1"/>
          <p:nvPr/>
        </p:nvSpPr>
        <p:spPr>
          <a:xfrm>
            <a:off x="186612" y="212722"/>
            <a:ext cx="10360152"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3. </a:t>
            </a:r>
            <a:r>
              <a:rPr lang="en-US" sz="3200" b="1" dirty="0" err="1">
                <a:solidFill>
                  <a:srgbClr val="FF0000"/>
                </a:solidFill>
                <a:latin typeface="Times New Roman" panose="02020603050405020304" pitchFamily="18" charset="0"/>
                <a:cs typeface="Times New Roman" panose="02020603050405020304" pitchFamily="18" charset="0"/>
              </a:rPr>
              <a:t>Lập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hoạch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rèn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luyện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môi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tập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mới</a:t>
            </a:r>
            <a:r>
              <a:rPr lang="en-US" sz="3200" b="1" dirty="0">
                <a:solidFill>
                  <a:srgbClr val="FF0000"/>
                </a:solidFill>
                <a:latin typeface="Times New Roman" panose="02020603050405020304" pitchFamily="18" charset="0"/>
                <a:cs typeface="Times New Roman" panose="02020603050405020304" pitchFamily="18" charset="0"/>
              </a:rPr>
              <a:t>.</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01793" y="1382528"/>
            <a:ext cx="5952931" cy="2339102"/>
          </a:xfrm>
          <a:prstGeom prst="rect">
            <a:avLst/>
          </a:prstGeom>
          <a:noFill/>
        </p:spPr>
        <p:txBody>
          <a:bodyPr wrap="square" rtlCol="0">
            <a:spAutoFit/>
          </a:bodyPr>
          <a:lstStyle/>
          <a:p>
            <a:r>
              <a:rPr lang="en-US" sz="2800" dirty="0">
                <a:solidFill>
                  <a:srgbClr val="FF0000"/>
                </a:solidFill>
              </a:rPr>
              <a:t>1.</a:t>
            </a:r>
            <a:r>
              <a:rPr lang="vi-VN" dirty="0">
                <a:solidFill>
                  <a:prstClr val="black"/>
                </a:solidFill>
              </a:rPr>
              <a:t> Xác định những khó khăn và điều bản thân cần thay đổi, điều chỉnh</a:t>
            </a:r>
          </a:p>
          <a:p>
            <a:r>
              <a:rPr lang="vi-VN" dirty="0">
                <a:solidFill>
                  <a:prstClr val="black"/>
                </a:solidFill>
              </a:rPr>
              <a:t>2. Xây dựng kế hoạch điều chỉnh bản thân để phù hợp với môi trường học tập mới theo bảng mẫu gợi ý dưới đây:</a:t>
            </a:r>
          </a:p>
          <a:p>
            <a:r>
              <a:rPr lang="en-US" sz="2800" dirty="0">
                <a:solidFill>
                  <a:srgbClr val="FF0000"/>
                </a:solidFill>
              </a:rPr>
              <a:t> ?</a:t>
            </a:r>
            <a:endParaRPr lang="vi-VN" sz="2800" dirty="0">
              <a:solidFill>
                <a:srgbClr val="FF0000"/>
              </a:solidFill>
            </a:endParaRPr>
          </a:p>
          <a:p>
            <a:endParaRPr lang="vi-VN" dirty="0">
              <a:solidFill>
                <a:prstClr val="black"/>
              </a:solidFill>
            </a:endParaRPr>
          </a:p>
        </p:txBody>
      </p:sp>
      <p:sp>
        <p:nvSpPr>
          <p:cNvPr id="6" name="TextBox 5">
            <a:extLst>
              <a:ext uri="{FF2B5EF4-FFF2-40B4-BE49-F238E27FC236}">
                <a16:creationId xmlns:a16="http://schemas.microsoft.com/office/drawing/2014/main" xmlns="" id="{971F8311-2E17-034D-9F8C-C8BC7419BDA2}"/>
              </a:ext>
            </a:extLst>
          </p:cNvPr>
          <p:cNvSpPr txBox="1"/>
          <p:nvPr/>
        </p:nvSpPr>
        <p:spPr>
          <a:xfrm>
            <a:off x="-2814631" y="3475458"/>
            <a:ext cx="6854725" cy="523220"/>
          </a:xfrm>
          <a:prstGeom prst="rect">
            <a:avLst/>
          </a:prstGeom>
          <a:noFill/>
        </p:spPr>
        <p:txBody>
          <a:bodyPr wrap="square" rtlCol="0">
            <a:spAutoFit/>
          </a:bodyPr>
          <a:lstStyle/>
          <a:p>
            <a:r>
              <a:rPr lang="vi-VN" sz="2800" dirty="0">
                <a:solidFill>
                  <a:prstClr val="black"/>
                </a:solidFill>
              </a:rPr>
              <a:t>-.</a:t>
            </a:r>
          </a:p>
        </p:txBody>
      </p:sp>
      <p:pic>
        <p:nvPicPr>
          <p:cNvPr id="1026" name="Picture 2" descr="Hoạt động trải nghiệm 6">
            <a:extLst>
              <a:ext uri="{FF2B5EF4-FFF2-40B4-BE49-F238E27FC236}">
                <a16:creationId xmlns:a16="http://schemas.microsoft.com/office/drawing/2014/main" xmlns="" id="{6E1FB6B0-CE3A-430D-4D76-33873EEE9A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23" y="3104313"/>
            <a:ext cx="5559301" cy="29726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2D0A4CB2-5B4A-160A-D4BD-3B4D9B39B3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5775" y="1106361"/>
            <a:ext cx="3705225" cy="4389564"/>
          </a:xfrm>
          <a:prstGeom prst="rect">
            <a:avLst/>
          </a:prstGeom>
        </p:spPr>
      </p:pic>
    </p:spTree>
    <p:extLst>
      <p:ext uri="{BB962C8B-B14F-4D97-AF65-F5344CB8AC3E}">
        <p14:creationId xmlns:p14="http://schemas.microsoft.com/office/powerpoint/2010/main" val="339260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randombar(horizontal)">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64;p9"/>
          <p:cNvPicPr preferRelativeResize="0"/>
          <p:nvPr/>
        </p:nvPicPr>
        <p:blipFill rotWithShape="1">
          <a:blip r:embed="rId4">
            <a:alphaModFix/>
          </a:blip>
          <a:srcRect l="15285" t="10430" r="46645" b="11190"/>
          <a:stretch/>
        </p:blipFill>
        <p:spPr>
          <a:xfrm>
            <a:off x="-1133138" y="-347304"/>
            <a:ext cx="13897706" cy="7552607"/>
          </a:xfrm>
          <a:prstGeom prst="rect">
            <a:avLst/>
          </a:prstGeom>
          <a:noFill/>
          <a:ln>
            <a:noFill/>
          </a:ln>
        </p:spPr>
      </p:pic>
      <p:sp>
        <p:nvSpPr>
          <p:cNvPr id="12" name="TextBox 11"/>
          <p:cNvSpPr txBox="1">
            <a:spLocks noChangeArrowheads="1"/>
          </p:cNvSpPr>
          <p:nvPr/>
        </p:nvSpPr>
        <p:spPr bwMode="auto">
          <a:xfrm>
            <a:off x="1641018" y="582818"/>
            <a:ext cx="8696671"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3200" b="1" dirty="0" smtClean="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it-IT" alt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Picture 7"/>
          <p:cNvPicPr>
            <a:picLocks noChangeAspect="1"/>
          </p:cNvPicPr>
          <p:nvPr/>
        </p:nvPicPr>
        <p:blipFill>
          <a:blip r:embed="rId5"/>
          <a:stretch>
            <a:fillRect/>
          </a:stretch>
        </p:blipFill>
        <p:spPr>
          <a:xfrm>
            <a:off x="10936762" y="0"/>
            <a:ext cx="1255238" cy="937524"/>
          </a:xfrm>
          <a:prstGeom prst="rect">
            <a:avLst/>
          </a:prstGeom>
        </p:spPr>
      </p:pic>
      <p:pic>
        <p:nvPicPr>
          <p:cNvPr id="2" name="Bài 9 - Em Vẫn Nhớ Trường Xưa - Âm Nhạc Lớp 5 -- Tập Hát Theo Lời - CD Bộ Giáo Dụ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59329" y="1445650"/>
            <a:ext cx="8714243" cy="4901762"/>
          </a:xfrm>
          <a:prstGeom prst="rect">
            <a:avLst/>
          </a:prstGeom>
        </p:spPr>
      </p:pic>
    </p:spTree>
    <p:extLst>
      <p:ext uri="{BB962C8B-B14F-4D97-AF65-F5344CB8AC3E}">
        <p14:creationId xmlns:p14="http://schemas.microsoft.com/office/powerpoint/2010/main" val="5343817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video>
              <p:cMediaNode vol="80000">
                <p:cTn id="19" fill="hold" display="0">
                  <p:stCondLst>
                    <p:cond delay="indefinite"/>
                  </p:stCondLst>
                </p:cTn>
                <p:tgtEl>
                  <p:spTgt spid="2"/>
                </p:tgtEl>
              </p:cMediaNode>
            </p:video>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92000" cy="6858000"/>
          </a:xfrm>
          <a:prstGeom prst="rect">
            <a:avLst/>
          </a:prstGeom>
        </p:spPr>
      </p:pic>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30</a:t>
            </a:fld>
            <a:endParaRPr lang="en-US">
              <a:solidFill>
                <a:prstClr val="black">
                  <a:tint val="75000"/>
                </a:prstClr>
              </a:solidFill>
            </a:endParaRPr>
          </a:p>
        </p:txBody>
      </p:sp>
      <p:sp>
        <p:nvSpPr>
          <p:cNvPr id="3" name="TextBox 2"/>
          <p:cNvSpPr txBox="1"/>
          <p:nvPr/>
        </p:nvSpPr>
        <p:spPr>
          <a:xfrm>
            <a:off x="186612" y="202015"/>
            <a:ext cx="10360152" cy="584775"/>
          </a:xfrm>
          <a:prstGeom prst="rect">
            <a:avLst/>
          </a:prstGeom>
          <a:noFill/>
        </p:spPr>
        <p:txBody>
          <a:bodyPr wrap="square" rtlCol="0">
            <a:spAutoFit/>
          </a:bodyPr>
          <a:lstStyle/>
          <a:p>
            <a:r>
              <a:rPr lang="en-US" sz="3200" b="1" dirty="0">
                <a:solidFill>
                  <a:prstClr val="black"/>
                </a:solidFill>
                <a:latin typeface="Times New Roman" panose="02020603050405020304" pitchFamily="18" charset="0"/>
                <a:cs typeface="Times New Roman" panose="02020603050405020304" pitchFamily="18" charset="0"/>
              </a:rPr>
              <a:t>3. </a:t>
            </a:r>
            <a:r>
              <a:rPr lang="en-US" sz="3200" b="1" dirty="0" err="1">
                <a:solidFill>
                  <a:prstClr val="black"/>
                </a:solidFill>
                <a:latin typeface="Times New Roman" panose="02020603050405020304" pitchFamily="18" charset="0"/>
                <a:cs typeface="Times New Roman" panose="02020603050405020304" pitchFamily="18" charset="0"/>
              </a:rPr>
              <a:t>Lập</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kế</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hoạch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rèn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luyện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trong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môi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trường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học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tập</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mới</a:t>
            </a:r>
            <a:r>
              <a:rPr lang="en-US" sz="3200" b="1" dirty="0">
                <a:solidFill>
                  <a:prstClr val="black"/>
                </a:solidFill>
                <a:latin typeface="Times New Roman" panose="02020603050405020304" pitchFamily="18" charset="0"/>
                <a:cs typeface="Times New Roman" panose="02020603050405020304" pitchFamily="18" charset="0"/>
              </a:rPr>
              <a:t>.</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49418" y="1043440"/>
            <a:ext cx="5952931" cy="1107996"/>
          </a:xfrm>
          <a:prstGeom prst="rect">
            <a:avLst/>
          </a:prstGeom>
          <a:noFill/>
        </p:spPr>
        <p:txBody>
          <a:bodyPr wrap="square" rtlCol="0">
            <a:spAutoFit/>
          </a:bodyPr>
          <a:lstStyle/>
          <a:p>
            <a:r>
              <a:rPr lang="en-US" sz="2400" b="1" dirty="0">
                <a:solidFill>
                  <a:srgbClr val="FF0000"/>
                </a:solidFill>
              </a:rPr>
              <a:t>?</a:t>
            </a:r>
            <a:r>
              <a:rPr lang="vi-VN" sz="2400" b="1" dirty="0">
                <a:solidFill>
                  <a:srgbClr val="FF0000"/>
                </a:solidFill>
              </a:rPr>
              <a:t> Xác định những khó khăn và điều bản thân cần thay đổi, điều chỉnh</a:t>
            </a:r>
            <a:r>
              <a:rPr lang="en-US" sz="2400" b="1" dirty="0">
                <a:solidFill>
                  <a:srgbClr val="FF0000"/>
                </a:solidFill>
              </a:rPr>
              <a:t>?</a:t>
            </a:r>
            <a:endParaRPr lang="vi-VN" sz="2400" b="1" dirty="0">
              <a:solidFill>
                <a:srgbClr val="FF0000"/>
              </a:solidFill>
            </a:endParaRPr>
          </a:p>
          <a:p>
            <a:endParaRPr lang="vi-VN" dirty="0">
              <a:solidFill>
                <a:prstClr val="black"/>
              </a:solidFill>
            </a:endParaRPr>
          </a:p>
        </p:txBody>
      </p:sp>
      <p:sp>
        <p:nvSpPr>
          <p:cNvPr id="8" name="TextBox 7">
            <a:extLst>
              <a:ext uri="{FF2B5EF4-FFF2-40B4-BE49-F238E27FC236}">
                <a16:creationId xmlns:a16="http://schemas.microsoft.com/office/drawing/2014/main" xmlns="" id="{D57B2DD3-946C-281D-D7B8-FE08485C68C2}"/>
              </a:ext>
            </a:extLst>
          </p:cNvPr>
          <p:cNvSpPr txBox="1"/>
          <p:nvPr/>
        </p:nvSpPr>
        <p:spPr>
          <a:xfrm>
            <a:off x="612731" y="2310265"/>
            <a:ext cx="6843146" cy="2308324"/>
          </a:xfrm>
          <a:prstGeom prst="rect">
            <a:avLst/>
          </a:prstGeom>
          <a:noFill/>
        </p:spPr>
        <p:txBody>
          <a:bodyPr wrap="square" rtlCol="0">
            <a:spAutoFit/>
          </a:bodyPr>
          <a:lstStyle/>
          <a:p>
            <a:r>
              <a:rPr lang="en-US" sz="2400" b="1" dirty="0" smtClean="0">
                <a:solidFill>
                  <a:prstClr val="black"/>
                </a:solidFill>
              </a:rPr>
              <a:t>=&gt;</a:t>
            </a:r>
            <a:r>
              <a:rPr lang="vi-VN" sz="2400" b="1" dirty="0" smtClean="0">
                <a:solidFill>
                  <a:prstClr val="black"/>
                </a:solidFill>
              </a:rPr>
              <a:t> </a:t>
            </a:r>
            <a:r>
              <a:rPr lang="vi-VN" sz="2400" b="1" dirty="0">
                <a:solidFill>
                  <a:prstClr val="black"/>
                </a:solidFill>
              </a:rPr>
              <a:t>Xác định những khó khăn và điều bản thân cần thay đổi, điều chỉnh: Môi trường học lạ, Bạn bè mới, thầy cô mới, phương pháp học mới…. Vì vậy nên em cần phải học hỏi các bạn nhiều hơn, hòa đồng, lắng nghe thầy cô giảng bài …</a:t>
            </a:r>
          </a:p>
        </p:txBody>
      </p:sp>
      <p:pic>
        <p:nvPicPr>
          <p:cNvPr id="9" name="Picture 8">
            <a:extLst>
              <a:ext uri="{FF2B5EF4-FFF2-40B4-BE49-F238E27FC236}">
                <a16:creationId xmlns:a16="http://schemas.microsoft.com/office/drawing/2014/main" xmlns="" id="{90308412-879F-D10B-4C8C-5DEB804DD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3375" y="1258618"/>
            <a:ext cx="3889207" cy="4646881"/>
          </a:xfrm>
          <a:prstGeom prst="rect">
            <a:avLst/>
          </a:prstGeom>
        </p:spPr>
      </p:pic>
    </p:spTree>
    <p:extLst>
      <p:ext uri="{BB962C8B-B14F-4D97-AF65-F5344CB8AC3E}">
        <p14:creationId xmlns:p14="http://schemas.microsoft.com/office/powerpoint/2010/main" val="270129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92000" cy="6858000"/>
          </a:xfrm>
          <a:prstGeom prst="rect">
            <a:avLst/>
          </a:prstGeom>
        </p:spPr>
      </p:pic>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31</a:t>
            </a:fld>
            <a:endParaRPr lang="en-US">
              <a:solidFill>
                <a:prstClr val="black">
                  <a:tint val="75000"/>
                </a:prstClr>
              </a:solidFill>
            </a:endParaRPr>
          </a:p>
        </p:txBody>
      </p:sp>
      <p:sp>
        <p:nvSpPr>
          <p:cNvPr id="3" name="TextBox 2"/>
          <p:cNvSpPr txBox="1"/>
          <p:nvPr/>
        </p:nvSpPr>
        <p:spPr>
          <a:xfrm>
            <a:off x="186612" y="364432"/>
            <a:ext cx="10360152" cy="584775"/>
          </a:xfrm>
          <a:prstGeom prst="rect">
            <a:avLst/>
          </a:prstGeom>
          <a:noFill/>
        </p:spPr>
        <p:txBody>
          <a:bodyPr wrap="square" rtlCol="0">
            <a:spAutoFit/>
          </a:bodyPr>
          <a:lstStyle/>
          <a:p>
            <a:r>
              <a:rPr lang="en-US" sz="3200" b="1" dirty="0">
                <a:solidFill>
                  <a:prstClr val="black"/>
                </a:solidFill>
                <a:latin typeface="Times New Roman" panose="02020603050405020304" pitchFamily="18" charset="0"/>
                <a:cs typeface="Times New Roman" panose="02020603050405020304" pitchFamily="18" charset="0"/>
              </a:rPr>
              <a:t>3. </a:t>
            </a:r>
            <a:r>
              <a:rPr lang="en-US" sz="3200" b="1" dirty="0" err="1">
                <a:solidFill>
                  <a:prstClr val="black"/>
                </a:solidFill>
                <a:latin typeface="Times New Roman" panose="02020603050405020304" pitchFamily="18" charset="0"/>
                <a:cs typeface="Times New Roman" panose="02020603050405020304" pitchFamily="18" charset="0"/>
              </a:rPr>
              <a:t>Lập</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kế</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hoạch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rèn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luyện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trong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môi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trường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học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tập</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mới</a:t>
            </a:r>
            <a:r>
              <a:rPr lang="en-US" sz="3200" b="1" dirty="0">
                <a:solidFill>
                  <a:srgbClr val="FF0000"/>
                </a:solidFill>
                <a:latin typeface="Times New Roman" panose="02020603050405020304" pitchFamily="18" charset="0"/>
                <a:cs typeface="Times New Roman" panose="02020603050405020304" pitchFamily="18" charset="0"/>
              </a:rPr>
              <a:t>.</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49418" y="1043440"/>
            <a:ext cx="5952931" cy="1477328"/>
          </a:xfrm>
          <a:prstGeom prst="rect">
            <a:avLst/>
          </a:prstGeom>
          <a:noFill/>
        </p:spPr>
        <p:txBody>
          <a:bodyPr wrap="square" rtlCol="0">
            <a:spAutoFit/>
          </a:bodyPr>
          <a:lstStyle/>
          <a:p>
            <a:r>
              <a:rPr lang="en-US" sz="2400" dirty="0" smtClean="0">
                <a:solidFill>
                  <a:srgbClr val="FF0000"/>
                </a:solidFill>
              </a:rPr>
              <a:t>- </a:t>
            </a:r>
            <a:r>
              <a:rPr lang="vi-VN" sz="2400" dirty="0" smtClean="0">
                <a:solidFill>
                  <a:srgbClr val="FF0000"/>
                </a:solidFill>
              </a:rPr>
              <a:t>Xây </a:t>
            </a:r>
            <a:r>
              <a:rPr lang="vi-VN" sz="2400" dirty="0">
                <a:solidFill>
                  <a:srgbClr val="FF0000"/>
                </a:solidFill>
              </a:rPr>
              <a:t>dựng kế hoạch điều chỉnh bản thân để phù hợp với môi trường học tập mới theo bảng mẫu gợi ý dưới đây</a:t>
            </a:r>
            <a:r>
              <a:rPr lang="vi-VN" sz="2400" dirty="0" smtClean="0">
                <a:solidFill>
                  <a:srgbClr val="FF0000"/>
                </a:solidFill>
              </a:rPr>
              <a:t>:</a:t>
            </a:r>
            <a:endParaRPr lang="vi-VN" sz="2400" dirty="0">
              <a:solidFill>
                <a:srgbClr val="FF0000"/>
              </a:solidFill>
            </a:endParaRPr>
          </a:p>
          <a:p>
            <a:endParaRPr lang="vi-VN" dirty="0">
              <a:solidFill>
                <a:prstClr val="black"/>
              </a:solidFill>
            </a:endParaRPr>
          </a:p>
        </p:txBody>
      </p:sp>
      <p:sp>
        <p:nvSpPr>
          <p:cNvPr id="8" name="TextBox 7">
            <a:extLst>
              <a:ext uri="{FF2B5EF4-FFF2-40B4-BE49-F238E27FC236}">
                <a16:creationId xmlns:a16="http://schemas.microsoft.com/office/drawing/2014/main" xmlns="" id="{D57B2DD3-946C-281D-D7B8-FE08485C68C2}"/>
              </a:ext>
            </a:extLst>
          </p:cNvPr>
          <p:cNvSpPr txBox="1"/>
          <p:nvPr/>
        </p:nvSpPr>
        <p:spPr>
          <a:xfrm>
            <a:off x="429573" y="3300865"/>
            <a:ext cx="5952931" cy="1815882"/>
          </a:xfrm>
          <a:prstGeom prst="rect">
            <a:avLst/>
          </a:prstGeom>
          <a:noFill/>
        </p:spPr>
        <p:txBody>
          <a:bodyPr wrap="square" rtlCol="0">
            <a:spAutoFit/>
          </a:bodyPr>
          <a:lstStyle/>
          <a:p>
            <a:r>
              <a:rPr lang="en-US" sz="2800" dirty="0" smtClean="0">
                <a:solidFill>
                  <a:prstClr val="black"/>
                </a:solidFill>
              </a:rPr>
              <a:t>=&gt; </a:t>
            </a:r>
            <a:r>
              <a:rPr lang="vi-VN" sz="2800" dirty="0" smtClean="0">
                <a:solidFill>
                  <a:prstClr val="black"/>
                </a:solidFill>
              </a:rPr>
              <a:t>Xây </a:t>
            </a:r>
            <a:r>
              <a:rPr lang="vi-VN" sz="2800" dirty="0">
                <a:solidFill>
                  <a:prstClr val="black"/>
                </a:solidFill>
              </a:rPr>
              <a:t>dựng kế hoạch điều chỉnh bản thân để phù hợp với môi trường học tập mới theo bảng mẫu gợi ý dưới đây:</a:t>
            </a:r>
          </a:p>
        </p:txBody>
      </p:sp>
      <p:pic>
        <p:nvPicPr>
          <p:cNvPr id="9" name="Picture 8">
            <a:extLst>
              <a:ext uri="{FF2B5EF4-FFF2-40B4-BE49-F238E27FC236}">
                <a16:creationId xmlns:a16="http://schemas.microsoft.com/office/drawing/2014/main" xmlns="" id="{51AC657D-6470-0D82-8C19-F29F50D31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7675" y="1171575"/>
            <a:ext cx="3381375" cy="4181475"/>
          </a:xfrm>
          <a:prstGeom prst="rect">
            <a:avLst/>
          </a:prstGeom>
        </p:spPr>
      </p:pic>
    </p:spTree>
    <p:extLst>
      <p:ext uri="{BB962C8B-B14F-4D97-AF65-F5344CB8AC3E}">
        <p14:creationId xmlns:p14="http://schemas.microsoft.com/office/powerpoint/2010/main" val="393826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92000" cy="6858000"/>
          </a:xfrm>
          <a:prstGeom prst="rect">
            <a:avLst/>
          </a:prstGeom>
        </p:spPr>
      </p:pic>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32</a:t>
            </a:fld>
            <a:endParaRPr lang="en-US">
              <a:solidFill>
                <a:prstClr val="black">
                  <a:tint val="75000"/>
                </a:prstClr>
              </a:solidFill>
            </a:endParaRPr>
          </a:p>
        </p:txBody>
      </p:sp>
      <p:sp>
        <p:nvSpPr>
          <p:cNvPr id="3" name="TextBox 2"/>
          <p:cNvSpPr txBox="1"/>
          <p:nvPr/>
        </p:nvSpPr>
        <p:spPr>
          <a:xfrm>
            <a:off x="186612" y="72045"/>
            <a:ext cx="10360152"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3. </a:t>
            </a:r>
            <a:r>
              <a:rPr lang="en-US" sz="3200" b="1" dirty="0" err="1">
                <a:solidFill>
                  <a:srgbClr val="FF0000"/>
                </a:solidFill>
                <a:latin typeface="Times New Roman" panose="02020603050405020304" pitchFamily="18" charset="0"/>
                <a:cs typeface="Times New Roman" panose="02020603050405020304" pitchFamily="18" charset="0"/>
              </a:rPr>
              <a:t>Lập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hoạch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rèn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luyện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môi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tập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mới</a:t>
            </a:r>
            <a:r>
              <a:rPr lang="en-US" sz="3200" b="1" dirty="0">
                <a:solidFill>
                  <a:srgbClr val="FF0000"/>
                </a:solidFill>
                <a:latin typeface="Times New Roman" panose="02020603050405020304" pitchFamily="18" charset="0"/>
                <a:cs typeface="Times New Roman" panose="02020603050405020304" pitchFamily="18" charset="0"/>
              </a:rPr>
              <a:t>.</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49418" y="1043440"/>
            <a:ext cx="5952931" cy="2339102"/>
          </a:xfrm>
          <a:prstGeom prst="rect">
            <a:avLst/>
          </a:prstGeom>
          <a:noFill/>
        </p:spPr>
        <p:txBody>
          <a:bodyPr wrap="square" rtlCol="0">
            <a:spAutoFit/>
          </a:bodyPr>
          <a:lstStyle/>
          <a:p>
            <a:r>
              <a:rPr lang="en-US" sz="2800" dirty="0">
                <a:solidFill>
                  <a:srgbClr val="FF0000"/>
                </a:solidFill>
              </a:rPr>
              <a:t>1.</a:t>
            </a:r>
            <a:r>
              <a:rPr lang="vi-VN" dirty="0">
                <a:solidFill>
                  <a:prstClr val="black"/>
                </a:solidFill>
              </a:rPr>
              <a:t> Xác định những khó khăn và điều bản thân cần thay đổi, điều chỉnh</a:t>
            </a:r>
          </a:p>
          <a:p>
            <a:r>
              <a:rPr lang="vi-VN" dirty="0">
                <a:solidFill>
                  <a:prstClr val="black"/>
                </a:solidFill>
              </a:rPr>
              <a:t>2. Xây dựng kế hoạch điều chỉnh bản thân để phù hợp với môi trường học tập mới theo bảng mẫu gợi ý dưới đây:</a:t>
            </a:r>
          </a:p>
          <a:p>
            <a:r>
              <a:rPr lang="en-US" sz="2800" dirty="0">
                <a:solidFill>
                  <a:srgbClr val="FF0000"/>
                </a:solidFill>
              </a:rPr>
              <a:t> ?</a:t>
            </a:r>
            <a:endParaRPr lang="vi-VN" sz="2800" dirty="0">
              <a:solidFill>
                <a:srgbClr val="FF0000"/>
              </a:solidFill>
            </a:endParaRPr>
          </a:p>
          <a:p>
            <a:endParaRPr lang="vi-VN" dirty="0">
              <a:solidFill>
                <a:prstClr val="black"/>
              </a:solidFill>
            </a:endParaRPr>
          </a:p>
        </p:txBody>
      </p:sp>
      <p:sp>
        <p:nvSpPr>
          <p:cNvPr id="8" name="TextBox 7">
            <a:extLst>
              <a:ext uri="{FF2B5EF4-FFF2-40B4-BE49-F238E27FC236}">
                <a16:creationId xmlns:a16="http://schemas.microsoft.com/office/drawing/2014/main" xmlns="" id="{D57B2DD3-946C-281D-D7B8-FE08485C68C2}"/>
              </a:ext>
            </a:extLst>
          </p:cNvPr>
          <p:cNvSpPr txBox="1"/>
          <p:nvPr/>
        </p:nvSpPr>
        <p:spPr>
          <a:xfrm>
            <a:off x="-2301412" y="3629275"/>
            <a:ext cx="5664491" cy="369332"/>
          </a:xfrm>
          <a:prstGeom prst="rect">
            <a:avLst/>
          </a:prstGeom>
          <a:noFill/>
        </p:spPr>
        <p:txBody>
          <a:bodyPr wrap="square" rtlCol="0">
            <a:spAutoFit/>
          </a:bodyPr>
          <a:lstStyle/>
          <a:p>
            <a:endParaRPr lang="vi-VN" dirty="0">
              <a:solidFill>
                <a:prstClr val="black"/>
              </a:solidFill>
            </a:endParaRPr>
          </a:p>
        </p:txBody>
      </p:sp>
      <p:pic>
        <p:nvPicPr>
          <p:cNvPr id="2050" name="Picture 2">
            <a:extLst>
              <a:ext uri="{FF2B5EF4-FFF2-40B4-BE49-F238E27FC236}">
                <a16:creationId xmlns:a16="http://schemas.microsoft.com/office/drawing/2014/main" xmlns="" id="{7F58905E-EA1D-500E-F883-CEA966083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599" y="2867025"/>
            <a:ext cx="6418385" cy="34893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C7F09C02-406E-4BB8-4F86-692816CDAC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3657" y="1509444"/>
            <a:ext cx="3032163" cy="3957906"/>
          </a:xfrm>
          <a:prstGeom prst="rect">
            <a:avLst/>
          </a:prstGeom>
        </p:spPr>
      </p:pic>
    </p:spTree>
    <p:extLst>
      <p:ext uri="{BB962C8B-B14F-4D97-AF65-F5344CB8AC3E}">
        <p14:creationId xmlns:p14="http://schemas.microsoft.com/office/powerpoint/2010/main" val="228387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circle(in)">
                                      <p:cBhvr>
                                        <p:cTn id="23" dur="2000"/>
                                        <p:tgtEl>
                                          <p:spTgt spid="205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37" y="609600"/>
            <a:ext cx="9472247" cy="1320800"/>
          </a:xfrm>
        </p:spPr>
        <p:txBody>
          <a:bodyPr>
            <a:normAutofit/>
          </a:bodyPr>
          <a:lstStyle/>
          <a:p>
            <a:pPr algn="ctr"/>
            <a:r>
              <a:rPr lang="en-US" b="1" dirty="0" smtClean="0">
                <a:solidFill>
                  <a:srgbClr val="FF0000"/>
                </a:solidFill>
              </a:rPr>
              <a:t>ĐỂ BẮT ĐẦU VÀO TIẾT HỌC TIẾP THEO, CHÚNG TA CÙNG XEM 1 VIDEO NGẮN</a:t>
            </a:r>
            <a:endParaRPr lang="en-US" b="1" dirty="0">
              <a:solidFill>
                <a:srgbClr val="FF0000"/>
              </a:solidFill>
            </a:endParaRPr>
          </a:p>
        </p:txBody>
      </p:sp>
      <p:sp>
        <p:nvSpPr>
          <p:cNvPr id="3" name="Content Placeholder 2"/>
          <p:cNvSpPr>
            <a:spLocks noGrp="1"/>
          </p:cNvSpPr>
          <p:nvPr>
            <p:ph idx="1"/>
          </p:nvPr>
        </p:nvSpPr>
        <p:spPr>
          <a:xfrm>
            <a:off x="677334" y="2160589"/>
            <a:ext cx="11087946" cy="3789107"/>
          </a:xfrm>
        </p:spPr>
        <p:txBody>
          <a:bodyPr>
            <a:normAutofit fontScale="47500" lnSpcReduction="20000"/>
          </a:bodyPr>
          <a:lstStyle/>
          <a:p>
            <a:pPr algn="just"/>
            <a:r>
              <a:rPr lang="en-US" sz="8400" dirty="0" smtClean="0">
                <a:solidFill>
                  <a:schemeClr val="tx1"/>
                </a:solidFill>
              </a:rPr>
              <a:t>YÊU CẦU: </a:t>
            </a:r>
            <a:r>
              <a:rPr lang="en-US" sz="8400" dirty="0" err="1" smtClean="0">
                <a:solidFill>
                  <a:schemeClr val="tx1"/>
                </a:solidFill>
              </a:rPr>
              <a:t>Khi</a:t>
            </a:r>
            <a:r>
              <a:rPr lang="en-US" sz="8400" dirty="0" smtClean="0">
                <a:solidFill>
                  <a:schemeClr val="tx1"/>
                </a:solidFill>
              </a:rPr>
              <a:t> </a:t>
            </a:r>
            <a:r>
              <a:rPr lang="en-US" sz="8400" dirty="0" err="1" smtClean="0">
                <a:solidFill>
                  <a:schemeClr val="tx1"/>
                </a:solidFill>
              </a:rPr>
              <a:t>xem</a:t>
            </a:r>
            <a:r>
              <a:rPr lang="en-US" sz="8400" dirty="0" smtClean="0">
                <a:solidFill>
                  <a:schemeClr val="tx1"/>
                </a:solidFill>
              </a:rPr>
              <a:t> </a:t>
            </a:r>
            <a:r>
              <a:rPr lang="en-US" sz="8400" dirty="0" err="1" smtClean="0">
                <a:solidFill>
                  <a:schemeClr val="tx1"/>
                </a:solidFill>
              </a:rPr>
              <a:t>xong</a:t>
            </a:r>
            <a:r>
              <a:rPr lang="en-US" sz="8400" dirty="0" smtClean="0">
                <a:solidFill>
                  <a:schemeClr val="tx1"/>
                </a:solidFill>
              </a:rPr>
              <a:t> video, </a:t>
            </a:r>
            <a:r>
              <a:rPr lang="en-US" sz="8400" dirty="0" err="1">
                <a:solidFill>
                  <a:schemeClr val="tx1"/>
                </a:solidFill>
              </a:rPr>
              <a:t>c</a:t>
            </a:r>
            <a:r>
              <a:rPr lang="en-US" sz="8400" dirty="0" err="1" smtClean="0">
                <a:solidFill>
                  <a:schemeClr val="tx1"/>
                </a:solidFill>
              </a:rPr>
              <a:t>ác</a:t>
            </a:r>
            <a:r>
              <a:rPr lang="en-US" sz="8400" dirty="0" smtClean="0">
                <a:solidFill>
                  <a:schemeClr val="tx1"/>
                </a:solidFill>
              </a:rPr>
              <a:t> </a:t>
            </a:r>
            <a:r>
              <a:rPr lang="en-US" sz="8400" dirty="0" err="1" smtClean="0">
                <a:solidFill>
                  <a:schemeClr val="tx1"/>
                </a:solidFill>
              </a:rPr>
              <a:t>em</a:t>
            </a:r>
            <a:r>
              <a:rPr lang="en-US" sz="8400" dirty="0" smtClean="0">
                <a:solidFill>
                  <a:schemeClr val="tx1"/>
                </a:solidFill>
              </a:rPr>
              <a:t> </a:t>
            </a:r>
          </a:p>
          <a:p>
            <a:pPr marL="0" indent="0" algn="just">
              <a:buNone/>
            </a:pPr>
            <a:r>
              <a:rPr lang="en-US" sz="8400" dirty="0" smtClean="0">
                <a:solidFill>
                  <a:schemeClr val="tx1"/>
                </a:solidFill>
              </a:rPr>
              <a:t>   </a:t>
            </a:r>
            <a:r>
              <a:rPr lang="en-US" sz="8400" dirty="0" err="1" smtClean="0">
                <a:solidFill>
                  <a:schemeClr val="tx1"/>
                </a:solidFill>
              </a:rPr>
              <a:t>hãy</a:t>
            </a:r>
            <a:r>
              <a:rPr lang="en-US" sz="8400" dirty="0" smtClean="0">
                <a:solidFill>
                  <a:schemeClr val="tx1"/>
                </a:solidFill>
              </a:rPr>
              <a:t> </a:t>
            </a:r>
            <a:r>
              <a:rPr lang="en-US" sz="8400" dirty="0" err="1" smtClean="0">
                <a:solidFill>
                  <a:schemeClr val="tx1"/>
                </a:solidFill>
              </a:rPr>
              <a:t>cho</a:t>
            </a:r>
            <a:r>
              <a:rPr lang="en-US" sz="8400" dirty="0" smtClean="0">
                <a:solidFill>
                  <a:schemeClr val="tx1"/>
                </a:solidFill>
              </a:rPr>
              <a:t> </a:t>
            </a:r>
            <a:r>
              <a:rPr lang="en-US" sz="8400" dirty="0" err="1" smtClean="0">
                <a:solidFill>
                  <a:schemeClr val="tx1"/>
                </a:solidFill>
              </a:rPr>
              <a:t>biết</a:t>
            </a:r>
            <a:r>
              <a:rPr lang="en-US" sz="8400" dirty="0" smtClean="0">
                <a:solidFill>
                  <a:schemeClr val="tx1"/>
                </a:solidFill>
              </a:rPr>
              <a:t>:</a:t>
            </a:r>
          </a:p>
          <a:p>
            <a:pPr algn="just"/>
            <a:r>
              <a:rPr lang="en-US" sz="8400" dirty="0" smtClean="0">
                <a:solidFill>
                  <a:schemeClr val="tx1"/>
                </a:solidFill>
              </a:rPr>
              <a:t>1. Video </a:t>
            </a:r>
            <a:r>
              <a:rPr lang="en-US" sz="8400" dirty="0" err="1" smtClean="0">
                <a:solidFill>
                  <a:schemeClr val="tx1"/>
                </a:solidFill>
              </a:rPr>
              <a:t>nói</a:t>
            </a:r>
            <a:r>
              <a:rPr lang="en-US" sz="8400" dirty="0" smtClean="0">
                <a:solidFill>
                  <a:schemeClr val="tx1"/>
                </a:solidFill>
              </a:rPr>
              <a:t> </a:t>
            </a:r>
            <a:r>
              <a:rPr lang="en-US" sz="8400" dirty="0" err="1" smtClean="0">
                <a:solidFill>
                  <a:schemeClr val="tx1"/>
                </a:solidFill>
              </a:rPr>
              <a:t>về</a:t>
            </a:r>
            <a:r>
              <a:rPr lang="en-US" sz="8400" dirty="0" smtClean="0">
                <a:solidFill>
                  <a:schemeClr val="tx1"/>
                </a:solidFill>
              </a:rPr>
              <a:t> </a:t>
            </a:r>
            <a:r>
              <a:rPr lang="en-US" sz="8400" dirty="0" err="1" smtClean="0">
                <a:solidFill>
                  <a:schemeClr val="tx1"/>
                </a:solidFill>
              </a:rPr>
              <a:t>điều</a:t>
            </a:r>
            <a:r>
              <a:rPr lang="en-US" sz="8400" dirty="0" smtClean="0">
                <a:solidFill>
                  <a:schemeClr val="tx1"/>
                </a:solidFill>
              </a:rPr>
              <a:t> </a:t>
            </a:r>
            <a:r>
              <a:rPr lang="en-US" sz="8400" dirty="0" err="1" smtClean="0">
                <a:solidFill>
                  <a:schemeClr val="tx1"/>
                </a:solidFill>
              </a:rPr>
              <a:t>gì</a:t>
            </a:r>
            <a:r>
              <a:rPr lang="en-US" sz="8400" dirty="0" smtClean="0">
                <a:solidFill>
                  <a:schemeClr val="tx1"/>
                </a:solidFill>
              </a:rPr>
              <a:t>?</a:t>
            </a:r>
          </a:p>
          <a:p>
            <a:pPr algn="just"/>
            <a:r>
              <a:rPr lang="en-US" sz="8400" dirty="0" smtClean="0">
                <a:solidFill>
                  <a:schemeClr val="tx1"/>
                </a:solidFill>
              </a:rPr>
              <a:t>2. </a:t>
            </a:r>
            <a:r>
              <a:rPr lang="en-US" sz="8400" dirty="0" err="1" smtClean="0">
                <a:solidFill>
                  <a:schemeClr val="tx1"/>
                </a:solidFill>
              </a:rPr>
              <a:t>Tình</a:t>
            </a:r>
            <a:r>
              <a:rPr lang="en-US" sz="8400" dirty="0" smtClean="0">
                <a:solidFill>
                  <a:schemeClr val="tx1"/>
                </a:solidFill>
              </a:rPr>
              <a:t> </a:t>
            </a:r>
            <a:r>
              <a:rPr lang="en-US" sz="8400" dirty="0" err="1" smtClean="0">
                <a:solidFill>
                  <a:schemeClr val="tx1"/>
                </a:solidFill>
              </a:rPr>
              <a:t>bạn</a:t>
            </a:r>
            <a:r>
              <a:rPr lang="en-US" sz="8400" dirty="0" smtClean="0">
                <a:solidFill>
                  <a:schemeClr val="tx1"/>
                </a:solidFill>
              </a:rPr>
              <a:t> </a:t>
            </a:r>
            <a:r>
              <a:rPr lang="en-US" sz="8400" dirty="0" err="1" smtClean="0">
                <a:solidFill>
                  <a:schemeClr val="tx1"/>
                </a:solidFill>
              </a:rPr>
              <a:t>có</a:t>
            </a:r>
            <a:r>
              <a:rPr lang="en-US" sz="8400" dirty="0" smtClean="0">
                <a:solidFill>
                  <a:schemeClr val="tx1"/>
                </a:solidFill>
              </a:rPr>
              <a:t> ý </a:t>
            </a:r>
            <a:r>
              <a:rPr lang="en-US" sz="8400" dirty="0" err="1" smtClean="0">
                <a:solidFill>
                  <a:schemeClr val="tx1"/>
                </a:solidFill>
              </a:rPr>
              <a:t>nghĩa</a:t>
            </a:r>
            <a:r>
              <a:rPr lang="en-US" sz="8400" dirty="0" smtClean="0">
                <a:solidFill>
                  <a:schemeClr val="tx1"/>
                </a:solidFill>
              </a:rPr>
              <a:t> </a:t>
            </a:r>
            <a:r>
              <a:rPr lang="en-US" sz="8400" dirty="0" err="1" smtClean="0">
                <a:solidFill>
                  <a:schemeClr val="tx1"/>
                </a:solidFill>
              </a:rPr>
              <a:t>như</a:t>
            </a:r>
            <a:r>
              <a:rPr lang="en-US" sz="8400" dirty="0" smtClean="0">
                <a:solidFill>
                  <a:schemeClr val="tx1"/>
                </a:solidFill>
              </a:rPr>
              <a:t> </a:t>
            </a:r>
            <a:r>
              <a:rPr lang="en-US" sz="8400" dirty="0" err="1" smtClean="0">
                <a:solidFill>
                  <a:schemeClr val="tx1"/>
                </a:solidFill>
              </a:rPr>
              <a:t>thế</a:t>
            </a:r>
            <a:r>
              <a:rPr lang="en-US" sz="8400" dirty="0" smtClean="0">
                <a:solidFill>
                  <a:schemeClr val="tx1"/>
                </a:solidFill>
              </a:rPr>
              <a:t> </a:t>
            </a:r>
            <a:r>
              <a:rPr lang="en-US" sz="8400" dirty="0" err="1" smtClean="0">
                <a:solidFill>
                  <a:schemeClr val="tx1"/>
                </a:solidFill>
              </a:rPr>
              <a:t>nào</a:t>
            </a:r>
            <a:r>
              <a:rPr lang="en-US" sz="8400" dirty="0" smtClean="0">
                <a:solidFill>
                  <a:schemeClr val="tx1"/>
                </a:solidFill>
              </a:rPr>
              <a:t> </a:t>
            </a:r>
            <a:r>
              <a:rPr lang="en-US" sz="8400" dirty="0" err="1" smtClean="0">
                <a:solidFill>
                  <a:schemeClr val="tx1"/>
                </a:solidFill>
              </a:rPr>
              <a:t>trong</a:t>
            </a:r>
            <a:r>
              <a:rPr lang="en-US" sz="8400" dirty="0" smtClean="0">
                <a:solidFill>
                  <a:schemeClr val="tx1"/>
                </a:solidFill>
              </a:rPr>
              <a:t> </a:t>
            </a:r>
          </a:p>
          <a:p>
            <a:pPr marL="0" indent="0" algn="just">
              <a:buNone/>
            </a:pPr>
            <a:r>
              <a:rPr lang="en-US" sz="8400" dirty="0">
                <a:solidFill>
                  <a:schemeClr val="tx1"/>
                </a:solidFill>
              </a:rPr>
              <a:t> </a:t>
            </a:r>
            <a:r>
              <a:rPr lang="en-US" sz="8400" dirty="0" smtClean="0">
                <a:solidFill>
                  <a:schemeClr val="tx1"/>
                </a:solidFill>
              </a:rPr>
              <a:t>     </a:t>
            </a:r>
            <a:r>
              <a:rPr lang="en-US" sz="8400" dirty="0" err="1" smtClean="0">
                <a:solidFill>
                  <a:schemeClr val="tx1"/>
                </a:solidFill>
              </a:rPr>
              <a:t>cuộc</a:t>
            </a:r>
            <a:r>
              <a:rPr lang="en-US" sz="8400" dirty="0" smtClean="0">
                <a:solidFill>
                  <a:schemeClr val="tx1"/>
                </a:solidFill>
              </a:rPr>
              <a:t> </a:t>
            </a:r>
            <a:r>
              <a:rPr lang="en-US" sz="8400" dirty="0" err="1" smtClean="0">
                <a:solidFill>
                  <a:schemeClr val="tx1"/>
                </a:solidFill>
              </a:rPr>
              <a:t>sống</a:t>
            </a:r>
            <a:endParaRPr lang="en-US" sz="8400" dirty="0" smtClean="0">
              <a:solidFill>
                <a:schemeClr val="tx1"/>
              </a:solidFill>
            </a:endParaRPr>
          </a:p>
          <a:p>
            <a:pPr algn="just"/>
            <a:r>
              <a:rPr lang="en-US" sz="8400" dirty="0" err="1" smtClean="0">
                <a:solidFill>
                  <a:schemeClr val="tx1"/>
                </a:solidFill>
              </a:rPr>
              <a:t>Giờ</a:t>
            </a:r>
            <a:r>
              <a:rPr lang="en-US" sz="8400" dirty="0" smtClean="0">
                <a:solidFill>
                  <a:schemeClr val="tx1"/>
                </a:solidFill>
              </a:rPr>
              <a:t> </a:t>
            </a:r>
            <a:r>
              <a:rPr lang="en-US" sz="8400" dirty="0" err="1" smtClean="0">
                <a:solidFill>
                  <a:schemeClr val="tx1"/>
                </a:solidFill>
              </a:rPr>
              <a:t>thì</a:t>
            </a:r>
            <a:r>
              <a:rPr lang="en-US" sz="8400" dirty="0" smtClean="0">
                <a:solidFill>
                  <a:schemeClr val="tx1"/>
                </a:solidFill>
              </a:rPr>
              <a:t> </a:t>
            </a:r>
            <a:r>
              <a:rPr lang="en-US" sz="8400" dirty="0" smtClean="0">
                <a:solidFill>
                  <a:schemeClr val="tx1"/>
                </a:solidFill>
                <a:sym typeface="Wingdings" pitchFamily="2" charset="2"/>
              </a:rPr>
              <a:t> </a:t>
            </a:r>
            <a:r>
              <a:rPr lang="en-US" sz="8400" dirty="0" err="1" smtClean="0">
                <a:solidFill>
                  <a:schemeClr val="tx1"/>
                </a:solidFill>
                <a:sym typeface="Wingdings" pitchFamily="2" charset="2"/>
              </a:rPr>
              <a:t>Bắt</a:t>
            </a:r>
            <a:r>
              <a:rPr lang="en-US" sz="8400" dirty="0" smtClean="0">
                <a:solidFill>
                  <a:schemeClr val="tx1"/>
                </a:solidFill>
                <a:sym typeface="Wingdings" pitchFamily="2" charset="2"/>
              </a:rPr>
              <a:t> </a:t>
            </a:r>
            <a:r>
              <a:rPr lang="en-US" sz="8400" dirty="0" err="1" smtClean="0">
                <a:solidFill>
                  <a:schemeClr val="tx1"/>
                </a:solidFill>
                <a:sym typeface="Wingdings" pitchFamily="2" charset="2"/>
              </a:rPr>
              <a:t>đầu</a:t>
            </a:r>
            <a:endParaRPr lang="en-US" sz="8400" dirty="0" smtClean="0">
              <a:solidFill>
                <a:schemeClr val="tx1"/>
              </a:solidFill>
            </a:endParaRPr>
          </a:p>
          <a:p>
            <a:pPr algn="just"/>
            <a:endParaRPr lang="en-US" dirty="0">
              <a:solidFill>
                <a:schemeClr val="tx1"/>
              </a:solidFill>
            </a:endParaRPr>
          </a:p>
        </p:txBody>
      </p:sp>
    </p:spTree>
    <p:extLst>
      <p:ext uri="{BB962C8B-B14F-4D97-AF65-F5344CB8AC3E}">
        <p14:creationId xmlns:p14="http://schemas.microsoft.com/office/powerpoint/2010/main" val="415995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ircle(in)">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ircle(in)">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circle(in)">
                                      <p:cBhvr>
                                        <p:cTn id="3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1082" y="3244334"/>
            <a:ext cx="4403733" cy="369332"/>
          </a:xfrm>
          <a:prstGeom prst="rect">
            <a:avLst/>
          </a:prstGeom>
        </p:spPr>
        <p:txBody>
          <a:bodyPr wrap="square">
            <a:spAutoFit/>
          </a:bodyPr>
          <a:lstStyle/>
          <a:p>
            <a:r>
              <a:rPr lang="en-US" dirty="0">
                <a:solidFill>
                  <a:prstClr val="black"/>
                </a:solidFill>
                <a:hlinkClick r:id="rId2"/>
              </a:rPr>
              <a:t>https://</a:t>
            </a:r>
            <a:r>
              <a:rPr lang="en-US" dirty="0" smtClean="0">
                <a:solidFill>
                  <a:prstClr val="black"/>
                </a:solidFill>
                <a:hlinkClick r:id="rId2"/>
              </a:rPr>
              <a:t>youtu.be/sCQeIl8R0C8</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23910820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1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9885892" y="-324908"/>
            <a:ext cx="1981200" cy="263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1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flipH="1">
            <a:off x="324909" y="-324909"/>
            <a:ext cx="1981200" cy="2631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82752" y="2474976"/>
            <a:ext cx="10753344" cy="1323439"/>
          </a:xfrm>
          <a:prstGeom prst="rect">
            <a:avLst/>
          </a:prstGeom>
          <a:noFill/>
        </p:spPr>
        <p:txBody>
          <a:bodyPr wrap="square" rtlCol="0">
            <a:spAutoFit/>
          </a:bodyPr>
          <a:lstStyle/>
          <a:p>
            <a:pPr algn="ctr"/>
            <a:r>
              <a:rPr lang="en-US" sz="4000" b="1" dirty="0" smtClean="0">
                <a:solidFill>
                  <a:prstClr val="black"/>
                </a:solidFill>
                <a:latin typeface="Times New Roman" pitchFamily="18" charset="0"/>
                <a:cs typeface="Times New Roman" pitchFamily="18" charset="0"/>
              </a:rPr>
              <a:t>CHỦ ĐỀ 1: EM VỚI NHÀ TRƯỜNG</a:t>
            </a:r>
          </a:p>
          <a:p>
            <a:pPr algn="ctr"/>
            <a:r>
              <a:rPr lang="en-US" sz="4000" b="1" dirty="0" smtClean="0">
                <a:solidFill>
                  <a:prstClr val="black"/>
                </a:solidFill>
                <a:latin typeface="Times New Roman" pitchFamily="18" charset="0"/>
                <a:cs typeface="Times New Roman" pitchFamily="18" charset="0"/>
              </a:rPr>
              <a:t>TIẾT 4: EM VÀ CÁC BẠN</a:t>
            </a:r>
            <a:endParaRPr lang="en-US" sz="40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36053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xagon 4"/>
          <p:cNvSpPr/>
          <p:nvPr/>
        </p:nvSpPr>
        <p:spPr>
          <a:xfrm>
            <a:off x="2791968" y="1511808"/>
            <a:ext cx="6291072" cy="3706368"/>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prstClr val="white"/>
                </a:solidFill>
                <a:latin typeface="Times New Roman" pitchFamily="18" charset="0"/>
                <a:cs typeface="Times New Roman" pitchFamily="18" charset="0"/>
              </a:rPr>
              <a:t>KHÁM PHÁ, KẾT NỐI</a:t>
            </a:r>
            <a:endParaRPr lang="en-US" sz="54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75939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4">
            <a:extLst>
              <a:ext uri="{FF2B5EF4-FFF2-40B4-BE49-F238E27FC236}">
                <a16:creationId xmlns:a16="http://schemas.microsoft.com/office/drawing/2014/main" xmlns="" id="{744C92A4-6005-4EDC-8092-F92DCBFE7DF2}"/>
              </a:ext>
            </a:extLst>
          </p:cNvPr>
          <p:cNvSpPr txBox="1">
            <a:spLocks noChangeArrowheads="1"/>
          </p:cNvSpPr>
          <p:nvPr/>
        </p:nvSpPr>
        <p:spPr bwMode="auto">
          <a:xfrm>
            <a:off x="151717" y="-125178"/>
            <a:ext cx="11331151" cy="107721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vi-VN" sz="3200" b="1" dirty="0">
                <a:solidFill>
                  <a:prstClr val="black"/>
                </a:solidFill>
                <a:cs typeface="Calibri" pitchFamily="34" charset="0"/>
              </a:rPr>
              <a:t>CHỦ ĐỀ 1: </a:t>
            </a:r>
            <a:r>
              <a:rPr lang="en-US" sz="3200" b="1" dirty="0" smtClean="0">
                <a:solidFill>
                  <a:prstClr val="black"/>
                </a:solidFill>
                <a:cs typeface="Calibri" pitchFamily="34" charset="0"/>
              </a:rPr>
              <a:t>EM VỚI NHÀ TRƯỜNG</a:t>
            </a:r>
          </a:p>
          <a:p>
            <a:pPr algn="ctr"/>
            <a:r>
              <a:rPr lang="en-US" altLang="en-US" sz="3200" b="1" dirty="0" err="1" smtClean="0">
                <a:solidFill>
                  <a:srgbClr val="C00000"/>
                </a:solidFill>
                <a:ea typeface="Verdana" panose="020B0604030504040204" pitchFamily="34" charset="0"/>
                <a:cs typeface="Calibri" pitchFamily="34" charset="0"/>
              </a:rPr>
              <a:t>Tiết</a:t>
            </a:r>
            <a:r>
              <a:rPr lang="en-US" altLang="en-US" sz="3200" b="1" dirty="0" smtClean="0">
                <a:solidFill>
                  <a:srgbClr val="C00000"/>
                </a:solidFill>
                <a:ea typeface="Verdana" panose="020B0604030504040204" pitchFamily="34" charset="0"/>
                <a:cs typeface="Calibri" pitchFamily="34" charset="0"/>
              </a:rPr>
              <a:t> 4: </a:t>
            </a:r>
            <a:r>
              <a:rPr lang="en-US" altLang="en-US" sz="3200" b="1" dirty="0" err="1" smtClean="0">
                <a:solidFill>
                  <a:srgbClr val="C00000"/>
                </a:solidFill>
                <a:ea typeface="Verdana" panose="020B0604030504040204" pitchFamily="34" charset="0"/>
                <a:cs typeface="Calibri" pitchFamily="34" charset="0"/>
              </a:rPr>
              <a:t>Em</a:t>
            </a:r>
            <a:r>
              <a:rPr lang="en-US" altLang="en-US" sz="3200" b="1" dirty="0" smtClean="0">
                <a:solidFill>
                  <a:srgbClr val="C00000"/>
                </a:solidFill>
                <a:ea typeface="Verdana" panose="020B0604030504040204" pitchFamily="34" charset="0"/>
                <a:cs typeface="Calibri" pitchFamily="34" charset="0"/>
              </a:rPr>
              <a:t> </a:t>
            </a:r>
            <a:r>
              <a:rPr lang="en-US" altLang="en-US" sz="3200" b="1" dirty="0" err="1" smtClean="0">
                <a:solidFill>
                  <a:srgbClr val="C00000"/>
                </a:solidFill>
                <a:ea typeface="Verdana" panose="020B0604030504040204" pitchFamily="34" charset="0"/>
                <a:cs typeface="Calibri" pitchFamily="34" charset="0"/>
              </a:rPr>
              <a:t>và</a:t>
            </a:r>
            <a:r>
              <a:rPr lang="en-US" altLang="en-US" sz="3200" b="1" dirty="0" smtClean="0">
                <a:solidFill>
                  <a:srgbClr val="C00000"/>
                </a:solidFill>
                <a:ea typeface="Verdana" panose="020B0604030504040204" pitchFamily="34" charset="0"/>
                <a:cs typeface="Calibri" pitchFamily="34" charset="0"/>
              </a:rPr>
              <a:t> </a:t>
            </a:r>
            <a:r>
              <a:rPr lang="en-US" altLang="en-US" sz="3200" b="1" dirty="0" err="1" smtClean="0">
                <a:solidFill>
                  <a:srgbClr val="C00000"/>
                </a:solidFill>
                <a:ea typeface="Verdana" panose="020B0604030504040204" pitchFamily="34" charset="0"/>
                <a:cs typeface="Calibri" pitchFamily="34" charset="0"/>
              </a:rPr>
              <a:t>các</a:t>
            </a:r>
            <a:r>
              <a:rPr lang="en-US" altLang="en-US" sz="3200" b="1" dirty="0" smtClean="0">
                <a:solidFill>
                  <a:srgbClr val="C00000"/>
                </a:solidFill>
                <a:ea typeface="Verdana" panose="020B0604030504040204" pitchFamily="34" charset="0"/>
                <a:cs typeface="Calibri" pitchFamily="34" charset="0"/>
              </a:rPr>
              <a:t> </a:t>
            </a:r>
            <a:r>
              <a:rPr lang="en-US" altLang="en-US" sz="3200" b="1" dirty="0" err="1" smtClean="0">
                <a:solidFill>
                  <a:srgbClr val="C00000"/>
                </a:solidFill>
                <a:ea typeface="Verdana" panose="020B0604030504040204" pitchFamily="34" charset="0"/>
                <a:cs typeface="Calibri" pitchFamily="34" charset="0"/>
              </a:rPr>
              <a:t>bạn</a:t>
            </a:r>
            <a:endParaRPr lang="en-US" altLang="en-US" sz="3200" b="1" dirty="0">
              <a:solidFill>
                <a:srgbClr val="C00000"/>
              </a:solidFill>
              <a:ea typeface="Verdana" panose="020B0604030504040204" pitchFamily="34" charset="0"/>
              <a:cs typeface="Calibri" pitchFamily="34" charset="0"/>
            </a:endParaRPr>
          </a:p>
        </p:txBody>
      </p:sp>
      <p:sp>
        <p:nvSpPr>
          <p:cNvPr id="28" name="Round Same Side Corner Rectangle 27">
            <a:extLst>
              <a:ext uri="{FF2B5EF4-FFF2-40B4-BE49-F238E27FC236}">
                <a16:creationId xmlns:a16="http://schemas.microsoft.com/office/drawing/2014/main" xmlns="" id="{F0D7335A-6816-4593-8563-17A49415FCC8}"/>
              </a:ext>
            </a:extLst>
          </p:cNvPr>
          <p:cNvSpPr/>
          <p:nvPr/>
        </p:nvSpPr>
        <p:spPr>
          <a:xfrm rot="5400000" flipH="1">
            <a:off x="8021004" y="1179141"/>
            <a:ext cx="1342550" cy="1614879"/>
          </a:xfrm>
          <a:prstGeom prst="round2SameRect">
            <a:avLst>
              <a:gd name="adj1" fmla="val 34679"/>
              <a:gd name="adj2" fmla="val 0"/>
            </a:avLst>
          </a:prstGeom>
          <a:gradFill flip="none" rotWithShape="1">
            <a:gsLst>
              <a:gs pos="0">
                <a:schemeClr val="accent2">
                  <a:lumMod val="75000"/>
                </a:schemeClr>
              </a:gs>
              <a:gs pos="100000">
                <a:schemeClr val="accent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0" name="Round Same Side Corner Rectangle 29">
            <a:extLst>
              <a:ext uri="{FF2B5EF4-FFF2-40B4-BE49-F238E27FC236}">
                <a16:creationId xmlns:a16="http://schemas.microsoft.com/office/drawing/2014/main" xmlns="" id="{BC185BF2-BB65-4026-BB1E-CFD42AE015D3}"/>
              </a:ext>
            </a:extLst>
          </p:cNvPr>
          <p:cNvSpPr/>
          <p:nvPr/>
        </p:nvSpPr>
        <p:spPr>
          <a:xfrm rot="5400000" flipH="1">
            <a:off x="7939172" y="3178605"/>
            <a:ext cx="1544848" cy="1576246"/>
          </a:xfrm>
          <a:prstGeom prst="round2SameRect">
            <a:avLst>
              <a:gd name="adj1" fmla="val 34679"/>
              <a:gd name="adj2" fmla="val 0"/>
            </a:avLst>
          </a:prstGeom>
          <a:gradFill flip="none" rotWithShape="1">
            <a:gsLst>
              <a:gs pos="0">
                <a:schemeClr val="tx2">
                  <a:lumMod val="75000"/>
                </a:schemeClr>
              </a:gs>
              <a:gs pos="100000">
                <a:schemeClr val="tx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2" name="Round Same Side Corner Rectangle 31">
            <a:extLst>
              <a:ext uri="{FF2B5EF4-FFF2-40B4-BE49-F238E27FC236}">
                <a16:creationId xmlns:a16="http://schemas.microsoft.com/office/drawing/2014/main" xmlns="" id="{A542B473-9053-4451-B1D9-794631739494}"/>
              </a:ext>
            </a:extLst>
          </p:cNvPr>
          <p:cNvSpPr/>
          <p:nvPr/>
        </p:nvSpPr>
        <p:spPr>
          <a:xfrm rot="5400000" flipH="1">
            <a:off x="7983858" y="5052428"/>
            <a:ext cx="1502725" cy="1576246"/>
          </a:xfrm>
          <a:prstGeom prst="round2SameRect">
            <a:avLst>
              <a:gd name="adj1" fmla="val 34679"/>
              <a:gd name="adj2" fmla="val 0"/>
            </a:avLst>
          </a:prstGeom>
          <a:gradFill flip="none" rotWithShape="1">
            <a:gsLst>
              <a:gs pos="0">
                <a:schemeClr val="accent1">
                  <a:lumMod val="75000"/>
                </a:schemeClr>
              </a:gs>
              <a:gs pos="100000">
                <a:schemeClr val="accent1"/>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253" name="TextBox 33">
            <a:hlinkClick r:id="rId2" action="ppaction://hlinksldjump"/>
            <a:extLst>
              <a:ext uri="{FF2B5EF4-FFF2-40B4-BE49-F238E27FC236}">
                <a16:creationId xmlns:a16="http://schemas.microsoft.com/office/drawing/2014/main" xmlns="" id="{66AF9EEE-27C2-46EF-84AF-F9A18D660EEF}"/>
              </a:ext>
            </a:extLst>
          </p:cNvPr>
          <p:cNvSpPr txBox="1">
            <a:spLocks noChangeArrowheads="1"/>
          </p:cNvSpPr>
          <p:nvPr/>
        </p:nvSpPr>
        <p:spPr bwMode="auto">
          <a:xfrm>
            <a:off x="8029682" y="1545378"/>
            <a:ext cx="79851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4000" b="1" dirty="0">
                <a:solidFill>
                  <a:prstClr val="white"/>
                </a:solidFill>
                <a:latin typeface="Comic Sans MS" panose="030F0702030302020204" pitchFamily="66" charset="0"/>
              </a:rPr>
              <a:t>1</a:t>
            </a:r>
          </a:p>
        </p:txBody>
      </p:sp>
      <p:sp>
        <p:nvSpPr>
          <p:cNvPr id="10254" name="TextBox 34">
            <a:hlinkClick r:id="" action="ppaction://noaction"/>
            <a:extLst>
              <a:ext uri="{FF2B5EF4-FFF2-40B4-BE49-F238E27FC236}">
                <a16:creationId xmlns:a16="http://schemas.microsoft.com/office/drawing/2014/main" xmlns="" id="{7B489996-DD9C-45D7-9BAA-14D403097A57}"/>
              </a:ext>
            </a:extLst>
          </p:cNvPr>
          <p:cNvSpPr txBox="1">
            <a:spLocks noChangeArrowheads="1"/>
          </p:cNvSpPr>
          <p:nvPr/>
        </p:nvSpPr>
        <p:spPr bwMode="auto">
          <a:xfrm>
            <a:off x="8313011" y="3318431"/>
            <a:ext cx="67824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4000" b="1" dirty="0">
                <a:solidFill>
                  <a:prstClr val="white"/>
                </a:solidFill>
                <a:latin typeface="Comic Sans MS" panose="030F0702030302020204" pitchFamily="66" charset="0"/>
              </a:rPr>
              <a:t>2</a:t>
            </a:r>
          </a:p>
        </p:txBody>
      </p:sp>
      <p:sp>
        <p:nvSpPr>
          <p:cNvPr id="10255" name="TextBox 35">
            <a:hlinkClick r:id="" action="ppaction://noaction"/>
            <a:extLst>
              <a:ext uri="{FF2B5EF4-FFF2-40B4-BE49-F238E27FC236}">
                <a16:creationId xmlns:a16="http://schemas.microsoft.com/office/drawing/2014/main" xmlns="" id="{B89351E0-36B6-495C-82E7-8F3B0F3BE9D5}"/>
              </a:ext>
            </a:extLst>
          </p:cNvPr>
          <p:cNvSpPr txBox="1">
            <a:spLocks noChangeArrowheads="1"/>
          </p:cNvSpPr>
          <p:nvPr/>
        </p:nvSpPr>
        <p:spPr bwMode="auto">
          <a:xfrm>
            <a:off x="8403440" y="5356872"/>
            <a:ext cx="496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4000" b="1" dirty="0">
                <a:solidFill>
                  <a:prstClr val="white"/>
                </a:solidFill>
                <a:latin typeface="Comic Sans MS" panose="030F0702030302020204" pitchFamily="66" charset="0"/>
              </a:rPr>
              <a:t>3</a:t>
            </a:r>
          </a:p>
        </p:txBody>
      </p:sp>
      <p:sp>
        <p:nvSpPr>
          <p:cNvPr id="2" name="Rectangle 1"/>
          <p:cNvSpPr/>
          <p:nvPr/>
        </p:nvSpPr>
        <p:spPr>
          <a:xfrm>
            <a:off x="633985" y="1255061"/>
            <a:ext cx="7156146" cy="1402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smtClean="0">
              <a:solidFill>
                <a:srgbClr val="FF0000"/>
              </a:solidFill>
              <a:latin typeface="Times New Roman" panose="02020603050405020304" pitchFamily="18" charset="0"/>
              <a:cs typeface="Times New Roman" panose="02020603050405020304" pitchFamily="18" charset="0"/>
            </a:endParaRPr>
          </a:p>
          <a:p>
            <a:pPr algn="ctr"/>
            <a:r>
              <a:rPr lang="en-US" sz="3600" b="1" dirty="0" err="1" smtClean="0">
                <a:solidFill>
                  <a:prstClr val="black"/>
                </a:solidFill>
                <a:latin typeface="Times New Roman" panose="02020603050405020304" pitchFamily="18" charset="0"/>
                <a:cs typeface="Times New Roman" panose="02020603050405020304" pitchFamily="18" charset="0"/>
              </a:rPr>
              <a:t>Một</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số</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vấn</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đề</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thường</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nảy</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sinh</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trong</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quan</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hệ</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bạn</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bè</a:t>
            </a:r>
            <a:endParaRPr lang="en-US" sz="4000" dirty="0">
              <a:solidFill>
                <a:prstClr val="black"/>
              </a:solidFill>
              <a:latin typeface="Times New Roman" panose="02020603050405020304" pitchFamily="18" charset="0"/>
              <a:cs typeface="Times New Roman" panose="02020603050405020304" pitchFamily="18" charset="0"/>
            </a:endParaRPr>
          </a:p>
          <a:p>
            <a:pPr algn="ctr"/>
            <a:endParaRPr lang="en-US" dirty="0">
              <a:solidFill>
                <a:prstClr val="white"/>
              </a:solidFill>
            </a:endParaRPr>
          </a:p>
        </p:txBody>
      </p:sp>
      <p:sp>
        <p:nvSpPr>
          <p:cNvPr id="48" name="Rectangle 47"/>
          <p:cNvSpPr/>
          <p:nvPr/>
        </p:nvSpPr>
        <p:spPr>
          <a:xfrm>
            <a:off x="633985" y="3194304"/>
            <a:ext cx="7156147" cy="1544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prstClr val="black"/>
                </a:solidFill>
                <a:latin typeface="Times New Roman" panose="02020603050405020304" pitchFamily="18" charset="0"/>
                <a:cs typeface="Times New Roman" panose="02020603050405020304" pitchFamily="18" charset="0"/>
              </a:rPr>
              <a:t>Cách</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giải</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quyết</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phù</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hợp</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những</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vấn</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đề</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nảy</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sinh</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ấy</a:t>
            </a:r>
            <a:r>
              <a:rPr lang="en-US" sz="3600" b="1" dirty="0" smtClean="0">
                <a:solidFill>
                  <a:prstClr val="black"/>
                </a:solidFill>
                <a:latin typeface="Times New Roman" panose="02020603050405020304" pitchFamily="18" charset="0"/>
                <a:cs typeface="Times New Roman" panose="02020603050405020304" pitchFamily="18" charset="0"/>
              </a:rPr>
              <a:t> </a:t>
            </a:r>
            <a:endParaRPr lang="en-US" dirty="0">
              <a:solidFill>
                <a:prstClr val="black"/>
              </a:solidFill>
            </a:endParaRPr>
          </a:p>
          <a:p>
            <a:pPr algn="ctr"/>
            <a:endParaRPr lang="en-US" dirty="0">
              <a:solidFill>
                <a:prstClr val="white"/>
              </a:solidFill>
            </a:endParaRPr>
          </a:p>
        </p:txBody>
      </p:sp>
      <p:sp>
        <p:nvSpPr>
          <p:cNvPr id="49" name="Rectangle 48"/>
          <p:cNvSpPr/>
          <p:nvPr/>
        </p:nvSpPr>
        <p:spPr>
          <a:xfrm>
            <a:off x="633986" y="5080118"/>
            <a:ext cx="7156146" cy="15117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prstClr val="black"/>
                </a:solidFill>
                <a:latin typeface="Times New Roman" panose="02020603050405020304" pitchFamily="18" charset="0"/>
                <a:cs typeface="Times New Roman" panose="02020603050405020304" pitchFamily="18" charset="0"/>
              </a:rPr>
              <a:t>Xử</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lý</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tình</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huống</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khi</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có</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vấn</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đề</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nảy</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sinh</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trong</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quan</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hệ</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bạn</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bè</a:t>
            </a:r>
            <a:endParaRPr lang="en-US"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5477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253"/>
                                        </p:tgtEl>
                                        <p:attrNameLst>
                                          <p:attrName>style.visibility</p:attrName>
                                        </p:attrNameLst>
                                      </p:cBhvr>
                                      <p:to>
                                        <p:strVal val="visible"/>
                                      </p:to>
                                    </p:set>
                                    <p:anim calcmode="lin" valueType="num">
                                      <p:cBhvr additive="base">
                                        <p:cTn id="19" dur="500" fill="hold"/>
                                        <p:tgtEl>
                                          <p:spTgt spid="10253"/>
                                        </p:tgtEl>
                                        <p:attrNameLst>
                                          <p:attrName>ppt_x</p:attrName>
                                        </p:attrNameLst>
                                      </p:cBhvr>
                                      <p:tavLst>
                                        <p:tav tm="0">
                                          <p:val>
                                            <p:strVal val="#ppt_x"/>
                                          </p:val>
                                        </p:tav>
                                        <p:tav tm="100000">
                                          <p:val>
                                            <p:strVal val="#ppt_x"/>
                                          </p:val>
                                        </p:tav>
                                      </p:tavLst>
                                    </p:anim>
                                    <p:anim calcmode="lin" valueType="num">
                                      <p:cBhvr additive="base">
                                        <p:cTn id="20" dur="500" fill="hold"/>
                                        <p:tgtEl>
                                          <p:spTgt spid="1025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254"/>
                                        </p:tgtEl>
                                        <p:attrNameLst>
                                          <p:attrName>style.visibility</p:attrName>
                                        </p:attrNameLst>
                                      </p:cBhvr>
                                      <p:to>
                                        <p:strVal val="visible"/>
                                      </p:to>
                                    </p:set>
                                    <p:anim calcmode="lin" valueType="num">
                                      <p:cBhvr additive="base">
                                        <p:cTn id="23" dur="500" fill="hold"/>
                                        <p:tgtEl>
                                          <p:spTgt spid="10254"/>
                                        </p:tgtEl>
                                        <p:attrNameLst>
                                          <p:attrName>ppt_x</p:attrName>
                                        </p:attrNameLst>
                                      </p:cBhvr>
                                      <p:tavLst>
                                        <p:tav tm="0">
                                          <p:val>
                                            <p:strVal val="#ppt_x"/>
                                          </p:val>
                                        </p:tav>
                                        <p:tav tm="100000">
                                          <p:val>
                                            <p:strVal val="#ppt_x"/>
                                          </p:val>
                                        </p:tav>
                                      </p:tavLst>
                                    </p:anim>
                                    <p:anim calcmode="lin" valueType="num">
                                      <p:cBhvr additive="base">
                                        <p:cTn id="24" dur="500" fill="hold"/>
                                        <p:tgtEl>
                                          <p:spTgt spid="1025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255"/>
                                        </p:tgtEl>
                                        <p:attrNameLst>
                                          <p:attrName>style.visibility</p:attrName>
                                        </p:attrNameLst>
                                      </p:cBhvr>
                                      <p:to>
                                        <p:strVal val="visible"/>
                                      </p:to>
                                    </p:set>
                                    <p:anim calcmode="lin" valueType="num">
                                      <p:cBhvr additive="base">
                                        <p:cTn id="27" dur="500" fill="hold"/>
                                        <p:tgtEl>
                                          <p:spTgt spid="10255"/>
                                        </p:tgtEl>
                                        <p:attrNameLst>
                                          <p:attrName>ppt_x</p:attrName>
                                        </p:attrNameLst>
                                      </p:cBhvr>
                                      <p:tavLst>
                                        <p:tav tm="0">
                                          <p:val>
                                            <p:strVal val="#ppt_x"/>
                                          </p:val>
                                        </p:tav>
                                        <p:tav tm="100000">
                                          <p:val>
                                            <p:strVal val="#ppt_x"/>
                                          </p:val>
                                        </p:tav>
                                      </p:tavLst>
                                    </p:anim>
                                    <p:anim calcmode="lin" valueType="num">
                                      <p:cBhvr additive="base">
                                        <p:cTn id="28" dur="500" fill="hold"/>
                                        <p:tgtEl>
                                          <p:spTgt spid="1025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additive="base">
                                        <p:cTn id="35" dur="500" fill="hold"/>
                                        <p:tgtEl>
                                          <p:spTgt spid="48"/>
                                        </p:tgtEl>
                                        <p:attrNameLst>
                                          <p:attrName>ppt_x</p:attrName>
                                        </p:attrNameLst>
                                      </p:cBhvr>
                                      <p:tavLst>
                                        <p:tav tm="0">
                                          <p:val>
                                            <p:strVal val="#ppt_x"/>
                                          </p:val>
                                        </p:tav>
                                        <p:tav tm="100000">
                                          <p:val>
                                            <p:strVal val="#ppt_x"/>
                                          </p:val>
                                        </p:tav>
                                      </p:tavLst>
                                    </p:anim>
                                    <p:anim calcmode="lin" valueType="num">
                                      <p:cBhvr additive="base">
                                        <p:cTn id="36" dur="500" fill="hold"/>
                                        <p:tgtEl>
                                          <p:spTgt spid="4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anim calcmode="lin" valueType="num">
                                      <p:cBhvr additive="base">
                                        <p:cTn id="39" dur="500" fill="hold"/>
                                        <p:tgtEl>
                                          <p:spTgt spid="49"/>
                                        </p:tgtEl>
                                        <p:attrNameLst>
                                          <p:attrName>ppt_x</p:attrName>
                                        </p:attrNameLst>
                                      </p:cBhvr>
                                      <p:tavLst>
                                        <p:tav tm="0">
                                          <p:val>
                                            <p:strVal val="#ppt_x"/>
                                          </p:val>
                                        </p:tav>
                                        <p:tav tm="100000">
                                          <p:val>
                                            <p:strVal val="#ppt_x"/>
                                          </p:val>
                                        </p:tav>
                                      </p:tavLst>
                                    </p:anim>
                                    <p:anim calcmode="lin" valueType="num">
                                      <p:cBhvr additive="base">
                                        <p:cTn id="4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2" grpId="0" animBg="1"/>
      <p:bldP spid="10253" grpId="0"/>
      <p:bldP spid="10254" grpId="0"/>
      <p:bldP spid="10255" grpId="0"/>
      <p:bldP spid="2" grpId="0" animBg="1"/>
      <p:bldP spid="48" grpId="0" animBg="1"/>
      <p:bldP spid="4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4">
            <a:extLst>
              <a:ext uri="{FF2B5EF4-FFF2-40B4-BE49-F238E27FC236}">
                <a16:creationId xmlns:a16="http://schemas.microsoft.com/office/drawing/2014/main" xmlns="" id="{744C92A4-6005-4EDC-8092-F92DCBFE7DF2}"/>
              </a:ext>
            </a:extLst>
          </p:cNvPr>
          <p:cNvSpPr txBox="1">
            <a:spLocks noChangeArrowheads="1"/>
          </p:cNvSpPr>
          <p:nvPr/>
        </p:nvSpPr>
        <p:spPr bwMode="auto">
          <a:xfrm>
            <a:off x="151717" y="121043"/>
            <a:ext cx="11331151"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3200" b="1" dirty="0" err="1" smtClean="0">
                <a:solidFill>
                  <a:prstClr val="black"/>
                </a:solidFill>
              </a:rPr>
              <a:t>Em</a:t>
            </a:r>
            <a:r>
              <a:rPr lang="en-US" altLang="en-US" sz="3200" b="1" dirty="0" smtClean="0">
                <a:solidFill>
                  <a:prstClr val="black"/>
                </a:solidFill>
              </a:rPr>
              <a:t> </a:t>
            </a:r>
            <a:r>
              <a:rPr lang="en-US" altLang="en-US" sz="3200" b="1" dirty="0" err="1" smtClean="0">
                <a:solidFill>
                  <a:prstClr val="black"/>
                </a:solidFill>
              </a:rPr>
              <a:t>và</a:t>
            </a:r>
            <a:r>
              <a:rPr lang="en-US" altLang="en-US" sz="3200" b="1" dirty="0" smtClean="0">
                <a:solidFill>
                  <a:prstClr val="black"/>
                </a:solidFill>
              </a:rPr>
              <a:t> </a:t>
            </a:r>
            <a:r>
              <a:rPr lang="en-US" altLang="en-US" sz="3200" b="1" dirty="0" err="1" smtClean="0">
                <a:solidFill>
                  <a:prstClr val="black"/>
                </a:solidFill>
              </a:rPr>
              <a:t>các</a:t>
            </a:r>
            <a:r>
              <a:rPr lang="en-US" altLang="en-US" sz="3200" b="1" dirty="0" smtClean="0">
                <a:solidFill>
                  <a:prstClr val="black"/>
                </a:solidFill>
              </a:rPr>
              <a:t> </a:t>
            </a:r>
            <a:r>
              <a:rPr lang="en-US" altLang="en-US" sz="3200" b="1" dirty="0" err="1" smtClean="0">
                <a:solidFill>
                  <a:prstClr val="black"/>
                </a:solidFill>
              </a:rPr>
              <a:t>bạn</a:t>
            </a:r>
            <a:endParaRPr lang="en-US" altLang="en-US" sz="3200" b="1" dirty="0">
              <a:solidFill>
                <a:srgbClr val="C00000"/>
              </a:solidFill>
              <a:latin typeface="Arial" panose="020B0604020202020204" pitchFamily="34" charset="0"/>
              <a:ea typeface="Verdana" panose="020B0604030504040204" pitchFamily="34" charset="0"/>
            </a:endParaRPr>
          </a:p>
        </p:txBody>
      </p:sp>
      <p:sp>
        <p:nvSpPr>
          <p:cNvPr id="28" name="Round Same Side Corner Rectangle 27">
            <a:extLst>
              <a:ext uri="{FF2B5EF4-FFF2-40B4-BE49-F238E27FC236}">
                <a16:creationId xmlns:a16="http://schemas.microsoft.com/office/drawing/2014/main" xmlns="" id="{F0D7335A-6816-4593-8563-17A49415FCC8}"/>
              </a:ext>
            </a:extLst>
          </p:cNvPr>
          <p:cNvSpPr/>
          <p:nvPr/>
        </p:nvSpPr>
        <p:spPr>
          <a:xfrm rot="5400000" flipH="1">
            <a:off x="6483721" y="633974"/>
            <a:ext cx="1641212" cy="1828532"/>
          </a:xfrm>
          <a:prstGeom prst="round2SameRect">
            <a:avLst>
              <a:gd name="adj1" fmla="val 34679"/>
              <a:gd name="adj2" fmla="val 0"/>
            </a:avLst>
          </a:prstGeom>
          <a:gradFill flip="none" rotWithShape="1">
            <a:gsLst>
              <a:gs pos="0">
                <a:schemeClr val="accent2">
                  <a:lumMod val="75000"/>
                </a:schemeClr>
              </a:gs>
              <a:gs pos="100000">
                <a:schemeClr val="accent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253" name="TextBox 33">
            <a:hlinkClick r:id="rId2" action="ppaction://hlinksldjump"/>
            <a:extLst>
              <a:ext uri="{FF2B5EF4-FFF2-40B4-BE49-F238E27FC236}">
                <a16:creationId xmlns:a16="http://schemas.microsoft.com/office/drawing/2014/main" xmlns="" id="{66AF9EEE-27C2-46EF-84AF-F9A18D660EEF}"/>
              </a:ext>
            </a:extLst>
          </p:cNvPr>
          <p:cNvSpPr txBox="1">
            <a:spLocks noChangeArrowheads="1"/>
          </p:cNvSpPr>
          <p:nvPr/>
        </p:nvSpPr>
        <p:spPr bwMode="auto">
          <a:xfrm>
            <a:off x="6737330" y="1191503"/>
            <a:ext cx="79851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4000" b="1" dirty="0">
                <a:solidFill>
                  <a:prstClr val="white"/>
                </a:solidFill>
                <a:latin typeface="Comic Sans MS" panose="030F0702030302020204" pitchFamily="66" charset="0"/>
              </a:rPr>
              <a:t>1</a:t>
            </a:r>
          </a:p>
        </p:txBody>
      </p:sp>
      <p:sp>
        <p:nvSpPr>
          <p:cNvPr id="2" name="Rectangle 1"/>
          <p:cNvSpPr/>
          <p:nvPr/>
        </p:nvSpPr>
        <p:spPr>
          <a:xfrm>
            <a:off x="151717" y="727634"/>
            <a:ext cx="6066507" cy="1635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smtClean="0">
              <a:solidFill>
                <a:srgbClr val="FF0000"/>
              </a:solidFill>
              <a:latin typeface="Times New Roman" panose="02020603050405020304" pitchFamily="18" charset="0"/>
              <a:cs typeface="Times New Roman" panose="02020603050405020304" pitchFamily="18" charset="0"/>
            </a:endParaRPr>
          </a:p>
          <a:p>
            <a:endParaRPr lang="en-US" sz="4000" b="1" dirty="0">
              <a:solidFill>
                <a:srgbClr val="FF0000"/>
              </a:solidFill>
              <a:latin typeface="Times New Roman" panose="02020603050405020304" pitchFamily="18" charset="0"/>
              <a:cs typeface="Times New Roman" panose="02020603050405020304" pitchFamily="18" charset="0"/>
            </a:endParaRPr>
          </a:p>
          <a:p>
            <a:pPr algn="ctr"/>
            <a:r>
              <a:rPr lang="en-US" sz="4000" b="1" dirty="0" smtClean="0">
                <a:solidFill>
                  <a:srgbClr val="FF0000"/>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Một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số</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vấn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đề</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thường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nảy</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sinh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trong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quan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hệ</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bạn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bè</a:t>
            </a:r>
            <a:endParaRPr lang="en-US" sz="4000" dirty="0">
              <a:solidFill>
                <a:prstClr val="black"/>
              </a:solidFill>
              <a:latin typeface="Times New Roman" panose="02020603050405020304" pitchFamily="18" charset="0"/>
              <a:cs typeface="Times New Roman" panose="02020603050405020304" pitchFamily="18" charset="0"/>
            </a:endParaRPr>
          </a:p>
          <a:p>
            <a:r>
              <a:rPr lang="en-US" sz="4000" dirty="0">
                <a:solidFill>
                  <a:srgbClr val="FF0000"/>
                </a:solidFill>
                <a:latin typeface="Times New Roman" panose="02020603050405020304" pitchFamily="18" charset="0"/>
                <a:cs typeface="Times New Roman" panose="02020603050405020304" pitchFamily="18" charset="0"/>
              </a:rPr>
              <a:t> </a:t>
            </a:r>
          </a:p>
          <a:p>
            <a:pPr algn="ctr"/>
            <a:endParaRPr lang="en-US" dirty="0">
              <a:solidFill>
                <a:prstClr val="white"/>
              </a:solidFill>
            </a:endParaRPr>
          </a:p>
        </p:txBody>
      </p:sp>
      <p:pic>
        <p:nvPicPr>
          <p:cNvPr id="1026" name="Picture 2" descr="C:\Users\Admin\Desktop\tải xuố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17" y="2581466"/>
            <a:ext cx="3699747" cy="2575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6600" y="5299948"/>
            <a:ext cx="2749979" cy="1077218"/>
          </a:xfrm>
          <a:prstGeom prst="rect">
            <a:avLst/>
          </a:prstGeom>
          <a:noFill/>
        </p:spPr>
        <p:txBody>
          <a:bodyPr wrap="square" rtlCol="0">
            <a:spAutoFit/>
          </a:bodyPr>
          <a:lstStyle/>
          <a:p>
            <a:pPr algn="ctr"/>
            <a:r>
              <a:rPr lang="en-US" sz="3200" b="1" dirty="0" err="1" smtClean="0">
                <a:solidFill>
                  <a:prstClr val="black"/>
                </a:solidFill>
                <a:latin typeface="Times New Roman" pitchFamily="18" charset="0"/>
                <a:cs typeface="Times New Roman" pitchFamily="18" charset="0"/>
              </a:rPr>
              <a:t>Bị</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bạn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nói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xấu</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sau</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lưng</a:t>
            </a:r>
            <a:endParaRPr lang="en-US" sz="3200" b="1" dirty="0">
              <a:solidFill>
                <a:prstClr val="black"/>
              </a:solidFill>
              <a:latin typeface="Times New Roman" pitchFamily="18" charset="0"/>
              <a:cs typeface="Times New Roman" pitchFamily="18" charset="0"/>
            </a:endParaRPr>
          </a:p>
        </p:txBody>
      </p:sp>
      <p:pic>
        <p:nvPicPr>
          <p:cNvPr id="1027" name="Picture 3" descr="C:\Users\Admin\Desktop\bat-nat-hoc-duong-3197-1507107-9003-4480-150934945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811" y="2581466"/>
            <a:ext cx="3964825" cy="24904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20640" y="5071872"/>
            <a:ext cx="2759657" cy="584775"/>
          </a:xfrm>
          <a:prstGeom prst="rect">
            <a:avLst/>
          </a:prstGeom>
          <a:noFill/>
        </p:spPr>
        <p:txBody>
          <a:bodyPr wrap="square" rtlCol="0">
            <a:spAutoFit/>
          </a:bodyPr>
          <a:lstStyle/>
          <a:p>
            <a:pPr algn="ctr"/>
            <a:r>
              <a:rPr lang="en-US" sz="3200" b="1" dirty="0" err="1" smtClean="0">
                <a:solidFill>
                  <a:prstClr val="black"/>
                </a:solidFill>
                <a:latin typeface="Times New Roman" pitchFamily="18" charset="0"/>
                <a:cs typeface="Times New Roman" pitchFamily="18" charset="0"/>
              </a:rPr>
              <a:t>Bị</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bạn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bắt</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nạt</a:t>
            </a:r>
            <a:endParaRPr lang="en-US" sz="3200" b="1" dirty="0">
              <a:solidFill>
                <a:prstClr val="black"/>
              </a:solidFill>
              <a:latin typeface="Times New Roman" pitchFamily="18" charset="0"/>
              <a:cs typeface="Times New Roman" pitchFamily="18" charset="0"/>
            </a:endParaRPr>
          </a:p>
        </p:txBody>
      </p:sp>
      <p:pic>
        <p:nvPicPr>
          <p:cNvPr id="1028" name="Picture 4" descr="C:\Users\Admin\Desktop\79307bb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0288" y="2581466"/>
            <a:ext cx="3206496" cy="249040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522208" y="5157216"/>
            <a:ext cx="3084576" cy="1077218"/>
          </a:xfrm>
          <a:prstGeom prst="rect">
            <a:avLst/>
          </a:prstGeom>
          <a:noFill/>
        </p:spPr>
        <p:txBody>
          <a:bodyPr wrap="square" rtlCol="0">
            <a:spAutoFit/>
          </a:bodyPr>
          <a:lstStyle/>
          <a:p>
            <a:pPr algn="ctr"/>
            <a:r>
              <a:rPr lang="en-US" sz="3200" b="1" dirty="0" err="1" smtClean="0">
                <a:solidFill>
                  <a:prstClr val="black"/>
                </a:solidFill>
                <a:latin typeface="Times New Roman" pitchFamily="18" charset="0"/>
                <a:cs typeface="Times New Roman" pitchFamily="18" charset="0"/>
              </a:rPr>
              <a:t>Bị</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bạn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rủ</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rê</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lôi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kéo</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làm</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sai</a:t>
            </a:r>
            <a:endParaRPr lang="en-US" sz="3200" b="1" dirty="0">
              <a:solidFill>
                <a:prstClr val="black"/>
              </a:solidFill>
              <a:latin typeface="Times New Roman" pitchFamily="18" charset="0"/>
              <a:cs typeface="Times New Roman" pitchFamily="18" charset="0"/>
            </a:endParaRPr>
          </a:p>
        </p:txBody>
      </p:sp>
      <p:sp>
        <p:nvSpPr>
          <p:cNvPr id="10" name="TextBox 9"/>
          <p:cNvSpPr txBox="1"/>
          <p:nvPr/>
        </p:nvSpPr>
        <p:spPr>
          <a:xfrm>
            <a:off x="151717" y="2670048"/>
            <a:ext cx="957755" cy="369332"/>
          </a:xfrm>
          <a:prstGeom prst="rect">
            <a:avLst/>
          </a:prstGeom>
          <a:noFill/>
        </p:spPr>
        <p:txBody>
          <a:bodyPr wrap="square" rtlCol="0">
            <a:spAutoFit/>
          </a:bodyPr>
          <a:lstStyle/>
          <a:p>
            <a:r>
              <a:rPr lang="en-US" dirty="0" smtClean="0">
                <a:solidFill>
                  <a:prstClr val="black"/>
                </a:solidFill>
              </a:rPr>
              <a:t>1.</a:t>
            </a:r>
            <a:endParaRPr lang="en-US" dirty="0">
              <a:solidFill>
                <a:prstClr val="black"/>
              </a:solidFill>
            </a:endParaRPr>
          </a:p>
        </p:txBody>
      </p:sp>
      <p:sp>
        <p:nvSpPr>
          <p:cNvPr id="11" name="TextBox 10"/>
          <p:cNvSpPr txBox="1"/>
          <p:nvPr/>
        </p:nvSpPr>
        <p:spPr>
          <a:xfrm>
            <a:off x="4547616" y="2670048"/>
            <a:ext cx="780288" cy="369332"/>
          </a:xfrm>
          <a:prstGeom prst="rect">
            <a:avLst/>
          </a:prstGeom>
          <a:noFill/>
        </p:spPr>
        <p:txBody>
          <a:bodyPr wrap="square" rtlCol="0">
            <a:spAutoFit/>
          </a:bodyPr>
          <a:lstStyle/>
          <a:p>
            <a:r>
              <a:rPr lang="en-US" dirty="0" smtClean="0">
                <a:solidFill>
                  <a:prstClr val="black"/>
                </a:solidFill>
              </a:rPr>
              <a:t>2.</a:t>
            </a:r>
            <a:endParaRPr lang="en-US" dirty="0">
              <a:solidFill>
                <a:prstClr val="black"/>
              </a:solidFill>
            </a:endParaRPr>
          </a:p>
        </p:txBody>
      </p:sp>
      <p:sp>
        <p:nvSpPr>
          <p:cNvPr id="12" name="TextBox 11"/>
          <p:cNvSpPr txBox="1"/>
          <p:nvPr/>
        </p:nvSpPr>
        <p:spPr>
          <a:xfrm>
            <a:off x="8400288" y="2670048"/>
            <a:ext cx="877824" cy="369332"/>
          </a:xfrm>
          <a:prstGeom prst="rect">
            <a:avLst/>
          </a:prstGeom>
          <a:noFill/>
        </p:spPr>
        <p:txBody>
          <a:bodyPr wrap="square" rtlCol="0">
            <a:spAutoFit/>
          </a:bodyPr>
          <a:lstStyle/>
          <a:p>
            <a:r>
              <a:rPr lang="en-US" dirty="0" smtClean="0">
                <a:solidFill>
                  <a:prstClr val="black"/>
                </a:solidFill>
              </a:rPr>
              <a:t>3.</a:t>
            </a:r>
            <a:endParaRPr lang="en-US" dirty="0">
              <a:solidFill>
                <a:prstClr val="black"/>
              </a:solidFill>
            </a:endParaRPr>
          </a:p>
        </p:txBody>
      </p:sp>
    </p:spTree>
    <p:extLst>
      <p:ext uri="{BB962C8B-B14F-4D97-AF65-F5344CB8AC3E}">
        <p14:creationId xmlns:p14="http://schemas.microsoft.com/office/powerpoint/2010/main" val="1541467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253"/>
                                        </p:tgtEl>
                                        <p:attrNameLst>
                                          <p:attrName>style.visibility</p:attrName>
                                        </p:attrNameLst>
                                      </p:cBhvr>
                                      <p:to>
                                        <p:strVal val="visible"/>
                                      </p:to>
                                    </p:set>
                                    <p:anim calcmode="lin" valueType="num">
                                      <p:cBhvr additive="base">
                                        <p:cTn id="11" dur="500" fill="hold"/>
                                        <p:tgtEl>
                                          <p:spTgt spid="10253"/>
                                        </p:tgtEl>
                                        <p:attrNameLst>
                                          <p:attrName>ppt_x</p:attrName>
                                        </p:attrNameLst>
                                      </p:cBhvr>
                                      <p:tavLst>
                                        <p:tav tm="0">
                                          <p:val>
                                            <p:strVal val="#ppt_x"/>
                                          </p:val>
                                        </p:tav>
                                        <p:tav tm="100000">
                                          <p:val>
                                            <p:strVal val="#ppt_x"/>
                                          </p:val>
                                        </p:tav>
                                      </p:tavLst>
                                    </p:anim>
                                    <p:anim calcmode="lin" valueType="num">
                                      <p:cBhvr additive="base">
                                        <p:cTn id="12" dur="500" fill="hold"/>
                                        <p:tgtEl>
                                          <p:spTgt spid="1025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par>
                                <p:cTn id="22" presetID="6" presetClass="entr" presetSubtype="16"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circle(in)">
                                      <p:cBhvr>
                                        <p:cTn id="24" dur="20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par>
                                <p:cTn id="30" presetID="6" presetClass="entr" presetSubtype="16" fill="hold" nodeType="withEffect">
                                  <p:stCondLst>
                                    <p:cond delay="0"/>
                                  </p:stCondLst>
                                  <p:childTnLst>
                                    <p:set>
                                      <p:cBhvr>
                                        <p:cTn id="31" dur="1" fill="hold">
                                          <p:stCondLst>
                                            <p:cond delay="0"/>
                                          </p:stCondLst>
                                        </p:cTn>
                                        <p:tgtEl>
                                          <p:spTgt spid="1027"/>
                                        </p:tgtEl>
                                        <p:attrNameLst>
                                          <p:attrName>style.visibility</p:attrName>
                                        </p:attrNameLst>
                                      </p:cBhvr>
                                      <p:to>
                                        <p:strVal val="visible"/>
                                      </p:to>
                                    </p:set>
                                    <p:animEffect transition="in" filter="circle(in)">
                                      <p:cBhvr>
                                        <p:cTn id="32" dur="2000"/>
                                        <p:tgtEl>
                                          <p:spTgt spid="102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2000"/>
                                        <p:tgtEl>
                                          <p:spTgt spid="12"/>
                                        </p:tgtEl>
                                      </p:cBhvr>
                                    </p:animEffect>
                                  </p:childTnLst>
                                </p:cTn>
                              </p:par>
                              <p:par>
                                <p:cTn id="38" presetID="6" presetClass="entr" presetSubtype="16" fill="hold" nodeType="withEffect">
                                  <p:stCondLst>
                                    <p:cond delay="0"/>
                                  </p:stCondLst>
                                  <p:childTnLst>
                                    <p:set>
                                      <p:cBhvr>
                                        <p:cTn id="39" dur="1" fill="hold">
                                          <p:stCondLst>
                                            <p:cond delay="0"/>
                                          </p:stCondLst>
                                        </p:cTn>
                                        <p:tgtEl>
                                          <p:spTgt spid="1028"/>
                                        </p:tgtEl>
                                        <p:attrNameLst>
                                          <p:attrName>style.visibility</p:attrName>
                                        </p:attrNameLst>
                                      </p:cBhvr>
                                      <p:to>
                                        <p:strVal val="visible"/>
                                      </p:to>
                                    </p:set>
                                    <p:animEffect transition="in" filter="circle(in)">
                                      <p:cBhvr>
                                        <p:cTn id="40" dur="2000"/>
                                        <p:tgtEl>
                                          <p:spTgt spid="1028"/>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circle(in)">
                                      <p:cBhvr>
                                        <p:cTn id="45" dur="20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circle(in)">
                                      <p:cBhvr>
                                        <p:cTn id="50" dur="20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circle(in)">
                                      <p:cBhvr>
                                        <p:cTn id="5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0253" grpId="0"/>
      <p:bldP spid="2" grpId="0" animBg="1"/>
      <p:bldP spid="5" grpId="0"/>
      <p:bldP spid="7" grpId="0"/>
      <p:bldP spid="9" grpId="0"/>
      <p:bldP spid="10" grpId="0"/>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4598" y="1502221"/>
            <a:ext cx="10283274" cy="3520883"/>
          </a:xfrm>
        </p:spPr>
        <p:txBody>
          <a:bodyPr>
            <a:noAutofit/>
          </a:bodyPr>
          <a:lstStyle/>
          <a:p>
            <a:pPr algn="just"/>
            <a:r>
              <a:rPr lang="en-US" sz="5400" dirty="0" err="1" smtClean="0">
                <a:latin typeface="Times New Roman" pitchFamily="18" charset="0"/>
                <a:cs typeface="Times New Roman" pitchFamily="18" charset="0"/>
              </a:rPr>
              <a:t>Câu</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hỏi</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Ngoài</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những</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vấn</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đề</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đã</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nêu</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trên</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các</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em</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còn</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gặp</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những</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vấn</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đề</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nào</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khác</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trong</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mối</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quan</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hệ</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bạn</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bè</a:t>
            </a:r>
            <a:r>
              <a:rPr lang="en-US" sz="5400" dirty="0" smtClean="0">
                <a:latin typeface="Times New Roman" pitchFamily="18" charset="0"/>
                <a:cs typeface="Times New Roman" pitchFamily="18" charset="0"/>
              </a:rPr>
              <a:t>?</a:t>
            </a:r>
            <a:endParaRPr lang="en-US" sz="5400" dirty="0">
              <a:latin typeface="Times New Roman" pitchFamily="18" charset="0"/>
              <a:cs typeface="Times New Roman" pitchFamily="18" charset="0"/>
            </a:endParaRPr>
          </a:p>
        </p:txBody>
      </p:sp>
    </p:spTree>
    <p:extLst>
      <p:ext uri="{BB962C8B-B14F-4D97-AF65-F5344CB8AC3E}">
        <p14:creationId xmlns:p14="http://schemas.microsoft.com/office/powerpoint/2010/main" val="255378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64;p9"/>
          <p:cNvPicPr preferRelativeResize="0"/>
          <p:nvPr/>
        </p:nvPicPr>
        <p:blipFill rotWithShape="1">
          <a:blip r:embed="rId2">
            <a:alphaModFix/>
          </a:blip>
          <a:srcRect l="15285" t="10430" r="46645" b="11190"/>
          <a:stretch/>
        </p:blipFill>
        <p:spPr>
          <a:xfrm>
            <a:off x="-1133138" y="-347304"/>
            <a:ext cx="13897706" cy="7552607"/>
          </a:xfrm>
          <a:prstGeom prst="rect">
            <a:avLst/>
          </a:prstGeom>
          <a:noFill/>
          <a:ln>
            <a:noFill/>
          </a:ln>
        </p:spPr>
      </p:pic>
      <p:pic>
        <p:nvPicPr>
          <p:cNvPr id="8" name="Picture 7"/>
          <p:cNvPicPr>
            <a:picLocks noChangeAspect="1"/>
          </p:cNvPicPr>
          <p:nvPr/>
        </p:nvPicPr>
        <p:blipFill>
          <a:blip r:embed="rId3"/>
          <a:stretch>
            <a:fillRect/>
          </a:stretch>
        </p:blipFill>
        <p:spPr>
          <a:xfrm>
            <a:off x="10936762" y="0"/>
            <a:ext cx="1255238" cy="937524"/>
          </a:xfrm>
          <a:prstGeom prst="rect">
            <a:avLst/>
          </a:prstGeom>
        </p:spPr>
      </p:pic>
      <p:sp>
        <p:nvSpPr>
          <p:cNvPr id="5" name="TextBox 4">
            <a:extLst>
              <a:ext uri="{FF2B5EF4-FFF2-40B4-BE49-F238E27FC236}">
                <a16:creationId xmlns="" xmlns:a16="http://schemas.microsoft.com/office/drawing/2014/main" id="{3F43829E-65B7-4916-A7AA-11F059B941B6}"/>
              </a:ext>
            </a:extLst>
          </p:cNvPr>
          <p:cNvSpPr txBox="1"/>
          <p:nvPr/>
        </p:nvSpPr>
        <p:spPr>
          <a:xfrm>
            <a:off x="1262183" y="1161448"/>
            <a:ext cx="9839651" cy="954107"/>
          </a:xfrm>
          <a:prstGeom prst="rect">
            <a:avLst/>
          </a:prstGeom>
          <a:noFill/>
        </p:spPr>
        <p:txBody>
          <a:bodyPr wrap="square" rtlCol="0">
            <a:spAutoFit/>
          </a:bodyPr>
          <a:lstStyle/>
          <a:p>
            <a:pPr marL="457200" indent="-457200">
              <a:buFontTx/>
              <a:buChar char="-"/>
            </a:pPr>
            <a:r>
              <a:rPr lang="en-US" sz="2800" b="1" dirty="0" err="1" smtClean="0">
                <a:solidFill>
                  <a:prstClr val="black"/>
                </a:solidFill>
                <a:latin typeface="Times New Roman" panose="02020603050405020304" pitchFamily="18" charset="0"/>
                <a:cs typeface="Times New Roman" panose="02020603050405020304" pitchFamily="18" charset="0"/>
              </a:rPr>
              <a:t>Nghe</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bài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hát</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này</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em</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có</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cảm</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xúc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gì</a:t>
            </a:r>
            <a:r>
              <a:rPr lang="en-US" sz="2800" b="1" dirty="0" smtClean="0">
                <a:solidFill>
                  <a:prstClr val="black"/>
                </a:solidFill>
                <a:latin typeface="Times New Roman" panose="02020603050405020304" pitchFamily="18" charset="0"/>
                <a:cs typeface="Times New Roman" panose="02020603050405020304" pitchFamily="18" charset="0"/>
              </a:rPr>
              <a:t>?</a:t>
            </a:r>
          </a:p>
          <a:p>
            <a:pPr marL="457200" indent="-457200">
              <a:buFontTx/>
              <a:buChar char="-"/>
            </a:pPr>
            <a:r>
              <a:rPr lang="en-US" sz="2800" b="1" dirty="0" err="1" smtClean="0">
                <a:solidFill>
                  <a:prstClr val="black"/>
                </a:solidFill>
                <a:latin typeface="Times New Roman" panose="02020603050405020304" pitchFamily="18" charset="0"/>
                <a:cs typeface="Times New Roman" panose="02020603050405020304" pitchFamily="18" charset="0"/>
              </a:rPr>
              <a:t>Mong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ước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của</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em</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về</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môi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trường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học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tập</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mới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này</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là</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gì</a:t>
            </a:r>
            <a:r>
              <a:rPr lang="en-US" sz="2800" b="1" dirty="0" smtClean="0">
                <a:solidFill>
                  <a:prstClr val="black"/>
                </a:solidFill>
                <a:latin typeface="Times New Roman" panose="02020603050405020304" pitchFamily="18" charset="0"/>
                <a:cs typeface="Times New Roman" panose="02020603050405020304" pitchFamily="18" charset="0"/>
              </a:rPr>
              <a:t>?</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257" y="2499807"/>
            <a:ext cx="7030432" cy="3639058"/>
          </a:xfrm>
          <a:prstGeom prst="rect">
            <a:avLst/>
          </a:prstGeom>
        </p:spPr>
      </p:pic>
    </p:spTree>
    <p:extLst>
      <p:ext uri="{BB962C8B-B14F-4D97-AF65-F5344CB8AC3E}">
        <p14:creationId xmlns:p14="http://schemas.microsoft.com/office/powerpoint/2010/main" val="14201112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4243343187"/>
              </p:ext>
            </p:extLst>
          </p:nvPr>
        </p:nvGraphicFramePr>
        <p:xfrm>
          <a:off x="329184" y="146304"/>
          <a:ext cx="11667744" cy="6364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226222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610724597"/>
              </p:ext>
            </p:extLst>
          </p:nvPr>
        </p:nvGraphicFramePr>
        <p:xfrm>
          <a:off x="292608" y="182880"/>
          <a:ext cx="11667744" cy="6364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13638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1376" y="2145792"/>
            <a:ext cx="11606784" cy="1938992"/>
          </a:xfrm>
          <a:prstGeom prst="rect">
            <a:avLst/>
          </a:prstGeom>
          <a:solidFill>
            <a:schemeClr val="accent3"/>
          </a:solidFill>
        </p:spPr>
        <p:txBody>
          <a:bodyPr wrap="square" rtlCol="0">
            <a:spAutoFit/>
          </a:bodyPr>
          <a:lstStyle/>
          <a:p>
            <a:pPr algn="ctr"/>
            <a:r>
              <a:rPr lang="en-US" sz="6000" b="1" dirty="0" err="1" smtClean="0">
                <a:solidFill>
                  <a:prstClr val="black"/>
                </a:solidFill>
                <a:latin typeface="Times New Roman" pitchFamily="18" charset="0"/>
                <a:cs typeface="Times New Roman" pitchFamily="18" charset="0"/>
              </a:rPr>
              <a:t>Vậy</a:t>
            </a:r>
            <a:r>
              <a:rPr lang="en-US" sz="6000" b="1" dirty="0" smtClean="0">
                <a:solidFill>
                  <a:prstClr val="black"/>
                </a:solidFill>
                <a:latin typeface="Times New Roman" pitchFamily="18" charset="0"/>
                <a:cs typeface="Times New Roman" pitchFamily="18" charset="0"/>
              </a:rPr>
              <a:t>, </a:t>
            </a:r>
            <a:r>
              <a:rPr lang="en-US" sz="6000" b="1" dirty="0" err="1" smtClean="0">
                <a:solidFill>
                  <a:prstClr val="black"/>
                </a:solidFill>
                <a:latin typeface="Times New Roman" pitchFamily="18" charset="0"/>
                <a:cs typeface="Times New Roman" pitchFamily="18" charset="0"/>
              </a:rPr>
              <a:t>làm</a:t>
            </a:r>
            <a:r>
              <a:rPr lang="en-US" sz="6000" b="1" dirty="0" smtClean="0">
                <a:solidFill>
                  <a:prstClr val="black"/>
                </a:solidFill>
                <a:latin typeface="Times New Roman" pitchFamily="18" charset="0"/>
                <a:cs typeface="Times New Roman" pitchFamily="18" charset="0"/>
              </a:rPr>
              <a:t> </a:t>
            </a:r>
            <a:r>
              <a:rPr lang="en-US" sz="6000" b="1" dirty="0" err="1" smtClean="0">
                <a:solidFill>
                  <a:prstClr val="black"/>
                </a:solidFill>
                <a:latin typeface="Times New Roman" pitchFamily="18" charset="0"/>
                <a:cs typeface="Times New Roman" pitchFamily="18" charset="0"/>
              </a:rPr>
              <a:t>thế</a:t>
            </a:r>
            <a:r>
              <a:rPr lang="en-US" sz="6000" b="1" dirty="0" smtClean="0">
                <a:solidFill>
                  <a:prstClr val="black"/>
                </a:solidFill>
                <a:latin typeface="Times New Roman" pitchFamily="18" charset="0"/>
                <a:cs typeface="Times New Roman" pitchFamily="18" charset="0"/>
              </a:rPr>
              <a:t> </a:t>
            </a:r>
            <a:r>
              <a:rPr lang="en-US" sz="6000" b="1" dirty="0" err="1" smtClean="0">
                <a:solidFill>
                  <a:prstClr val="black"/>
                </a:solidFill>
                <a:latin typeface="Times New Roman" pitchFamily="18" charset="0"/>
                <a:cs typeface="Times New Roman" pitchFamily="18" charset="0"/>
              </a:rPr>
              <a:t>nào</a:t>
            </a:r>
            <a:r>
              <a:rPr lang="en-US" sz="6000" b="1" dirty="0" smtClean="0">
                <a:solidFill>
                  <a:prstClr val="black"/>
                </a:solidFill>
                <a:latin typeface="Times New Roman" pitchFamily="18" charset="0"/>
                <a:cs typeface="Times New Roman" pitchFamily="18" charset="0"/>
              </a:rPr>
              <a:t> </a:t>
            </a:r>
            <a:r>
              <a:rPr lang="en-US" sz="6000" b="1" dirty="0" err="1" smtClean="0">
                <a:solidFill>
                  <a:prstClr val="black"/>
                </a:solidFill>
                <a:latin typeface="Times New Roman" pitchFamily="18" charset="0"/>
                <a:cs typeface="Times New Roman" pitchFamily="18" charset="0"/>
              </a:rPr>
              <a:t>để</a:t>
            </a:r>
            <a:r>
              <a:rPr lang="en-US" sz="6000" b="1" dirty="0" smtClean="0">
                <a:solidFill>
                  <a:prstClr val="black"/>
                </a:solidFill>
                <a:latin typeface="Times New Roman" pitchFamily="18" charset="0"/>
                <a:cs typeface="Times New Roman" pitchFamily="18" charset="0"/>
              </a:rPr>
              <a:t> </a:t>
            </a:r>
            <a:r>
              <a:rPr lang="en-US" sz="6000" b="1" dirty="0" err="1" smtClean="0">
                <a:solidFill>
                  <a:prstClr val="black"/>
                </a:solidFill>
                <a:latin typeface="Times New Roman" pitchFamily="18" charset="0"/>
                <a:cs typeface="Times New Roman" pitchFamily="18" charset="0"/>
              </a:rPr>
              <a:t>giải</a:t>
            </a:r>
            <a:r>
              <a:rPr lang="en-US" sz="6000" b="1" dirty="0" smtClean="0">
                <a:solidFill>
                  <a:prstClr val="black"/>
                </a:solidFill>
                <a:latin typeface="Times New Roman" pitchFamily="18" charset="0"/>
                <a:cs typeface="Times New Roman" pitchFamily="18" charset="0"/>
              </a:rPr>
              <a:t> </a:t>
            </a:r>
            <a:r>
              <a:rPr lang="en-US" sz="6000" b="1" dirty="0" err="1" smtClean="0">
                <a:solidFill>
                  <a:prstClr val="black"/>
                </a:solidFill>
                <a:latin typeface="Times New Roman" pitchFamily="18" charset="0"/>
                <a:cs typeface="Times New Roman" pitchFamily="18" charset="0"/>
              </a:rPr>
              <a:t>quyết</a:t>
            </a:r>
            <a:r>
              <a:rPr lang="en-US" sz="6000" b="1" dirty="0" smtClean="0">
                <a:solidFill>
                  <a:prstClr val="black"/>
                </a:solidFill>
                <a:latin typeface="Times New Roman" pitchFamily="18" charset="0"/>
                <a:cs typeface="Times New Roman" pitchFamily="18" charset="0"/>
              </a:rPr>
              <a:t> </a:t>
            </a:r>
            <a:r>
              <a:rPr lang="en-US" sz="6000" b="1" dirty="0" err="1" smtClean="0">
                <a:solidFill>
                  <a:prstClr val="black"/>
                </a:solidFill>
                <a:latin typeface="Times New Roman" pitchFamily="18" charset="0"/>
                <a:cs typeface="Times New Roman" pitchFamily="18" charset="0"/>
              </a:rPr>
              <a:t>những</a:t>
            </a:r>
            <a:r>
              <a:rPr lang="en-US" sz="6000" b="1" dirty="0" smtClean="0">
                <a:solidFill>
                  <a:prstClr val="black"/>
                </a:solidFill>
                <a:latin typeface="Times New Roman" pitchFamily="18" charset="0"/>
                <a:cs typeface="Times New Roman" pitchFamily="18" charset="0"/>
              </a:rPr>
              <a:t> </a:t>
            </a:r>
            <a:r>
              <a:rPr lang="en-US" sz="6000" b="1" dirty="0" err="1" smtClean="0">
                <a:solidFill>
                  <a:prstClr val="black"/>
                </a:solidFill>
                <a:latin typeface="Times New Roman" pitchFamily="18" charset="0"/>
                <a:cs typeface="Times New Roman" pitchFamily="18" charset="0"/>
              </a:rPr>
              <a:t>vấn</a:t>
            </a:r>
            <a:r>
              <a:rPr lang="en-US" sz="6000" b="1" dirty="0" smtClean="0">
                <a:solidFill>
                  <a:prstClr val="black"/>
                </a:solidFill>
                <a:latin typeface="Times New Roman" pitchFamily="18" charset="0"/>
                <a:cs typeface="Times New Roman" pitchFamily="18" charset="0"/>
              </a:rPr>
              <a:t> </a:t>
            </a:r>
            <a:r>
              <a:rPr lang="en-US" sz="6000" b="1" dirty="0" err="1" smtClean="0">
                <a:solidFill>
                  <a:prstClr val="black"/>
                </a:solidFill>
                <a:latin typeface="Times New Roman" pitchFamily="18" charset="0"/>
                <a:cs typeface="Times New Roman" pitchFamily="18" charset="0"/>
              </a:rPr>
              <a:t>đề</a:t>
            </a:r>
            <a:r>
              <a:rPr lang="en-US" sz="6000" b="1" dirty="0" smtClean="0">
                <a:solidFill>
                  <a:prstClr val="black"/>
                </a:solidFill>
                <a:latin typeface="Times New Roman" pitchFamily="18" charset="0"/>
                <a:cs typeface="Times New Roman" pitchFamily="18" charset="0"/>
              </a:rPr>
              <a:t> </a:t>
            </a:r>
            <a:r>
              <a:rPr lang="en-US" sz="6000" b="1" dirty="0" err="1" smtClean="0">
                <a:solidFill>
                  <a:prstClr val="black"/>
                </a:solidFill>
                <a:latin typeface="Times New Roman" pitchFamily="18" charset="0"/>
                <a:cs typeface="Times New Roman" pitchFamily="18" charset="0"/>
              </a:rPr>
              <a:t>đó</a:t>
            </a:r>
            <a:r>
              <a:rPr lang="en-US" sz="6000" b="1" dirty="0" smtClean="0">
                <a:solidFill>
                  <a:prstClr val="black"/>
                </a:solidFill>
                <a:latin typeface="Times New Roman" pitchFamily="18" charset="0"/>
                <a:cs typeface="Times New Roman" pitchFamily="18" charset="0"/>
              </a:rPr>
              <a:t> </a:t>
            </a:r>
            <a:r>
              <a:rPr lang="en-US" sz="6000" b="1" dirty="0" err="1" smtClean="0">
                <a:solidFill>
                  <a:prstClr val="black"/>
                </a:solidFill>
                <a:latin typeface="Times New Roman" pitchFamily="18" charset="0"/>
                <a:cs typeface="Times New Roman" pitchFamily="18" charset="0"/>
              </a:rPr>
              <a:t>một</a:t>
            </a:r>
            <a:r>
              <a:rPr lang="en-US" sz="6000" b="1" dirty="0" smtClean="0">
                <a:solidFill>
                  <a:prstClr val="black"/>
                </a:solidFill>
                <a:latin typeface="Times New Roman" pitchFamily="18" charset="0"/>
                <a:cs typeface="Times New Roman" pitchFamily="18" charset="0"/>
              </a:rPr>
              <a:t> </a:t>
            </a:r>
            <a:r>
              <a:rPr lang="en-US" sz="6000" b="1" dirty="0" err="1" smtClean="0">
                <a:solidFill>
                  <a:prstClr val="black"/>
                </a:solidFill>
                <a:latin typeface="Times New Roman" pitchFamily="18" charset="0"/>
                <a:cs typeface="Times New Roman" pitchFamily="18" charset="0"/>
              </a:rPr>
              <a:t>cách</a:t>
            </a:r>
            <a:r>
              <a:rPr lang="en-US" sz="6000" b="1" dirty="0" smtClean="0">
                <a:solidFill>
                  <a:prstClr val="black"/>
                </a:solidFill>
                <a:latin typeface="Times New Roman" pitchFamily="18" charset="0"/>
                <a:cs typeface="Times New Roman" pitchFamily="18" charset="0"/>
              </a:rPr>
              <a:t> </a:t>
            </a:r>
            <a:r>
              <a:rPr lang="en-US" sz="6000" b="1" dirty="0" err="1" smtClean="0">
                <a:solidFill>
                  <a:prstClr val="black"/>
                </a:solidFill>
                <a:latin typeface="Times New Roman" pitchFamily="18" charset="0"/>
                <a:cs typeface="Times New Roman" pitchFamily="18" charset="0"/>
              </a:rPr>
              <a:t>hợp</a:t>
            </a:r>
            <a:r>
              <a:rPr lang="en-US" sz="6000" b="1" dirty="0" smtClean="0">
                <a:solidFill>
                  <a:prstClr val="black"/>
                </a:solidFill>
                <a:latin typeface="Times New Roman" pitchFamily="18" charset="0"/>
                <a:cs typeface="Times New Roman" pitchFamily="18" charset="0"/>
              </a:rPr>
              <a:t> </a:t>
            </a:r>
            <a:r>
              <a:rPr lang="en-US" sz="6000" b="1" dirty="0" err="1" smtClean="0">
                <a:solidFill>
                  <a:prstClr val="black"/>
                </a:solidFill>
                <a:latin typeface="Times New Roman" pitchFamily="18" charset="0"/>
                <a:cs typeface="Times New Roman" pitchFamily="18" charset="0"/>
              </a:rPr>
              <a:t>lý</a:t>
            </a:r>
            <a:r>
              <a:rPr lang="en-US" sz="6000" b="1"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2656269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Same Side Corner Rectangle 7">
            <a:extLst>
              <a:ext uri="{FF2B5EF4-FFF2-40B4-BE49-F238E27FC236}">
                <a16:creationId xmlns:a16="http://schemas.microsoft.com/office/drawing/2014/main" xmlns="" id="{BC185BF2-BB65-4026-BB1E-CFD42AE015D3}"/>
              </a:ext>
            </a:extLst>
          </p:cNvPr>
          <p:cNvSpPr/>
          <p:nvPr/>
        </p:nvSpPr>
        <p:spPr>
          <a:xfrm rot="5400000" flipH="1">
            <a:off x="7500260" y="106221"/>
            <a:ext cx="1544848" cy="1576246"/>
          </a:xfrm>
          <a:prstGeom prst="round2SameRect">
            <a:avLst>
              <a:gd name="adj1" fmla="val 34679"/>
              <a:gd name="adj2" fmla="val 0"/>
            </a:avLst>
          </a:prstGeom>
          <a:gradFill flip="none" rotWithShape="1">
            <a:gsLst>
              <a:gs pos="0">
                <a:schemeClr val="tx2">
                  <a:lumMod val="75000"/>
                </a:schemeClr>
              </a:gs>
              <a:gs pos="100000">
                <a:schemeClr val="tx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97537" y="121920"/>
            <a:ext cx="7156147" cy="1544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prstClr val="black"/>
                </a:solidFill>
                <a:latin typeface="Times New Roman" panose="02020603050405020304" pitchFamily="18" charset="0"/>
                <a:cs typeface="Times New Roman" panose="02020603050405020304" pitchFamily="18" charset="0"/>
              </a:rPr>
              <a:t>Cách giải quyết phù hợp những vấn đề nảy sinh ấy </a:t>
            </a:r>
            <a:endParaRPr lang="vi-VN" dirty="0" smtClean="0">
              <a:solidFill>
                <a:prstClr val="black"/>
              </a:solidFill>
            </a:endParaRPr>
          </a:p>
          <a:p>
            <a:pPr algn="ctr"/>
            <a:endParaRPr lang="vi-VN" dirty="0">
              <a:solidFill>
                <a:prstClr val="white"/>
              </a:solidFill>
            </a:endParaRPr>
          </a:p>
        </p:txBody>
      </p:sp>
      <p:sp>
        <p:nvSpPr>
          <p:cNvPr id="10" name="TextBox 34">
            <a:hlinkClick r:id="" action="ppaction://noaction"/>
            <a:extLst>
              <a:ext uri="{FF2B5EF4-FFF2-40B4-BE49-F238E27FC236}">
                <a16:creationId xmlns:a16="http://schemas.microsoft.com/office/drawing/2014/main" xmlns="" id="{7B489996-DD9C-45D7-9BAA-14D403097A57}"/>
              </a:ext>
            </a:extLst>
          </p:cNvPr>
          <p:cNvSpPr txBox="1">
            <a:spLocks noChangeArrowheads="1"/>
          </p:cNvSpPr>
          <p:nvPr/>
        </p:nvSpPr>
        <p:spPr bwMode="auto">
          <a:xfrm>
            <a:off x="7825331" y="540331"/>
            <a:ext cx="67824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4000" b="1" dirty="0">
                <a:solidFill>
                  <a:prstClr val="white"/>
                </a:solidFill>
                <a:latin typeface="Comic Sans MS" panose="030F0702030302020204" pitchFamily="66" charset="0"/>
              </a:rPr>
              <a:t>2</a:t>
            </a:r>
          </a:p>
        </p:txBody>
      </p:sp>
      <p:sp>
        <p:nvSpPr>
          <p:cNvPr id="3" name="TextBox 2"/>
          <p:cNvSpPr txBox="1"/>
          <p:nvPr/>
        </p:nvSpPr>
        <p:spPr>
          <a:xfrm>
            <a:off x="97537" y="1828800"/>
            <a:ext cx="11960351" cy="2554545"/>
          </a:xfrm>
          <a:prstGeom prst="rect">
            <a:avLst/>
          </a:prstGeom>
          <a:solidFill>
            <a:srgbClr val="92D050"/>
          </a:solidFill>
        </p:spPr>
        <p:txBody>
          <a:bodyPr wrap="square" rtlCol="0">
            <a:spAutoFit/>
          </a:bodyPr>
          <a:lstStyle/>
          <a:p>
            <a:pPr algn="just"/>
            <a:r>
              <a:rPr lang="vi-VN" sz="3200" b="1" dirty="0" smtClean="0">
                <a:solidFill>
                  <a:prstClr val="black"/>
                </a:solidFill>
                <a:latin typeface="Times New Roman" pitchFamily="18" charset="0"/>
                <a:cs typeface="Times New Roman" pitchFamily="18" charset="0"/>
              </a:rPr>
              <a:t>TH1: Minh và Thanh ngồi cạnh nhau. Trong giờ kiểm tra </a:t>
            </a:r>
            <a:r>
              <a:rPr lang="en-US" sz="3200" b="1" dirty="0" smtClean="0">
                <a:solidFill>
                  <a:prstClr val="black"/>
                </a:solidFill>
                <a:latin typeface="Times New Roman" pitchFamily="18" charset="0"/>
                <a:cs typeface="Times New Roman" pitchFamily="18" charset="0"/>
              </a:rPr>
              <a:t>T</a:t>
            </a:r>
            <a:r>
              <a:rPr lang="vi-VN" sz="3200" b="1" dirty="0" smtClean="0">
                <a:solidFill>
                  <a:prstClr val="black"/>
                </a:solidFill>
                <a:latin typeface="Times New Roman" pitchFamily="18" charset="0"/>
                <a:cs typeface="Times New Roman" pitchFamily="18" charset="0"/>
              </a:rPr>
              <a:t>oán, Minh không làm được bài nên muốn Thanh cho chép bài nhưng Thanh không đồng ý. Sau giờ kiểm tra, </a:t>
            </a:r>
            <a:r>
              <a:rPr lang="vi-VN" sz="3200" b="1" u="sng" dirty="0" smtClean="0">
                <a:solidFill>
                  <a:prstClr val="black"/>
                </a:solidFill>
                <a:latin typeface="Times New Roman" pitchFamily="18" charset="0"/>
                <a:cs typeface="Times New Roman" pitchFamily="18" charset="0"/>
              </a:rPr>
              <a:t>Minh nói xấu về Thanh với các bạn</a:t>
            </a:r>
            <a:r>
              <a:rPr lang="vi-VN" sz="3200" b="1" dirty="0" smtClean="0">
                <a:solidFill>
                  <a:prstClr val="black"/>
                </a:solidFill>
                <a:latin typeface="Times New Roman" pitchFamily="18" charset="0"/>
                <a:cs typeface="Times New Roman" pitchFamily="18" charset="0"/>
              </a:rPr>
              <a:t>. Nghe được điều Minh nói, </a:t>
            </a:r>
            <a:r>
              <a:rPr lang="vi-VN" sz="3200" b="1" u="sng" dirty="0" smtClean="0">
                <a:solidFill>
                  <a:prstClr val="black"/>
                </a:solidFill>
                <a:latin typeface="Times New Roman" pitchFamily="18" charset="0"/>
                <a:cs typeface="Times New Roman" pitchFamily="18" charset="0"/>
              </a:rPr>
              <a:t>Thanh rất tức giận, gặp Minh để mắng</a:t>
            </a:r>
            <a:r>
              <a:rPr lang="vi-VN" sz="3200" b="1" dirty="0" smtClean="0">
                <a:solidFill>
                  <a:prstClr val="black"/>
                </a:solidFill>
                <a:latin typeface="Times New Roman" pitchFamily="18" charset="0"/>
                <a:cs typeface="Times New Roman" pitchFamily="18" charset="0"/>
              </a:rPr>
              <a:t>. Cuộc cãi vã khiến cả hai bị tổn thương.</a:t>
            </a:r>
            <a:endParaRPr lang="vi-VN" sz="3200" b="1" dirty="0">
              <a:solidFill>
                <a:prstClr val="black"/>
              </a:solidFill>
              <a:latin typeface="Times New Roman" pitchFamily="18" charset="0"/>
              <a:cs typeface="Times New Roman" pitchFamily="18" charset="0"/>
            </a:endParaRPr>
          </a:p>
        </p:txBody>
      </p:sp>
      <p:sp>
        <p:nvSpPr>
          <p:cNvPr id="12" name="TextBox 11"/>
          <p:cNvSpPr txBox="1"/>
          <p:nvPr/>
        </p:nvSpPr>
        <p:spPr>
          <a:xfrm>
            <a:off x="97534" y="4511021"/>
            <a:ext cx="11960353" cy="584775"/>
          </a:xfrm>
          <a:prstGeom prst="rect">
            <a:avLst/>
          </a:prstGeom>
          <a:noFill/>
        </p:spPr>
        <p:txBody>
          <a:bodyPr wrap="square" rtlCol="0">
            <a:spAutoFit/>
          </a:bodyPr>
          <a:lstStyle/>
          <a:p>
            <a:r>
              <a:rPr lang="vi-VN" sz="3200" dirty="0" smtClean="0">
                <a:solidFill>
                  <a:prstClr val="black"/>
                </a:solidFill>
                <a:latin typeface="Times New Roman" pitchFamily="18" charset="0"/>
                <a:cs typeface="Times New Roman" pitchFamily="18" charset="0"/>
              </a:rPr>
              <a:t>* Em có nhận xét gì về cách giải quyết mâu thuẫn của Minh và Thanh?</a:t>
            </a:r>
            <a:endParaRPr lang="vi-VN" sz="3200" dirty="0">
              <a:solidFill>
                <a:prstClr val="black"/>
              </a:solidFill>
              <a:latin typeface="Times New Roman" pitchFamily="18" charset="0"/>
              <a:cs typeface="Times New Roman" pitchFamily="18" charset="0"/>
            </a:endParaRPr>
          </a:p>
        </p:txBody>
      </p:sp>
      <p:sp>
        <p:nvSpPr>
          <p:cNvPr id="13" name="TextBox 12"/>
          <p:cNvSpPr txBox="1"/>
          <p:nvPr/>
        </p:nvSpPr>
        <p:spPr>
          <a:xfrm>
            <a:off x="97534" y="5286215"/>
            <a:ext cx="11960351" cy="584775"/>
          </a:xfrm>
          <a:prstGeom prst="rect">
            <a:avLst/>
          </a:prstGeom>
          <a:noFill/>
        </p:spPr>
        <p:txBody>
          <a:bodyPr wrap="square" rtlCol="0">
            <a:spAutoFit/>
          </a:bodyPr>
          <a:lstStyle/>
          <a:p>
            <a:r>
              <a:rPr lang="vi-VN" sz="3200" dirty="0" smtClean="0">
                <a:solidFill>
                  <a:prstClr val="black"/>
                </a:solidFill>
                <a:latin typeface="Times New Roman" pitchFamily="18" charset="0"/>
                <a:cs typeface="Times New Roman" pitchFamily="18" charset="0"/>
              </a:rPr>
              <a:t>* Nếu là Minh, em sẽ ứng xử như thế nào?</a:t>
            </a:r>
            <a:endParaRPr lang="vi-VN" sz="3200" dirty="0">
              <a:solidFill>
                <a:prstClr val="black"/>
              </a:solidFill>
              <a:latin typeface="Times New Roman" pitchFamily="18" charset="0"/>
              <a:cs typeface="Times New Roman" pitchFamily="18" charset="0"/>
            </a:endParaRPr>
          </a:p>
        </p:txBody>
      </p:sp>
      <p:sp>
        <p:nvSpPr>
          <p:cNvPr id="14" name="TextBox 13"/>
          <p:cNvSpPr txBox="1"/>
          <p:nvPr/>
        </p:nvSpPr>
        <p:spPr>
          <a:xfrm>
            <a:off x="97537" y="6127528"/>
            <a:ext cx="11960351" cy="584775"/>
          </a:xfrm>
          <a:prstGeom prst="rect">
            <a:avLst/>
          </a:prstGeom>
          <a:noFill/>
        </p:spPr>
        <p:txBody>
          <a:bodyPr wrap="square" rtlCol="0">
            <a:spAutoFit/>
          </a:bodyPr>
          <a:lstStyle/>
          <a:p>
            <a:r>
              <a:rPr lang="vi-VN" sz="3200" dirty="0" smtClean="0">
                <a:solidFill>
                  <a:prstClr val="black"/>
                </a:solidFill>
                <a:latin typeface="Times New Roman" pitchFamily="18" charset="0"/>
                <a:cs typeface="Times New Roman" pitchFamily="18" charset="0"/>
              </a:rPr>
              <a:t>* Nếu là Thanh, em sẽ giải quyết như thế nào?</a:t>
            </a:r>
            <a:endParaRPr lang="vi-VN"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217613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20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ircle(in)">
                                      <p:cBhvr>
                                        <p:cTn id="3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3" grpId="0" animBg="1"/>
      <p:bldP spid="12" grpId="0"/>
      <p:bldP spid="13"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cxnSp>
        <p:nvCxnSpPr>
          <p:cNvPr id="4" name="Straight Connector 3"/>
          <p:cNvCxnSpPr/>
          <p:nvPr/>
        </p:nvCxnSpPr>
        <p:spPr>
          <a:xfrm>
            <a:off x="5791200" y="101566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2354" y="48767"/>
            <a:ext cx="11624158" cy="523220"/>
          </a:xfrm>
          <a:prstGeom prst="rect">
            <a:avLst/>
          </a:prstGeom>
          <a:noFill/>
        </p:spPr>
        <p:txBody>
          <a:bodyPr wrap="square" rtlCol="0">
            <a:spAutoFit/>
          </a:bodyPr>
          <a:lstStyle/>
          <a:p>
            <a:pPr algn="just"/>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Em</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có</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nhận</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xét</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gì</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về</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cách</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giải</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quyết</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mâu</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thuẫn</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của</a:t>
            </a:r>
            <a:r>
              <a:rPr lang="en-US" sz="2800" b="1" i="1" dirty="0" smtClean="0">
                <a:solidFill>
                  <a:prstClr val="black"/>
                </a:solidFill>
                <a:latin typeface="Times New Roman" pitchFamily="18" charset="0"/>
                <a:cs typeface="Times New Roman" pitchFamily="18" charset="0"/>
              </a:rPr>
              <a:t> Minh </a:t>
            </a:r>
            <a:r>
              <a:rPr lang="en-US" sz="2800" b="1" i="1" dirty="0" err="1" smtClean="0">
                <a:solidFill>
                  <a:prstClr val="black"/>
                </a:solidFill>
                <a:latin typeface="Times New Roman" pitchFamily="18" charset="0"/>
                <a:cs typeface="Times New Roman" pitchFamily="18" charset="0"/>
              </a:rPr>
              <a:t>và</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Thanh</a:t>
            </a:r>
            <a:r>
              <a:rPr lang="en-US" sz="2800" b="1" i="1" dirty="0" smtClean="0">
                <a:solidFill>
                  <a:prstClr val="black"/>
                </a:solidFill>
                <a:latin typeface="Times New Roman" pitchFamily="18" charset="0"/>
                <a:cs typeface="Times New Roman" pitchFamily="18" charset="0"/>
              </a:rPr>
              <a:t>?</a:t>
            </a:r>
            <a:endParaRPr lang="en-US" sz="2800" b="1" i="1" dirty="0">
              <a:solidFill>
                <a:prstClr val="black"/>
              </a:solidFill>
              <a:latin typeface="Times New Roman" pitchFamily="18" charset="0"/>
              <a:cs typeface="Times New Roman" pitchFamily="18" charset="0"/>
            </a:endParaRPr>
          </a:p>
        </p:txBody>
      </p:sp>
      <p:sp>
        <p:nvSpPr>
          <p:cNvPr id="13" name="Right Arrow 12"/>
          <p:cNvSpPr/>
          <p:nvPr/>
        </p:nvSpPr>
        <p:spPr>
          <a:xfrm>
            <a:off x="92354" y="791901"/>
            <a:ext cx="454152" cy="152400"/>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649224" y="606491"/>
            <a:ext cx="10107168" cy="523220"/>
          </a:xfrm>
          <a:prstGeom prst="rect">
            <a:avLst/>
          </a:prstGeom>
          <a:solidFill>
            <a:schemeClr val="bg1"/>
          </a:solidFill>
        </p:spPr>
        <p:txBody>
          <a:bodyPr wrap="square" rtlCol="0">
            <a:spAutoFit/>
          </a:bodyPr>
          <a:lstStyle/>
          <a:p>
            <a:r>
              <a:rPr lang="en-US" sz="2800" b="1" dirty="0" err="1" smtClean="0">
                <a:solidFill>
                  <a:prstClr val="black"/>
                </a:solidFill>
                <a:latin typeface="Times New Roman" pitchFamily="18" charset="0"/>
                <a:cs typeface="Times New Roman" pitchFamily="18" charset="0"/>
              </a:rPr>
              <a:t>Cách</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giải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quyết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mâu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thuẫn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của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hai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bạn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chưa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hợp</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lý</a:t>
            </a:r>
            <a:endParaRPr lang="en-US" sz="2800" b="1" dirty="0">
              <a:solidFill>
                <a:prstClr val="black"/>
              </a:solidFill>
              <a:latin typeface="Times New Roman" pitchFamily="18" charset="0"/>
              <a:cs typeface="Times New Roman" pitchFamily="18" charset="0"/>
            </a:endParaRPr>
          </a:p>
        </p:txBody>
      </p:sp>
      <p:sp>
        <p:nvSpPr>
          <p:cNvPr id="15" name="Rectangle 14"/>
          <p:cNvSpPr/>
          <p:nvPr/>
        </p:nvSpPr>
        <p:spPr>
          <a:xfrm>
            <a:off x="131521" y="1211064"/>
            <a:ext cx="11142574" cy="523220"/>
          </a:xfrm>
          <a:prstGeom prst="rect">
            <a:avLst/>
          </a:prstGeom>
        </p:spPr>
        <p:txBody>
          <a:bodyPr wrap="square">
            <a:spAutoFit/>
          </a:bodyPr>
          <a:lstStyle/>
          <a:p>
            <a:r>
              <a:rPr lang="en-US" sz="2800" b="1" i="1" dirty="0">
                <a:solidFill>
                  <a:prstClr val="black"/>
                </a:solidFill>
                <a:latin typeface="Times New Roman" pitchFamily="18" charset="0"/>
                <a:cs typeface="Times New Roman" pitchFamily="18" charset="0"/>
              </a:rPr>
              <a:t>* </a:t>
            </a:r>
            <a:r>
              <a:rPr lang="en-US" sz="2800" b="1" i="1" dirty="0" err="1">
                <a:solidFill>
                  <a:prstClr val="black"/>
                </a:solidFill>
                <a:latin typeface="Times New Roman" pitchFamily="18" charset="0"/>
                <a:cs typeface="Times New Roman" pitchFamily="18" charset="0"/>
              </a:rPr>
              <a:t>Nếu</a:t>
            </a:r>
            <a:r>
              <a:rPr lang="en-US" sz="2800" b="1" i="1" dirty="0">
                <a:solidFill>
                  <a:prstClr val="black"/>
                </a:solidFill>
                <a:latin typeface="Times New Roman" pitchFamily="18" charset="0"/>
                <a:cs typeface="Times New Roman" pitchFamily="18" charset="0"/>
              </a:rPr>
              <a:t> </a:t>
            </a:r>
            <a:r>
              <a:rPr lang="en-US" sz="2800" b="1" i="1" dirty="0" err="1">
                <a:solidFill>
                  <a:prstClr val="black"/>
                </a:solidFill>
                <a:latin typeface="Times New Roman" pitchFamily="18" charset="0"/>
                <a:cs typeface="Times New Roman" pitchFamily="18" charset="0"/>
              </a:rPr>
              <a:t>là</a:t>
            </a:r>
            <a:r>
              <a:rPr lang="en-US" sz="2800" b="1" i="1" dirty="0">
                <a:solidFill>
                  <a:prstClr val="black"/>
                </a:solidFill>
                <a:latin typeface="Times New Roman" pitchFamily="18" charset="0"/>
                <a:cs typeface="Times New Roman" pitchFamily="18" charset="0"/>
              </a:rPr>
              <a:t> Minh, </a:t>
            </a:r>
            <a:r>
              <a:rPr lang="en-US" sz="2800" b="1" i="1" dirty="0" err="1">
                <a:solidFill>
                  <a:prstClr val="black"/>
                </a:solidFill>
                <a:latin typeface="Times New Roman" pitchFamily="18" charset="0"/>
                <a:cs typeface="Times New Roman" pitchFamily="18" charset="0"/>
              </a:rPr>
              <a:t>em</a:t>
            </a:r>
            <a:r>
              <a:rPr lang="en-US" sz="2800" b="1" i="1" dirty="0">
                <a:solidFill>
                  <a:prstClr val="black"/>
                </a:solidFill>
                <a:latin typeface="Times New Roman" pitchFamily="18" charset="0"/>
                <a:cs typeface="Times New Roman" pitchFamily="18" charset="0"/>
              </a:rPr>
              <a:t> </a:t>
            </a:r>
            <a:r>
              <a:rPr lang="en-US" sz="2800" b="1" i="1" dirty="0" err="1">
                <a:solidFill>
                  <a:prstClr val="black"/>
                </a:solidFill>
                <a:latin typeface="Times New Roman" pitchFamily="18" charset="0"/>
                <a:cs typeface="Times New Roman" pitchFamily="18" charset="0"/>
              </a:rPr>
              <a:t>sẽ</a:t>
            </a:r>
            <a:r>
              <a:rPr lang="en-US" sz="2800" b="1" i="1" dirty="0">
                <a:solidFill>
                  <a:prstClr val="black"/>
                </a:solidFill>
                <a:latin typeface="Times New Roman" pitchFamily="18" charset="0"/>
                <a:cs typeface="Times New Roman" pitchFamily="18" charset="0"/>
              </a:rPr>
              <a:t> </a:t>
            </a:r>
            <a:r>
              <a:rPr lang="en-US" sz="2800" b="1" i="1" dirty="0" err="1">
                <a:solidFill>
                  <a:prstClr val="black"/>
                </a:solidFill>
                <a:latin typeface="Times New Roman" pitchFamily="18" charset="0"/>
                <a:cs typeface="Times New Roman" pitchFamily="18" charset="0"/>
              </a:rPr>
              <a:t>ứng</a:t>
            </a:r>
            <a:r>
              <a:rPr lang="en-US" sz="2800" b="1" i="1" dirty="0">
                <a:solidFill>
                  <a:prstClr val="black"/>
                </a:solidFill>
                <a:latin typeface="Times New Roman" pitchFamily="18" charset="0"/>
                <a:cs typeface="Times New Roman" pitchFamily="18" charset="0"/>
              </a:rPr>
              <a:t> </a:t>
            </a:r>
            <a:r>
              <a:rPr lang="en-US" sz="2800" b="1" i="1" dirty="0" err="1">
                <a:solidFill>
                  <a:prstClr val="black"/>
                </a:solidFill>
                <a:latin typeface="Times New Roman" pitchFamily="18" charset="0"/>
                <a:cs typeface="Times New Roman" pitchFamily="18" charset="0"/>
              </a:rPr>
              <a:t>xử</a:t>
            </a:r>
            <a:r>
              <a:rPr lang="en-US" sz="2800" b="1" i="1" dirty="0">
                <a:solidFill>
                  <a:prstClr val="black"/>
                </a:solidFill>
                <a:latin typeface="Times New Roman" pitchFamily="18" charset="0"/>
                <a:cs typeface="Times New Roman" pitchFamily="18" charset="0"/>
              </a:rPr>
              <a:t> </a:t>
            </a:r>
            <a:r>
              <a:rPr lang="en-US" sz="2800" b="1" i="1" dirty="0" err="1">
                <a:solidFill>
                  <a:prstClr val="black"/>
                </a:solidFill>
                <a:latin typeface="Times New Roman" pitchFamily="18" charset="0"/>
                <a:cs typeface="Times New Roman" pitchFamily="18" charset="0"/>
              </a:rPr>
              <a:t>như</a:t>
            </a:r>
            <a:r>
              <a:rPr lang="en-US" sz="2800" b="1" i="1" dirty="0">
                <a:solidFill>
                  <a:prstClr val="black"/>
                </a:solidFill>
                <a:latin typeface="Times New Roman" pitchFamily="18" charset="0"/>
                <a:cs typeface="Times New Roman" pitchFamily="18" charset="0"/>
              </a:rPr>
              <a:t> </a:t>
            </a:r>
            <a:r>
              <a:rPr lang="en-US" sz="2800" b="1" i="1" dirty="0" err="1">
                <a:solidFill>
                  <a:prstClr val="black"/>
                </a:solidFill>
                <a:latin typeface="Times New Roman" pitchFamily="18" charset="0"/>
                <a:cs typeface="Times New Roman" pitchFamily="18" charset="0"/>
              </a:rPr>
              <a:t>thế</a:t>
            </a:r>
            <a:r>
              <a:rPr lang="en-US" sz="2800" b="1" i="1" dirty="0">
                <a:solidFill>
                  <a:prstClr val="black"/>
                </a:solidFill>
                <a:latin typeface="Times New Roman" pitchFamily="18" charset="0"/>
                <a:cs typeface="Times New Roman" pitchFamily="18" charset="0"/>
              </a:rPr>
              <a:t> </a:t>
            </a:r>
            <a:r>
              <a:rPr lang="en-US" sz="2800" b="1" i="1" dirty="0" err="1">
                <a:solidFill>
                  <a:prstClr val="black"/>
                </a:solidFill>
                <a:latin typeface="Times New Roman" pitchFamily="18" charset="0"/>
                <a:cs typeface="Times New Roman" pitchFamily="18" charset="0"/>
              </a:rPr>
              <a:t>nào</a:t>
            </a:r>
            <a:r>
              <a:rPr lang="en-US" sz="2800" b="1" i="1" dirty="0">
                <a:solidFill>
                  <a:prstClr val="black"/>
                </a:solidFill>
                <a:latin typeface="Times New Roman" pitchFamily="18" charset="0"/>
                <a:cs typeface="Times New Roman" pitchFamily="18" charset="0"/>
              </a:rPr>
              <a:t>?</a:t>
            </a:r>
          </a:p>
        </p:txBody>
      </p:sp>
      <p:sp>
        <p:nvSpPr>
          <p:cNvPr id="16" name="Right Arrow 15"/>
          <p:cNvSpPr/>
          <p:nvPr/>
        </p:nvSpPr>
        <p:spPr>
          <a:xfrm>
            <a:off x="32918" y="2354752"/>
            <a:ext cx="454152" cy="152400"/>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Box 16"/>
          <p:cNvSpPr txBox="1"/>
          <p:nvPr/>
        </p:nvSpPr>
        <p:spPr>
          <a:xfrm>
            <a:off x="582168" y="1931052"/>
            <a:ext cx="11134344" cy="1815882"/>
          </a:xfrm>
          <a:prstGeom prst="rect">
            <a:avLst/>
          </a:prstGeom>
          <a:solidFill>
            <a:schemeClr val="bg1"/>
          </a:solidFill>
        </p:spPr>
        <p:txBody>
          <a:bodyPr wrap="square" rtlCol="0">
            <a:spAutoFit/>
          </a:bodyPr>
          <a:lstStyle/>
          <a:p>
            <a:pPr algn="just"/>
            <a:r>
              <a:rPr lang="en-US" sz="2800" b="1" dirty="0" err="1" smtClean="0">
                <a:solidFill>
                  <a:prstClr val="black"/>
                </a:solidFill>
                <a:latin typeface="Times New Roman" pitchFamily="18" charset="0"/>
                <a:cs typeface="Times New Roman" pitchFamily="18" charset="0"/>
              </a:rPr>
              <a:t>Nếu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là</a:t>
            </a:r>
            <a:r>
              <a:rPr lang="en-US" sz="2800" b="1" dirty="0" smtClean="0">
                <a:solidFill>
                  <a:prstClr val="black"/>
                </a:solidFill>
                <a:latin typeface="Times New Roman" pitchFamily="18" charset="0"/>
                <a:cs typeface="Times New Roman" pitchFamily="18" charset="0"/>
              </a:rPr>
              <a:t> Minh </a:t>
            </a:r>
            <a:r>
              <a:rPr lang="en-US" sz="2800" b="1" dirty="0" err="1" smtClean="0">
                <a:solidFill>
                  <a:prstClr val="black"/>
                </a:solidFill>
                <a:latin typeface="Times New Roman" pitchFamily="18" charset="0"/>
                <a:cs typeface="Times New Roman" pitchFamily="18" charset="0"/>
              </a:rPr>
              <a:t>em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sẽ</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không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nói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xấu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Thanh</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và</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bản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thân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sẽ</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phải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tự</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cố</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gắng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hơn</a:t>
            </a:r>
            <a:r>
              <a:rPr lang="en-US" sz="2800" b="1" dirty="0" smtClean="0">
                <a:solidFill>
                  <a:prstClr val="black"/>
                </a:solidFill>
                <a:latin typeface="Times New Roman" pitchFamily="18" charset="0"/>
                <a:cs typeface="Times New Roman" pitchFamily="18" charset="0"/>
              </a:rPr>
              <a:t> ở </a:t>
            </a:r>
            <a:r>
              <a:rPr lang="en-US" sz="2800" b="1" dirty="0" err="1" smtClean="0">
                <a:solidFill>
                  <a:prstClr val="black"/>
                </a:solidFill>
                <a:latin typeface="Times New Roman" pitchFamily="18" charset="0"/>
                <a:cs typeface="Times New Roman" pitchFamily="18" charset="0"/>
              </a:rPr>
              <a:t>bài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kiểm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sau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Đồng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thời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em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cũng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sẽ</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thiện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chí</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hỏi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Thanh</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Vì</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sao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không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cho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mình</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chép</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bài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Em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sẽ</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lắng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nghe</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bạn</a:t>
            </a:r>
            <a:r>
              <a:rPr lang="en-US" sz="2800" b="1" dirty="0" smtClean="0">
                <a:solidFill>
                  <a:prstClr val="black"/>
                </a:solidFill>
                <a:latin typeface="Times New Roman" pitchFamily="18" charset="0"/>
                <a:cs typeface="Times New Roman" pitchFamily="18" charset="0"/>
              </a:rPr>
              <a:t> chia </a:t>
            </a:r>
            <a:r>
              <a:rPr lang="en-US" sz="2800" b="1" dirty="0" err="1" smtClean="0">
                <a:solidFill>
                  <a:prstClr val="black"/>
                </a:solidFill>
                <a:latin typeface="Times New Roman" pitchFamily="18" charset="0"/>
                <a:cs typeface="Times New Roman" pitchFamily="18" charset="0"/>
              </a:rPr>
              <a:t>sẻ</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để</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hiểu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rõ</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quan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điểm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của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Thanh</a:t>
            </a:r>
            <a:r>
              <a:rPr lang="en-US" sz="2800" b="1" dirty="0" smtClean="0">
                <a:solidFill>
                  <a:prstClr val="black"/>
                </a:solidFill>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92354" y="3965972"/>
            <a:ext cx="12021311" cy="523220"/>
          </a:xfrm>
          <a:prstGeom prst="rect">
            <a:avLst/>
          </a:prstGeom>
          <a:noFill/>
        </p:spPr>
        <p:txBody>
          <a:bodyPr wrap="square" rtlCol="0">
            <a:spAutoFit/>
          </a:bodyPr>
          <a:lstStyle/>
          <a:p>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Nếu</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là</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Thanh</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em</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sẽ</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giải</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quyết</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như</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thế</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nào</a:t>
            </a:r>
            <a:r>
              <a:rPr lang="en-US" sz="2800" b="1" i="1" dirty="0" smtClean="0">
                <a:solidFill>
                  <a:prstClr val="black"/>
                </a:solidFill>
                <a:latin typeface="Times New Roman" pitchFamily="18" charset="0"/>
                <a:cs typeface="Times New Roman" pitchFamily="18" charset="0"/>
              </a:rPr>
              <a:t>?</a:t>
            </a:r>
            <a:endParaRPr lang="en-US" sz="2800" b="1" i="1" dirty="0">
              <a:solidFill>
                <a:prstClr val="black"/>
              </a:solidFill>
              <a:latin typeface="Times New Roman" pitchFamily="18" charset="0"/>
              <a:cs typeface="Times New Roman" pitchFamily="18" charset="0"/>
            </a:endParaRPr>
          </a:p>
        </p:txBody>
      </p:sp>
      <p:sp>
        <p:nvSpPr>
          <p:cNvPr id="20" name="Right Arrow 19"/>
          <p:cNvSpPr/>
          <p:nvPr/>
        </p:nvSpPr>
        <p:spPr>
          <a:xfrm>
            <a:off x="-194158" y="6089690"/>
            <a:ext cx="454152" cy="152400"/>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extBox 20"/>
          <p:cNvSpPr txBox="1"/>
          <p:nvPr/>
        </p:nvSpPr>
        <p:spPr>
          <a:xfrm>
            <a:off x="259994" y="4489192"/>
            <a:ext cx="11889790" cy="2246769"/>
          </a:xfrm>
          <a:prstGeom prst="rect">
            <a:avLst/>
          </a:prstGeom>
          <a:solidFill>
            <a:schemeClr val="bg1"/>
          </a:solidFill>
        </p:spPr>
        <p:txBody>
          <a:bodyPr wrap="square" rtlCol="0">
            <a:spAutoFit/>
          </a:bodyPr>
          <a:lstStyle/>
          <a:p>
            <a:pPr algn="just"/>
            <a:r>
              <a:rPr lang="en-US" sz="2800" b="1" dirty="0" err="1" smtClean="0">
                <a:solidFill>
                  <a:prstClr val="black"/>
                </a:solidFill>
                <a:latin typeface="Times New Roman" pitchFamily="18" charset="0"/>
                <a:cs typeface="Times New Roman" pitchFamily="18" charset="0"/>
              </a:rPr>
              <a:t>Nếu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là</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Thanh</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em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sẽ</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không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tức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giận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và</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mắng</a:t>
            </a:r>
            <a:r>
              <a:rPr lang="en-US" sz="2800" b="1" dirty="0" smtClean="0">
                <a:solidFill>
                  <a:prstClr val="black"/>
                </a:solidFill>
                <a:latin typeface="Times New Roman" pitchFamily="18" charset="0"/>
                <a:cs typeface="Times New Roman" pitchFamily="18" charset="0"/>
              </a:rPr>
              <a:t> Minh. </a:t>
            </a:r>
            <a:r>
              <a:rPr lang="en-US" sz="2800" b="1" dirty="0" err="1" smtClean="0">
                <a:solidFill>
                  <a:prstClr val="black"/>
                </a:solidFill>
                <a:latin typeface="Times New Roman" pitchFamily="18" charset="0"/>
                <a:cs typeface="Times New Roman" pitchFamily="18" charset="0"/>
              </a:rPr>
              <a:t>Em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sẽ</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gặp</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riêng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bạn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để</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nói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chuyện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và</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phân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tích</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cho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bạn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hiểu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rằng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Việc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nói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xấu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sau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lưng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là</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không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tốt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và</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không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nên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chép</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bài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của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người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khác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trong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giờ</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kiểm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Em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sẵn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sàng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giảng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giải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bài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tập</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giúp</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đỡ</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bạn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nếu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bạn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gặp</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khó</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khăn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hoặc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không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hiểu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Em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sẽ</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nói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rõ</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để</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bạn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hiểu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quan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điểm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của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mình</a:t>
            </a:r>
            <a:r>
              <a:rPr lang="en-US" sz="2800" b="1" dirty="0" smtClean="0">
                <a:solidFill>
                  <a:prstClr val="black"/>
                </a:solidFill>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228127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ircle(in)">
                                      <p:cBhvr>
                                        <p:cTn id="3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7" grpId="0" animBg="1"/>
      <p:bldP spid="18" grpId="0"/>
      <p:bldP spid="2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304" y="165044"/>
            <a:ext cx="11655552" cy="1077218"/>
          </a:xfrm>
          <a:prstGeom prst="rect">
            <a:avLst/>
          </a:prstGeom>
          <a:noFill/>
        </p:spPr>
        <p:txBody>
          <a:bodyPr wrap="square" rtlCol="0">
            <a:spAutoFit/>
          </a:bodyPr>
          <a:lstStyle/>
          <a:p>
            <a:pPr marL="457200" indent="-457200" algn="just">
              <a:buFont typeface="Arial" charset="0"/>
              <a:buChar char="•"/>
            </a:pPr>
            <a:r>
              <a:rPr lang="vi-VN" sz="3200" b="1" dirty="0" smtClean="0">
                <a:solidFill>
                  <a:prstClr val="black"/>
                </a:solidFill>
                <a:latin typeface="Times New Roman" pitchFamily="18" charset="0"/>
                <a:cs typeface="Times New Roman" pitchFamily="18" charset="0"/>
              </a:rPr>
              <a:t>Cách giải quyết những vấn đề nảy sinh trong mối </a:t>
            </a:r>
            <a:endParaRPr lang="en-US" sz="3200" b="1" dirty="0" smtClean="0">
              <a:solidFill>
                <a:prstClr val="black"/>
              </a:solidFill>
              <a:latin typeface="Times New Roman" pitchFamily="18" charset="0"/>
              <a:cs typeface="Times New Roman" pitchFamily="18" charset="0"/>
            </a:endParaRPr>
          </a:p>
          <a:p>
            <a:pPr algn="just"/>
            <a:r>
              <a:rPr lang="en-US" sz="3200" b="1" dirty="0" smtClean="0">
                <a:solidFill>
                  <a:prstClr val="black"/>
                </a:solidFill>
                <a:latin typeface="Times New Roman" pitchFamily="18" charset="0"/>
                <a:cs typeface="Times New Roman" pitchFamily="18" charset="0"/>
              </a:rPr>
              <a:t>     </a:t>
            </a:r>
            <a:r>
              <a:rPr lang="vi-VN" sz="3200" b="1" dirty="0" smtClean="0">
                <a:solidFill>
                  <a:prstClr val="black"/>
                </a:solidFill>
                <a:latin typeface="Times New Roman" pitchFamily="18" charset="0"/>
                <a:cs typeface="Times New Roman" pitchFamily="18" charset="0"/>
              </a:rPr>
              <a:t>quan hệ bạn bè</a:t>
            </a:r>
            <a:r>
              <a:rPr lang="en-US" sz="3200" b="1" dirty="0" smtClean="0">
                <a:solidFill>
                  <a:prstClr val="black"/>
                </a:solidFill>
                <a:latin typeface="Times New Roman" pitchFamily="18" charset="0"/>
                <a:cs typeface="Times New Roman" pitchFamily="18" charset="0"/>
              </a:rPr>
              <a:t>:</a:t>
            </a:r>
            <a:endParaRPr lang="vi-VN" sz="3200" b="1" dirty="0">
              <a:solidFill>
                <a:prstClr val="black"/>
              </a:solidFill>
              <a:latin typeface="Times New Roman" pitchFamily="18" charset="0"/>
              <a:cs typeface="Times New Roman" pitchFamily="18" charset="0"/>
            </a:endParaRPr>
          </a:p>
        </p:txBody>
      </p:sp>
      <p:sp>
        <p:nvSpPr>
          <p:cNvPr id="5" name="TextBox 4"/>
          <p:cNvSpPr txBox="1"/>
          <p:nvPr/>
        </p:nvSpPr>
        <p:spPr>
          <a:xfrm>
            <a:off x="390144" y="1534870"/>
            <a:ext cx="11497056" cy="5016758"/>
          </a:xfrm>
          <a:prstGeom prst="rect">
            <a:avLst/>
          </a:prstGeom>
          <a:noFill/>
        </p:spPr>
        <p:txBody>
          <a:bodyPr wrap="square" rtlCol="0">
            <a:spAutoFit/>
          </a:bodyPr>
          <a:lstStyle/>
          <a:p>
            <a:pPr marL="342900" indent="-342900" algn="just">
              <a:buFontTx/>
              <a:buAutoNum type="arabicPeriod"/>
            </a:pPr>
            <a:r>
              <a:rPr lang="vi-VN" sz="3200" b="1" dirty="0" smtClean="0">
                <a:solidFill>
                  <a:prstClr val="black"/>
                </a:solidFill>
                <a:latin typeface="Times New Roman" pitchFamily="18" charset="0"/>
                <a:cs typeface="Times New Roman" pitchFamily="18" charset="0"/>
              </a:rPr>
              <a:t>Khi có vấn đề nảy sinh trong mối quan hệ bạn bè, chúng ta không nên im lặng dẫn đến mất đoàn kết. Ta phải cùng bạn giải quyết những vấn đề khúc mắc một cách thiện chí.</a:t>
            </a:r>
          </a:p>
          <a:p>
            <a:pPr marL="342900" indent="-342900" algn="just">
              <a:buFontTx/>
              <a:buAutoNum type="arabicPeriod"/>
            </a:pPr>
            <a:r>
              <a:rPr lang="vi-VN" sz="3200" b="1" dirty="0" smtClean="0">
                <a:solidFill>
                  <a:prstClr val="black"/>
                </a:solidFill>
                <a:latin typeface="Times New Roman" pitchFamily="18" charset="0"/>
                <a:cs typeface="Times New Roman" pitchFamily="18" charset="0"/>
              </a:rPr>
              <a:t>Gặp bạn nói chuyện chân thành và thẳng thắn; lắng nghe bạn nói; đặt mình vào vị trí của bạn để thấu hiểu, đồng thời nói rõ suy nghĩ, cảm xúc của mình về vấn đề xảy ra.</a:t>
            </a:r>
          </a:p>
          <a:p>
            <a:pPr marL="342900" indent="-342900" algn="just">
              <a:buFontTx/>
              <a:buAutoNum type="arabicPeriod"/>
            </a:pPr>
            <a:r>
              <a:rPr lang="vi-VN" sz="3200" b="1" dirty="0" smtClean="0">
                <a:solidFill>
                  <a:prstClr val="black"/>
                </a:solidFill>
                <a:latin typeface="Times New Roman" pitchFamily="18" charset="0"/>
                <a:cs typeface="Times New Roman" pitchFamily="18" charset="0"/>
              </a:rPr>
              <a:t>Kiên định từ chối mọi sự rủ rê, lôi kéo làm việc không nên làm của bạn.</a:t>
            </a:r>
          </a:p>
          <a:p>
            <a:pPr marL="342900" indent="-342900" algn="just">
              <a:buFontTx/>
              <a:buAutoNum type="arabicPeriod"/>
            </a:pPr>
            <a:r>
              <a:rPr lang="vi-VN" sz="3200" b="1" dirty="0" smtClean="0">
                <a:solidFill>
                  <a:prstClr val="black"/>
                </a:solidFill>
                <a:latin typeface="Times New Roman" pitchFamily="18" charset="0"/>
                <a:cs typeface="Times New Roman" pitchFamily="18" charset="0"/>
              </a:rPr>
              <a:t>Khi bị ép buộc, bắt nạt, cần phải tìm kiếm sự giúp đỡ từ bạn bè, thầy, cô.</a:t>
            </a:r>
            <a:endParaRPr lang="vi-VN" sz="32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41934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8498" y="191126"/>
            <a:ext cx="9814558" cy="1723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prstClr val="black"/>
                </a:solidFill>
                <a:latin typeface="Times New Roman" panose="02020603050405020304" pitchFamily="18" charset="0"/>
                <a:cs typeface="Times New Roman" panose="02020603050405020304" pitchFamily="18" charset="0"/>
              </a:rPr>
              <a:t>THỰC HÀNH</a:t>
            </a:r>
          </a:p>
          <a:p>
            <a:pPr algn="ctr"/>
            <a:r>
              <a:rPr lang="en-US" sz="3600" b="1" dirty="0" err="1" smtClean="0">
                <a:solidFill>
                  <a:prstClr val="black"/>
                </a:solidFill>
                <a:latin typeface="Times New Roman" panose="02020603050405020304" pitchFamily="18" charset="0"/>
                <a:cs typeface="Times New Roman" panose="02020603050405020304" pitchFamily="18" charset="0"/>
              </a:rPr>
              <a:t>Xử</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lý</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tình</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huống</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khi</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có</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vấn</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đề</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nảy</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sinh</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trong</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quan</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hệ</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bạn</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bè</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5" name="Round Same Side Corner Rectangle 4">
            <a:extLst>
              <a:ext uri="{FF2B5EF4-FFF2-40B4-BE49-F238E27FC236}">
                <a16:creationId xmlns:a16="http://schemas.microsoft.com/office/drawing/2014/main" xmlns="" id="{A542B473-9053-4451-B1D9-794631739494}"/>
              </a:ext>
            </a:extLst>
          </p:cNvPr>
          <p:cNvSpPr/>
          <p:nvPr/>
        </p:nvSpPr>
        <p:spPr>
          <a:xfrm rot="5400000" flipH="1">
            <a:off x="10067058" y="269047"/>
            <a:ext cx="1713947" cy="1576246"/>
          </a:xfrm>
          <a:prstGeom prst="round2SameRect">
            <a:avLst>
              <a:gd name="adj1" fmla="val 34679"/>
              <a:gd name="adj2" fmla="val 0"/>
            </a:avLst>
          </a:prstGeom>
          <a:gradFill flip="none" rotWithShape="1">
            <a:gsLst>
              <a:gs pos="0">
                <a:schemeClr val="accent1">
                  <a:lumMod val="75000"/>
                </a:schemeClr>
              </a:gs>
              <a:gs pos="100000">
                <a:schemeClr val="accent1"/>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TextBox 35">
            <a:hlinkClick r:id="" action="ppaction://noaction"/>
            <a:extLst>
              <a:ext uri="{FF2B5EF4-FFF2-40B4-BE49-F238E27FC236}">
                <a16:creationId xmlns:a16="http://schemas.microsoft.com/office/drawing/2014/main" xmlns="" id="{B89351E0-36B6-495C-82E7-8F3B0F3BE9D5}"/>
              </a:ext>
            </a:extLst>
          </p:cNvPr>
          <p:cNvSpPr txBox="1">
            <a:spLocks noChangeArrowheads="1"/>
          </p:cNvSpPr>
          <p:nvPr/>
        </p:nvSpPr>
        <p:spPr bwMode="auto">
          <a:xfrm>
            <a:off x="10675588" y="698622"/>
            <a:ext cx="496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4000" b="1" dirty="0">
                <a:solidFill>
                  <a:prstClr val="white"/>
                </a:solidFill>
                <a:latin typeface="Comic Sans MS" panose="030F0702030302020204" pitchFamily="66" charset="0"/>
              </a:rPr>
              <a:t>3</a:t>
            </a:r>
          </a:p>
        </p:txBody>
      </p:sp>
      <p:sp>
        <p:nvSpPr>
          <p:cNvPr id="7" name="TextBox 6"/>
          <p:cNvSpPr txBox="1"/>
          <p:nvPr/>
        </p:nvSpPr>
        <p:spPr>
          <a:xfrm>
            <a:off x="158498" y="2401824"/>
            <a:ext cx="10765534" cy="2862322"/>
          </a:xfrm>
          <a:prstGeom prst="rect">
            <a:avLst/>
          </a:prstGeom>
          <a:noFill/>
        </p:spPr>
        <p:txBody>
          <a:bodyPr wrap="square" rtlCol="0">
            <a:spAutoFit/>
          </a:bodyPr>
          <a:lstStyle/>
          <a:p>
            <a:pPr marL="285750" indent="-285750" algn="just">
              <a:buFont typeface="Arial" charset="0"/>
              <a:buChar char="•"/>
            </a:pPr>
            <a:r>
              <a:rPr lang="en-US" sz="3600" dirty="0" err="1" smtClean="0">
                <a:solidFill>
                  <a:prstClr val="black"/>
                </a:solidFill>
                <a:latin typeface="Times New Roman" pitchFamily="18" charset="0"/>
                <a:cs typeface="Times New Roman" pitchFamily="18" charset="0"/>
              </a:rPr>
              <a:t>Yêu</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cầu</a:t>
            </a:r>
            <a:r>
              <a:rPr lang="en-US" sz="3600" dirty="0" smtClean="0">
                <a:solidFill>
                  <a:prstClr val="black"/>
                </a:solidFill>
                <a:latin typeface="Times New Roman" pitchFamily="18" charset="0"/>
                <a:cs typeface="Times New Roman" pitchFamily="18" charset="0"/>
              </a:rPr>
              <a:t>: HS </a:t>
            </a:r>
            <a:r>
              <a:rPr lang="en-US" sz="3600" dirty="0" err="1" smtClean="0">
                <a:solidFill>
                  <a:prstClr val="black"/>
                </a:solidFill>
                <a:latin typeface="Times New Roman" pitchFamily="18" charset="0"/>
                <a:cs typeface="Times New Roman" pitchFamily="18" charset="0"/>
              </a:rPr>
              <a:t>thực</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hiện</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hoạt</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động</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nhóm</a:t>
            </a:r>
            <a:r>
              <a:rPr lang="en-US" sz="3600" dirty="0" smtClean="0">
                <a:solidFill>
                  <a:prstClr val="black"/>
                </a:solidFill>
                <a:latin typeface="Times New Roman" pitchFamily="18" charset="0"/>
                <a:cs typeface="Times New Roman" pitchFamily="18" charset="0"/>
              </a:rPr>
              <a:t>, HS </a:t>
            </a:r>
            <a:r>
              <a:rPr lang="en-US" sz="3600" dirty="0" err="1" smtClean="0">
                <a:solidFill>
                  <a:prstClr val="black"/>
                </a:solidFill>
                <a:latin typeface="Times New Roman" pitchFamily="18" charset="0"/>
                <a:cs typeface="Times New Roman" pitchFamily="18" charset="0"/>
              </a:rPr>
              <a:t>đọc</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và</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giải</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quyết</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hai</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tình</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huống</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trong</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hoạt</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động</a:t>
            </a:r>
            <a:r>
              <a:rPr lang="en-US" sz="3600" dirty="0" smtClean="0">
                <a:solidFill>
                  <a:prstClr val="black"/>
                </a:solidFill>
                <a:latin typeface="Times New Roman" pitchFamily="18" charset="0"/>
                <a:cs typeface="Times New Roman" pitchFamily="18" charset="0"/>
              </a:rPr>
              <a:t> 3 SGK </a:t>
            </a:r>
            <a:r>
              <a:rPr lang="en-US" sz="3600" dirty="0" err="1" smtClean="0">
                <a:solidFill>
                  <a:prstClr val="black"/>
                </a:solidFill>
                <a:latin typeface="Times New Roman" pitchFamily="18" charset="0"/>
                <a:cs typeface="Times New Roman" pitchFamily="18" charset="0"/>
              </a:rPr>
              <a:t>trang</a:t>
            </a:r>
            <a:r>
              <a:rPr lang="en-US" sz="3600" dirty="0" smtClean="0">
                <a:solidFill>
                  <a:prstClr val="black"/>
                </a:solidFill>
                <a:latin typeface="Times New Roman" pitchFamily="18" charset="0"/>
                <a:cs typeface="Times New Roman" pitchFamily="18" charset="0"/>
              </a:rPr>
              <a:t> 9,10. </a:t>
            </a:r>
          </a:p>
          <a:p>
            <a:pPr algn="just"/>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Nhóm</a:t>
            </a:r>
            <a:r>
              <a:rPr lang="en-US" sz="3600" dirty="0" smtClean="0">
                <a:solidFill>
                  <a:prstClr val="black"/>
                </a:solidFill>
                <a:latin typeface="Times New Roman" pitchFamily="18" charset="0"/>
                <a:cs typeface="Times New Roman" pitchFamily="18" charset="0"/>
              </a:rPr>
              <a:t> 1 </a:t>
            </a:r>
            <a:r>
              <a:rPr lang="en-US" sz="3600" dirty="0" err="1" smtClean="0">
                <a:solidFill>
                  <a:prstClr val="black"/>
                </a:solidFill>
                <a:latin typeface="Times New Roman" pitchFamily="18" charset="0"/>
                <a:cs typeface="Times New Roman" pitchFamily="18" charset="0"/>
              </a:rPr>
              <a:t>và</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nhóm</a:t>
            </a:r>
            <a:r>
              <a:rPr lang="en-US" sz="3600" dirty="0" smtClean="0">
                <a:solidFill>
                  <a:prstClr val="black"/>
                </a:solidFill>
                <a:latin typeface="Times New Roman" pitchFamily="18" charset="0"/>
                <a:cs typeface="Times New Roman" pitchFamily="18" charset="0"/>
              </a:rPr>
              <a:t> 2: </a:t>
            </a:r>
            <a:r>
              <a:rPr lang="en-US" sz="3600" dirty="0" err="1" smtClean="0">
                <a:solidFill>
                  <a:prstClr val="black"/>
                </a:solidFill>
                <a:latin typeface="Times New Roman" pitchFamily="18" charset="0"/>
                <a:cs typeface="Times New Roman" pitchFamily="18" charset="0"/>
              </a:rPr>
              <a:t>giải</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quyết</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tình</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huống</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số</a:t>
            </a:r>
            <a:r>
              <a:rPr lang="en-US" sz="3600" dirty="0" smtClean="0">
                <a:solidFill>
                  <a:prstClr val="black"/>
                </a:solidFill>
                <a:latin typeface="Times New Roman" pitchFamily="18" charset="0"/>
                <a:cs typeface="Times New Roman" pitchFamily="18" charset="0"/>
              </a:rPr>
              <a:t> 1</a:t>
            </a:r>
          </a:p>
          <a:p>
            <a:pPr algn="just"/>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Nhóm</a:t>
            </a:r>
            <a:r>
              <a:rPr lang="en-US" sz="3600" dirty="0" smtClean="0">
                <a:solidFill>
                  <a:prstClr val="black"/>
                </a:solidFill>
                <a:latin typeface="Times New Roman" pitchFamily="18" charset="0"/>
                <a:cs typeface="Times New Roman" pitchFamily="18" charset="0"/>
              </a:rPr>
              <a:t> 3 </a:t>
            </a:r>
            <a:r>
              <a:rPr lang="en-US" sz="3600" dirty="0" err="1" smtClean="0">
                <a:solidFill>
                  <a:prstClr val="black"/>
                </a:solidFill>
                <a:latin typeface="Times New Roman" pitchFamily="18" charset="0"/>
                <a:cs typeface="Times New Roman" pitchFamily="18" charset="0"/>
              </a:rPr>
              <a:t>và</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nhóm</a:t>
            </a:r>
            <a:r>
              <a:rPr lang="en-US" sz="3600" dirty="0" smtClean="0">
                <a:solidFill>
                  <a:prstClr val="black"/>
                </a:solidFill>
                <a:latin typeface="Times New Roman" pitchFamily="18" charset="0"/>
                <a:cs typeface="Times New Roman" pitchFamily="18" charset="0"/>
              </a:rPr>
              <a:t> 4: </a:t>
            </a:r>
            <a:r>
              <a:rPr lang="en-US" sz="3600" dirty="0" err="1" smtClean="0">
                <a:solidFill>
                  <a:prstClr val="black"/>
                </a:solidFill>
                <a:latin typeface="Times New Roman" pitchFamily="18" charset="0"/>
                <a:cs typeface="Times New Roman" pitchFamily="18" charset="0"/>
              </a:rPr>
              <a:t>giải</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quyết</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tình</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huống</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số</a:t>
            </a:r>
            <a:r>
              <a:rPr lang="en-US" sz="3600" dirty="0" smtClean="0">
                <a:solidFill>
                  <a:prstClr val="black"/>
                </a:solidFill>
                <a:latin typeface="Times New Roman" pitchFamily="18" charset="0"/>
                <a:cs typeface="Times New Roman" pitchFamily="18" charset="0"/>
              </a:rPr>
              <a:t> 2</a:t>
            </a:r>
          </a:p>
          <a:p>
            <a:pPr algn="just"/>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Thời</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gian</a:t>
            </a:r>
            <a:r>
              <a:rPr lang="en-US" sz="3600" dirty="0" smtClean="0">
                <a:solidFill>
                  <a:prstClr val="black"/>
                </a:solidFill>
                <a:latin typeface="Times New Roman" pitchFamily="18" charset="0"/>
                <a:cs typeface="Times New Roman" pitchFamily="18" charset="0"/>
              </a:rPr>
              <a:t>: 5 </a:t>
            </a:r>
            <a:r>
              <a:rPr lang="en-US" sz="3600" dirty="0" err="1" smtClean="0">
                <a:solidFill>
                  <a:prstClr val="black"/>
                </a:solidFill>
                <a:latin typeface="Times New Roman" pitchFamily="18" charset="0"/>
                <a:cs typeface="Times New Roman" pitchFamily="18" charset="0"/>
              </a:rPr>
              <a:t>phút</a:t>
            </a:r>
            <a:r>
              <a:rPr lang="en-US" sz="3600" dirty="0" smtClean="0">
                <a:solidFill>
                  <a:prstClr val="black"/>
                </a:solidFill>
                <a:latin typeface="Times New Roman" pitchFamily="18" charset="0"/>
                <a:cs typeface="Times New Roman" pitchFamily="18" charset="0"/>
              </a:rPr>
              <a:t>.</a:t>
            </a:r>
            <a:endParaRPr lang="en-US" sz="36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29560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a:extLst>
              <a:ext uri="{FF2B5EF4-FFF2-40B4-BE49-F238E27FC236}">
                <a16:creationId xmlns:a16="http://schemas.microsoft.com/office/drawing/2014/main" xmlns="" id="{A542B473-9053-4451-B1D9-794631739494}"/>
              </a:ext>
            </a:extLst>
          </p:cNvPr>
          <p:cNvSpPr/>
          <p:nvPr/>
        </p:nvSpPr>
        <p:spPr>
          <a:xfrm rot="5400000" flipH="1">
            <a:off x="10484570" y="77921"/>
            <a:ext cx="1713947" cy="1576246"/>
          </a:xfrm>
          <a:prstGeom prst="round2SameRect">
            <a:avLst>
              <a:gd name="adj1" fmla="val 34679"/>
              <a:gd name="adj2" fmla="val 0"/>
            </a:avLst>
          </a:prstGeom>
          <a:gradFill flip="none" rotWithShape="1">
            <a:gsLst>
              <a:gs pos="0">
                <a:schemeClr val="accent1">
                  <a:lumMod val="75000"/>
                </a:schemeClr>
              </a:gs>
              <a:gs pos="100000">
                <a:schemeClr val="accent1"/>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TextBox 35">
            <a:hlinkClick r:id="" action="ppaction://noaction"/>
            <a:extLst>
              <a:ext uri="{FF2B5EF4-FFF2-40B4-BE49-F238E27FC236}">
                <a16:creationId xmlns:a16="http://schemas.microsoft.com/office/drawing/2014/main" xmlns="" id="{B89351E0-36B6-495C-82E7-8F3B0F3BE9D5}"/>
              </a:ext>
            </a:extLst>
          </p:cNvPr>
          <p:cNvSpPr txBox="1">
            <a:spLocks noChangeArrowheads="1"/>
          </p:cNvSpPr>
          <p:nvPr/>
        </p:nvSpPr>
        <p:spPr bwMode="auto">
          <a:xfrm>
            <a:off x="10553421" y="698622"/>
            <a:ext cx="496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4000" b="1" dirty="0">
                <a:solidFill>
                  <a:prstClr val="black"/>
                </a:solidFill>
                <a:latin typeface="Comic Sans MS" panose="030F0702030302020204" pitchFamily="66" charset="0"/>
              </a:rPr>
              <a:t>3</a:t>
            </a:r>
          </a:p>
        </p:txBody>
      </p:sp>
      <p:sp>
        <p:nvSpPr>
          <p:cNvPr id="6" name="Rectangle 5"/>
          <p:cNvSpPr/>
          <p:nvPr/>
        </p:nvSpPr>
        <p:spPr>
          <a:xfrm>
            <a:off x="0" y="0"/>
            <a:ext cx="10553420" cy="1723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prstClr val="black"/>
                </a:solidFill>
                <a:latin typeface="Times New Roman" panose="02020603050405020304" pitchFamily="18" charset="0"/>
                <a:cs typeface="Times New Roman" panose="02020603050405020304" pitchFamily="18" charset="0"/>
              </a:rPr>
              <a:t>THỰC HÀNH: </a:t>
            </a:r>
            <a:r>
              <a:rPr lang="en-US" sz="3200" b="1" dirty="0" err="1" smtClean="0">
                <a:solidFill>
                  <a:prstClr val="black"/>
                </a:solidFill>
                <a:latin typeface="Times New Roman" panose="02020603050405020304" pitchFamily="18" charset="0"/>
                <a:cs typeface="Times New Roman" panose="02020603050405020304" pitchFamily="18" charset="0"/>
              </a:rPr>
              <a:t>Xử</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lý</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tình</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huống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khi</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có</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vấn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đề</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nảy</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sinh</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trong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quan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hệ</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bạn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bè</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0" y="1783449"/>
            <a:ext cx="6437376" cy="4801314"/>
          </a:xfrm>
          <a:prstGeom prst="rect">
            <a:avLst/>
          </a:prstGeom>
          <a:noFill/>
        </p:spPr>
        <p:txBody>
          <a:bodyPr wrap="square" rtlCol="0">
            <a:spAutoFit/>
          </a:bodyPr>
          <a:lstStyle/>
          <a:p>
            <a:pPr marL="285750" indent="-285750">
              <a:buFont typeface="Arial" charset="0"/>
              <a:buChar char="•"/>
            </a:pPr>
            <a:r>
              <a:rPr lang="en-US" sz="3200" b="1" dirty="0" err="1" smtClean="0">
                <a:solidFill>
                  <a:prstClr val="black"/>
                </a:solidFill>
                <a:latin typeface="Times New Roman" pitchFamily="18" charset="0"/>
                <a:cs typeface="Times New Roman" pitchFamily="18" charset="0"/>
              </a:rPr>
              <a:t>Tình</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huống</a:t>
            </a:r>
            <a:r>
              <a:rPr lang="en-US" sz="3200" b="1" dirty="0" smtClean="0">
                <a:solidFill>
                  <a:prstClr val="black"/>
                </a:solidFill>
                <a:latin typeface="Times New Roman" pitchFamily="18" charset="0"/>
                <a:cs typeface="Times New Roman" pitchFamily="18" charset="0"/>
              </a:rPr>
              <a:t> 1: </a:t>
            </a:r>
            <a:r>
              <a:rPr lang="en-US" sz="3200" b="1" dirty="0" err="1" smtClean="0">
                <a:solidFill>
                  <a:prstClr val="black"/>
                </a:solidFill>
                <a:latin typeface="Times New Roman" pitchFamily="18" charset="0"/>
                <a:cs typeface="Times New Roman" pitchFamily="18" charset="0"/>
              </a:rPr>
              <a:t>Từ</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đầu</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năm</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học</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Hương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và</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Lan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đi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đâu</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cũng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có</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nhau</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vì</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học</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cùng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lớp</a:t>
            </a:r>
            <a:r>
              <a:rPr lang="en-US" sz="3200" b="1" dirty="0" smtClean="0">
                <a:solidFill>
                  <a:prstClr val="black"/>
                </a:solidFill>
                <a:latin typeface="Times New Roman" pitchFamily="18" charset="0"/>
                <a:cs typeface="Times New Roman" pitchFamily="18" charset="0"/>
              </a:rPr>
              <a:t> ở </a:t>
            </a:r>
            <a:r>
              <a:rPr lang="en-US" sz="3200" b="1" dirty="0" err="1" smtClean="0">
                <a:solidFill>
                  <a:prstClr val="black"/>
                </a:solidFill>
                <a:latin typeface="Times New Roman" pitchFamily="18" charset="0"/>
                <a:cs typeface="Times New Roman" pitchFamily="18" charset="0"/>
              </a:rPr>
              <a:t>trường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tiểu</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học</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Hôm</a:t>
            </a:r>
            <a:r>
              <a:rPr lang="en-US" sz="3200" b="1" dirty="0" smtClean="0">
                <a:solidFill>
                  <a:prstClr val="black"/>
                </a:solidFill>
                <a:latin typeface="Times New Roman" pitchFamily="18" charset="0"/>
                <a:cs typeface="Times New Roman" pitchFamily="18" charset="0"/>
              </a:rPr>
              <a:t> nay, </a:t>
            </a:r>
            <a:r>
              <a:rPr lang="en-US" sz="3200" b="1" dirty="0" err="1" smtClean="0">
                <a:solidFill>
                  <a:prstClr val="black"/>
                </a:solidFill>
                <a:latin typeface="Times New Roman" pitchFamily="18" charset="0"/>
                <a:cs typeface="Times New Roman" pitchFamily="18" charset="0"/>
              </a:rPr>
              <a:t>Hương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thấy</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Lan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đi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với</a:t>
            </a:r>
            <a:r>
              <a:rPr lang="en-US" sz="3200" b="1" dirty="0" smtClean="0">
                <a:solidFill>
                  <a:prstClr val="black"/>
                </a:solidFill>
                <a:latin typeface="Times New Roman" pitchFamily="18" charset="0"/>
                <a:cs typeface="Times New Roman" pitchFamily="18" charset="0"/>
              </a:rPr>
              <a:t> Mai- </a:t>
            </a:r>
            <a:r>
              <a:rPr lang="en-US" sz="3200" b="1" dirty="0" err="1" smtClean="0">
                <a:solidFill>
                  <a:prstClr val="black"/>
                </a:solidFill>
                <a:latin typeface="Times New Roman" pitchFamily="18" charset="0"/>
                <a:cs typeface="Times New Roman" pitchFamily="18" charset="0"/>
              </a:rPr>
              <a:t>một</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bạn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mới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quen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mà</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không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để</a:t>
            </a:r>
            <a:r>
              <a:rPr lang="en-US" sz="3200" b="1" dirty="0" smtClean="0">
                <a:solidFill>
                  <a:prstClr val="black"/>
                </a:solidFill>
                <a:latin typeface="Times New Roman" pitchFamily="18" charset="0"/>
                <a:cs typeface="Times New Roman" pitchFamily="18" charset="0"/>
              </a:rPr>
              <a:t> ý </a:t>
            </a:r>
            <a:r>
              <a:rPr lang="en-US" sz="3200" b="1" dirty="0" err="1" smtClean="0">
                <a:solidFill>
                  <a:prstClr val="black"/>
                </a:solidFill>
                <a:latin typeface="Times New Roman" pitchFamily="18" charset="0"/>
                <a:cs typeface="Times New Roman" pitchFamily="18" charset="0"/>
              </a:rPr>
              <a:t>gì</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đến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mình</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nên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rất</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giận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Lan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Lan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không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hiểu</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vì</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sao</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Hương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giận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mình</a:t>
            </a:r>
            <a:r>
              <a:rPr lang="en-US" sz="3200" b="1" dirty="0" smtClean="0">
                <a:solidFill>
                  <a:prstClr val="black"/>
                </a:solidFill>
                <a:latin typeface="Times New Roman" pitchFamily="18" charset="0"/>
                <a:cs typeface="Times New Roman" pitchFamily="18" charset="0"/>
              </a:rPr>
              <a:t>.	</a:t>
            </a:r>
            <a:endParaRPr lang="en-US" sz="3200" b="1" dirty="0">
              <a:solidFill>
                <a:prstClr val="black"/>
              </a:solidFill>
              <a:latin typeface="Times New Roman" pitchFamily="18" charset="0"/>
              <a:cs typeface="Times New Roman" pitchFamily="18" charset="0"/>
            </a:endParaRPr>
          </a:p>
          <a:p>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Nếu</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là</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Lan</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em</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sẽ</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làm</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gì</a:t>
            </a:r>
            <a:r>
              <a:rPr lang="en-US" sz="3200" b="1" i="1" dirty="0">
                <a:solidFill>
                  <a:prstClr val="black"/>
                </a:solidFill>
                <a:latin typeface="Times New Roman" pitchFamily="18" charset="0"/>
                <a:cs typeface="Times New Roman" pitchFamily="18" charset="0"/>
              </a:rPr>
              <a:t>?</a:t>
            </a:r>
            <a:endParaRPr lang="en-US" sz="3200" b="1" i="1" dirty="0" smtClean="0">
              <a:solidFill>
                <a:prstClr val="black"/>
              </a:solidFill>
              <a:latin typeface="Times New Roman" pitchFamily="18" charset="0"/>
              <a:cs typeface="Times New Roman" pitchFamily="18" charset="0"/>
            </a:endParaRPr>
          </a:p>
          <a:p>
            <a:endParaRPr lang="en-US" dirty="0" smtClean="0">
              <a:solidFill>
                <a:prstClr val="white"/>
              </a:solidFill>
            </a:endParaRPr>
          </a:p>
        </p:txBody>
      </p:sp>
      <p:sp>
        <p:nvSpPr>
          <p:cNvPr id="9" name="TextBox 8"/>
          <p:cNvSpPr txBox="1"/>
          <p:nvPr/>
        </p:nvSpPr>
        <p:spPr>
          <a:xfrm>
            <a:off x="5998465" y="1759594"/>
            <a:ext cx="6193535" cy="4524315"/>
          </a:xfrm>
          <a:prstGeom prst="rect">
            <a:avLst/>
          </a:prstGeom>
          <a:noFill/>
        </p:spPr>
        <p:txBody>
          <a:bodyPr wrap="square" rtlCol="0">
            <a:spAutoFit/>
          </a:bodyPr>
          <a:lstStyle/>
          <a:p>
            <a:pPr marL="457200" indent="-457200" algn="just">
              <a:buFont typeface="Arial" charset="0"/>
              <a:buChar char="•"/>
            </a:pPr>
            <a:r>
              <a:rPr lang="en-US" sz="3200" b="1" dirty="0" err="1" smtClean="0">
                <a:solidFill>
                  <a:prstClr val="black"/>
                </a:solidFill>
                <a:latin typeface="Times New Roman" pitchFamily="18" charset="0"/>
                <a:cs typeface="Times New Roman" pitchFamily="18" charset="0"/>
              </a:rPr>
              <a:t>Tình</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huống</a:t>
            </a:r>
            <a:r>
              <a:rPr lang="en-US" sz="3200" b="1" dirty="0" smtClean="0">
                <a:solidFill>
                  <a:prstClr val="black"/>
                </a:solidFill>
                <a:latin typeface="Times New Roman" pitchFamily="18" charset="0"/>
                <a:cs typeface="Times New Roman" pitchFamily="18" charset="0"/>
              </a:rPr>
              <a:t> 2: </a:t>
            </a:r>
            <a:r>
              <a:rPr lang="en-US" sz="3200" b="1" dirty="0" err="1" smtClean="0">
                <a:solidFill>
                  <a:prstClr val="black"/>
                </a:solidFill>
                <a:latin typeface="Times New Roman" pitchFamily="18" charset="0"/>
                <a:cs typeface="Times New Roman" pitchFamily="18" charset="0"/>
              </a:rPr>
              <a:t>Hải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và</a:t>
            </a:r>
            <a:r>
              <a:rPr lang="en-US" sz="3200" b="1" dirty="0" smtClean="0">
                <a:solidFill>
                  <a:prstClr val="black"/>
                </a:solidFill>
                <a:latin typeface="Times New Roman" pitchFamily="18" charset="0"/>
                <a:cs typeface="Times New Roman" pitchFamily="18" charset="0"/>
              </a:rPr>
              <a:t> Nam </a:t>
            </a:r>
            <a:r>
              <a:rPr lang="en-US" sz="3200" b="1" dirty="0" err="1" smtClean="0">
                <a:solidFill>
                  <a:prstClr val="black"/>
                </a:solidFill>
                <a:latin typeface="Times New Roman" pitchFamily="18" charset="0"/>
                <a:cs typeface="Times New Roman" pitchFamily="18" charset="0"/>
              </a:rPr>
              <a:t>chơi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thân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với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nhau</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từ</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khi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còn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là</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học</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sinh</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tiểu</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học</a:t>
            </a:r>
            <a:r>
              <a:rPr lang="en-US" sz="3200" b="1" dirty="0" smtClean="0">
                <a:solidFill>
                  <a:prstClr val="black"/>
                </a:solidFill>
                <a:latin typeface="Times New Roman" pitchFamily="18" charset="0"/>
                <a:cs typeface="Times New Roman" pitchFamily="18" charset="0"/>
              </a:rPr>
              <a:t>. Nam </a:t>
            </a:r>
            <a:r>
              <a:rPr lang="en-US" sz="3200" b="1" dirty="0" err="1" smtClean="0">
                <a:solidFill>
                  <a:prstClr val="black"/>
                </a:solidFill>
                <a:latin typeface="Times New Roman" pitchFamily="18" charset="0"/>
                <a:cs typeface="Times New Roman" pitchFamily="18" charset="0"/>
              </a:rPr>
              <a:t>rất</a:t>
            </a:r>
            <a:r>
              <a:rPr lang="en-US" sz="3200" b="1" dirty="0" smtClean="0">
                <a:solidFill>
                  <a:prstClr val="black"/>
                </a:solidFill>
                <a:latin typeface="Times New Roman" pitchFamily="18" charset="0"/>
                <a:cs typeface="Times New Roman" pitchFamily="18" charset="0"/>
              </a:rPr>
              <a:t> ham </a:t>
            </a:r>
            <a:r>
              <a:rPr lang="en-US" sz="3200" b="1" dirty="0" err="1" smtClean="0">
                <a:solidFill>
                  <a:prstClr val="black"/>
                </a:solidFill>
                <a:latin typeface="Times New Roman" pitchFamily="18" charset="0"/>
                <a:cs typeface="Times New Roman" pitchFamily="18" charset="0"/>
              </a:rPr>
              <a:t>chơi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điện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tử</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Một</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lần</a:t>
            </a:r>
            <a:r>
              <a:rPr lang="en-US" sz="3200" b="1" dirty="0" smtClean="0">
                <a:solidFill>
                  <a:prstClr val="black"/>
                </a:solidFill>
                <a:latin typeface="Times New Roman" pitchFamily="18" charset="0"/>
                <a:cs typeface="Times New Roman" pitchFamily="18" charset="0"/>
              </a:rPr>
              <a:t>, Nam </a:t>
            </a:r>
            <a:r>
              <a:rPr lang="en-US" sz="3200" b="1" dirty="0" err="1" smtClean="0">
                <a:solidFill>
                  <a:prstClr val="black"/>
                </a:solidFill>
                <a:latin typeface="Times New Roman" pitchFamily="18" charset="0"/>
                <a:cs typeface="Times New Roman" pitchFamily="18" charset="0"/>
              </a:rPr>
              <a:t>rủ</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Hải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đi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chơi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điện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tử</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nhưng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Hải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không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muốn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đi</a:t>
            </a:r>
            <a:r>
              <a:rPr lang="en-US" sz="3200" b="1" dirty="0" smtClean="0">
                <a:solidFill>
                  <a:prstClr val="black"/>
                </a:solidFill>
                <a:latin typeface="Times New Roman" pitchFamily="18" charset="0"/>
                <a:cs typeface="Times New Roman" pitchFamily="18" charset="0"/>
              </a:rPr>
              <a:t>. Nam </a:t>
            </a:r>
            <a:r>
              <a:rPr lang="en-US" sz="3200" b="1" dirty="0" err="1" smtClean="0">
                <a:solidFill>
                  <a:prstClr val="black"/>
                </a:solidFill>
                <a:latin typeface="Times New Roman" pitchFamily="18" charset="0"/>
                <a:cs typeface="Times New Roman" pitchFamily="18" charset="0"/>
              </a:rPr>
              <a:t>nói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Nếu</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cậu</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không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đi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chơi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cùng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tớ</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tớ</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sẽ</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không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chơi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với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cậu</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nữa</a:t>
            </a:r>
            <a:endParaRPr lang="en-US" sz="3200" b="1" dirty="0">
              <a:solidFill>
                <a:prstClr val="black"/>
              </a:solidFill>
              <a:latin typeface="Times New Roman" pitchFamily="18" charset="0"/>
              <a:cs typeface="Times New Roman" pitchFamily="18" charset="0"/>
            </a:endParaRPr>
          </a:p>
          <a:p>
            <a:pPr algn="just"/>
            <a:r>
              <a:rPr lang="en-US" sz="3200" b="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Nếu</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là</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Hải</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em</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sẽ</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làm</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gì</a:t>
            </a:r>
            <a:r>
              <a:rPr lang="en-US" sz="3200" b="1" i="1" dirty="0" smtClean="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330432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cxnSp>
        <p:nvCxnSpPr>
          <p:cNvPr id="4" name="Straight Connector 3"/>
          <p:cNvCxnSpPr/>
          <p:nvPr/>
        </p:nvCxnSpPr>
        <p:spPr>
          <a:xfrm>
            <a:off x="5791200" y="101566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2354" y="48767"/>
            <a:ext cx="11624158" cy="523220"/>
          </a:xfrm>
          <a:prstGeom prst="rect">
            <a:avLst/>
          </a:prstGeom>
          <a:noFill/>
        </p:spPr>
        <p:txBody>
          <a:bodyPr wrap="square" rtlCol="0">
            <a:spAutoFit/>
          </a:bodyPr>
          <a:lstStyle/>
          <a:p>
            <a:pPr algn="just"/>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Em</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có</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nhận</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xét</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gì</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về</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cách</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giải</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quyết</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mâu</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thuẫn</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của</a:t>
            </a:r>
            <a:r>
              <a:rPr lang="en-US" sz="2800" b="1" i="1" dirty="0" smtClean="0">
                <a:solidFill>
                  <a:prstClr val="black"/>
                </a:solidFill>
                <a:latin typeface="Times New Roman" pitchFamily="18" charset="0"/>
                <a:cs typeface="Times New Roman" pitchFamily="18" charset="0"/>
              </a:rPr>
              <a:t> Minh </a:t>
            </a:r>
            <a:r>
              <a:rPr lang="en-US" sz="2800" b="1" i="1" dirty="0" err="1" smtClean="0">
                <a:solidFill>
                  <a:prstClr val="black"/>
                </a:solidFill>
                <a:latin typeface="Times New Roman" pitchFamily="18" charset="0"/>
                <a:cs typeface="Times New Roman" pitchFamily="18" charset="0"/>
              </a:rPr>
              <a:t>và</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Thanh</a:t>
            </a:r>
            <a:r>
              <a:rPr lang="en-US" sz="2800" b="1" i="1" dirty="0" smtClean="0">
                <a:solidFill>
                  <a:prstClr val="black"/>
                </a:solidFill>
                <a:latin typeface="Times New Roman" pitchFamily="18" charset="0"/>
                <a:cs typeface="Times New Roman" pitchFamily="18" charset="0"/>
              </a:rPr>
              <a:t>?</a:t>
            </a:r>
            <a:endParaRPr lang="en-US" sz="2800" b="1" i="1" dirty="0">
              <a:solidFill>
                <a:prstClr val="black"/>
              </a:solidFill>
              <a:latin typeface="Times New Roman" pitchFamily="18" charset="0"/>
              <a:cs typeface="Times New Roman" pitchFamily="18" charset="0"/>
            </a:endParaRPr>
          </a:p>
        </p:txBody>
      </p:sp>
      <p:sp>
        <p:nvSpPr>
          <p:cNvPr id="13" name="Right Arrow 12"/>
          <p:cNvSpPr/>
          <p:nvPr/>
        </p:nvSpPr>
        <p:spPr>
          <a:xfrm>
            <a:off x="92354" y="791901"/>
            <a:ext cx="454152" cy="152400"/>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649224" y="606491"/>
            <a:ext cx="10107168" cy="523220"/>
          </a:xfrm>
          <a:prstGeom prst="rect">
            <a:avLst/>
          </a:prstGeom>
          <a:solidFill>
            <a:schemeClr val="bg1"/>
          </a:solidFill>
        </p:spPr>
        <p:txBody>
          <a:bodyPr wrap="square" rtlCol="0">
            <a:spAutoFit/>
          </a:bodyPr>
          <a:lstStyle/>
          <a:p>
            <a:r>
              <a:rPr lang="en-US" sz="2800" b="1" dirty="0" err="1" smtClean="0">
                <a:solidFill>
                  <a:prstClr val="black"/>
                </a:solidFill>
                <a:latin typeface="Times New Roman" pitchFamily="18" charset="0"/>
                <a:cs typeface="Times New Roman" pitchFamily="18" charset="0"/>
              </a:rPr>
              <a:t>Cách</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giải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quyết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mâu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thuẫn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của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hai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bạn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chưa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hợp</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lý</a:t>
            </a:r>
            <a:endParaRPr lang="en-US" sz="2800" b="1" dirty="0">
              <a:solidFill>
                <a:prstClr val="black"/>
              </a:solidFill>
              <a:latin typeface="Times New Roman" pitchFamily="18" charset="0"/>
              <a:cs typeface="Times New Roman" pitchFamily="18" charset="0"/>
            </a:endParaRPr>
          </a:p>
        </p:txBody>
      </p:sp>
      <p:sp>
        <p:nvSpPr>
          <p:cNvPr id="15" name="Rectangle 14"/>
          <p:cNvSpPr/>
          <p:nvPr/>
        </p:nvSpPr>
        <p:spPr>
          <a:xfrm>
            <a:off x="131521" y="1211064"/>
            <a:ext cx="11142574" cy="523220"/>
          </a:xfrm>
          <a:prstGeom prst="rect">
            <a:avLst/>
          </a:prstGeom>
        </p:spPr>
        <p:txBody>
          <a:bodyPr wrap="square">
            <a:spAutoFit/>
          </a:bodyPr>
          <a:lstStyle/>
          <a:p>
            <a:r>
              <a:rPr lang="en-US" sz="2800" b="1" i="1" dirty="0">
                <a:solidFill>
                  <a:prstClr val="black"/>
                </a:solidFill>
                <a:latin typeface="Times New Roman" pitchFamily="18" charset="0"/>
                <a:cs typeface="Times New Roman" pitchFamily="18" charset="0"/>
              </a:rPr>
              <a:t>* </a:t>
            </a:r>
            <a:r>
              <a:rPr lang="en-US" sz="2800" b="1" i="1" dirty="0" err="1">
                <a:solidFill>
                  <a:prstClr val="black"/>
                </a:solidFill>
                <a:latin typeface="Times New Roman" pitchFamily="18" charset="0"/>
                <a:cs typeface="Times New Roman" pitchFamily="18" charset="0"/>
              </a:rPr>
              <a:t>Nếu</a:t>
            </a:r>
            <a:r>
              <a:rPr lang="en-US" sz="2800" b="1" i="1" dirty="0">
                <a:solidFill>
                  <a:prstClr val="black"/>
                </a:solidFill>
                <a:latin typeface="Times New Roman" pitchFamily="18" charset="0"/>
                <a:cs typeface="Times New Roman" pitchFamily="18" charset="0"/>
              </a:rPr>
              <a:t> </a:t>
            </a:r>
            <a:r>
              <a:rPr lang="en-US" sz="2800" b="1" i="1" dirty="0" err="1">
                <a:solidFill>
                  <a:prstClr val="black"/>
                </a:solidFill>
                <a:latin typeface="Times New Roman" pitchFamily="18" charset="0"/>
                <a:cs typeface="Times New Roman" pitchFamily="18" charset="0"/>
              </a:rPr>
              <a:t>là</a:t>
            </a:r>
            <a:r>
              <a:rPr lang="en-US" sz="2800" b="1" i="1" dirty="0">
                <a:solidFill>
                  <a:prstClr val="black"/>
                </a:solidFill>
                <a:latin typeface="Times New Roman" pitchFamily="18" charset="0"/>
                <a:cs typeface="Times New Roman" pitchFamily="18" charset="0"/>
              </a:rPr>
              <a:t> Minh, </a:t>
            </a:r>
            <a:r>
              <a:rPr lang="en-US" sz="2800" b="1" i="1" dirty="0" err="1">
                <a:solidFill>
                  <a:prstClr val="black"/>
                </a:solidFill>
                <a:latin typeface="Times New Roman" pitchFamily="18" charset="0"/>
                <a:cs typeface="Times New Roman" pitchFamily="18" charset="0"/>
              </a:rPr>
              <a:t>em</a:t>
            </a:r>
            <a:r>
              <a:rPr lang="en-US" sz="2800" b="1" i="1" dirty="0">
                <a:solidFill>
                  <a:prstClr val="black"/>
                </a:solidFill>
                <a:latin typeface="Times New Roman" pitchFamily="18" charset="0"/>
                <a:cs typeface="Times New Roman" pitchFamily="18" charset="0"/>
              </a:rPr>
              <a:t> </a:t>
            </a:r>
            <a:r>
              <a:rPr lang="en-US" sz="2800" b="1" i="1" dirty="0" err="1">
                <a:solidFill>
                  <a:prstClr val="black"/>
                </a:solidFill>
                <a:latin typeface="Times New Roman" pitchFamily="18" charset="0"/>
                <a:cs typeface="Times New Roman" pitchFamily="18" charset="0"/>
              </a:rPr>
              <a:t>sẽ</a:t>
            </a:r>
            <a:r>
              <a:rPr lang="en-US" sz="2800" b="1" i="1" dirty="0">
                <a:solidFill>
                  <a:prstClr val="black"/>
                </a:solidFill>
                <a:latin typeface="Times New Roman" pitchFamily="18" charset="0"/>
                <a:cs typeface="Times New Roman" pitchFamily="18" charset="0"/>
              </a:rPr>
              <a:t> </a:t>
            </a:r>
            <a:r>
              <a:rPr lang="en-US" sz="2800" b="1" i="1" dirty="0" err="1">
                <a:solidFill>
                  <a:prstClr val="black"/>
                </a:solidFill>
                <a:latin typeface="Times New Roman" pitchFamily="18" charset="0"/>
                <a:cs typeface="Times New Roman" pitchFamily="18" charset="0"/>
              </a:rPr>
              <a:t>ứng</a:t>
            </a:r>
            <a:r>
              <a:rPr lang="en-US" sz="2800" b="1" i="1" dirty="0">
                <a:solidFill>
                  <a:prstClr val="black"/>
                </a:solidFill>
                <a:latin typeface="Times New Roman" pitchFamily="18" charset="0"/>
                <a:cs typeface="Times New Roman" pitchFamily="18" charset="0"/>
              </a:rPr>
              <a:t> </a:t>
            </a:r>
            <a:r>
              <a:rPr lang="en-US" sz="2800" b="1" i="1" dirty="0" err="1">
                <a:solidFill>
                  <a:prstClr val="black"/>
                </a:solidFill>
                <a:latin typeface="Times New Roman" pitchFamily="18" charset="0"/>
                <a:cs typeface="Times New Roman" pitchFamily="18" charset="0"/>
              </a:rPr>
              <a:t>xử</a:t>
            </a:r>
            <a:r>
              <a:rPr lang="en-US" sz="2800" b="1" i="1" dirty="0">
                <a:solidFill>
                  <a:prstClr val="black"/>
                </a:solidFill>
                <a:latin typeface="Times New Roman" pitchFamily="18" charset="0"/>
                <a:cs typeface="Times New Roman" pitchFamily="18" charset="0"/>
              </a:rPr>
              <a:t> </a:t>
            </a:r>
            <a:r>
              <a:rPr lang="en-US" sz="2800" b="1" i="1" dirty="0" err="1">
                <a:solidFill>
                  <a:prstClr val="black"/>
                </a:solidFill>
                <a:latin typeface="Times New Roman" pitchFamily="18" charset="0"/>
                <a:cs typeface="Times New Roman" pitchFamily="18" charset="0"/>
              </a:rPr>
              <a:t>như</a:t>
            </a:r>
            <a:r>
              <a:rPr lang="en-US" sz="2800" b="1" i="1" dirty="0">
                <a:solidFill>
                  <a:prstClr val="black"/>
                </a:solidFill>
                <a:latin typeface="Times New Roman" pitchFamily="18" charset="0"/>
                <a:cs typeface="Times New Roman" pitchFamily="18" charset="0"/>
              </a:rPr>
              <a:t> </a:t>
            </a:r>
            <a:r>
              <a:rPr lang="en-US" sz="2800" b="1" i="1" dirty="0" err="1">
                <a:solidFill>
                  <a:prstClr val="black"/>
                </a:solidFill>
                <a:latin typeface="Times New Roman" pitchFamily="18" charset="0"/>
                <a:cs typeface="Times New Roman" pitchFamily="18" charset="0"/>
              </a:rPr>
              <a:t>thế</a:t>
            </a:r>
            <a:r>
              <a:rPr lang="en-US" sz="2800" b="1" i="1" dirty="0">
                <a:solidFill>
                  <a:prstClr val="black"/>
                </a:solidFill>
                <a:latin typeface="Times New Roman" pitchFamily="18" charset="0"/>
                <a:cs typeface="Times New Roman" pitchFamily="18" charset="0"/>
              </a:rPr>
              <a:t> </a:t>
            </a:r>
            <a:r>
              <a:rPr lang="en-US" sz="2800" b="1" i="1" dirty="0" err="1">
                <a:solidFill>
                  <a:prstClr val="black"/>
                </a:solidFill>
                <a:latin typeface="Times New Roman" pitchFamily="18" charset="0"/>
                <a:cs typeface="Times New Roman" pitchFamily="18" charset="0"/>
              </a:rPr>
              <a:t>nào</a:t>
            </a:r>
            <a:r>
              <a:rPr lang="en-US" sz="2800" b="1" i="1" dirty="0">
                <a:solidFill>
                  <a:prstClr val="black"/>
                </a:solidFill>
                <a:latin typeface="Times New Roman" pitchFamily="18" charset="0"/>
                <a:cs typeface="Times New Roman" pitchFamily="18" charset="0"/>
              </a:rPr>
              <a:t>?</a:t>
            </a:r>
          </a:p>
        </p:txBody>
      </p:sp>
      <p:sp>
        <p:nvSpPr>
          <p:cNvPr id="16" name="Right Arrow 15"/>
          <p:cNvSpPr/>
          <p:nvPr/>
        </p:nvSpPr>
        <p:spPr>
          <a:xfrm>
            <a:off x="32918" y="2354752"/>
            <a:ext cx="454152" cy="152400"/>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Box 16"/>
          <p:cNvSpPr txBox="1"/>
          <p:nvPr/>
        </p:nvSpPr>
        <p:spPr>
          <a:xfrm>
            <a:off x="582168" y="1931052"/>
            <a:ext cx="11134344" cy="1815882"/>
          </a:xfrm>
          <a:prstGeom prst="rect">
            <a:avLst/>
          </a:prstGeom>
          <a:solidFill>
            <a:schemeClr val="bg1"/>
          </a:solidFill>
        </p:spPr>
        <p:txBody>
          <a:bodyPr wrap="square" rtlCol="0">
            <a:spAutoFit/>
          </a:bodyPr>
          <a:lstStyle/>
          <a:p>
            <a:pPr algn="just"/>
            <a:r>
              <a:rPr lang="en-US" sz="2800" b="1" dirty="0" err="1" smtClean="0">
                <a:solidFill>
                  <a:prstClr val="black"/>
                </a:solidFill>
                <a:latin typeface="Times New Roman" pitchFamily="18" charset="0"/>
                <a:cs typeface="Times New Roman" pitchFamily="18" charset="0"/>
              </a:rPr>
              <a:t>Nếu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là</a:t>
            </a:r>
            <a:r>
              <a:rPr lang="en-US" sz="2800" b="1" dirty="0" smtClean="0">
                <a:solidFill>
                  <a:prstClr val="black"/>
                </a:solidFill>
                <a:latin typeface="Times New Roman" pitchFamily="18" charset="0"/>
                <a:cs typeface="Times New Roman" pitchFamily="18" charset="0"/>
              </a:rPr>
              <a:t> Minh </a:t>
            </a:r>
            <a:r>
              <a:rPr lang="en-US" sz="2800" b="1" dirty="0" err="1" smtClean="0">
                <a:solidFill>
                  <a:prstClr val="black"/>
                </a:solidFill>
                <a:latin typeface="Times New Roman" pitchFamily="18" charset="0"/>
                <a:cs typeface="Times New Roman" pitchFamily="18" charset="0"/>
              </a:rPr>
              <a:t>em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sẽ</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không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nói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xấu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Thanh</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và</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bản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thân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sẽ</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phải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tự</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cố</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gắng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hơn</a:t>
            </a:r>
            <a:r>
              <a:rPr lang="en-US" sz="2800" b="1" dirty="0" smtClean="0">
                <a:solidFill>
                  <a:prstClr val="black"/>
                </a:solidFill>
                <a:latin typeface="Times New Roman" pitchFamily="18" charset="0"/>
                <a:cs typeface="Times New Roman" pitchFamily="18" charset="0"/>
              </a:rPr>
              <a:t> ở </a:t>
            </a:r>
            <a:r>
              <a:rPr lang="en-US" sz="2800" b="1" dirty="0" err="1" smtClean="0">
                <a:solidFill>
                  <a:prstClr val="black"/>
                </a:solidFill>
                <a:latin typeface="Times New Roman" pitchFamily="18" charset="0"/>
                <a:cs typeface="Times New Roman" pitchFamily="18" charset="0"/>
              </a:rPr>
              <a:t>bài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kiểm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sau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Đồng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thời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em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cũng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sẽ</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thiện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chí</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hỏi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Thanh</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Vì</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sao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không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cho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mình</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chép</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bài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Em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sẽ</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lắng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nghe</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bạn</a:t>
            </a:r>
            <a:r>
              <a:rPr lang="en-US" sz="2800" b="1" dirty="0" smtClean="0">
                <a:solidFill>
                  <a:prstClr val="black"/>
                </a:solidFill>
                <a:latin typeface="Times New Roman" pitchFamily="18" charset="0"/>
                <a:cs typeface="Times New Roman" pitchFamily="18" charset="0"/>
              </a:rPr>
              <a:t> chia </a:t>
            </a:r>
            <a:r>
              <a:rPr lang="en-US" sz="2800" b="1" dirty="0" err="1" smtClean="0">
                <a:solidFill>
                  <a:prstClr val="black"/>
                </a:solidFill>
                <a:latin typeface="Times New Roman" pitchFamily="18" charset="0"/>
                <a:cs typeface="Times New Roman" pitchFamily="18" charset="0"/>
              </a:rPr>
              <a:t>sẻ</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để</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hiểu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rõ</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quan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điểm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của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Thanh</a:t>
            </a:r>
            <a:r>
              <a:rPr lang="en-US" sz="2800" b="1" dirty="0" smtClean="0">
                <a:solidFill>
                  <a:prstClr val="black"/>
                </a:solidFill>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92354" y="3965972"/>
            <a:ext cx="12021311" cy="523220"/>
          </a:xfrm>
          <a:prstGeom prst="rect">
            <a:avLst/>
          </a:prstGeom>
          <a:noFill/>
        </p:spPr>
        <p:txBody>
          <a:bodyPr wrap="square" rtlCol="0">
            <a:spAutoFit/>
          </a:bodyPr>
          <a:lstStyle/>
          <a:p>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Nếu</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là</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Thanh</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em</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sẽ</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giải</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quyết</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như</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thế</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nào</a:t>
            </a:r>
            <a:r>
              <a:rPr lang="en-US" sz="2800" b="1" i="1" dirty="0" smtClean="0">
                <a:solidFill>
                  <a:prstClr val="black"/>
                </a:solidFill>
                <a:latin typeface="Times New Roman" pitchFamily="18" charset="0"/>
                <a:cs typeface="Times New Roman" pitchFamily="18" charset="0"/>
              </a:rPr>
              <a:t>?</a:t>
            </a:r>
            <a:endParaRPr lang="en-US" sz="2800" b="1" i="1" dirty="0">
              <a:solidFill>
                <a:prstClr val="black"/>
              </a:solidFill>
              <a:latin typeface="Times New Roman" pitchFamily="18" charset="0"/>
              <a:cs typeface="Times New Roman" pitchFamily="18" charset="0"/>
            </a:endParaRPr>
          </a:p>
        </p:txBody>
      </p:sp>
      <p:sp>
        <p:nvSpPr>
          <p:cNvPr id="20" name="Right Arrow 19"/>
          <p:cNvSpPr/>
          <p:nvPr/>
        </p:nvSpPr>
        <p:spPr>
          <a:xfrm>
            <a:off x="-194158" y="6089690"/>
            <a:ext cx="454152" cy="152400"/>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extBox 20"/>
          <p:cNvSpPr txBox="1"/>
          <p:nvPr/>
        </p:nvSpPr>
        <p:spPr>
          <a:xfrm>
            <a:off x="259994" y="4489192"/>
            <a:ext cx="11889790" cy="2246769"/>
          </a:xfrm>
          <a:prstGeom prst="rect">
            <a:avLst/>
          </a:prstGeom>
          <a:solidFill>
            <a:schemeClr val="bg1"/>
          </a:solidFill>
        </p:spPr>
        <p:txBody>
          <a:bodyPr wrap="square" rtlCol="0">
            <a:spAutoFit/>
          </a:bodyPr>
          <a:lstStyle/>
          <a:p>
            <a:pPr algn="just"/>
            <a:r>
              <a:rPr lang="en-US" sz="2800" b="1" dirty="0" err="1" smtClean="0">
                <a:solidFill>
                  <a:prstClr val="black"/>
                </a:solidFill>
                <a:latin typeface="Times New Roman" pitchFamily="18" charset="0"/>
                <a:cs typeface="Times New Roman" pitchFamily="18" charset="0"/>
              </a:rPr>
              <a:t>Nếu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là</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Thanh</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em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sẽ</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không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tức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giận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và</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mắng</a:t>
            </a:r>
            <a:r>
              <a:rPr lang="en-US" sz="2800" b="1" dirty="0" smtClean="0">
                <a:solidFill>
                  <a:prstClr val="black"/>
                </a:solidFill>
                <a:latin typeface="Times New Roman" pitchFamily="18" charset="0"/>
                <a:cs typeface="Times New Roman" pitchFamily="18" charset="0"/>
              </a:rPr>
              <a:t> Minh. </a:t>
            </a:r>
            <a:r>
              <a:rPr lang="en-US" sz="2800" b="1" dirty="0" err="1" smtClean="0">
                <a:solidFill>
                  <a:prstClr val="black"/>
                </a:solidFill>
                <a:latin typeface="Times New Roman" pitchFamily="18" charset="0"/>
                <a:cs typeface="Times New Roman" pitchFamily="18" charset="0"/>
              </a:rPr>
              <a:t>Em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sẽ</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gặp</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riêng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bạn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để</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nói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chuyện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và</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phân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tích</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cho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bạn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hiểu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rằng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Việc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nói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xấu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sau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lưng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là</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không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tốt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và</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không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nên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chép</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bài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của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người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khác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trong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giờ</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kiểm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Em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sẵn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sàng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giảng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giải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bài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tập</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giúp</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đỡ</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bạn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nếu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bạn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gặp</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khó</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khăn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hoặc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không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hiểu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Em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sẽ</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nói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rõ</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để</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bạn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hiểu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quan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điểm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của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mình</a:t>
            </a:r>
            <a:r>
              <a:rPr lang="en-US" sz="2800" b="1" dirty="0" smtClean="0">
                <a:solidFill>
                  <a:prstClr val="black"/>
                </a:solidFill>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61558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ircle(in)">
                                      <p:cBhvr>
                                        <p:cTn id="3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7" grpId="0" animBg="1"/>
      <p:bldP spid="18" grpId="0"/>
      <p:bldP spid="2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304" y="165044"/>
            <a:ext cx="11655552" cy="1077218"/>
          </a:xfrm>
          <a:prstGeom prst="rect">
            <a:avLst/>
          </a:prstGeom>
          <a:noFill/>
        </p:spPr>
        <p:txBody>
          <a:bodyPr wrap="square" rtlCol="0">
            <a:spAutoFit/>
          </a:bodyPr>
          <a:lstStyle/>
          <a:p>
            <a:pPr marL="457200" indent="-457200" algn="just">
              <a:buFont typeface="Arial" charset="0"/>
              <a:buChar char="•"/>
            </a:pPr>
            <a:r>
              <a:rPr lang="vi-VN" sz="3200" b="1" dirty="0" smtClean="0">
                <a:solidFill>
                  <a:prstClr val="black"/>
                </a:solidFill>
                <a:latin typeface="Times New Roman" pitchFamily="18" charset="0"/>
                <a:cs typeface="Times New Roman" pitchFamily="18" charset="0"/>
              </a:rPr>
              <a:t>Cách giải quyết những vấn đề nảy sinh trong mối </a:t>
            </a:r>
            <a:endParaRPr lang="en-US" sz="3200" b="1" dirty="0" smtClean="0">
              <a:solidFill>
                <a:prstClr val="black"/>
              </a:solidFill>
              <a:latin typeface="Times New Roman" pitchFamily="18" charset="0"/>
              <a:cs typeface="Times New Roman" pitchFamily="18" charset="0"/>
            </a:endParaRPr>
          </a:p>
          <a:p>
            <a:pPr algn="just"/>
            <a:r>
              <a:rPr lang="en-US" sz="3200" b="1" dirty="0" smtClean="0">
                <a:solidFill>
                  <a:prstClr val="black"/>
                </a:solidFill>
                <a:latin typeface="Times New Roman" pitchFamily="18" charset="0"/>
                <a:cs typeface="Times New Roman" pitchFamily="18" charset="0"/>
              </a:rPr>
              <a:t>     </a:t>
            </a:r>
            <a:r>
              <a:rPr lang="vi-VN" sz="3200" b="1" dirty="0" smtClean="0">
                <a:solidFill>
                  <a:prstClr val="black"/>
                </a:solidFill>
                <a:latin typeface="Times New Roman" pitchFamily="18" charset="0"/>
                <a:cs typeface="Times New Roman" pitchFamily="18" charset="0"/>
              </a:rPr>
              <a:t>quan hệ bạn bè</a:t>
            </a:r>
            <a:r>
              <a:rPr lang="en-US" sz="3200" b="1" dirty="0" smtClean="0">
                <a:solidFill>
                  <a:prstClr val="black"/>
                </a:solidFill>
                <a:latin typeface="Times New Roman" pitchFamily="18" charset="0"/>
                <a:cs typeface="Times New Roman" pitchFamily="18" charset="0"/>
              </a:rPr>
              <a:t>:</a:t>
            </a:r>
            <a:endParaRPr lang="vi-VN" sz="3200" b="1" dirty="0">
              <a:solidFill>
                <a:prstClr val="black"/>
              </a:solidFill>
              <a:latin typeface="Times New Roman" pitchFamily="18" charset="0"/>
              <a:cs typeface="Times New Roman" pitchFamily="18" charset="0"/>
            </a:endParaRPr>
          </a:p>
        </p:txBody>
      </p:sp>
      <p:sp>
        <p:nvSpPr>
          <p:cNvPr id="5" name="TextBox 4"/>
          <p:cNvSpPr txBox="1"/>
          <p:nvPr/>
        </p:nvSpPr>
        <p:spPr>
          <a:xfrm>
            <a:off x="390144" y="1534870"/>
            <a:ext cx="11497056" cy="5016758"/>
          </a:xfrm>
          <a:prstGeom prst="rect">
            <a:avLst/>
          </a:prstGeom>
          <a:noFill/>
        </p:spPr>
        <p:txBody>
          <a:bodyPr wrap="square" rtlCol="0">
            <a:spAutoFit/>
          </a:bodyPr>
          <a:lstStyle/>
          <a:p>
            <a:pPr marL="342900" indent="-342900" algn="just">
              <a:buFontTx/>
              <a:buAutoNum type="arabicPeriod"/>
            </a:pPr>
            <a:r>
              <a:rPr lang="vi-VN" sz="3200" b="1" dirty="0" smtClean="0">
                <a:solidFill>
                  <a:prstClr val="black"/>
                </a:solidFill>
                <a:latin typeface="Times New Roman" pitchFamily="18" charset="0"/>
                <a:cs typeface="Times New Roman" pitchFamily="18" charset="0"/>
              </a:rPr>
              <a:t>Khi có vấn đề nảy sinh trong mối quan hệ bạn bè, chúng ta không nên im lặng dẫn đến mất đoàn kết. Ta phải cùng bạn giải quyết những vấn đề khúc mắc một cách thiện chí.</a:t>
            </a:r>
          </a:p>
          <a:p>
            <a:pPr marL="342900" indent="-342900" algn="just">
              <a:buFontTx/>
              <a:buAutoNum type="arabicPeriod"/>
            </a:pPr>
            <a:r>
              <a:rPr lang="vi-VN" sz="3200" b="1" dirty="0" smtClean="0">
                <a:solidFill>
                  <a:prstClr val="black"/>
                </a:solidFill>
                <a:latin typeface="Times New Roman" pitchFamily="18" charset="0"/>
                <a:cs typeface="Times New Roman" pitchFamily="18" charset="0"/>
              </a:rPr>
              <a:t>Gặp bạn nói chuyện chân thành và thẳng thắn; lắng nghe bạn nói; đặt mình vào vị trí của bạn để thấu hiểu, đồng thời nói rõ suy nghĩ, cảm xúc của mình về vấn đề xảy ra.</a:t>
            </a:r>
          </a:p>
          <a:p>
            <a:pPr marL="342900" indent="-342900" algn="just">
              <a:buFontTx/>
              <a:buAutoNum type="arabicPeriod"/>
            </a:pPr>
            <a:r>
              <a:rPr lang="vi-VN" sz="3200" b="1" dirty="0" smtClean="0">
                <a:solidFill>
                  <a:prstClr val="black"/>
                </a:solidFill>
                <a:latin typeface="Times New Roman" pitchFamily="18" charset="0"/>
                <a:cs typeface="Times New Roman" pitchFamily="18" charset="0"/>
              </a:rPr>
              <a:t>Kiên định từ chối mọi sự rủ rê, lôi kéo làm việc không nên làm của bạn.</a:t>
            </a:r>
          </a:p>
          <a:p>
            <a:pPr marL="342900" indent="-342900" algn="just">
              <a:buFontTx/>
              <a:buAutoNum type="arabicPeriod"/>
            </a:pPr>
            <a:r>
              <a:rPr lang="vi-VN" sz="3200" b="1" dirty="0" smtClean="0">
                <a:solidFill>
                  <a:prstClr val="black"/>
                </a:solidFill>
                <a:latin typeface="Times New Roman" pitchFamily="18" charset="0"/>
                <a:cs typeface="Times New Roman" pitchFamily="18" charset="0"/>
              </a:rPr>
              <a:t>Khi bị ép buộc, bắt nạt, cần phải tìm kiếm sự giúp đỡ từ bạn bè, thầy, cô.</a:t>
            </a:r>
            <a:endParaRPr lang="vi-VN" sz="32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17164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OINSET2">
            <a:extLst>
              <a:ext uri="{FF2B5EF4-FFF2-40B4-BE49-F238E27FC236}">
                <a16:creationId xmlns="" xmlns:a16="http://schemas.microsoft.com/office/drawing/2014/main" id="{211AB20F-2F5B-4D06-9155-B759015CD8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959081" y="0"/>
            <a:ext cx="1159017" cy="1159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POINSET2">
            <a:extLst>
              <a:ext uri="{FF2B5EF4-FFF2-40B4-BE49-F238E27FC236}">
                <a16:creationId xmlns="" xmlns:a16="http://schemas.microsoft.com/office/drawing/2014/main" id="{211AB20F-2F5B-4D06-9155-B759015CD8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H="1">
            <a:off x="10949696" y="5689598"/>
            <a:ext cx="1168398" cy="1168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POINSET2">
            <a:extLst>
              <a:ext uri="{FF2B5EF4-FFF2-40B4-BE49-F238E27FC236}">
                <a16:creationId xmlns="" xmlns:a16="http://schemas.microsoft.com/office/drawing/2014/main" id="{211AB20F-2F5B-4D06-9155-B759015CD8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H="1">
            <a:off x="0" y="5640896"/>
            <a:ext cx="1200728" cy="121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027680" y="50554"/>
            <a:ext cx="6268720"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TIẾT 1: EM VÀ CÁC BẠN</a:t>
            </a:r>
          </a:p>
        </p:txBody>
      </p:sp>
      <p:sp>
        <p:nvSpPr>
          <p:cNvPr id="5" name="Rectangle 4"/>
          <p:cNvSpPr/>
          <p:nvPr/>
        </p:nvSpPr>
        <p:spPr>
          <a:xfrm>
            <a:off x="772708" y="2625189"/>
            <a:ext cx="11345389" cy="523220"/>
          </a:xfrm>
          <a:prstGeom prst="rect">
            <a:avLst/>
          </a:prstGeom>
        </p:spPr>
        <p:txBody>
          <a:bodyPr wrap="square">
            <a:spAutoFit/>
          </a:bodyPr>
          <a:lstStyle/>
          <a:p>
            <a:r>
              <a:rPr lang="en-US" sz="2800" b="1" i="1" dirty="0">
                <a:solidFill>
                  <a:prstClr val="black"/>
                </a:solidFill>
                <a:latin typeface="Times New Roman" panose="02020603050405020304" pitchFamily="18" charset="0"/>
                <a:cs typeface="Times New Roman" panose="02020603050405020304" pitchFamily="18" charset="0"/>
              </a:rPr>
              <a:t>- Chia sẻ cảm xúc và mong muốn của em về môi trường lớp học thân thiện.</a:t>
            </a:r>
          </a:p>
        </p:txBody>
      </p:sp>
      <p:sp>
        <p:nvSpPr>
          <p:cNvPr id="8" name="Rectangle 7"/>
          <p:cNvSpPr/>
          <p:nvPr/>
        </p:nvSpPr>
        <p:spPr>
          <a:xfrm>
            <a:off x="467909" y="424742"/>
            <a:ext cx="2623021" cy="523220"/>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I. </a:t>
            </a: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dung: </a:t>
            </a:r>
          </a:p>
        </p:txBody>
      </p:sp>
      <p:pic>
        <p:nvPicPr>
          <p:cNvPr id="11" name="Picture 8" descr="POINSET2">
            <a:extLst>
              <a:ext uri="{FF2B5EF4-FFF2-40B4-BE49-F238E27FC236}">
                <a16:creationId xmlns="" xmlns:a16="http://schemas.microsoft.com/office/drawing/2014/main" id="{211AB20F-2F5B-4D06-9155-B759015CD8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flipH="1">
            <a:off x="41708" y="50551"/>
            <a:ext cx="1159017" cy="1159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620309" y="1092517"/>
            <a:ext cx="11138063" cy="523220"/>
          </a:xfrm>
          <a:prstGeom prst="rect">
            <a:avLst/>
          </a:prstGeom>
        </p:spPr>
        <p:txBody>
          <a:bodyPr wrap="square">
            <a:spAutoFit/>
          </a:bodyPr>
          <a:lstStyle/>
          <a:p>
            <a:r>
              <a:rPr lang="en-US" sz="2800" b="1" i="1" dirty="0">
                <a:solidFill>
                  <a:prstClr val="black"/>
                </a:solidFill>
                <a:latin typeface="Times New Roman" panose="02020603050405020304" pitchFamily="18" charset="0"/>
                <a:cs typeface="Times New Roman" panose="02020603050405020304" pitchFamily="18" charset="0"/>
              </a:rPr>
              <a:t>1. Tìm hiểu lớp học mới:</a:t>
            </a:r>
          </a:p>
        </p:txBody>
      </p:sp>
      <p:sp>
        <p:nvSpPr>
          <p:cNvPr id="16" name="Rectangle 15"/>
          <p:cNvSpPr/>
          <p:nvPr/>
        </p:nvSpPr>
        <p:spPr>
          <a:xfrm>
            <a:off x="772709" y="1880715"/>
            <a:ext cx="11138063" cy="523220"/>
          </a:xfrm>
          <a:prstGeom prst="rect">
            <a:avLst/>
          </a:prstGeom>
        </p:spPr>
        <p:txBody>
          <a:bodyPr wrap="square">
            <a:spAutoFit/>
          </a:bodyPr>
          <a:lstStyle/>
          <a:p>
            <a:r>
              <a:rPr lang="en-US" sz="2800" b="1" i="1" dirty="0">
                <a:solidFill>
                  <a:prstClr val="black"/>
                </a:solidFill>
                <a:latin typeface="Times New Roman" panose="02020603050405020304" pitchFamily="18" charset="0"/>
                <a:cs typeface="Times New Roman" panose="02020603050405020304" pitchFamily="18" charset="0"/>
              </a:rPr>
              <a:t>- Tự giới thiệu bản thân và lắng nghe các bạn chia sẻ</a:t>
            </a:r>
          </a:p>
        </p:txBody>
      </p:sp>
    </p:spTree>
    <p:extLst>
      <p:ext uri="{BB962C8B-B14F-4D97-AF65-F5344CB8AC3E}">
        <p14:creationId xmlns:p14="http://schemas.microsoft.com/office/powerpoint/2010/main" val="231201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5" grpId="0"/>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8498" y="191126"/>
            <a:ext cx="9814558" cy="1723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prstClr val="black"/>
                </a:solidFill>
                <a:latin typeface="Times New Roman" panose="02020603050405020304" pitchFamily="18" charset="0"/>
                <a:cs typeface="Times New Roman" panose="02020603050405020304" pitchFamily="18" charset="0"/>
              </a:rPr>
              <a:t>THỰC HÀNH</a:t>
            </a:r>
          </a:p>
          <a:p>
            <a:pPr algn="ctr"/>
            <a:r>
              <a:rPr lang="en-US" sz="3600" b="1" dirty="0" err="1" smtClean="0">
                <a:solidFill>
                  <a:prstClr val="black"/>
                </a:solidFill>
                <a:latin typeface="Times New Roman" panose="02020603050405020304" pitchFamily="18" charset="0"/>
                <a:cs typeface="Times New Roman" panose="02020603050405020304" pitchFamily="18" charset="0"/>
              </a:rPr>
              <a:t>Xử</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lý</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tình</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huống</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khi</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có</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vấn</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đề</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nảy</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sinh</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trong</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quan</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hệ</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bạn</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bè</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5" name="Round Same Side Corner Rectangle 4">
            <a:extLst>
              <a:ext uri="{FF2B5EF4-FFF2-40B4-BE49-F238E27FC236}">
                <a16:creationId xmlns:a16="http://schemas.microsoft.com/office/drawing/2014/main" xmlns="" id="{A542B473-9053-4451-B1D9-794631739494}"/>
              </a:ext>
            </a:extLst>
          </p:cNvPr>
          <p:cNvSpPr/>
          <p:nvPr/>
        </p:nvSpPr>
        <p:spPr>
          <a:xfrm rot="5400000" flipH="1">
            <a:off x="10067058" y="269047"/>
            <a:ext cx="1713947" cy="1576246"/>
          </a:xfrm>
          <a:prstGeom prst="round2SameRect">
            <a:avLst>
              <a:gd name="adj1" fmla="val 34679"/>
              <a:gd name="adj2" fmla="val 0"/>
            </a:avLst>
          </a:prstGeom>
          <a:gradFill flip="none" rotWithShape="1">
            <a:gsLst>
              <a:gs pos="0">
                <a:schemeClr val="accent1">
                  <a:lumMod val="75000"/>
                </a:schemeClr>
              </a:gs>
              <a:gs pos="100000">
                <a:schemeClr val="accent1"/>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TextBox 35">
            <a:hlinkClick r:id="" action="ppaction://noaction"/>
            <a:extLst>
              <a:ext uri="{FF2B5EF4-FFF2-40B4-BE49-F238E27FC236}">
                <a16:creationId xmlns:a16="http://schemas.microsoft.com/office/drawing/2014/main" xmlns="" id="{B89351E0-36B6-495C-82E7-8F3B0F3BE9D5}"/>
              </a:ext>
            </a:extLst>
          </p:cNvPr>
          <p:cNvSpPr txBox="1">
            <a:spLocks noChangeArrowheads="1"/>
          </p:cNvSpPr>
          <p:nvPr/>
        </p:nvSpPr>
        <p:spPr bwMode="auto">
          <a:xfrm>
            <a:off x="10675588" y="698622"/>
            <a:ext cx="496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4000" b="1" dirty="0">
                <a:solidFill>
                  <a:prstClr val="white"/>
                </a:solidFill>
                <a:latin typeface="Comic Sans MS" panose="030F0702030302020204" pitchFamily="66" charset="0"/>
              </a:rPr>
              <a:t>3</a:t>
            </a:r>
          </a:p>
        </p:txBody>
      </p:sp>
      <p:sp>
        <p:nvSpPr>
          <p:cNvPr id="7" name="TextBox 6"/>
          <p:cNvSpPr txBox="1"/>
          <p:nvPr/>
        </p:nvSpPr>
        <p:spPr>
          <a:xfrm>
            <a:off x="158498" y="2401824"/>
            <a:ext cx="10765534" cy="2862322"/>
          </a:xfrm>
          <a:prstGeom prst="rect">
            <a:avLst/>
          </a:prstGeom>
          <a:noFill/>
        </p:spPr>
        <p:txBody>
          <a:bodyPr wrap="square" rtlCol="0">
            <a:spAutoFit/>
          </a:bodyPr>
          <a:lstStyle/>
          <a:p>
            <a:pPr marL="285750" indent="-285750" algn="just">
              <a:buFont typeface="Arial" charset="0"/>
              <a:buChar char="•"/>
            </a:pPr>
            <a:r>
              <a:rPr lang="en-US" sz="3600" dirty="0" err="1" smtClean="0">
                <a:solidFill>
                  <a:prstClr val="black"/>
                </a:solidFill>
                <a:latin typeface="Times New Roman" pitchFamily="18" charset="0"/>
                <a:cs typeface="Times New Roman" pitchFamily="18" charset="0"/>
              </a:rPr>
              <a:t>Yêu</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cầu</a:t>
            </a:r>
            <a:r>
              <a:rPr lang="en-US" sz="3600" dirty="0" smtClean="0">
                <a:solidFill>
                  <a:prstClr val="black"/>
                </a:solidFill>
                <a:latin typeface="Times New Roman" pitchFamily="18" charset="0"/>
                <a:cs typeface="Times New Roman" pitchFamily="18" charset="0"/>
              </a:rPr>
              <a:t>: HS </a:t>
            </a:r>
            <a:r>
              <a:rPr lang="en-US" sz="3600" dirty="0" err="1" smtClean="0">
                <a:solidFill>
                  <a:prstClr val="black"/>
                </a:solidFill>
                <a:latin typeface="Times New Roman" pitchFamily="18" charset="0"/>
                <a:cs typeface="Times New Roman" pitchFamily="18" charset="0"/>
              </a:rPr>
              <a:t>thực</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hiện</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hoạt</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động</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nhóm</a:t>
            </a:r>
            <a:r>
              <a:rPr lang="en-US" sz="3600" dirty="0" smtClean="0">
                <a:solidFill>
                  <a:prstClr val="black"/>
                </a:solidFill>
                <a:latin typeface="Times New Roman" pitchFamily="18" charset="0"/>
                <a:cs typeface="Times New Roman" pitchFamily="18" charset="0"/>
              </a:rPr>
              <a:t>, HS </a:t>
            </a:r>
            <a:r>
              <a:rPr lang="en-US" sz="3600" dirty="0" err="1" smtClean="0">
                <a:solidFill>
                  <a:prstClr val="black"/>
                </a:solidFill>
                <a:latin typeface="Times New Roman" pitchFamily="18" charset="0"/>
                <a:cs typeface="Times New Roman" pitchFamily="18" charset="0"/>
              </a:rPr>
              <a:t>đọc</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và</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giải</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quyết</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hai</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tình</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huống</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trong</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hoạt</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động</a:t>
            </a:r>
            <a:r>
              <a:rPr lang="en-US" sz="3600" dirty="0" smtClean="0">
                <a:solidFill>
                  <a:prstClr val="black"/>
                </a:solidFill>
                <a:latin typeface="Times New Roman" pitchFamily="18" charset="0"/>
                <a:cs typeface="Times New Roman" pitchFamily="18" charset="0"/>
              </a:rPr>
              <a:t> 3 SGK </a:t>
            </a:r>
            <a:r>
              <a:rPr lang="en-US" sz="3600" dirty="0" err="1" smtClean="0">
                <a:solidFill>
                  <a:prstClr val="black"/>
                </a:solidFill>
                <a:latin typeface="Times New Roman" pitchFamily="18" charset="0"/>
                <a:cs typeface="Times New Roman" pitchFamily="18" charset="0"/>
              </a:rPr>
              <a:t>trang</a:t>
            </a:r>
            <a:r>
              <a:rPr lang="en-US" sz="3600" dirty="0" smtClean="0">
                <a:solidFill>
                  <a:prstClr val="black"/>
                </a:solidFill>
                <a:latin typeface="Times New Roman" pitchFamily="18" charset="0"/>
                <a:cs typeface="Times New Roman" pitchFamily="18" charset="0"/>
              </a:rPr>
              <a:t> 9,10. </a:t>
            </a:r>
          </a:p>
          <a:p>
            <a:pPr algn="just"/>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Nhóm</a:t>
            </a:r>
            <a:r>
              <a:rPr lang="en-US" sz="3600" dirty="0" smtClean="0">
                <a:solidFill>
                  <a:prstClr val="black"/>
                </a:solidFill>
                <a:latin typeface="Times New Roman" pitchFamily="18" charset="0"/>
                <a:cs typeface="Times New Roman" pitchFamily="18" charset="0"/>
              </a:rPr>
              <a:t> 1 </a:t>
            </a:r>
            <a:r>
              <a:rPr lang="en-US" sz="3600" dirty="0" err="1" smtClean="0">
                <a:solidFill>
                  <a:prstClr val="black"/>
                </a:solidFill>
                <a:latin typeface="Times New Roman" pitchFamily="18" charset="0"/>
                <a:cs typeface="Times New Roman" pitchFamily="18" charset="0"/>
              </a:rPr>
              <a:t>và</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nhóm</a:t>
            </a:r>
            <a:r>
              <a:rPr lang="en-US" sz="3600" dirty="0" smtClean="0">
                <a:solidFill>
                  <a:prstClr val="black"/>
                </a:solidFill>
                <a:latin typeface="Times New Roman" pitchFamily="18" charset="0"/>
                <a:cs typeface="Times New Roman" pitchFamily="18" charset="0"/>
              </a:rPr>
              <a:t> 2: </a:t>
            </a:r>
            <a:r>
              <a:rPr lang="en-US" sz="3600" dirty="0" err="1" smtClean="0">
                <a:solidFill>
                  <a:prstClr val="black"/>
                </a:solidFill>
                <a:latin typeface="Times New Roman" pitchFamily="18" charset="0"/>
                <a:cs typeface="Times New Roman" pitchFamily="18" charset="0"/>
              </a:rPr>
              <a:t>giải</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quyết</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tình</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huống</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số</a:t>
            </a:r>
            <a:r>
              <a:rPr lang="en-US" sz="3600" dirty="0" smtClean="0">
                <a:solidFill>
                  <a:prstClr val="black"/>
                </a:solidFill>
                <a:latin typeface="Times New Roman" pitchFamily="18" charset="0"/>
                <a:cs typeface="Times New Roman" pitchFamily="18" charset="0"/>
              </a:rPr>
              <a:t> 1</a:t>
            </a:r>
          </a:p>
          <a:p>
            <a:pPr algn="just"/>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Nhóm</a:t>
            </a:r>
            <a:r>
              <a:rPr lang="en-US" sz="3600" dirty="0" smtClean="0">
                <a:solidFill>
                  <a:prstClr val="black"/>
                </a:solidFill>
                <a:latin typeface="Times New Roman" pitchFamily="18" charset="0"/>
                <a:cs typeface="Times New Roman" pitchFamily="18" charset="0"/>
              </a:rPr>
              <a:t> 3 </a:t>
            </a:r>
            <a:r>
              <a:rPr lang="en-US" sz="3600" dirty="0" err="1" smtClean="0">
                <a:solidFill>
                  <a:prstClr val="black"/>
                </a:solidFill>
                <a:latin typeface="Times New Roman" pitchFamily="18" charset="0"/>
                <a:cs typeface="Times New Roman" pitchFamily="18" charset="0"/>
              </a:rPr>
              <a:t>và</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nhóm</a:t>
            </a:r>
            <a:r>
              <a:rPr lang="en-US" sz="3600" dirty="0" smtClean="0">
                <a:solidFill>
                  <a:prstClr val="black"/>
                </a:solidFill>
                <a:latin typeface="Times New Roman" pitchFamily="18" charset="0"/>
                <a:cs typeface="Times New Roman" pitchFamily="18" charset="0"/>
              </a:rPr>
              <a:t> 4: </a:t>
            </a:r>
            <a:r>
              <a:rPr lang="en-US" sz="3600" dirty="0" err="1" smtClean="0">
                <a:solidFill>
                  <a:prstClr val="black"/>
                </a:solidFill>
                <a:latin typeface="Times New Roman" pitchFamily="18" charset="0"/>
                <a:cs typeface="Times New Roman" pitchFamily="18" charset="0"/>
              </a:rPr>
              <a:t>giải</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quyết</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tình</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huống</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số</a:t>
            </a:r>
            <a:r>
              <a:rPr lang="en-US" sz="3600" dirty="0" smtClean="0">
                <a:solidFill>
                  <a:prstClr val="black"/>
                </a:solidFill>
                <a:latin typeface="Times New Roman" pitchFamily="18" charset="0"/>
                <a:cs typeface="Times New Roman" pitchFamily="18" charset="0"/>
              </a:rPr>
              <a:t> 2</a:t>
            </a:r>
          </a:p>
          <a:p>
            <a:pPr algn="just"/>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Thời</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gian</a:t>
            </a:r>
            <a:r>
              <a:rPr lang="en-US" sz="3600" dirty="0" smtClean="0">
                <a:solidFill>
                  <a:prstClr val="black"/>
                </a:solidFill>
                <a:latin typeface="Times New Roman" pitchFamily="18" charset="0"/>
                <a:cs typeface="Times New Roman" pitchFamily="18" charset="0"/>
              </a:rPr>
              <a:t>: 5 </a:t>
            </a:r>
            <a:r>
              <a:rPr lang="en-US" sz="3600" dirty="0" err="1" smtClean="0">
                <a:solidFill>
                  <a:prstClr val="black"/>
                </a:solidFill>
                <a:latin typeface="Times New Roman" pitchFamily="18" charset="0"/>
                <a:cs typeface="Times New Roman" pitchFamily="18" charset="0"/>
              </a:rPr>
              <a:t>phút</a:t>
            </a:r>
            <a:r>
              <a:rPr lang="en-US" sz="3600" dirty="0" smtClean="0">
                <a:solidFill>
                  <a:prstClr val="black"/>
                </a:solidFill>
                <a:latin typeface="Times New Roman" pitchFamily="18" charset="0"/>
                <a:cs typeface="Times New Roman" pitchFamily="18" charset="0"/>
              </a:rPr>
              <a:t>.</a:t>
            </a:r>
            <a:endParaRPr lang="en-US" sz="36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04362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a:extLst>
              <a:ext uri="{FF2B5EF4-FFF2-40B4-BE49-F238E27FC236}">
                <a16:creationId xmlns:a16="http://schemas.microsoft.com/office/drawing/2014/main" xmlns="" id="{A542B473-9053-4451-B1D9-794631739494}"/>
              </a:ext>
            </a:extLst>
          </p:cNvPr>
          <p:cNvSpPr/>
          <p:nvPr/>
        </p:nvSpPr>
        <p:spPr>
          <a:xfrm rot="5400000" flipH="1">
            <a:off x="10484570" y="77921"/>
            <a:ext cx="1713947" cy="1576246"/>
          </a:xfrm>
          <a:prstGeom prst="round2SameRect">
            <a:avLst>
              <a:gd name="adj1" fmla="val 34679"/>
              <a:gd name="adj2" fmla="val 0"/>
            </a:avLst>
          </a:prstGeom>
          <a:gradFill flip="none" rotWithShape="1">
            <a:gsLst>
              <a:gs pos="0">
                <a:schemeClr val="accent1">
                  <a:lumMod val="75000"/>
                </a:schemeClr>
              </a:gs>
              <a:gs pos="100000">
                <a:schemeClr val="accent1"/>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TextBox 35">
            <a:hlinkClick r:id="" action="ppaction://noaction"/>
            <a:extLst>
              <a:ext uri="{FF2B5EF4-FFF2-40B4-BE49-F238E27FC236}">
                <a16:creationId xmlns:a16="http://schemas.microsoft.com/office/drawing/2014/main" xmlns="" id="{B89351E0-36B6-495C-82E7-8F3B0F3BE9D5}"/>
              </a:ext>
            </a:extLst>
          </p:cNvPr>
          <p:cNvSpPr txBox="1">
            <a:spLocks noChangeArrowheads="1"/>
          </p:cNvSpPr>
          <p:nvPr/>
        </p:nvSpPr>
        <p:spPr bwMode="auto">
          <a:xfrm>
            <a:off x="10553421" y="698622"/>
            <a:ext cx="496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4000" b="1" dirty="0">
                <a:solidFill>
                  <a:prstClr val="black"/>
                </a:solidFill>
                <a:latin typeface="Comic Sans MS" panose="030F0702030302020204" pitchFamily="66" charset="0"/>
              </a:rPr>
              <a:t>3</a:t>
            </a:r>
          </a:p>
        </p:txBody>
      </p:sp>
      <p:sp>
        <p:nvSpPr>
          <p:cNvPr id="6" name="Rectangle 5"/>
          <p:cNvSpPr/>
          <p:nvPr/>
        </p:nvSpPr>
        <p:spPr>
          <a:xfrm>
            <a:off x="0" y="0"/>
            <a:ext cx="10553420" cy="1723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prstClr val="black"/>
                </a:solidFill>
                <a:latin typeface="Times New Roman" panose="02020603050405020304" pitchFamily="18" charset="0"/>
                <a:cs typeface="Times New Roman" panose="02020603050405020304" pitchFamily="18" charset="0"/>
              </a:rPr>
              <a:t>THỰC HÀNH: </a:t>
            </a:r>
            <a:r>
              <a:rPr lang="en-US" sz="3200" b="1" dirty="0" err="1" smtClean="0">
                <a:solidFill>
                  <a:prstClr val="black"/>
                </a:solidFill>
                <a:latin typeface="Times New Roman" panose="02020603050405020304" pitchFamily="18" charset="0"/>
                <a:cs typeface="Times New Roman" panose="02020603050405020304" pitchFamily="18" charset="0"/>
              </a:rPr>
              <a:t>Xử</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lý</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tình</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huống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khi</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có</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vấn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đề</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nảy</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sinh</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trong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quan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hệ</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bạn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bè</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0" y="1783449"/>
            <a:ext cx="6437376" cy="4801314"/>
          </a:xfrm>
          <a:prstGeom prst="rect">
            <a:avLst/>
          </a:prstGeom>
          <a:noFill/>
        </p:spPr>
        <p:txBody>
          <a:bodyPr wrap="square" rtlCol="0">
            <a:spAutoFit/>
          </a:bodyPr>
          <a:lstStyle/>
          <a:p>
            <a:pPr marL="285750" indent="-285750">
              <a:buFont typeface="Arial" charset="0"/>
              <a:buChar char="•"/>
            </a:pPr>
            <a:r>
              <a:rPr lang="en-US" sz="3200" b="1" dirty="0" err="1" smtClean="0">
                <a:solidFill>
                  <a:prstClr val="black"/>
                </a:solidFill>
                <a:latin typeface="Times New Roman" pitchFamily="18" charset="0"/>
                <a:cs typeface="Times New Roman" pitchFamily="18" charset="0"/>
              </a:rPr>
              <a:t>Tình</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huống</a:t>
            </a:r>
            <a:r>
              <a:rPr lang="en-US" sz="3200" b="1" dirty="0" smtClean="0">
                <a:solidFill>
                  <a:prstClr val="black"/>
                </a:solidFill>
                <a:latin typeface="Times New Roman" pitchFamily="18" charset="0"/>
                <a:cs typeface="Times New Roman" pitchFamily="18" charset="0"/>
              </a:rPr>
              <a:t> 1: </a:t>
            </a:r>
            <a:r>
              <a:rPr lang="en-US" sz="3200" b="1" dirty="0" err="1" smtClean="0">
                <a:solidFill>
                  <a:prstClr val="black"/>
                </a:solidFill>
                <a:latin typeface="Times New Roman" pitchFamily="18" charset="0"/>
                <a:cs typeface="Times New Roman" pitchFamily="18" charset="0"/>
              </a:rPr>
              <a:t>Từ</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đầu</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năm</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học</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Hương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và</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Lan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đi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đâu</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cũng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có</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nhau</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vì</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học</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cùng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lớp</a:t>
            </a:r>
            <a:r>
              <a:rPr lang="en-US" sz="3200" b="1" dirty="0" smtClean="0">
                <a:solidFill>
                  <a:prstClr val="black"/>
                </a:solidFill>
                <a:latin typeface="Times New Roman" pitchFamily="18" charset="0"/>
                <a:cs typeface="Times New Roman" pitchFamily="18" charset="0"/>
              </a:rPr>
              <a:t> ở </a:t>
            </a:r>
            <a:r>
              <a:rPr lang="en-US" sz="3200" b="1" dirty="0" err="1" smtClean="0">
                <a:solidFill>
                  <a:prstClr val="black"/>
                </a:solidFill>
                <a:latin typeface="Times New Roman" pitchFamily="18" charset="0"/>
                <a:cs typeface="Times New Roman" pitchFamily="18" charset="0"/>
              </a:rPr>
              <a:t>trường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tiểu</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học</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Hôm</a:t>
            </a:r>
            <a:r>
              <a:rPr lang="en-US" sz="3200" b="1" dirty="0" smtClean="0">
                <a:solidFill>
                  <a:prstClr val="black"/>
                </a:solidFill>
                <a:latin typeface="Times New Roman" pitchFamily="18" charset="0"/>
                <a:cs typeface="Times New Roman" pitchFamily="18" charset="0"/>
              </a:rPr>
              <a:t> nay, </a:t>
            </a:r>
            <a:r>
              <a:rPr lang="en-US" sz="3200" b="1" dirty="0" err="1" smtClean="0">
                <a:solidFill>
                  <a:prstClr val="black"/>
                </a:solidFill>
                <a:latin typeface="Times New Roman" pitchFamily="18" charset="0"/>
                <a:cs typeface="Times New Roman" pitchFamily="18" charset="0"/>
              </a:rPr>
              <a:t>Hương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thấy</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Lan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đi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với</a:t>
            </a:r>
            <a:r>
              <a:rPr lang="en-US" sz="3200" b="1" dirty="0" smtClean="0">
                <a:solidFill>
                  <a:prstClr val="black"/>
                </a:solidFill>
                <a:latin typeface="Times New Roman" pitchFamily="18" charset="0"/>
                <a:cs typeface="Times New Roman" pitchFamily="18" charset="0"/>
              </a:rPr>
              <a:t> Mai- </a:t>
            </a:r>
            <a:r>
              <a:rPr lang="en-US" sz="3200" b="1" dirty="0" err="1" smtClean="0">
                <a:solidFill>
                  <a:prstClr val="black"/>
                </a:solidFill>
                <a:latin typeface="Times New Roman" pitchFamily="18" charset="0"/>
                <a:cs typeface="Times New Roman" pitchFamily="18" charset="0"/>
              </a:rPr>
              <a:t>một</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bạn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mới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quen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mà</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không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để</a:t>
            </a:r>
            <a:r>
              <a:rPr lang="en-US" sz="3200" b="1" dirty="0" smtClean="0">
                <a:solidFill>
                  <a:prstClr val="black"/>
                </a:solidFill>
                <a:latin typeface="Times New Roman" pitchFamily="18" charset="0"/>
                <a:cs typeface="Times New Roman" pitchFamily="18" charset="0"/>
              </a:rPr>
              <a:t> ý </a:t>
            </a:r>
            <a:r>
              <a:rPr lang="en-US" sz="3200" b="1" dirty="0" err="1" smtClean="0">
                <a:solidFill>
                  <a:prstClr val="black"/>
                </a:solidFill>
                <a:latin typeface="Times New Roman" pitchFamily="18" charset="0"/>
                <a:cs typeface="Times New Roman" pitchFamily="18" charset="0"/>
              </a:rPr>
              <a:t>gì</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đến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mình</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nên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rất</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giận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Lan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Lan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không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hiểu</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vì</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sao</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Hương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giận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mình</a:t>
            </a:r>
            <a:r>
              <a:rPr lang="en-US" sz="3200" b="1" dirty="0" smtClean="0">
                <a:solidFill>
                  <a:prstClr val="black"/>
                </a:solidFill>
                <a:latin typeface="Times New Roman" pitchFamily="18" charset="0"/>
                <a:cs typeface="Times New Roman" pitchFamily="18" charset="0"/>
              </a:rPr>
              <a:t>.	</a:t>
            </a:r>
            <a:endParaRPr lang="en-US" sz="3200" b="1" dirty="0">
              <a:solidFill>
                <a:prstClr val="black"/>
              </a:solidFill>
              <a:latin typeface="Times New Roman" pitchFamily="18" charset="0"/>
              <a:cs typeface="Times New Roman" pitchFamily="18" charset="0"/>
            </a:endParaRPr>
          </a:p>
          <a:p>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Nếu</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là</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Lan</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em</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sẽ</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làm</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gì</a:t>
            </a:r>
            <a:r>
              <a:rPr lang="en-US" sz="3200" b="1" i="1" dirty="0">
                <a:solidFill>
                  <a:prstClr val="black"/>
                </a:solidFill>
                <a:latin typeface="Times New Roman" pitchFamily="18" charset="0"/>
                <a:cs typeface="Times New Roman" pitchFamily="18" charset="0"/>
              </a:rPr>
              <a:t>?</a:t>
            </a:r>
            <a:endParaRPr lang="en-US" sz="3200" b="1" i="1" dirty="0" smtClean="0">
              <a:solidFill>
                <a:prstClr val="black"/>
              </a:solidFill>
              <a:latin typeface="Times New Roman" pitchFamily="18" charset="0"/>
              <a:cs typeface="Times New Roman" pitchFamily="18" charset="0"/>
            </a:endParaRPr>
          </a:p>
          <a:p>
            <a:endParaRPr lang="en-US" dirty="0" smtClean="0">
              <a:solidFill>
                <a:prstClr val="white"/>
              </a:solidFill>
            </a:endParaRPr>
          </a:p>
        </p:txBody>
      </p:sp>
      <p:sp>
        <p:nvSpPr>
          <p:cNvPr id="9" name="TextBox 8"/>
          <p:cNvSpPr txBox="1"/>
          <p:nvPr/>
        </p:nvSpPr>
        <p:spPr>
          <a:xfrm>
            <a:off x="5998465" y="1759594"/>
            <a:ext cx="6193535" cy="4524315"/>
          </a:xfrm>
          <a:prstGeom prst="rect">
            <a:avLst/>
          </a:prstGeom>
          <a:noFill/>
        </p:spPr>
        <p:txBody>
          <a:bodyPr wrap="square" rtlCol="0">
            <a:spAutoFit/>
          </a:bodyPr>
          <a:lstStyle/>
          <a:p>
            <a:pPr marL="457200" indent="-457200" algn="just">
              <a:buFont typeface="Arial" charset="0"/>
              <a:buChar char="•"/>
            </a:pPr>
            <a:r>
              <a:rPr lang="en-US" sz="3200" b="1" dirty="0" err="1" smtClean="0">
                <a:solidFill>
                  <a:prstClr val="black"/>
                </a:solidFill>
                <a:latin typeface="Times New Roman" pitchFamily="18" charset="0"/>
                <a:cs typeface="Times New Roman" pitchFamily="18" charset="0"/>
              </a:rPr>
              <a:t>Tình</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huống</a:t>
            </a:r>
            <a:r>
              <a:rPr lang="en-US" sz="3200" b="1" dirty="0" smtClean="0">
                <a:solidFill>
                  <a:prstClr val="black"/>
                </a:solidFill>
                <a:latin typeface="Times New Roman" pitchFamily="18" charset="0"/>
                <a:cs typeface="Times New Roman" pitchFamily="18" charset="0"/>
              </a:rPr>
              <a:t> 2: </a:t>
            </a:r>
            <a:r>
              <a:rPr lang="en-US" sz="3200" b="1" dirty="0" err="1" smtClean="0">
                <a:solidFill>
                  <a:prstClr val="black"/>
                </a:solidFill>
                <a:latin typeface="Times New Roman" pitchFamily="18" charset="0"/>
                <a:cs typeface="Times New Roman" pitchFamily="18" charset="0"/>
              </a:rPr>
              <a:t>Hải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và</a:t>
            </a:r>
            <a:r>
              <a:rPr lang="en-US" sz="3200" b="1" dirty="0" smtClean="0">
                <a:solidFill>
                  <a:prstClr val="black"/>
                </a:solidFill>
                <a:latin typeface="Times New Roman" pitchFamily="18" charset="0"/>
                <a:cs typeface="Times New Roman" pitchFamily="18" charset="0"/>
              </a:rPr>
              <a:t> Nam </a:t>
            </a:r>
            <a:r>
              <a:rPr lang="en-US" sz="3200" b="1" dirty="0" err="1" smtClean="0">
                <a:solidFill>
                  <a:prstClr val="black"/>
                </a:solidFill>
                <a:latin typeface="Times New Roman" pitchFamily="18" charset="0"/>
                <a:cs typeface="Times New Roman" pitchFamily="18" charset="0"/>
              </a:rPr>
              <a:t>chơi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thân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với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nhau</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từ</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khi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còn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là</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học</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sinh</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tiểu</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học</a:t>
            </a:r>
            <a:r>
              <a:rPr lang="en-US" sz="3200" b="1" dirty="0" smtClean="0">
                <a:solidFill>
                  <a:prstClr val="black"/>
                </a:solidFill>
                <a:latin typeface="Times New Roman" pitchFamily="18" charset="0"/>
                <a:cs typeface="Times New Roman" pitchFamily="18" charset="0"/>
              </a:rPr>
              <a:t>. Nam </a:t>
            </a:r>
            <a:r>
              <a:rPr lang="en-US" sz="3200" b="1" dirty="0" err="1" smtClean="0">
                <a:solidFill>
                  <a:prstClr val="black"/>
                </a:solidFill>
                <a:latin typeface="Times New Roman" pitchFamily="18" charset="0"/>
                <a:cs typeface="Times New Roman" pitchFamily="18" charset="0"/>
              </a:rPr>
              <a:t>rất</a:t>
            </a:r>
            <a:r>
              <a:rPr lang="en-US" sz="3200" b="1" dirty="0" smtClean="0">
                <a:solidFill>
                  <a:prstClr val="black"/>
                </a:solidFill>
                <a:latin typeface="Times New Roman" pitchFamily="18" charset="0"/>
                <a:cs typeface="Times New Roman" pitchFamily="18" charset="0"/>
              </a:rPr>
              <a:t> ham </a:t>
            </a:r>
            <a:r>
              <a:rPr lang="en-US" sz="3200" b="1" dirty="0" err="1" smtClean="0">
                <a:solidFill>
                  <a:prstClr val="black"/>
                </a:solidFill>
                <a:latin typeface="Times New Roman" pitchFamily="18" charset="0"/>
                <a:cs typeface="Times New Roman" pitchFamily="18" charset="0"/>
              </a:rPr>
              <a:t>chơi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điện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tử</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Một</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lần</a:t>
            </a:r>
            <a:r>
              <a:rPr lang="en-US" sz="3200" b="1" dirty="0" smtClean="0">
                <a:solidFill>
                  <a:prstClr val="black"/>
                </a:solidFill>
                <a:latin typeface="Times New Roman" pitchFamily="18" charset="0"/>
                <a:cs typeface="Times New Roman" pitchFamily="18" charset="0"/>
              </a:rPr>
              <a:t>, Nam </a:t>
            </a:r>
            <a:r>
              <a:rPr lang="en-US" sz="3200" b="1" dirty="0" err="1" smtClean="0">
                <a:solidFill>
                  <a:prstClr val="black"/>
                </a:solidFill>
                <a:latin typeface="Times New Roman" pitchFamily="18" charset="0"/>
                <a:cs typeface="Times New Roman" pitchFamily="18" charset="0"/>
              </a:rPr>
              <a:t>rủ</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Hải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đi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chơi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điện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tử</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nhưng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Hải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không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muốn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đi</a:t>
            </a:r>
            <a:r>
              <a:rPr lang="en-US" sz="3200" b="1" dirty="0" smtClean="0">
                <a:solidFill>
                  <a:prstClr val="black"/>
                </a:solidFill>
                <a:latin typeface="Times New Roman" pitchFamily="18" charset="0"/>
                <a:cs typeface="Times New Roman" pitchFamily="18" charset="0"/>
              </a:rPr>
              <a:t>. Nam </a:t>
            </a:r>
            <a:r>
              <a:rPr lang="en-US" sz="3200" b="1" dirty="0" err="1" smtClean="0">
                <a:solidFill>
                  <a:prstClr val="black"/>
                </a:solidFill>
                <a:latin typeface="Times New Roman" pitchFamily="18" charset="0"/>
                <a:cs typeface="Times New Roman" pitchFamily="18" charset="0"/>
              </a:rPr>
              <a:t>nói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Nếu</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cậu</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không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đi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chơi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cùng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tớ</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tớ</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sẽ</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không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chơi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với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cậu</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nữa</a:t>
            </a:r>
            <a:endParaRPr lang="en-US" sz="3200" b="1" dirty="0">
              <a:solidFill>
                <a:prstClr val="black"/>
              </a:solidFill>
              <a:latin typeface="Times New Roman" pitchFamily="18" charset="0"/>
              <a:cs typeface="Times New Roman" pitchFamily="18" charset="0"/>
            </a:endParaRPr>
          </a:p>
          <a:p>
            <a:pPr algn="just"/>
            <a:r>
              <a:rPr lang="en-US" sz="3200" b="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Nếu</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là</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Hải</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em</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sẽ</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làm</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gì</a:t>
            </a:r>
            <a:r>
              <a:rPr lang="en-US" sz="3200" b="1" i="1" dirty="0" smtClean="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160388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48640"/>
            <a:ext cx="11996928" cy="5632311"/>
          </a:xfrm>
          <a:prstGeom prst="rect">
            <a:avLst/>
          </a:prstGeom>
        </p:spPr>
        <p:txBody>
          <a:bodyPr wrap="square">
            <a:spAutoFit/>
          </a:bodyPr>
          <a:lstStyle/>
          <a:p>
            <a:pPr algn="just"/>
            <a:r>
              <a:rPr lang="en-US" sz="4000" dirty="0" smtClean="0">
                <a:solidFill>
                  <a:prstClr val="black"/>
                </a:solidFill>
                <a:latin typeface="Times New Roman" pitchFamily="18" charset="0"/>
                <a:cs typeface="Times New Roman" pitchFamily="18" charset="0"/>
              </a:rPr>
              <a:t>*</a:t>
            </a:r>
            <a:r>
              <a:rPr lang="en-US" sz="4000" dirty="0" err="1" smtClean="0">
                <a:solidFill>
                  <a:prstClr val="black"/>
                </a:solidFill>
                <a:latin typeface="Times New Roman" pitchFamily="18" charset="0"/>
                <a:cs typeface="Times New Roman" pitchFamily="18" charset="0"/>
              </a:rPr>
              <a:t>Xử</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lí</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tình</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huống</a:t>
            </a:r>
            <a:r>
              <a:rPr lang="en-US" sz="4000" dirty="0" smtClean="0">
                <a:solidFill>
                  <a:prstClr val="black"/>
                </a:solidFill>
                <a:latin typeface="Times New Roman" pitchFamily="18" charset="0"/>
                <a:cs typeface="Times New Roman" pitchFamily="18" charset="0"/>
              </a:rPr>
              <a:t> 1:</a:t>
            </a:r>
          </a:p>
          <a:p>
            <a:pPr algn="just"/>
            <a:r>
              <a:rPr lang="vi-VN" sz="4000" i="1" dirty="0" smtClean="0">
                <a:solidFill>
                  <a:prstClr val="black"/>
                </a:solidFill>
                <a:latin typeface="Times New Roman" pitchFamily="18" charset="0"/>
                <a:cs typeface="Times New Roman" pitchFamily="18" charset="0"/>
              </a:rPr>
              <a:t>N</a:t>
            </a:r>
            <a:r>
              <a:rPr lang="en-US" sz="4000" i="1" dirty="0" smtClean="0">
                <a:solidFill>
                  <a:prstClr val="black"/>
                </a:solidFill>
                <a:latin typeface="Times New Roman" pitchFamily="18" charset="0"/>
                <a:cs typeface="Times New Roman" pitchFamily="18" charset="0"/>
              </a:rPr>
              <a:t>ế</a:t>
            </a:r>
            <a:r>
              <a:rPr lang="vi-VN" sz="4000" i="1" dirty="0" smtClean="0">
                <a:solidFill>
                  <a:prstClr val="black"/>
                </a:solidFill>
                <a:latin typeface="Times New Roman" pitchFamily="18" charset="0"/>
                <a:cs typeface="Times New Roman" pitchFamily="18" charset="0"/>
              </a:rPr>
              <a:t>u </a:t>
            </a:r>
            <a:r>
              <a:rPr lang="vi-VN" sz="4000" i="1" dirty="0">
                <a:solidFill>
                  <a:prstClr val="black"/>
                </a:solidFill>
                <a:latin typeface="Times New Roman" pitchFamily="18" charset="0"/>
                <a:cs typeface="Times New Roman" pitchFamily="18" charset="0"/>
              </a:rPr>
              <a:t>là Lan:</a:t>
            </a:r>
            <a:r>
              <a:rPr lang="vi-VN" sz="4000" dirty="0">
                <a:solidFill>
                  <a:prstClr val="black"/>
                </a:solidFill>
                <a:latin typeface="Times New Roman" pitchFamily="18" charset="0"/>
                <a:cs typeface="Times New Roman" pitchFamily="18" charset="0"/>
              </a:rPr>
              <a:t> </a:t>
            </a:r>
            <a:endParaRPr lang="en-US" sz="4000" dirty="0" smtClean="0">
              <a:solidFill>
                <a:prstClr val="black"/>
              </a:solidFill>
              <a:latin typeface="Times New Roman" pitchFamily="18" charset="0"/>
              <a:cs typeface="Times New Roman" pitchFamily="18" charset="0"/>
            </a:endParaRPr>
          </a:p>
          <a:p>
            <a:pPr marL="514350" indent="-514350" algn="just">
              <a:buFontTx/>
              <a:buAutoNum type="arabicPeriod"/>
            </a:pPr>
            <a:r>
              <a:rPr lang="vi-VN" sz="4000" dirty="0" smtClean="0">
                <a:solidFill>
                  <a:prstClr val="black"/>
                </a:solidFill>
                <a:latin typeface="Times New Roman" pitchFamily="18" charset="0"/>
                <a:cs typeface="Times New Roman" pitchFamily="18" charset="0"/>
              </a:rPr>
              <a:t>Em </a:t>
            </a:r>
            <a:r>
              <a:rPr lang="vi-VN" sz="4000" dirty="0">
                <a:solidFill>
                  <a:prstClr val="black"/>
                </a:solidFill>
                <a:latin typeface="Times New Roman" pitchFamily="18" charset="0"/>
                <a:cs typeface="Times New Roman" pitchFamily="18" charset="0"/>
              </a:rPr>
              <a:t>sẽ gặp Hương để trò chuyện, tâm sự để biết lí do Hương giận mình là gì. </a:t>
            </a:r>
            <a:endParaRPr lang="en-US" sz="4000" dirty="0" smtClean="0">
              <a:solidFill>
                <a:prstClr val="black"/>
              </a:solidFill>
              <a:latin typeface="Times New Roman" pitchFamily="18" charset="0"/>
              <a:cs typeface="Times New Roman" pitchFamily="18" charset="0"/>
            </a:endParaRPr>
          </a:p>
          <a:p>
            <a:pPr marL="514350" indent="-514350" algn="just">
              <a:buFontTx/>
              <a:buAutoNum type="arabicPeriod"/>
            </a:pPr>
            <a:r>
              <a:rPr lang="vi-VN" sz="4000" dirty="0" smtClean="0">
                <a:solidFill>
                  <a:prstClr val="black"/>
                </a:solidFill>
                <a:latin typeface="Times New Roman" pitchFamily="18" charset="0"/>
                <a:cs typeface="Times New Roman" pitchFamily="18" charset="0"/>
              </a:rPr>
              <a:t>Khi </a:t>
            </a:r>
            <a:r>
              <a:rPr lang="vi-VN" sz="4000" dirty="0">
                <a:solidFill>
                  <a:prstClr val="black"/>
                </a:solidFill>
                <a:latin typeface="Times New Roman" pitchFamily="18" charset="0"/>
                <a:cs typeface="Times New Roman" pitchFamily="18" charset="0"/>
              </a:rPr>
              <a:t>biết lí do rồi em sẽ giải thích cho bạn hiểu cả Hương và Mai đều là bạn của mình nên mình rất trân trọng tình bạn </a:t>
            </a:r>
            <a:r>
              <a:rPr lang="vi-VN" sz="4000" dirty="0" smtClean="0">
                <a:solidFill>
                  <a:prstClr val="black"/>
                </a:solidFill>
                <a:latin typeface="Times New Roman" pitchFamily="18" charset="0"/>
                <a:cs typeface="Times New Roman" pitchFamily="18" charset="0"/>
              </a:rPr>
              <a:t>này</a:t>
            </a:r>
            <a:r>
              <a:rPr lang="en-US" sz="4000" dirty="0" smtClean="0">
                <a:solidFill>
                  <a:prstClr val="black"/>
                </a:solidFill>
                <a:latin typeface="Times New Roman" pitchFamily="18" charset="0"/>
                <a:cs typeface="Times New Roman" pitchFamily="18" charset="0"/>
              </a:rPr>
              <a:t>.</a:t>
            </a:r>
          </a:p>
          <a:p>
            <a:pPr marL="514350" indent="-514350" algn="just">
              <a:buFontTx/>
              <a:buAutoNum type="arabicPeriod"/>
            </a:pPr>
            <a:r>
              <a:rPr lang="vi-VN" sz="4000" dirty="0" smtClean="0">
                <a:solidFill>
                  <a:prstClr val="black"/>
                </a:solidFill>
                <a:latin typeface="Times New Roman" pitchFamily="18" charset="0"/>
                <a:cs typeface="Times New Roman" pitchFamily="18" charset="0"/>
              </a:rPr>
              <a:t> </a:t>
            </a:r>
            <a:r>
              <a:rPr lang="en-US" sz="4000" dirty="0">
                <a:solidFill>
                  <a:prstClr val="black"/>
                </a:solidFill>
                <a:latin typeface="Times New Roman" pitchFamily="18" charset="0"/>
                <a:cs typeface="Times New Roman" pitchFamily="18" charset="0"/>
              </a:rPr>
              <a:t>E</a:t>
            </a:r>
            <a:r>
              <a:rPr lang="vi-VN" sz="4000" dirty="0" smtClean="0">
                <a:solidFill>
                  <a:prstClr val="black"/>
                </a:solidFill>
                <a:latin typeface="Times New Roman" pitchFamily="18" charset="0"/>
                <a:cs typeface="Times New Roman" pitchFamily="18" charset="0"/>
              </a:rPr>
              <a:t>m </a:t>
            </a:r>
            <a:r>
              <a:rPr lang="vi-VN" sz="4000" dirty="0">
                <a:solidFill>
                  <a:prstClr val="black"/>
                </a:solidFill>
                <a:latin typeface="Times New Roman" pitchFamily="18" charset="0"/>
                <a:cs typeface="Times New Roman" pitchFamily="18" charset="0"/>
              </a:rPr>
              <a:t>cũng sẽ dẫn </a:t>
            </a:r>
            <a:r>
              <a:rPr lang="en-US" sz="4000" dirty="0" smtClean="0">
                <a:solidFill>
                  <a:prstClr val="black"/>
                </a:solidFill>
                <a:latin typeface="Times New Roman" pitchFamily="18" charset="0"/>
                <a:cs typeface="Times New Roman" pitchFamily="18" charset="0"/>
              </a:rPr>
              <a:t>H</a:t>
            </a:r>
            <a:r>
              <a:rPr lang="vi-VN" sz="4000" dirty="0" smtClean="0">
                <a:solidFill>
                  <a:prstClr val="black"/>
                </a:solidFill>
                <a:latin typeface="Times New Roman" pitchFamily="18" charset="0"/>
                <a:cs typeface="Times New Roman" pitchFamily="18" charset="0"/>
              </a:rPr>
              <a:t>ương </a:t>
            </a:r>
            <a:r>
              <a:rPr lang="vi-VN" sz="4000" dirty="0">
                <a:solidFill>
                  <a:prstClr val="black"/>
                </a:solidFill>
                <a:latin typeface="Times New Roman" pitchFamily="18" charset="0"/>
                <a:cs typeface="Times New Roman" pitchFamily="18" charset="0"/>
              </a:rPr>
              <a:t>tới để giới thiệu với Mai và cùng chơi chung.</a:t>
            </a:r>
            <a:endParaRPr lang="en-US" sz="4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71717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2407"/>
            <a:ext cx="12070080" cy="5016758"/>
          </a:xfrm>
          <a:prstGeom prst="rect">
            <a:avLst/>
          </a:prstGeom>
        </p:spPr>
        <p:txBody>
          <a:bodyPr wrap="square">
            <a:spAutoFit/>
          </a:bodyPr>
          <a:lstStyle/>
          <a:p>
            <a:r>
              <a:rPr lang="en-US" sz="4000" i="1" dirty="0" smtClean="0">
                <a:solidFill>
                  <a:prstClr val="black"/>
                </a:solidFill>
                <a:latin typeface="Times New Roman" pitchFamily="18" charset="0"/>
                <a:cs typeface="Times New Roman" pitchFamily="18" charset="0"/>
              </a:rPr>
              <a:t>*</a:t>
            </a:r>
            <a:r>
              <a:rPr lang="en-US" sz="4000" i="1" dirty="0" err="1" smtClean="0">
                <a:solidFill>
                  <a:prstClr val="black"/>
                </a:solidFill>
                <a:latin typeface="Times New Roman" pitchFamily="18" charset="0"/>
                <a:cs typeface="Times New Roman" pitchFamily="18" charset="0"/>
              </a:rPr>
              <a:t>Xử</a:t>
            </a:r>
            <a:r>
              <a:rPr lang="en-US" sz="4000" i="1" dirty="0" smtClean="0">
                <a:solidFill>
                  <a:prstClr val="black"/>
                </a:solidFill>
                <a:latin typeface="Times New Roman" pitchFamily="18" charset="0"/>
                <a:cs typeface="Times New Roman" pitchFamily="18" charset="0"/>
              </a:rPr>
              <a:t> </a:t>
            </a:r>
            <a:r>
              <a:rPr lang="en-US" sz="4000" i="1" dirty="0" err="1" smtClean="0">
                <a:solidFill>
                  <a:prstClr val="black"/>
                </a:solidFill>
                <a:latin typeface="Times New Roman" pitchFamily="18" charset="0"/>
                <a:cs typeface="Times New Roman" pitchFamily="18" charset="0"/>
              </a:rPr>
              <a:t>lí</a:t>
            </a:r>
            <a:r>
              <a:rPr lang="en-US" sz="4000" i="1" dirty="0" smtClean="0">
                <a:solidFill>
                  <a:prstClr val="black"/>
                </a:solidFill>
                <a:latin typeface="Times New Roman" pitchFamily="18" charset="0"/>
                <a:cs typeface="Times New Roman" pitchFamily="18" charset="0"/>
              </a:rPr>
              <a:t> </a:t>
            </a:r>
            <a:r>
              <a:rPr lang="en-US" sz="4000" i="1" dirty="0" err="1" smtClean="0">
                <a:solidFill>
                  <a:prstClr val="black"/>
                </a:solidFill>
                <a:latin typeface="Times New Roman" pitchFamily="18" charset="0"/>
                <a:cs typeface="Times New Roman" pitchFamily="18" charset="0"/>
              </a:rPr>
              <a:t>tình</a:t>
            </a:r>
            <a:r>
              <a:rPr lang="en-US" sz="4000" i="1" dirty="0" smtClean="0">
                <a:solidFill>
                  <a:prstClr val="black"/>
                </a:solidFill>
                <a:latin typeface="Times New Roman" pitchFamily="18" charset="0"/>
                <a:cs typeface="Times New Roman" pitchFamily="18" charset="0"/>
              </a:rPr>
              <a:t> </a:t>
            </a:r>
            <a:r>
              <a:rPr lang="en-US" sz="4000" i="1" dirty="0" err="1" smtClean="0">
                <a:solidFill>
                  <a:prstClr val="black"/>
                </a:solidFill>
                <a:latin typeface="Times New Roman" pitchFamily="18" charset="0"/>
                <a:cs typeface="Times New Roman" pitchFamily="18" charset="0"/>
              </a:rPr>
              <a:t>huống</a:t>
            </a:r>
            <a:r>
              <a:rPr lang="en-US" sz="4000" i="1" dirty="0" smtClean="0">
                <a:solidFill>
                  <a:prstClr val="black"/>
                </a:solidFill>
                <a:latin typeface="Times New Roman" pitchFamily="18" charset="0"/>
                <a:cs typeface="Times New Roman" pitchFamily="18" charset="0"/>
              </a:rPr>
              <a:t> 2:</a:t>
            </a:r>
          </a:p>
          <a:p>
            <a:r>
              <a:rPr lang="vi-VN" sz="4000" i="1" dirty="0" smtClean="0">
                <a:solidFill>
                  <a:prstClr val="black"/>
                </a:solidFill>
                <a:latin typeface="Times New Roman" pitchFamily="18" charset="0"/>
                <a:cs typeface="Times New Roman" pitchFamily="18" charset="0"/>
              </a:rPr>
              <a:t>Nếu </a:t>
            </a:r>
            <a:r>
              <a:rPr lang="vi-VN" sz="4000" i="1" dirty="0">
                <a:solidFill>
                  <a:prstClr val="black"/>
                </a:solidFill>
                <a:latin typeface="Times New Roman" pitchFamily="18" charset="0"/>
                <a:cs typeface="Times New Roman" pitchFamily="18" charset="0"/>
              </a:rPr>
              <a:t>là Hải:</a:t>
            </a:r>
            <a:r>
              <a:rPr lang="vi-VN" sz="4000" dirty="0">
                <a:solidFill>
                  <a:prstClr val="black"/>
                </a:solidFill>
                <a:latin typeface="Times New Roman" pitchFamily="18" charset="0"/>
                <a:cs typeface="Times New Roman" pitchFamily="18" charset="0"/>
              </a:rPr>
              <a:t> </a:t>
            </a:r>
            <a:endParaRPr lang="en-US" sz="4000" dirty="0" smtClean="0">
              <a:solidFill>
                <a:prstClr val="black"/>
              </a:solidFill>
              <a:latin typeface="Times New Roman" pitchFamily="18" charset="0"/>
              <a:cs typeface="Times New Roman" pitchFamily="18" charset="0"/>
            </a:endParaRPr>
          </a:p>
          <a:p>
            <a:pPr algn="just"/>
            <a:r>
              <a:rPr lang="en-US" sz="4000" dirty="0" smtClean="0">
                <a:solidFill>
                  <a:prstClr val="black"/>
                </a:solidFill>
                <a:latin typeface="Times New Roman" pitchFamily="18" charset="0"/>
                <a:cs typeface="Times New Roman" pitchFamily="18" charset="0"/>
              </a:rPr>
              <a:t>1. </a:t>
            </a:r>
            <a:r>
              <a:rPr lang="en-US" sz="4000" dirty="0" err="1" smtClean="0">
                <a:solidFill>
                  <a:prstClr val="black"/>
                </a:solidFill>
                <a:latin typeface="Times New Roman" pitchFamily="18" charset="0"/>
                <a:cs typeface="Times New Roman" pitchFamily="18" charset="0"/>
              </a:rPr>
              <a:t>Em</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sẽ</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không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đi</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chơi</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điện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tử</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cùng</a:t>
            </a:r>
            <a:r>
              <a:rPr lang="en-US" sz="4000" dirty="0" smtClean="0">
                <a:solidFill>
                  <a:prstClr val="black"/>
                </a:solidFill>
                <a:latin typeface="Times New Roman" pitchFamily="18" charset="0"/>
                <a:cs typeface="Times New Roman" pitchFamily="18" charset="0"/>
              </a:rPr>
              <a:t> Nam.</a:t>
            </a:r>
            <a:endParaRPr lang="en-US" sz="4000" dirty="0">
              <a:solidFill>
                <a:prstClr val="black"/>
              </a:solidFill>
              <a:latin typeface="Times New Roman" pitchFamily="18" charset="0"/>
              <a:cs typeface="Times New Roman" pitchFamily="18" charset="0"/>
            </a:endParaRPr>
          </a:p>
          <a:p>
            <a:pPr algn="just"/>
            <a:r>
              <a:rPr lang="en-US" sz="4000" dirty="0" smtClean="0">
                <a:solidFill>
                  <a:prstClr val="black"/>
                </a:solidFill>
                <a:latin typeface="Times New Roman" pitchFamily="18" charset="0"/>
                <a:cs typeface="Times New Roman" pitchFamily="18" charset="0"/>
              </a:rPr>
              <a:t>2. </a:t>
            </a:r>
            <a:r>
              <a:rPr lang="en-US" sz="4000" dirty="0" err="1" smtClean="0">
                <a:solidFill>
                  <a:prstClr val="black"/>
                </a:solidFill>
                <a:latin typeface="Times New Roman" pitchFamily="18" charset="0"/>
                <a:cs typeface="Times New Roman" pitchFamily="18" charset="0"/>
              </a:rPr>
              <a:t>Em</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sẽ</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phân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tích</a:t>
            </a:r>
            <a:r>
              <a:rPr lang="vi-VN" sz="4000" dirty="0" smtClean="0">
                <a:solidFill>
                  <a:prstClr val="black"/>
                </a:solidFill>
                <a:latin typeface="Times New Roman" pitchFamily="18" charset="0"/>
                <a:cs typeface="Times New Roman" pitchFamily="18" charset="0"/>
              </a:rPr>
              <a:t> </a:t>
            </a:r>
            <a:r>
              <a:rPr lang="vi-VN" sz="4000" dirty="0">
                <a:solidFill>
                  <a:prstClr val="black"/>
                </a:solidFill>
                <a:latin typeface="Times New Roman" pitchFamily="18" charset="0"/>
                <a:cs typeface="Times New Roman" pitchFamily="18" charset="0"/>
              </a:rPr>
              <a:t>cho Nam hiểu những tác hại của trò chơi điện tử và bảo bạn nên chú tâm vào học </a:t>
            </a:r>
            <a:r>
              <a:rPr lang="vi-VN" sz="4000" dirty="0" smtClean="0">
                <a:solidFill>
                  <a:prstClr val="black"/>
                </a:solidFill>
                <a:latin typeface="Times New Roman" pitchFamily="18" charset="0"/>
                <a:cs typeface="Times New Roman" pitchFamily="18" charset="0"/>
              </a:rPr>
              <a:t>tập.</a:t>
            </a:r>
            <a:r>
              <a:rPr lang="en-US" sz="4000" dirty="0" err="1" smtClean="0">
                <a:solidFill>
                  <a:prstClr val="black"/>
                </a:solidFill>
                <a:latin typeface="Times New Roman" pitchFamily="18" charset="0"/>
                <a:cs typeface="Times New Roman" pitchFamily="18" charset="0"/>
              </a:rPr>
              <a:t>Khuyên</a:t>
            </a:r>
            <a:r>
              <a:rPr lang="en-US" sz="4000" dirty="0" smtClean="0">
                <a:solidFill>
                  <a:prstClr val="black"/>
                </a:solidFill>
                <a:latin typeface="Times New Roman" pitchFamily="18" charset="0"/>
                <a:cs typeface="Times New Roman" pitchFamily="18" charset="0"/>
              </a:rPr>
              <a:t> Nam </a:t>
            </a:r>
            <a:r>
              <a:rPr lang="en-US" sz="4000" dirty="0" err="1" smtClean="0">
                <a:solidFill>
                  <a:prstClr val="black"/>
                </a:solidFill>
                <a:latin typeface="Times New Roman" pitchFamily="18" charset="0"/>
                <a:cs typeface="Times New Roman" pitchFamily="18" charset="0"/>
              </a:rPr>
              <a:t>nên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chơi</a:t>
            </a:r>
            <a:r>
              <a:rPr lang="en-US" sz="4000" dirty="0" smtClean="0">
                <a:solidFill>
                  <a:prstClr val="black"/>
                </a:solidFill>
                <a:latin typeface="Times New Roman" pitchFamily="18" charset="0"/>
                <a:cs typeface="Times New Roman" pitchFamily="18" charset="0"/>
              </a:rPr>
              <a:t> game </a:t>
            </a:r>
            <a:r>
              <a:rPr lang="en-US" sz="4000" dirty="0" err="1" smtClean="0">
                <a:solidFill>
                  <a:prstClr val="black"/>
                </a:solidFill>
                <a:latin typeface="Times New Roman" pitchFamily="18" charset="0"/>
                <a:cs typeface="Times New Roman" pitchFamily="18" charset="0"/>
              </a:rPr>
              <a:t>với</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tính</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chất</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giải</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trí</a:t>
            </a:r>
            <a:r>
              <a:rPr lang="en-US" sz="4000" dirty="0" smtClean="0">
                <a:solidFill>
                  <a:prstClr val="black"/>
                </a:solidFill>
                <a:latin typeface="Times New Roman" pitchFamily="18" charset="0"/>
                <a:cs typeface="Times New Roman" pitchFamily="18" charset="0"/>
              </a:rPr>
              <a:t>.</a:t>
            </a:r>
          </a:p>
          <a:p>
            <a:pPr algn="just"/>
            <a:r>
              <a:rPr lang="en-US" sz="4000" dirty="0" smtClean="0">
                <a:solidFill>
                  <a:prstClr val="black"/>
                </a:solidFill>
                <a:latin typeface="Times New Roman" pitchFamily="18" charset="0"/>
                <a:cs typeface="Times New Roman" pitchFamily="18" charset="0"/>
              </a:rPr>
              <a:t>3. </a:t>
            </a:r>
            <a:r>
              <a:rPr lang="en-US" sz="4000" dirty="0" err="1" smtClean="0">
                <a:solidFill>
                  <a:prstClr val="black"/>
                </a:solidFill>
                <a:latin typeface="Times New Roman" pitchFamily="18" charset="0"/>
                <a:cs typeface="Times New Roman" pitchFamily="18" charset="0"/>
              </a:rPr>
              <a:t>Đồng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thời</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em</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sẽ</a:t>
            </a:r>
            <a:r>
              <a:rPr lang="en-US" sz="4000" dirty="0" smtClean="0">
                <a:solidFill>
                  <a:prstClr val="black"/>
                </a:solidFill>
                <a:latin typeface="Times New Roman" pitchFamily="18" charset="0"/>
                <a:cs typeface="Times New Roman" pitchFamily="18" charset="0"/>
              </a:rPr>
              <a:t> chia </a:t>
            </a:r>
            <a:r>
              <a:rPr lang="en-US" sz="4000" dirty="0" err="1" smtClean="0">
                <a:solidFill>
                  <a:prstClr val="black"/>
                </a:solidFill>
                <a:latin typeface="Times New Roman" pitchFamily="18" charset="0"/>
                <a:cs typeface="Times New Roman" pitchFamily="18" charset="0"/>
              </a:rPr>
              <a:t>sẻ</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để</a:t>
            </a:r>
            <a:r>
              <a:rPr lang="en-US" sz="4000" dirty="0" smtClean="0">
                <a:solidFill>
                  <a:prstClr val="black"/>
                </a:solidFill>
                <a:latin typeface="Times New Roman" pitchFamily="18" charset="0"/>
                <a:cs typeface="Times New Roman" pitchFamily="18" charset="0"/>
              </a:rPr>
              <a:t> Nam </a:t>
            </a:r>
            <a:r>
              <a:rPr lang="en-US" sz="4000" dirty="0" err="1" smtClean="0">
                <a:solidFill>
                  <a:prstClr val="black"/>
                </a:solidFill>
                <a:latin typeface="Times New Roman" pitchFamily="18" charset="0"/>
                <a:cs typeface="Times New Roman" pitchFamily="18" charset="0"/>
              </a:rPr>
              <a:t>thấy</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được</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tình</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cảm</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quý</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mến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và</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sự</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chân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thành</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của</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mình</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dành</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cho</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bạn</a:t>
            </a:r>
            <a:r>
              <a:rPr lang="en-US" sz="4000" dirty="0" smtClean="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277980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344" y="1048804"/>
            <a:ext cx="11972544" cy="4154984"/>
          </a:xfrm>
          <a:prstGeom prst="rect">
            <a:avLst/>
          </a:prstGeom>
          <a:noFill/>
        </p:spPr>
        <p:txBody>
          <a:bodyPr wrap="square">
            <a:spAutoFit/>
          </a:bodyPr>
          <a:lstStyle/>
          <a:p>
            <a:pPr algn="ctr"/>
            <a:r>
              <a:rPr lang="en-US" sz="4400" dirty="0" smtClean="0">
                <a:solidFill>
                  <a:prstClr val="black"/>
                </a:solidFill>
                <a:latin typeface="Times New Roman" pitchFamily="18" charset="0"/>
                <a:cs typeface="Times New Roman" pitchFamily="18" charset="0"/>
              </a:rPr>
              <a:t>* KẾT LUẬN.</a:t>
            </a:r>
          </a:p>
          <a:p>
            <a:pPr marL="514350" indent="-514350" algn="just">
              <a:buFontTx/>
              <a:buAutoNum type="arabicPeriod"/>
            </a:pPr>
            <a:r>
              <a:rPr lang="vi-VN" sz="4400" dirty="0" smtClean="0">
                <a:solidFill>
                  <a:prstClr val="black"/>
                </a:solidFill>
                <a:latin typeface="Times New Roman" pitchFamily="18" charset="0"/>
                <a:cs typeface="Times New Roman" pitchFamily="18" charset="0"/>
              </a:rPr>
              <a:t>Không </a:t>
            </a:r>
            <a:r>
              <a:rPr lang="vi-VN" sz="4400" dirty="0">
                <a:solidFill>
                  <a:prstClr val="black"/>
                </a:solidFill>
                <a:latin typeface="Times New Roman" pitchFamily="18" charset="0"/>
                <a:cs typeface="Times New Roman" pitchFamily="18" charset="0"/>
              </a:rPr>
              <a:t>nên né tránh khi có khúc mắc với bạn mà cần chân thành, thiện chí, trao đổi để giải quyết. </a:t>
            </a:r>
            <a:endParaRPr lang="en-US" sz="4400" dirty="0" smtClean="0">
              <a:solidFill>
                <a:prstClr val="black"/>
              </a:solidFill>
              <a:latin typeface="Times New Roman" pitchFamily="18" charset="0"/>
              <a:cs typeface="Times New Roman" pitchFamily="18" charset="0"/>
            </a:endParaRPr>
          </a:p>
          <a:p>
            <a:pPr marL="514350" indent="-514350" algn="just">
              <a:buFontTx/>
              <a:buAutoNum type="arabicPeriod"/>
            </a:pPr>
            <a:r>
              <a:rPr lang="vi-VN" sz="4400" dirty="0" smtClean="0">
                <a:solidFill>
                  <a:prstClr val="black"/>
                </a:solidFill>
                <a:latin typeface="Times New Roman" pitchFamily="18" charset="0"/>
                <a:cs typeface="Times New Roman" pitchFamily="18" charset="0"/>
              </a:rPr>
              <a:t>Khi </a:t>
            </a:r>
            <a:r>
              <a:rPr lang="vi-VN" sz="4400" dirty="0">
                <a:solidFill>
                  <a:prstClr val="black"/>
                </a:solidFill>
                <a:latin typeface="Times New Roman" pitchFamily="18" charset="0"/>
                <a:cs typeface="Times New Roman" pitchFamily="18" charset="0"/>
              </a:rPr>
              <a:t>bạn ép buộc, doạ nạt để mình phải làm theo ý họ thì cần dũng cảm tự bảo vệ bản thân, cũng như chính kiến của mình.</a:t>
            </a:r>
            <a:endParaRPr lang="en-US" sz="44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01106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43"/>
          <p:cNvSpPr/>
          <p:nvPr/>
        </p:nvSpPr>
        <p:spPr>
          <a:xfrm>
            <a:off x="2904536" y="854321"/>
            <a:ext cx="6658840" cy="4258256"/>
          </a:xfrm>
          <a:prstGeom prst="cloud">
            <a:avLst/>
          </a:prstGeom>
          <a:solidFill>
            <a:schemeClr val="bg1">
              <a:lumMod val="95000"/>
            </a:schemeClr>
          </a:solid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smtClean="0">
                <a:solidFill>
                  <a:prstClr val="black"/>
                </a:solidFill>
                <a:latin typeface="Times New Roman" pitchFamily="18" charset="0"/>
                <a:cs typeface="Times New Roman" pitchFamily="18" charset="0"/>
              </a:rPr>
              <a:t>VẬN DỤNG</a:t>
            </a:r>
            <a:endParaRPr lang="zh-CN" altLang="en-US" sz="40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64595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51"/>
          <p:cNvSpPr txBox="1"/>
          <p:nvPr/>
        </p:nvSpPr>
        <p:spPr>
          <a:xfrm>
            <a:off x="177343" y="507993"/>
            <a:ext cx="8652935" cy="646331"/>
          </a:xfrm>
          <a:prstGeom prst="rect">
            <a:avLst/>
          </a:prstGeom>
          <a:noFill/>
        </p:spPr>
        <p:txBody>
          <a:bodyPr wrap="square" rtlCol="0">
            <a:spAutoFit/>
          </a:bodyPr>
          <a:lstStyle/>
          <a:p>
            <a:pPr algn="ctr"/>
            <a:r>
              <a:rPr lang="en-US" altLang="zh-CN" sz="3600" b="1" dirty="0" smtClean="0">
                <a:solidFill>
                  <a:prstClr val="black"/>
                </a:solidFill>
                <a:latin typeface="Times New Roman" pitchFamily="18" charset="0"/>
                <a:ea typeface="方正汉真广标简体" panose="02000000000000000000" pitchFamily="2" charset="-122"/>
                <a:cs typeface="Times New Roman" pitchFamily="18" charset="0"/>
              </a:rPr>
              <a:t>SAU TIẾT HỌC NÀY  CÁC EM CẦN:</a:t>
            </a:r>
            <a:endParaRPr lang="en-US" altLang="zh-CN" sz="3600" b="1" dirty="0">
              <a:solidFill>
                <a:prstClr val="black"/>
              </a:solidFill>
              <a:latin typeface="Times New Roman" pitchFamily="18" charset="0"/>
              <a:ea typeface="方正汉真广标简体" panose="02000000000000000000" pitchFamily="2" charset="-122"/>
              <a:cs typeface="Times New Roman" pitchFamily="18" charset="0"/>
            </a:endParaRPr>
          </a:p>
        </p:txBody>
      </p:sp>
      <p:sp>
        <p:nvSpPr>
          <p:cNvPr id="2" name="TextBox 1"/>
          <p:cNvSpPr txBox="1"/>
          <p:nvPr/>
        </p:nvSpPr>
        <p:spPr>
          <a:xfrm>
            <a:off x="177344" y="1962912"/>
            <a:ext cx="11331904" cy="3170099"/>
          </a:xfrm>
          <a:prstGeom prst="rect">
            <a:avLst/>
          </a:prstGeom>
          <a:noFill/>
        </p:spPr>
        <p:txBody>
          <a:bodyPr wrap="square" rtlCol="0">
            <a:spAutoFit/>
          </a:bodyPr>
          <a:lstStyle/>
          <a:p>
            <a:pPr algn="just"/>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Thay</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đổi</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thói</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quen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dùng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lời</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nói</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hành</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động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thiếu</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thiện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chí</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trong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giải</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quyết</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mâu</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thuẫn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với</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bạn</a:t>
            </a:r>
            <a:r>
              <a:rPr lang="en-US" sz="4000" dirty="0" smtClean="0">
                <a:solidFill>
                  <a:prstClr val="black"/>
                </a:solidFill>
                <a:latin typeface="Times New Roman" pitchFamily="18" charset="0"/>
                <a:cs typeface="Times New Roman" pitchFamily="18" charset="0"/>
              </a:rPr>
              <a:t>.</a:t>
            </a:r>
          </a:p>
          <a:p>
            <a:pPr algn="just"/>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Thực</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hiện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cách</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giải</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quyết</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mâu</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thuẫn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với</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bạn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theo</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hướng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tích</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cực</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ví</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dụ</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gặp</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bạn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nói</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chuyện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để</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hiểu</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và</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thông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cảm</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cho</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nhau</a:t>
            </a:r>
            <a:r>
              <a:rPr lang="en-US" sz="4000" dirty="0" smtClean="0">
                <a:solidFill>
                  <a:prstClr val="black"/>
                </a:solidFill>
                <a:latin typeface="Times New Roman" pitchFamily="18" charset="0"/>
                <a:cs typeface="Times New Roman" pitchFamily="18" charset="0"/>
              </a:rPr>
              <a:t>,…)</a:t>
            </a:r>
            <a:endParaRPr lang="en-US" sz="4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62321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8496" y="1410176"/>
            <a:ext cx="12033504" cy="3785652"/>
          </a:xfrm>
          <a:prstGeom prst="rect">
            <a:avLst/>
          </a:prstGeom>
        </p:spPr>
        <p:txBody>
          <a:bodyPr wrap="square">
            <a:spAutoFit/>
          </a:bodyPr>
          <a:lstStyle/>
          <a:p>
            <a:pPr algn="just"/>
            <a:r>
              <a:rPr lang="en-US" sz="4800" dirty="0" err="1">
                <a:solidFill>
                  <a:prstClr val="black"/>
                </a:solidFill>
                <a:latin typeface="Times New Roman" pitchFamily="18" charset="0"/>
                <a:cs typeface="Times New Roman" pitchFamily="18" charset="0"/>
              </a:rPr>
              <a:t>Tình</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bạn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có</a:t>
            </a:r>
            <a:r>
              <a:rPr lang="en-US" sz="4800" dirty="0">
                <a:solidFill>
                  <a:prstClr val="black"/>
                </a:solidFill>
                <a:latin typeface="Times New Roman" pitchFamily="18" charset="0"/>
                <a:cs typeface="Times New Roman" pitchFamily="18" charset="0"/>
              </a:rPr>
              <a:t> ý </a:t>
            </a:r>
            <a:r>
              <a:rPr lang="en-US" sz="4800" dirty="0" err="1">
                <a:solidFill>
                  <a:prstClr val="black"/>
                </a:solidFill>
                <a:latin typeface="Times New Roman" pitchFamily="18" charset="0"/>
                <a:cs typeface="Times New Roman" pitchFamily="18" charset="0"/>
              </a:rPr>
              <a:t>nghĩa</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rất</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quan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trọng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với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mỗi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người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Để</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giữ</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gìn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và</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phát</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triển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tình</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bạn</a:t>
            </a:r>
            <a:r>
              <a:rPr lang="en-US" sz="4800" dirty="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cần</a:t>
            </a:r>
            <a:r>
              <a:rPr lang="en-US" sz="4800" dirty="0" smtClean="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chân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thành</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và</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tôn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trọng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lẫn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nhau</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chủ</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động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giải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quyết</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những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vấn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đề</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phát</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sinh</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trong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quan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hệ</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bạn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bè</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theo</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hướng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tích</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cực</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xây</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dựng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thiện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chí</a:t>
            </a:r>
            <a:r>
              <a:rPr lang="en-US" sz="4800" dirty="0">
                <a:solidFill>
                  <a:prstClr val="black"/>
                </a:solidFill>
                <a:latin typeface="Times New Roman" pitchFamily="18" charset="0"/>
                <a:cs typeface="Times New Roman" pitchFamily="18" charset="0"/>
              </a:rPr>
              <a:t>. </a:t>
            </a:r>
          </a:p>
        </p:txBody>
      </p:sp>
    </p:spTree>
    <p:extLst>
      <p:ext uri="{BB962C8B-B14F-4D97-AF65-F5344CB8AC3E}">
        <p14:creationId xmlns:p14="http://schemas.microsoft.com/office/powerpoint/2010/main" val="171180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6304" y="100275"/>
            <a:ext cx="11753088" cy="5632311"/>
          </a:xfrm>
          <a:prstGeom prst="rect">
            <a:avLst/>
          </a:prstGeom>
          <a:noFill/>
        </p:spPr>
        <p:txBody>
          <a:bodyPr wrap="square">
            <a:spAutoFit/>
          </a:bodyPr>
          <a:lstStyle/>
          <a:p>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Tổng</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kết</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lại</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chủ</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đề</a:t>
            </a:r>
            <a:r>
              <a:rPr lang="en-US" sz="4000" b="1" dirty="0" smtClean="0">
                <a:solidFill>
                  <a:prstClr val="black"/>
                </a:solidFill>
                <a:latin typeface="Times New Roman" pitchFamily="18" charset="0"/>
                <a:cs typeface="Times New Roman" pitchFamily="18" charset="0"/>
              </a:rPr>
              <a:t> 1 </a:t>
            </a:r>
            <a:r>
              <a:rPr lang="en-US" sz="4000" b="1" dirty="0" err="1" smtClean="0">
                <a:solidFill>
                  <a:prstClr val="black"/>
                </a:solidFill>
                <a:latin typeface="Times New Roman" pitchFamily="18" charset="0"/>
                <a:cs typeface="Times New Roman" pitchFamily="18" charset="0"/>
              </a:rPr>
              <a:t>và</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yêu</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cầu</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chủ</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đề</a:t>
            </a:r>
            <a:r>
              <a:rPr lang="en-US" sz="4000" b="1" dirty="0" smtClean="0">
                <a:solidFill>
                  <a:prstClr val="black"/>
                </a:solidFill>
                <a:latin typeface="Times New Roman" pitchFamily="18" charset="0"/>
                <a:cs typeface="Times New Roman" pitchFamily="18" charset="0"/>
              </a:rPr>
              <a:t> 2.</a:t>
            </a:r>
          </a:p>
          <a:p>
            <a:r>
              <a:rPr lang="en-US" sz="4000" dirty="0" smtClean="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Học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sinh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về</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tự</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nghiên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cứu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đánh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giá</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chủ</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đề</a:t>
            </a:r>
            <a:r>
              <a:rPr lang="en-US" sz="4000" dirty="0">
                <a:solidFill>
                  <a:prstClr val="black"/>
                </a:solidFill>
                <a:latin typeface="Times New Roman" pitchFamily="18" charset="0"/>
                <a:cs typeface="Times New Roman" pitchFamily="18" charset="0"/>
              </a:rPr>
              <a:t> 1 </a:t>
            </a:r>
            <a:r>
              <a:rPr lang="en-US" sz="4000" dirty="0" err="1">
                <a:solidFill>
                  <a:prstClr val="black"/>
                </a:solidFill>
                <a:latin typeface="Times New Roman" pitchFamily="18" charset="0"/>
                <a:cs typeface="Times New Roman" pitchFamily="18" charset="0"/>
              </a:rPr>
              <a:t>ghi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vào</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giấy</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kiểm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nộp</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sản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phẩm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vào</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tiết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hoạt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động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tuần</a:t>
            </a:r>
            <a:r>
              <a:rPr lang="en-US" sz="4000" dirty="0">
                <a:solidFill>
                  <a:prstClr val="black"/>
                </a:solidFill>
                <a:latin typeface="Times New Roman" pitchFamily="18" charset="0"/>
                <a:cs typeface="Times New Roman" pitchFamily="18" charset="0"/>
              </a:rPr>
              <a:t> </a:t>
            </a:r>
            <a:r>
              <a:rPr lang="en-US" sz="4000" dirty="0" smtClean="0">
                <a:solidFill>
                  <a:prstClr val="black"/>
                </a:solidFill>
                <a:latin typeface="Times New Roman" pitchFamily="18" charset="0"/>
                <a:cs typeface="Times New Roman" pitchFamily="18" charset="0"/>
              </a:rPr>
              <a:t>. - </a:t>
            </a:r>
            <a:r>
              <a:rPr lang="en-US" sz="4000" dirty="0" err="1" smtClean="0">
                <a:solidFill>
                  <a:prstClr val="black"/>
                </a:solidFill>
                <a:latin typeface="Times New Roman" pitchFamily="18" charset="0"/>
                <a:cs typeface="Times New Roman" pitchFamily="18" charset="0"/>
              </a:rPr>
              <a:t>Nội</a:t>
            </a:r>
            <a:r>
              <a:rPr lang="en-US" sz="4000" dirty="0" smtClean="0">
                <a:solidFill>
                  <a:prstClr val="black"/>
                </a:solidFill>
                <a:latin typeface="Times New Roman" pitchFamily="18" charset="0"/>
                <a:cs typeface="Times New Roman" pitchFamily="18" charset="0"/>
              </a:rPr>
              <a:t> </a:t>
            </a:r>
            <a:r>
              <a:rPr lang="en-US" sz="4000" dirty="0">
                <a:solidFill>
                  <a:prstClr val="black"/>
                </a:solidFill>
                <a:latin typeface="Times New Roman" pitchFamily="18" charset="0"/>
                <a:cs typeface="Times New Roman" pitchFamily="18" charset="0"/>
              </a:rPr>
              <a:t>dung </a:t>
            </a:r>
            <a:r>
              <a:rPr lang="en-US" sz="4000" dirty="0" err="1">
                <a:solidFill>
                  <a:prstClr val="black"/>
                </a:solidFill>
                <a:latin typeface="Times New Roman" pitchFamily="18" charset="0"/>
                <a:cs typeface="Times New Roman" pitchFamily="18" charset="0"/>
              </a:rPr>
              <a:t>đánh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giá</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chủ</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đề</a:t>
            </a:r>
            <a:r>
              <a:rPr lang="en-US" sz="4000" dirty="0">
                <a:solidFill>
                  <a:prstClr val="black"/>
                </a:solidFill>
                <a:latin typeface="Times New Roman" pitchFamily="18" charset="0"/>
                <a:cs typeface="Times New Roman" pitchFamily="18" charset="0"/>
              </a:rPr>
              <a:t> 1: </a:t>
            </a:r>
            <a:r>
              <a:rPr lang="en-US" sz="4000" i="1" dirty="0">
                <a:solidFill>
                  <a:prstClr val="black"/>
                </a:solidFill>
                <a:latin typeface="Times New Roman" pitchFamily="18" charset="0"/>
                <a:cs typeface="Times New Roman" pitchFamily="18" charset="0"/>
              </a:rPr>
              <a:t>SGK </a:t>
            </a:r>
            <a:r>
              <a:rPr lang="en-US" sz="4000" i="1" dirty="0" err="1">
                <a:solidFill>
                  <a:prstClr val="black"/>
                </a:solidFill>
                <a:latin typeface="Times New Roman" pitchFamily="18" charset="0"/>
                <a:cs typeface="Times New Roman" pitchFamily="18" charset="0"/>
              </a:rPr>
              <a:t>trang</a:t>
            </a:r>
            <a:r>
              <a:rPr lang="en-US" sz="4000" i="1" dirty="0">
                <a:solidFill>
                  <a:prstClr val="black"/>
                </a:solidFill>
                <a:latin typeface="Times New Roman" pitchFamily="18" charset="0"/>
                <a:cs typeface="Times New Roman" pitchFamily="18" charset="0"/>
              </a:rPr>
              <a:t> 10</a:t>
            </a:r>
            <a:r>
              <a:rPr lang="en-US" sz="4000" dirty="0">
                <a:solidFill>
                  <a:prstClr val="black"/>
                </a:solidFill>
                <a:latin typeface="Times New Roman" pitchFamily="18" charset="0"/>
                <a:cs typeface="Times New Roman" pitchFamily="18" charset="0"/>
              </a:rPr>
              <a:t> </a:t>
            </a:r>
          </a:p>
          <a:p>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Đạt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yêu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cầu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Thực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hiện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được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ít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nhất</a:t>
            </a:r>
            <a:r>
              <a:rPr lang="en-US" sz="4000" dirty="0">
                <a:solidFill>
                  <a:prstClr val="black"/>
                </a:solidFill>
                <a:latin typeface="Times New Roman" pitchFamily="18" charset="0"/>
                <a:cs typeface="Times New Roman" pitchFamily="18" charset="0"/>
              </a:rPr>
              <a:t> 6 </a:t>
            </a:r>
            <a:r>
              <a:rPr lang="en-US" sz="4000" dirty="0" err="1">
                <a:solidFill>
                  <a:prstClr val="black"/>
                </a:solidFill>
                <a:latin typeface="Times New Roman" pitchFamily="18" charset="0"/>
                <a:cs typeface="Times New Roman" pitchFamily="18" charset="0"/>
              </a:rPr>
              <a:t>trong</a:t>
            </a:r>
            <a:r>
              <a:rPr lang="en-US" sz="4000" dirty="0">
                <a:solidFill>
                  <a:prstClr val="black"/>
                </a:solidFill>
                <a:latin typeface="Times New Roman" pitchFamily="18" charset="0"/>
                <a:cs typeface="Times New Roman" pitchFamily="18" charset="0"/>
              </a:rPr>
              <a:t> 9 </a:t>
            </a:r>
            <a:r>
              <a:rPr lang="en-US" sz="4000" dirty="0" err="1">
                <a:solidFill>
                  <a:prstClr val="black"/>
                </a:solidFill>
                <a:latin typeface="Times New Roman" pitchFamily="18" charset="0"/>
                <a:cs typeface="Times New Roman" pitchFamily="18" charset="0"/>
              </a:rPr>
              <a:t>tiêu</a:t>
            </a:r>
            <a:r>
              <a:rPr lang="en-US" sz="4000" dirty="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chí</a:t>
            </a:r>
            <a:r>
              <a:rPr lang="en-US" sz="4000" dirty="0" smtClean="0">
                <a:solidFill>
                  <a:prstClr val="black"/>
                </a:solidFill>
                <a:latin typeface="Times New Roman" pitchFamily="18" charset="0"/>
                <a:cs typeface="Times New Roman" pitchFamily="18" charset="0"/>
              </a:rPr>
              <a:t>. </a:t>
            </a:r>
            <a:endParaRPr lang="en-US" sz="4000" dirty="0">
              <a:solidFill>
                <a:prstClr val="black"/>
              </a:solidFill>
              <a:latin typeface="Times New Roman" pitchFamily="18" charset="0"/>
              <a:cs typeface="Times New Roman" pitchFamily="18" charset="0"/>
            </a:endParaRPr>
          </a:p>
          <a:p>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Chưa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đạt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yêu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cầu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Chỉ</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thực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hiện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được</a:t>
            </a:r>
            <a:r>
              <a:rPr lang="en-US" sz="4000" dirty="0">
                <a:solidFill>
                  <a:prstClr val="black"/>
                </a:solidFill>
                <a:latin typeface="Times New Roman" pitchFamily="18" charset="0"/>
                <a:cs typeface="Times New Roman" pitchFamily="18" charset="0"/>
              </a:rPr>
              <a:t> 5 </a:t>
            </a:r>
            <a:r>
              <a:rPr lang="en-US" sz="4000" dirty="0" err="1">
                <a:solidFill>
                  <a:prstClr val="black"/>
                </a:solidFill>
                <a:latin typeface="Times New Roman" pitchFamily="18" charset="0"/>
                <a:cs typeface="Times New Roman" pitchFamily="18" charset="0"/>
              </a:rPr>
              <a:t>tiêu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chí</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trở</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xuống</a:t>
            </a:r>
            <a:r>
              <a:rPr lang="en-US" sz="4000" dirty="0">
                <a:solidFill>
                  <a:prstClr val="black"/>
                </a:solidFill>
                <a:latin typeface="Times New Roman" pitchFamily="18" charset="0"/>
                <a:cs typeface="Times New Roman" pitchFamily="18" charset="0"/>
              </a:rPr>
              <a:t>.</a:t>
            </a:r>
          </a:p>
          <a:p>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Tìm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hiểu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chủ</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đề</a:t>
            </a:r>
            <a:r>
              <a:rPr lang="en-US" sz="4000" dirty="0">
                <a:solidFill>
                  <a:prstClr val="black"/>
                </a:solidFill>
                <a:latin typeface="Times New Roman" pitchFamily="18" charset="0"/>
                <a:cs typeface="Times New Roman" pitchFamily="18" charset="0"/>
              </a:rPr>
              <a:t> 2. </a:t>
            </a:r>
            <a:r>
              <a:rPr lang="en-US" sz="4000" dirty="0" err="1">
                <a:solidFill>
                  <a:prstClr val="black"/>
                </a:solidFill>
                <a:latin typeface="Times New Roman" pitchFamily="18" charset="0"/>
                <a:cs typeface="Times New Roman" pitchFamily="18" charset="0"/>
              </a:rPr>
              <a:t>Khám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phá</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bản</a:t>
            </a:r>
            <a:r>
              <a:rPr lang="en-US" sz="4000" dirty="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thân</a:t>
            </a:r>
            <a:r>
              <a:rPr lang="en-US" sz="4000" dirty="0">
                <a:solidFill>
                  <a:prstClr val="black"/>
                </a:solidFill>
                <a:latin typeface="Times New Roman" pitchFamily="18" charset="0"/>
                <a:cs typeface="Times New Roman" pitchFamily="18" charset="0"/>
              </a:rPr>
              <a:t>,</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tiết</a:t>
            </a:r>
            <a:r>
              <a:rPr lang="en-US" sz="4000" dirty="0" smtClean="0">
                <a:solidFill>
                  <a:prstClr val="black"/>
                </a:solidFill>
                <a:latin typeface="Times New Roman" pitchFamily="18" charset="0"/>
                <a:cs typeface="Times New Roman" pitchFamily="18" charset="0"/>
              </a:rPr>
              <a:t> 1: </a:t>
            </a:r>
            <a:r>
              <a:rPr lang="en-US" sz="4000" dirty="0" err="1">
                <a:solidFill>
                  <a:prstClr val="black"/>
                </a:solidFill>
                <a:latin typeface="Times New Roman" pitchFamily="18" charset="0"/>
                <a:cs typeface="Times New Roman" pitchFamily="18" charset="0"/>
              </a:rPr>
              <a:t>em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đã</a:t>
            </a:r>
            <a:r>
              <a:rPr lang="en-US" sz="4000" dirty="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lớn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hơn</a:t>
            </a:r>
            <a:r>
              <a:rPr lang="en-US" sz="4000" dirty="0">
                <a:solidFill>
                  <a:prstClr val="black"/>
                </a:solidFill>
                <a:latin typeface="Times New Roman" pitchFamily="18" charset="0"/>
                <a:cs typeface="Times New Roman" pitchFamily="18" charset="0"/>
              </a:rPr>
              <a:t> </a:t>
            </a:r>
            <a:r>
              <a:rPr lang="en-US" sz="4000" dirty="0" smtClean="0">
                <a:solidFill>
                  <a:prstClr val="black"/>
                </a:solidFill>
                <a:latin typeface="Times New Roman" pitchFamily="18" charset="0"/>
                <a:cs typeface="Times New Roman" pitchFamily="18" charset="0"/>
              </a:rPr>
              <a:t>(</a:t>
            </a:r>
            <a:r>
              <a:rPr lang="en-US" sz="4000" i="1" dirty="0" smtClean="0">
                <a:solidFill>
                  <a:prstClr val="black"/>
                </a:solidFill>
                <a:latin typeface="Times New Roman" pitchFamily="18" charset="0"/>
                <a:cs typeface="Times New Roman" pitchFamily="18" charset="0"/>
              </a:rPr>
              <a:t>SGK </a:t>
            </a:r>
            <a:r>
              <a:rPr lang="en-US" sz="4000" i="1" dirty="0" err="1">
                <a:solidFill>
                  <a:prstClr val="black"/>
                </a:solidFill>
                <a:latin typeface="Times New Roman" pitchFamily="18" charset="0"/>
                <a:cs typeface="Times New Roman" pitchFamily="18" charset="0"/>
              </a:rPr>
              <a:t>trang</a:t>
            </a:r>
            <a:r>
              <a:rPr lang="en-US" sz="4000" i="1" dirty="0">
                <a:solidFill>
                  <a:prstClr val="black"/>
                </a:solidFill>
                <a:latin typeface="Times New Roman" pitchFamily="18" charset="0"/>
                <a:cs typeface="Times New Roman" pitchFamily="18" charset="0"/>
              </a:rPr>
              <a:t> 11).</a:t>
            </a:r>
            <a:r>
              <a:rPr lang="en-US" sz="4000" dirty="0">
                <a:solidFill>
                  <a:prstClr val="black"/>
                </a:solidFill>
                <a:latin typeface="Times New Roman" pitchFamily="18" charset="0"/>
                <a:cs typeface="Times New Roman" pitchFamily="18" charset="0"/>
              </a:rPr>
              <a:t> </a:t>
            </a:r>
          </a:p>
        </p:txBody>
      </p:sp>
    </p:spTree>
    <p:extLst>
      <p:ext uri="{BB962C8B-B14F-4D97-AF65-F5344CB8AC3E}">
        <p14:creationId xmlns:p14="http://schemas.microsoft.com/office/powerpoint/2010/main" val="38824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ircle(in)">
                                      <p:cBhvr>
                                        <p:cTn id="18" dur="20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ircle(in)">
                                      <p:cBhvr>
                                        <p:cTn id="2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33728" y="2523744"/>
            <a:ext cx="7985760" cy="16824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Times New Roman" pitchFamily="18" charset="0"/>
                <a:cs typeface="Times New Roman" pitchFamily="18" charset="0"/>
              </a:rPr>
              <a:t>XIN CHÀO VÀ HẸN GẶP LẠI</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4919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620737" cy="5604731"/>
            <a:chOff x="676916" y="624234"/>
            <a:chExt cx="10174557" cy="5604731"/>
          </a:xfrm>
        </p:grpSpPr>
        <p:pic>
          <p:nvPicPr>
            <p:cNvPr id="6" name="Picture 5">
              <a:extLst>
                <a:ext uri="{FF2B5EF4-FFF2-40B4-BE49-F238E27FC236}">
                  <a16:creationId xmlns=""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370690" y="2510518"/>
            <a:ext cx="4944979" cy="1333314"/>
          </a:xfrm>
          <a:prstGeom prst="rect">
            <a:avLst/>
          </a:prstGeom>
        </p:spPr>
        <p:txBody>
          <a:bodyPr wrap="square">
            <a:spAutoFit/>
          </a:bodyPr>
          <a:lstStyle/>
          <a:p>
            <a:pPr marL="260985" indent="-152400" algn="ctr">
              <a:lnSpc>
                <a:spcPct val="112000"/>
              </a:lnSpc>
              <a:spcAft>
                <a:spcPts val="500"/>
              </a:spcAft>
              <a:tabLst>
                <a:tab pos="1892935" algn="l"/>
              </a:tabLst>
            </a:pPr>
            <a:r>
              <a:rPr lang="en-US" sz="36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Em</a:t>
            </a:r>
            <a:r>
              <a:rPr lang="en-US"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hãy</a:t>
            </a:r>
            <a:r>
              <a:rPr lang="en-US"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tự</a:t>
            </a:r>
            <a:r>
              <a:rPr lang="en-US"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giới</a:t>
            </a:r>
            <a:r>
              <a:rPr lang="en-US"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thiệu</a:t>
            </a:r>
            <a:r>
              <a:rPr lang="en-US"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về</a:t>
            </a:r>
            <a:r>
              <a:rPr lang="en-US"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bản</a:t>
            </a:r>
            <a:r>
              <a:rPr lang="en-US"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thân</a:t>
            </a:r>
            <a:r>
              <a:rPr lang="en-US"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mình</a:t>
            </a:r>
            <a:r>
              <a:rPr lang="en-US"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endPar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3" name="Picture 12"/>
          <p:cNvPicPr>
            <a:picLocks noChangeAspect="1"/>
          </p:cNvPicPr>
          <p:nvPr/>
        </p:nvPicPr>
        <p:blipFill>
          <a:blip r:embed="rId5"/>
          <a:stretch>
            <a:fillRect/>
          </a:stretch>
        </p:blipFill>
        <p:spPr>
          <a:xfrm>
            <a:off x="10936762" y="0"/>
            <a:ext cx="1255238" cy="937524"/>
          </a:xfrm>
          <a:prstGeom prst="rect">
            <a:avLst/>
          </a:prstGeom>
        </p:spPr>
      </p:pic>
    </p:spTree>
    <p:extLst>
      <p:ext uri="{BB962C8B-B14F-4D97-AF65-F5344CB8AC3E}">
        <p14:creationId xmlns:p14="http://schemas.microsoft.com/office/powerpoint/2010/main" val="39027879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597048"/>
            <a:ext cx="5255015" cy="923330"/>
          </a:xfrm>
          <a:prstGeom prst="rect">
            <a:avLst/>
          </a:prstGeom>
          <a:noFill/>
        </p:spPr>
        <p:txBody>
          <a:bodyPr wrap="square" rtlCol="0">
            <a:spAutoFit/>
          </a:bodyPr>
          <a:lstStyle/>
          <a:p>
            <a:pPr algn="ctr" defTabSz="457200"/>
            <a:r>
              <a:rPr lang="en-US" altLang="zh-CN" sz="5400" b="1" dirty="0" err="1" smtClean="0">
                <a:solidFill>
                  <a:srgbClr val="FF0000"/>
                </a:solidFill>
                <a:latin typeface="Times" pitchFamily="18" charset="0"/>
                <a:ea typeface="华康海报体W12" panose="040B0C09000000000000" pitchFamily="81" charset="-122"/>
                <a:cs typeface="Times" pitchFamily="18" charset="0"/>
              </a:rPr>
              <a:t>Hoạt</a:t>
            </a:r>
            <a:r>
              <a:rPr lang="en-US" altLang="zh-CN" sz="5400" b="1" dirty="0" smtClean="0">
                <a:solidFill>
                  <a:srgbClr val="FF0000"/>
                </a:solidFill>
                <a:latin typeface="Times" pitchFamily="18" charset="0"/>
                <a:ea typeface="华康海报体W12" panose="040B0C09000000000000" pitchFamily="81" charset="-122"/>
                <a:cs typeface="Times" pitchFamily="18" charset="0"/>
              </a:rPr>
              <a:t> </a:t>
            </a:r>
            <a:r>
              <a:rPr lang="en-US" altLang="zh-CN" sz="5400" b="1" dirty="0" err="1" smtClean="0">
                <a:solidFill>
                  <a:srgbClr val="FF0000"/>
                </a:solidFill>
                <a:latin typeface="Times" pitchFamily="18" charset="0"/>
                <a:ea typeface="华康海报体W12" panose="040B0C09000000000000" pitchFamily="81" charset="-122"/>
                <a:cs typeface="Times" pitchFamily="18" charset="0"/>
              </a:rPr>
              <a:t>động</a:t>
            </a:r>
            <a:r>
              <a:rPr lang="en-US" altLang="zh-CN" sz="5400" b="1" dirty="0" smtClean="0">
                <a:solidFill>
                  <a:srgbClr val="FF0000"/>
                </a:solidFill>
                <a:latin typeface="Times" pitchFamily="18" charset="0"/>
                <a:ea typeface="华康海报体W12" panose="040B0C09000000000000" pitchFamily="81" charset="-122"/>
                <a:cs typeface="Times" pitchFamily="18" charset="0"/>
              </a:rPr>
              <a:t> II.</a:t>
            </a:r>
            <a:endParaRPr lang="zh-CN" altLang="en-US" sz="5400" b="1" dirty="0">
              <a:solidFill>
                <a:srgbClr val="FF0000"/>
              </a:solidFill>
              <a:latin typeface="Times" pitchFamily="18" charset="0"/>
              <a:ea typeface="华康海报体W12" panose="040B0C09000000000000" pitchFamily="81" charset="-122"/>
              <a:cs typeface="Times" pitchFamily="18" charset="0"/>
            </a:endParaRPr>
          </a:p>
        </p:txBody>
      </p:sp>
      <p:grpSp>
        <p:nvGrpSpPr>
          <p:cNvPr id="3" name="Group 2"/>
          <p:cNvGrpSpPr/>
          <p:nvPr/>
        </p:nvGrpSpPr>
        <p:grpSpPr>
          <a:xfrm>
            <a:off x="839417" y="578106"/>
            <a:ext cx="5064981" cy="5604731"/>
            <a:chOff x="839417" y="578106"/>
            <a:chExt cx="5064981" cy="5604731"/>
          </a:xfrm>
        </p:grpSpPr>
        <p:pic>
          <p:nvPicPr>
            <p:cNvPr id="8" name="Picture 7">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37903" y="2058678"/>
              <a:ext cx="3315855"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dirty="0" err="1" smtClean="0">
                  <a:solidFill>
                    <a:srgbClr val="0000FF"/>
                  </a:solidFill>
                  <a:latin typeface=".VnArial" pitchFamily="34" charset="0"/>
                  <a:ea typeface="Helvetica Neue"/>
                  <a:cs typeface="Helvetica Neue"/>
                </a:rPr>
                <a:t>Tiết</a:t>
              </a:r>
              <a:r>
                <a:rPr lang="en-US" altLang="en-US" sz="2800" b="1" dirty="0" smtClean="0">
                  <a:solidFill>
                    <a:srgbClr val="0000FF"/>
                  </a:solidFill>
                  <a:latin typeface=".VnArial" pitchFamily="34" charset="0"/>
                  <a:ea typeface="Helvetica Neue"/>
                  <a:cs typeface="Helvetica Neue"/>
                </a:rPr>
                <a:t> 1:</a:t>
              </a:r>
              <a:r>
                <a:rPr lang="en-US" altLang="en-US" sz="2800" b="1" dirty="0" smtClean="0">
                  <a:solidFill>
                    <a:srgbClr val="FF0000"/>
                  </a:solidFill>
                  <a:latin typeface=".VnArial" pitchFamily="34" charset="0"/>
                  <a:ea typeface="Helvetica Neue"/>
                  <a:cs typeface="Helvetica Neue"/>
                </a:rPr>
                <a:t> </a:t>
              </a:r>
              <a:endParaRPr lang="en-US" altLang="en-US" sz="2800" b="1" dirty="0">
                <a:solidFill>
                  <a:srgbClr val="FF0000"/>
                </a:solidFill>
                <a:latin typeface=".VnArial" pitchFamily="34" charset="0"/>
                <a:ea typeface="Helvetica Neue"/>
                <a:cs typeface="Helvetica Neue"/>
              </a:endParaRPr>
            </a:p>
            <a:p>
              <a:pPr algn="ctr" eaLnBrk="0" fontAlgn="base" hangingPunct="0">
                <a:spcBef>
                  <a:spcPct val="0"/>
                </a:spcBef>
                <a:spcAft>
                  <a:spcPct val="0"/>
                </a:spcAft>
              </a:pPr>
              <a:r>
                <a:rPr lang="en-US" altLang="en-US" sz="4400" b="1" dirty="0" err="1" smtClean="0">
                  <a:solidFill>
                    <a:srgbClr val="FF0000"/>
                  </a:solidFill>
                  <a:latin typeface="Times" pitchFamily="18" charset="0"/>
                  <a:ea typeface="Helvetica Neue"/>
                  <a:cs typeface="Times" pitchFamily="18" charset="0"/>
                </a:rPr>
                <a:t>Lớp</a:t>
              </a:r>
              <a:r>
                <a:rPr lang="en-US" altLang="en-US" sz="4400" b="1" dirty="0" smtClean="0">
                  <a:solidFill>
                    <a:srgbClr val="FF0000"/>
                  </a:solidFill>
                  <a:latin typeface="Times" pitchFamily="18" charset="0"/>
                  <a:ea typeface="Helvetica Neue"/>
                  <a:cs typeface="Times" pitchFamily="18" charset="0"/>
                </a:rPr>
                <a:t> </a:t>
              </a:r>
              <a:r>
                <a:rPr lang="en-US" altLang="en-US" sz="4400" b="1" dirty="0" err="1" smtClean="0">
                  <a:solidFill>
                    <a:srgbClr val="FF0000"/>
                  </a:solidFill>
                  <a:latin typeface="Times" pitchFamily="18" charset="0"/>
                  <a:ea typeface="Helvetica Neue"/>
                  <a:cs typeface="Times" pitchFamily="18" charset="0"/>
                </a:rPr>
                <a:t>học</a:t>
              </a:r>
              <a:r>
                <a:rPr lang="en-US" altLang="en-US" sz="4400" b="1" dirty="0" smtClean="0">
                  <a:solidFill>
                    <a:srgbClr val="FF0000"/>
                  </a:solidFill>
                  <a:latin typeface="Times" pitchFamily="18" charset="0"/>
                  <a:ea typeface="Helvetica Neue"/>
                  <a:cs typeface="Times" pitchFamily="18" charset="0"/>
                </a:rPr>
                <a:t> </a:t>
              </a:r>
              <a:r>
                <a:rPr lang="en-US" altLang="en-US" sz="4400" b="1" dirty="0" err="1" smtClean="0">
                  <a:solidFill>
                    <a:srgbClr val="FF0000"/>
                  </a:solidFill>
                  <a:latin typeface="Times" pitchFamily="18" charset="0"/>
                  <a:ea typeface="Helvetica Neue"/>
                  <a:cs typeface="Times" pitchFamily="18" charset="0"/>
                </a:rPr>
                <a:t>mới</a:t>
              </a:r>
              <a:r>
                <a:rPr lang="en-US" altLang="en-US" sz="4400" b="1" dirty="0" smtClean="0">
                  <a:solidFill>
                    <a:srgbClr val="FF0000"/>
                  </a:solidFill>
                  <a:latin typeface="Times" pitchFamily="18" charset="0"/>
                  <a:ea typeface="Helvetica Neue"/>
                  <a:cs typeface="Times" pitchFamily="18" charset="0"/>
                </a:rPr>
                <a:t> </a:t>
              </a:r>
              <a:r>
                <a:rPr lang="en-US" altLang="en-US" sz="4400" b="1" dirty="0" err="1" smtClean="0">
                  <a:solidFill>
                    <a:srgbClr val="FF0000"/>
                  </a:solidFill>
                  <a:latin typeface="Times" pitchFamily="18" charset="0"/>
                  <a:ea typeface="Helvetica Neue"/>
                  <a:cs typeface="Times" pitchFamily="18" charset="0"/>
                </a:rPr>
                <a:t>của</a:t>
              </a:r>
              <a:r>
                <a:rPr lang="en-US" altLang="en-US" sz="4400" b="1" dirty="0" smtClean="0">
                  <a:solidFill>
                    <a:srgbClr val="FF0000"/>
                  </a:solidFill>
                  <a:latin typeface="Times" pitchFamily="18" charset="0"/>
                  <a:ea typeface="Helvetica Neue"/>
                  <a:cs typeface="Times" pitchFamily="18" charset="0"/>
                </a:rPr>
                <a:t> </a:t>
              </a:r>
              <a:r>
                <a:rPr lang="en-US" altLang="en-US" sz="4400" b="1" dirty="0" err="1" smtClean="0">
                  <a:solidFill>
                    <a:srgbClr val="FF0000"/>
                  </a:solidFill>
                  <a:latin typeface="Times" pitchFamily="18" charset="0"/>
                  <a:ea typeface="Helvetica Neue"/>
                  <a:cs typeface="Times" pitchFamily="18" charset="0"/>
                </a:rPr>
                <a:t>em</a:t>
              </a:r>
              <a:endParaRPr lang="en-SG" altLang="en-US" sz="4400" b="1" dirty="0">
                <a:solidFill>
                  <a:srgbClr val="0000FF"/>
                </a:solidFill>
                <a:latin typeface="Times" pitchFamily="18" charset="0"/>
                <a:cs typeface="Times" pitchFamily="18" charset="0"/>
              </a:endParaRPr>
            </a:p>
          </p:txBody>
        </p:sp>
      </p:grpSp>
      <p:pic>
        <p:nvPicPr>
          <p:cNvPr id="13" name="Picture 12"/>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53518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OINSET2">
            <a:extLst>
              <a:ext uri="{FF2B5EF4-FFF2-40B4-BE49-F238E27FC236}">
                <a16:creationId xmlns="" xmlns:a16="http://schemas.microsoft.com/office/drawing/2014/main" id="{211AB20F-2F5B-4D06-9155-B759015CD8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1150952" y="1"/>
            <a:ext cx="967146" cy="96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POINSET2">
            <a:extLst>
              <a:ext uri="{FF2B5EF4-FFF2-40B4-BE49-F238E27FC236}">
                <a16:creationId xmlns="" xmlns:a16="http://schemas.microsoft.com/office/drawing/2014/main" id="{211AB20F-2F5B-4D06-9155-B759015CD8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H="1">
            <a:off x="11202728" y="5868727"/>
            <a:ext cx="937489" cy="104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POINSET2">
            <a:extLst>
              <a:ext uri="{FF2B5EF4-FFF2-40B4-BE49-F238E27FC236}">
                <a16:creationId xmlns="" xmlns:a16="http://schemas.microsoft.com/office/drawing/2014/main" id="{211AB20F-2F5B-4D06-9155-B759015CD8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H="1">
            <a:off x="-1" y="5920508"/>
            <a:ext cx="1027039" cy="93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027680" y="60881"/>
            <a:ext cx="6268720"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TIẾT 1: EM VÀ CÁC BẠN</a:t>
            </a:r>
          </a:p>
        </p:txBody>
      </p:sp>
      <p:sp>
        <p:nvSpPr>
          <p:cNvPr id="5" name="Rectangle 4"/>
          <p:cNvSpPr/>
          <p:nvPr/>
        </p:nvSpPr>
        <p:spPr>
          <a:xfrm>
            <a:off x="669637" y="525982"/>
            <a:ext cx="3080429" cy="523220"/>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I. </a:t>
            </a: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dung:</a:t>
            </a:r>
          </a:p>
        </p:txBody>
      </p:sp>
      <p:sp>
        <p:nvSpPr>
          <p:cNvPr id="6" name="TextBox 5"/>
          <p:cNvSpPr txBox="1"/>
          <p:nvPr/>
        </p:nvSpPr>
        <p:spPr>
          <a:xfrm>
            <a:off x="1512277" y="2457375"/>
            <a:ext cx="3852668"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Cười thân thiện với bạn bè.</a:t>
            </a:r>
          </a:p>
        </p:txBody>
      </p:sp>
      <p:sp>
        <p:nvSpPr>
          <p:cNvPr id="11" name="TextBox 10"/>
          <p:cNvSpPr txBox="1"/>
          <p:nvPr/>
        </p:nvSpPr>
        <p:spPr>
          <a:xfrm>
            <a:off x="7727941" y="3733907"/>
            <a:ext cx="283557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Chế giễu bạn.</a:t>
            </a:r>
          </a:p>
        </p:txBody>
      </p:sp>
      <p:sp>
        <p:nvSpPr>
          <p:cNvPr id="12" name="TextBox 11"/>
          <p:cNvSpPr txBox="1"/>
          <p:nvPr/>
        </p:nvSpPr>
        <p:spPr>
          <a:xfrm>
            <a:off x="7467828" y="2390802"/>
            <a:ext cx="3020290" cy="461665"/>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Trêu trọc bạn</a:t>
            </a:r>
          </a:p>
        </p:txBody>
      </p:sp>
      <p:sp>
        <p:nvSpPr>
          <p:cNvPr id="14" name="TextBox 13"/>
          <p:cNvSpPr txBox="1"/>
          <p:nvPr/>
        </p:nvSpPr>
        <p:spPr>
          <a:xfrm>
            <a:off x="1870117" y="3811245"/>
            <a:ext cx="313236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Quan tâm bạn.</a:t>
            </a:r>
          </a:p>
        </p:txBody>
      </p:sp>
      <p:sp>
        <p:nvSpPr>
          <p:cNvPr id="15" name="TextBox 14"/>
          <p:cNvSpPr txBox="1"/>
          <p:nvPr/>
        </p:nvSpPr>
        <p:spPr>
          <a:xfrm>
            <a:off x="2041992" y="5217724"/>
            <a:ext cx="291219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Lắng nghe bạn..</a:t>
            </a:r>
          </a:p>
        </p:txBody>
      </p:sp>
      <p:sp>
        <p:nvSpPr>
          <p:cNvPr id="16" name="TextBox 15"/>
          <p:cNvSpPr txBox="1"/>
          <p:nvPr/>
        </p:nvSpPr>
        <p:spPr>
          <a:xfrm>
            <a:off x="7853709" y="5250986"/>
            <a:ext cx="3482505"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a:t>
            </a:r>
          </a:p>
        </p:txBody>
      </p:sp>
      <p:sp>
        <p:nvSpPr>
          <p:cNvPr id="19" name="Rectangle 18"/>
          <p:cNvSpPr/>
          <p:nvPr/>
        </p:nvSpPr>
        <p:spPr>
          <a:xfrm>
            <a:off x="669637" y="1128763"/>
            <a:ext cx="11052587" cy="523220"/>
          </a:xfrm>
          <a:prstGeom prst="rect">
            <a:avLst/>
          </a:prstGeom>
        </p:spPr>
        <p:txBody>
          <a:bodyPr wrap="square">
            <a:spAutoFit/>
          </a:bodyPr>
          <a:lstStyle/>
          <a:p>
            <a:r>
              <a:rPr lang="en-US" sz="2800" b="1" i="1" dirty="0">
                <a:latin typeface="Times New Roman" panose="02020603050405020304" pitchFamily="18" charset="0"/>
                <a:cs typeface="Times New Roman" panose="02020603050405020304" pitchFamily="18" charset="0"/>
              </a:rPr>
              <a:t>2. Xác định những việc nên làm và không nên làm:</a:t>
            </a:r>
          </a:p>
        </p:txBody>
      </p:sp>
      <p:pic>
        <p:nvPicPr>
          <p:cNvPr id="20" name="Picture 8" descr="POINSET2">
            <a:extLst>
              <a:ext uri="{FF2B5EF4-FFF2-40B4-BE49-F238E27FC236}">
                <a16:creationId xmlns="" xmlns:a16="http://schemas.microsoft.com/office/drawing/2014/main" id="{211AB20F-2F5B-4D06-9155-B759015CD8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flipH="1">
            <a:off x="45069" y="-3779"/>
            <a:ext cx="925863"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Hexagon 7"/>
          <p:cNvSpPr/>
          <p:nvPr/>
        </p:nvSpPr>
        <p:spPr>
          <a:xfrm>
            <a:off x="5508818" y="3413408"/>
            <a:ext cx="1782620" cy="1535329"/>
          </a:xfrm>
          <a:prstGeom prst="hexagon">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srgbClr val="FFFF00"/>
                </a:solidFill>
                <a:latin typeface="Times New Roman" panose="02020603050405020304" pitchFamily="18" charset="0"/>
                <a:cs typeface="Times New Roman" panose="02020603050405020304" pitchFamily="18" charset="0"/>
              </a:rPr>
              <a:t>Thiết lập mối quan hệ thân thiết với bạn bè.</a:t>
            </a:r>
          </a:p>
        </p:txBody>
      </p:sp>
      <p:cxnSp>
        <p:nvCxnSpPr>
          <p:cNvPr id="28" name="Straight Arrow Connector 27"/>
          <p:cNvCxnSpPr>
            <a:stCxn id="8" idx="0"/>
          </p:cNvCxnSpPr>
          <p:nvPr/>
        </p:nvCxnSpPr>
        <p:spPr>
          <a:xfrm flipV="1">
            <a:off x="7291438" y="4181072"/>
            <a:ext cx="438733" cy="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8" idx="1"/>
          </p:cNvCxnSpPr>
          <p:nvPr/>
        </p:nvCxnSpPr>
        <p:spPr>
          <a:xfrm rot="16200000" flipH="1">
            <a:off x="7016638" y="4839704"/>
            <a:ext cx="604500" cy="822565"/>
          </a:xfrm>
          <a:prstGeom prst="bent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8" idx="4"/>
          </p:cNvCxnSpPr>
          <p:nvPr/>
        </p:nvCxnSpPr>
        <p:spPr>
          <a:xfrm rot="16200000" flipV="1">
            <a:off x="5142891" y="2663648"/>
            <a:ext cx="621548" cy="877971"/>
          </a:xfrm>
          <a:prstGeom prst="bent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8" idx="3"/>
          </p:cNvCxnSpPr>
          <p:nvPr/>
        </p:nvCxnSpPr>
        <p:spPr>
          <a:xfrm flipH="1" flipV="1">
            <a:off x="5014679" y="4181072"/>
            <a:ext cx="494139" cy="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8" idx="2"/>
          </p:cNvCxnSpPr>
          <p:nvPr/>
        </p:nvCxnSpPr>
        <p:spPr>
          <a:xfrm rot="5400000">
            <a:off x="5156918" y="4750979"/>
            <a:ext cx="537975" cy="933491"/>
          </a:xfrm>
          <a:prstGeom prst="bent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8" idx="5"/>
            <a:endCxn id="12" idx="1"/>
          </p:cNvCxnSpPr>
          <p:nvPr/>
        </p:nvCxnSpPr>
        <p:spPr>
          <a:xfrm rot="5400000" flipH="1" flipV="1">
            <a:off x="6791831" y="2737411"/>
            <a:ext cx="791773" cy="560222"/>
          </a:xfrm>
          <a:prstGeom prst="bent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873834" y="1749116"/>
            <a:ext cx="11052587" cy="523220"/>
          </a:xfrm>
          <a:prstGeom prst="rect">
            <a:avLst/>
          </a:prstGeom>
        </p:spPr>
        <p:txBody>
          <a:bodyPr wrap="square">
            <a:spAutoFit/>
          </a:bodyPr>
          <a:lstStyle/>
          <a:p>
            <a:pPr lvl="0">
              <a:defRPr/>
            </a:pPr>
            <a:r>
              <a:rPr lang="en-US" sz="2800" b="1" i="1" noProof="0" dirty="0" smtClean="0">
                <a:solidFill>
                  <a:prstClr val="black"/>
                </a:solidFill>
                <a:latin typeface="Times New Roman" panose="02020603050405020304" pitchFamily="18" charset="0"/>
                <a:cs typeface="Times New Roman" panose="02020603050405020304" pitchFamily="18" charset="0"/>
              </a:rPr>
              <a:t>        </a:t>
            </a:r>
            <a:r>
              <a:rPr lang="en-US" sz="2800" b="1" i="1" noProof="0" dirty="0" err="1" smtClean="0">
                <a:solidFill>
                  <a:srgbClr val="2903CD"/>
                </a:solidFill>
                <a:latin typeface="Times New Roman" panose="02020603050405020304" pitchFamily="18" charset="0"/>
                <a:cs typeface="Times New Roman" panose="02020603050405020304" pitchFamily="18" charset="0"/>
              </a:rPr>
              <a:t>N</a:t>
            </a:r>
            <a:r>
              <a:rPr kumimoji="0" lang="en-US" sz="2800" b="1" i="1" u="none" strike="noStrike" kern="1200" cap="none" spc="0" normalizeH="0" baseline="0" noProof="0" dirty="0" err="1" smtClean="0">
                <a:ln>
                  <a:noFill/>
                </a:ln>
                <a:solidFill>
                  <a:srgbClr val="2903CD"/>
                </a:solidFill>
                <a:effectLst/>
                <a:uLnTx/>
                <a:uFillTx/>
                <a:latin typeface="Times New Roman" panose="02020603050405020304" pitchFamily="18" charset="0"/>
                <a:ea typeface="+mn-ea"/>
                <a:cs typeface="Times New Roman" panose="02020603050405020304" pitchFamily="18" charset="0"/>
              </a:rPr>
              <a:t>hững</a:t>
            </a:r>
            <a:r>
              <a:rPr kumimoji="0" lang="en-US" sz="2800" b="1" i="1" u="none" strike="noStrike" kern="1200" cap="none" spc="0" normalizeH="0" baseline="0" noProof="0" dirty="0" smtClean="0">
                <a:ln>
                  <a:noFill/>
                </a:ln>
                <a:solidFill>
                  <a:srgbClr val="2903CD"/>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a:ln>
                  <a:noFill/>
                </a:ln>
                <a:solidFill>
                  <a:srgbClr val="2903CD"/>
                </a:solidFill>
                <a:effectLst/>
                <a:uLnTx/>
                <a:uFillTx/>
                <a:latin typeface="Times New Roman" panose="02020603050405020304" pitchFamily="18" charset="0"/>
                <a:ea typeface="+mn-ea"/>
                <a:cs typeface="Times New Roman" panose="02020603050405020304" pitchFamily="18" charset="0"/>
              </a:rPr>
              <a:t>việc </a:t>
            </a:r>
            <a:r>
              <a:rPr kumimoji="0" lang="en-US" sz="2800" b="1" i="1" u="none" strike="noStrike" kern="1200" cap="none" spc="0" normalizeH="0" baseline="0" noProof="0" dirty="0" err="1">
                <a:ln>
                  <a:noFill/>
                </a:ln>
                <a:solidFill>
                  <a:srgbClr val="2903CD"/>
                </a:solidFill>
                <a:effectLst/>
                <a:uLnTx/>
                <a:uFillTx/>
                <a:latin typeface="Times New Roman" panose="02020603050405020304" pitchFamily="18" charset="0"/>
                <a:ea typeface="+mn-ea"/>
                <a:cs typeface="Times New Roman" panose="02020603050405020304" pitchFamily="18" charset="0"/>
              </a:rPr>
              <a:t>nên</a:t>
            </a:r>
            <a:r>
              <a:rPr kumimoji="0" lang="en-US" sz="2800" b="1" i="1" u="none" strike="noStrike" kern="1200" cap="none" spc="0" normalizeH="0" baseline="0" noProof="0" dirty="0">
                <a:ln>
                  <a:noFill/>
                </a:ln>
                <a:solidFill>
                  <a:srgbClr val="2903CD"/>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smtClean="0">
                <a:ln>
                  <a:noFill/>
                </a:ln>
                <a:solidFill>
                  <a:srgbClr val="2903CD"/>
                </a:solidFill>
                <a:effectLst/>
                <a:uLnTx/>
                <a:uFillTx/>
                <a:latin typeface="Times New Roman" panose="02020603050405020304" pitchFamily="18" charset="0"/>
                <a:ea typeface="+mn-ea"/>
                <a:cs typeface="Times New Roman" panose="02020603050405020304" pitchFamily="18" charset="0"/>
              </a:rPr>
              <a:t>làm</a:t>
            </a:r>
            <a:r>
              <a:rPr kumimoji="0" lang="en-US" sz="2800" b="1" i="1" u="none" strike="noStrike" kern="1200" cap="none" spc="0" normalizeH="0" baseline="0" noProof="0" dirty="0" smtClean="0">
                <a:ln>
                  <a:noFill/>
                </a:ln>
                <a:solidFill>
                  <a:srgbClr val="2903CD"/>
                </a:solidFill>
                <a:effectLst/>
                <a:uLnTx/>
                <a:uFillTx/>
                <a:latin typeface="Times New Roman" panose="02020603050405020304" pitchFamily="18" charset="0"/>
                <a:ea typeface="+mn-ea"/>
                <a:cs typeface="Times New Roman" panose="02020603050405020304" pitchFamily="18" charset="0"/>
              </a:rPr>
              <a:t>:                           </a:t>
            </a:r>
            <a:r>
              <a:rPr lang="en-US" sz="2800" b="1" i="1" dirty="0" err="1" smtClean="0">
                <a:solidFill>
                  <a:srgbClr val="2903CD"/>
                </a:solidFill>
                <a:latin typeface="Times New Roman" panose="02020603050405020304" pitchFamily="18" charset="0"/>
                <a:cs typeface="Times New Roman" panose="02020603050405020304" pitchFamily="18" charset="0"/>
              </a:rPr>
              <a:t>Những</a:t>
            </a:r>
            <a:r>
              <a:rPr lang="en-US" sz="2800" b="1" i="1" dirty="0" smtClean="0">
                <a:solidFill>
                  <a:srgbClr val="2903CD"/>
                </a:solidFill>
                <a:latin typeface="Times New Roman" panose="02020603050405020304" pitchFamily="18" charset="0"/>
                <a:cs typeface="Times New Roman" panose="02020603050405020304" pitchFamily="18" charset="0"/>
              </a:rPr>
              <a:t> </a:t>
            </a:r>
            <a:r>
              <a:rPr lang="en-US" sz="2800" b="1" i="1" dirty="0" err="1">
                <a:solidFill>
                  <a:srgbClr val="2903CD"/>
                </a:solidFill>
                <a:latin typeface="Times New Roman" panose="02020603050405020304" pitchFamily="18" charset="0"/>
                <a:cs typeface="Times New Roman" panose="02020603050405020304" pitchFamily="18" charset="0"/>
              </a:rPr>
              <a:t>việc</a:t>
            </a:r>
            <a:r>
              <a:rPr lang="en-US" sz="2800" b="1" i="1" dirty="0">
                <a:solidFill>
                  <a:srgbClr val="2903CD"/>
                </a:solidFill>
                <a:latin typeface="Times New Roman" panose="02020603050405020304" pitchFamily="18" charset="0"/>
                <a:cs typeface="Times New Roman" panose="02020603050405020304" pitchFamily="18" charset="0"/>
              </a:rPr>
              <a:t> </a:t>
            </a:r>
            <a:r>
              <a:rPr lang="en-US" sz="2800" b="1" i="1" dirty="0" err="1">
                <a:solidFill>
                  <a:srgbClr val="2903CD"/>
                </a:solidFill>
                <a:latin typeface="Times New Roman" panose="02020603050405020304" pitchFamily="18" charset="0"/>
                <a:cs typeface="Times New Roman" panose="02020603050405020304" pitchFamily="18" charset="0"/>
              </a:rPr>
              <a:t>không</a:t>
            </a:r>
            <a:r>
              <a:rPr lang="en-US" sz="2800" b="1" i="1" dirty="0">
                <a:solidFill>
                  <a:srgbClr val="2903CD"/>
                </a:solidFill>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a:ln>
                  <a:noFill/>
                </a:ln>
                <a:solidFill>
                  <a:srgbClr val="2903CD"/>
                </a:solidFill>
                <a:effectLst/>
                <a:uLnTx/>
                <a:uFillTx/>
                <a:latin typeface="Times New Roman" panose="02020603050405020304" pitchFamily="18" charset="0"/>
                <a:ea typeface="+mn-ea"/>
                <a:cs typeface="Times New Roman" panose="02020603050405020304" pitchFamily="18" charset="0"/>
              </a:rPr>
              <a:t>nên làm:</a:t>
            </a:r>
          </a:p>
        </p:txBody>
      </p:sp>
    </p:spTree>
    <p:extLst>
      <p:ext uri="{BB962C8B-B14F-4D97-AF65-F5344CB8AC3E}">
        <p14:creationId xmlns:p14="http://schemas.microsoft.com/office/powerpoint/2010/main" val="303291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 calcmode="lin" valueType="num">
                                      <p:cBhvr additive="base">
                                        <p:cTn id="14" dur="500" fill="hold"/>
                                        <p:tgtEl>
                                          <p:spTgt spid="43"/>
                                        </p:tgtEl>
                                        <p:attrNameLst>
                                          <p:attrName>ppt_x</p:attrName>
                                        </p:attrNameLst>
                                      </p:cBhvr>
                                      <p:tavLst>
                                        <p:tav tm="0">
                                          <p:val>
                                            <p:strVal val="#ppt_x"/>
                                          </p:val>
                                        </p:tav>
                                        <p:tav tm="100000">
                                          <p:val>
                                            <p:strVal val="#ppt_x"/>
                                          </p:val>
                                        </p:tav>
                                      </p:tavLst>
                                    </p:anim>
                                    <p:anim calcmode="lin" valueType="num">
                                      <p:cBhvr additive="base">
                                        <p:cTn id="15" dur="500" fill="hold"/>
                                        <p:tgtEl>
                                          <p:spTgt spid="43"/>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ppt_x"/>
                                          </p:val>
                                        </p:tav>
                                        <p:tav tm="100000">
                                          <p:val>
                                            <p:strVal val="#ppt_x"/>
                                          </p:val>
                                        </p:tav>
                                      </p:tavLst>
                                    </p:anim>
                                    <p:anim calcmode="lin" valueType="num">
                                      <p:cBhvr additive="base">
                                        <p:cTn id="35" dur="500" fill="hold"/>
                                        <p:tgtEl>
                                          <p:spTgt spid="3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additive="base">
                                        <p:cTn id="44" dur="500" fill="hold"/>
                                        <p:tgtEl>
                                          <p:spTgt spid="34"/>
                                        </p:tgtEl>
                                        <p:attrNameLst>
                                          <p:attrName>ppt_x</p:attrName>
                                        </p:attrNameLst>
                                      </p:cBhvr>
                                      <p:tavLst>
                                        <p:tav tm="0">
                                          <p:val>
                                            <p:strVal val="#ppt_x"/>
                                          </p:val>
                                        </p:tav>
                                        <p:tav tm="100000">
                                          <p:val>
                                            <p:strVal val="#ppt_x"/>
                                          </p:val>
                                        </p:tav>
                                      </p:tavLst>
                                    </p:anim>
                                    <p:anim calcmode="lin" valueType="num">
                                      <p:cBhvr additive="base">
                                        <p:cTn id="45" dur="500" fill="hold"/>
                                        <p:tgtEl>
                                          <p:spTgt spid="34"/>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anim calcmode="lin" valueType="num">
                                      <p:cBhvr additive="base">
                                        <p:cTn id="58" dur="500" fill="hold"/>
                                        <p:tgtEl>
                                          <p:spTgt spid="37"/>
                                        </p:tgtEl>
                                        <p:attrNameLst>
                                          <p:attrName>ppt_x</p:attrName>
                                        </p:attrNameLst>
                                      </p:cBhvr>
                                      <p:tavLst>
                                        <p:tav tm="0">
                                          <p:val>
                                            <p:strVal val="#ppt_x"/>
                                          </p:val>
                                        </p:tav>
                                        <p:tav tm="100000">
                                          <p:val>
                                            <p:strVal val="#ppt_x"/>
                                          </p:val>
                                        </p:tav>
                                      </p:tavLst>
                                    </p:anim>
                                    <p:anim calcmode="lin" valueType="num">
                                      <p:cBhvr additive="base">
                                        <p:cTn id="5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fill="hold"/>
                                        <p:tgtEl>
                                          <p:spTgt spid="30"/>
                                        </p:tgtEl>
                                        <p:attrNameLst>
                                          <p:attrName>ppt_x</p:attrName>
                                        </p:attrNameLst>
                                      </p:cBhvr>
                                      <p:tavLst>
                                        <p:tav tm="0">
                                          <p:val>
                                            <p:strVal val="#ppt_x"/>
                                          </p:val>
                                        </p:tav>
                                        <p:tav tm="100000">
                                          <p:val>
                                            <p:strVal val="#ppt_x"/>
                                          </p:val>
                                        </p:tav>
                                      </p:tavLst>
                                    </p:anim>
                                    <p:anim calcmode="lin" valueType="num">
                                      <p:cBhvr additive="base">
                                        <p:cTn id="65" dur="500" fill="hold"/>
                                        <p:tgtEl>
                                          <p:spTgt spid="30"/>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500" fill="hold"/>
                                        <p:tgtEl>
                                          <p:spTgt spid="16"/>
                                        </p:tgtEl>
                                        <p:attrNameLst>
                                          <p:attrName>ppt_x</p:attrName>
                                        </p:attrNameLst>
                                      </p:cBhvr>
                                      <p:tavLst>
                                        <p:tav tm="0">
                                          <p:val>
                                            <p:strVal val="#ppt_x"/>
                                          </p:val>
                                        </p:tav>
                                        <p:tav tm="100000">
                                          <p:val>
                                            <p:strVal val="#ppt_x"/>
                                          </p:val>
                                        </p:tav>
                                      </p:tavLst>
                                    </p:anim>
                                    <p:anim calcmode="lin" valueType="num">
                                      <p:cBhvr additive="base">
                                        <p:cTn id="6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4" grpId="0"/>
      <p:bldP spid="15" grpId="0"/>
      <p:bldP spid="16"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OINSET2">
            <a:extLst>
              <a:ext uri="{FF2B5EF4-FFF2-40B4-BE49-F238E27FC236}">
                <a16:creationId xmlns="" xmlns:a16="http://schemas.microsoft.com/office/drawing/2014/main" id="{211AB20F-2F5B-4D06-9155-B759015CD8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1150952" y="1"/>
            <a:ext cx="967146" cy="96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POINSET2">
            <a:extLst>
              <a:ext uri="{FF2B5EF4-FFF2-40B4-BE49-F238E27FC236}">
                <a16:creationId xmlns="" xmlns:a16="http://schemas.microsoft.com/office/drawing/2014/main" id="{211AB20F-2F5B-4D06-9155-B759015CD8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H="1">
            <a:off x="11202728" y="5868727"/>
            <a:ext cx="937489" cy="104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POINSET2">
            <a:extLst>
              <a:ext uri="{FF2B5EF4-FFF2-40B4-BE49-F238E27FC236}">
                <a16:creationId xmlns="" xmlns:a16="http://schemas.microsoft.com/office/drawing/2014/main" id="{211AB20F-2F5B-4D06-9155-B759015CD8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H="1">
            <a:off x="-1" y="5920508"/>
            <a:ext cx="1027039" cy="93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374458" y="113416"/>
            <a:ext cx="62687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TIẾT 1: LỚP HỌC MỚI CỦA EM</a:t>
            </a:r>
          </a:p>
        </p:txBody>
      </p:sp>
      <p:sp>
        <p:nvSpPr>
          <p:cNvPr id="5" name="Rectangle 4"/>
          <p:cNvSpPr/>
          <p:nvPr/>
        </p:nvSpPr>
        <p:spPr>
          <a:xfrm>
            <a:off x="669637" y="514259"/>
            <a:ext cx="308042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Nội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dung:</a:t>
            </a:r>
          </a:p>
        </p:txBody>
      </p:sp>
      <p:sp>
        <p:nvSpPr>
          <p:cNvPr id="6" name="TextBox 5"/>
          <p:cNvSpPr txBox="1"/>
          <p:nvPr/>
        </p:nvSpPr>
        <p:spPr>
          <a:xfrm>
            <a:off x="2047561" y="2457375"/>
            <a:ext cx="33173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Chào hỏi lễ phép</a:t>
            </a:r>
          </a:p>
        </p:txBody>
      </p:sp>
      <p:sp>
        <p:nvSpPr>
          <p:cNvPr id="11" name="TextBox 10"/>
          <p:cNvSpPr txBox="1"/>
          <p:nvPr/>
        </p:nvSpPr>
        <p:spPr>
          <a:xfrm>
            <a:off x="7727941" y="3733907"/>
            <a:ext cx="28355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Thiếu lễ phép</a:t>
            </a:r>
          </a:p>
        </p:txBody>
      </p:sp>
      <p:sp>
        <p:nvSpPr>
          <p:cNvPr id="12" name="TextBox 11"/>
          <p:cNvSpPr txBox="1"/>
          <p:nvPr/>
        </p:nvSpPr>
        <p:spPr>
          <a:xfrm>
            <a:off x="7467828" y="2390802"/>
            <a:ext cx="302029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Tránh mặt để không phải chào</a:t>
            </a:r>
          </a:p>
        </p:txBody>
      </p:sp>
      <p:sp>
        <p:nvSpPr>
          <p:cNvPr id="14" name="TextBox 13"/>
          <p:cNvSpPr txBox="1"/>
          <p:nvPr/>
        </p:nvSpPr>
        <p:spPr>
          <a:xfrm>
            <a:off x="1870117" y="3811245"/>
            <a:ext cx="31323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Kính trọng</a:t>
            </a:r>
          </a:p>
        </p:txBody>
      </p:sp>
      <p:sp>
        <p:nvSpPr>
          <p:cNvPr id="15" name="TextBox 14"/>
          <p:cNvSpPr txBox="1"/>
          <p:nvPr/>
        </p:nvSpPr>
        <p:spPr>
          <a:xfrm>
            <a:off x="2041992" y="5217724"/>
            <a:ext cx="29121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Trao đổi nội dung học tập..</a:t>
            </a:r>
          </a:p>
        </p:txBody>
      </p:sp>
      <p:sp>
        <p:nvSpPr>
          <p:cNvPr id="16" name="TextBox 15"/>
          <p:cNvSpPr txBox="1"/>
          <p:nvPr/>
        </p:nvSpPr>
        <p:spPr>
          <a:xfrm>
            <a:off x="7853710" y="5250986"/>
            <a:ext cx="24766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Thiếu tôn trọng</a:t>
            </a:r>
          </a:p>
        </p:txBody>
      </p:sp>
      <p:sp>
        <p:nvSpPr>
          <p:cNvPr id="19" name="Rectangle 18"/>
          <p:cNvSpPr/>
          <p:nvPr/>
        </p:nvSpPr>
        <p:spPr>
          <a:xfrm>
            <a:off x="669637" y="1117040"/>
            <a:ext cx="1105258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Xác định những việc nên làm và không nên làm:</a:t>
            </a:r>
          </a:p>
        </p:txBody>
      </p:sp>
      <p:pic>
        <p:nvPicPr>
          <p:cNvPr id="20" name="Picture 8" descr="POINSET2">
            <a:extLst>
              <a:ext uri="{FF2B5EF4-FFF2-40B4-BE49-F238E27FC236}">
                <a16:creationId xmlns="" xmlns:a16="http://schemas.microsoft.com/office/drawing/2014/main" id="{211AB20F-2F5B-4D06-9155-B759015CD8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flipH="1">
            <a:off x="45069" y="-3779"/>
            <a:ext cx="925863"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Hexagon 7"/>
          <p:cNvSpPr/>
          <p:nvPr/>
        </p:nvSpPr>
        <p:spPr>
          <a:xfrm>
            <a:off x="5508818" y="3000778"/>
            <a:ext cx="1782620" cy="1947960"/>
          </a:xfrm>
          <a:prstGeom prst="hexagon">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Thiết lập mối quan hệ gần </a:t>
            </a:r>
            <a:r>
              <a:rPr kumimoji="0" lang="en-US" sz="1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gũi,kính</a:t>
            </a:r>
            <a:r>
              <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trọng với thầy , cô giáo.</a:t>
            </a:r>
          </a:p>
        </p:txBody>
      </p:sp>
      <p:cxnSp>
        <p:nvCxnSpPr>
          <p:cNvPr id="28" name="Straight Arrow Connector 27"/>
          <p:cNvCxnSpPr>
            <a:stCxn id="8" idx="0"/>
          </p:cNvCxnSpPr>
          <p:nvPr/>
        </p:nvCxnSpPr>
        <p:spPr>
          <a:xfrm>
            <a:off x="7291438" y="3974758"/>
            <a:ext cx="438733" cy="206315"/>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8" idx="1"/>
          </p:cNvCxnSpPr>
          <p:nvPr/>
        </p:nvCxnSpPr>
        <p:spPr>
          <a:xfrm rot="16200000" flipH="1">
            <a:off x="6985727" y="4808793"/>
            <a:ext cx="604498" cy="884387"/>
          </a:xfrm>
          <a:prstGeom prst="bent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8" idx="4"/>
          </p:cNvCxnSpPr>
          <p:nvPr/>
        </p:nvCxnSpPr>
        <p:spPr>
          <a:xfrm rot="16200000" flipV="1">
            <a:off x="5380118" y="2426423"/>
            <a:ext cx="208918" cy="939792"/>
          </a:xfrm>
          <a:prstGeom prst="bent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8" idx="3"/>
          </p:cNvCxnSpPr>
          <p:nvPr/>
        </p:nvCxnSpPr>
        <p:spPr>
          <a:xfrm flipH="1">
            <a:off x="5014680" y="3974758"/>
            <a:ext cx="494138" cy="206315"/>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8" idx="2"/>
          </p:cNvCxnSpPr>
          <p:nvPr/>
        </p:nvCxnSpPr>
        <p:spPr>
          <a:xfrm rot="5400000">
            <a:off x="5187830" y="4720069"/>
            <a:ext cx="537974" cy="995312"/>
          </a:xfrm>
          <a:prstGeom prst="bent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8" idx="5"/>
            <a:endCxn id="12" idx="1"/>
          </p:cNvCxnSpPr>
          <p:nvPr/>
        </p:nvCxnSpPr>
        <p:spPr>
          <a:xfrm rot="5400000" flipH="1" flipV="1">
            <a:off x="7059567" y="2592518"/>
            <a:ext cx="194477" cy="622045"/>
          </a:xfrm>
          <a:prstGeom prst="bent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873834" y="1749116"/>
            <a:ext cx="11052587" cy="523220"/>
          </a:xfrm>
          <a:prstGeom prst="rect">
            <a:avLst/>
          </a:prstGeom>
        </p:spPr>
        <p:txBody>
          <a:bodyPr wrap="square">
            <a:spAutoFit/>
          </a:bodyPr>
          <a:lstStyle/>
          <a:p>
            <a:pPr lvl="0">
              <a:defRPr/>
            </a:pPr>
            <a:r>
              <a:rPr lang="en-US" sz="2800" b="1" i="1" noProof="0" dirty="0" smtClean="0">
                <a:solidFill>
                  <a:prstClr val="black"/>
                </a:solidFill>
                <a:latin typeface="Times New Roman" panose="02020603050405020304" pitchFamily="18" charset="0"/>
                <a:cs typeface="Times New Roman" panose="02020603050405020304" pitchFamily="18" charset="0"/>
              </a:rPr>
              <a:t>        </a:t>
            </a:r>
            <a:r>
              <a:rPr lang="en-US" sz="2800" b="1" i="1" noProof="0" dirty="0" err="1" smtClean="0">
                <a:solidFill>
                  <a:srgbClr val="2903CD"/>
                </a:solidFill>
                <a:latin typeface="Times New Roman" panose="02020603050405020304" pitchFamily="18" charset="0"/>
                <a:cs typeface="Times New Roman" panose="02020603050405020304" pitchFamily="18" charset="0"/>
              </a:rPr>
              <a:t>N</a:t>
            </a:r>
            <a:r>
              <a:rPr kumimoji="0" lang="en-US" sz="2800" b="1" i="1" u="none" strike="noStrike" kern="1200" cap="none" spc="0" normalizeH="0" baseline="0" noProof="0" dirty="0" err="1" smtClean="0">
                <a:ln>
                  <a:noFill/>
                </a:ln>
                <a:solidFill>
                  <a:srgbClr val="2903CD"/>
                </a:solidFill>
                <a:effectLst/>
                <a:uLnTx/>
                <a:uFillTx/>
                <a:latin typeface="Times New Roman" panose="02020603050405020304" pitchFamily="18" charset="0"/>
                <a:ea typeface="+mn-ea"/>
                <a:cs typeface="Times New Roman" panose="02020603050405020304" pitchFamily="18" charset="0"/>
              </a:rPr>
              <a:t>hững</a:t>
            </a:r>
            <a:r>
              <a:rPr kumimoji="0" lang="en-US" sz="2800" b="1" i="1" u="none" strike="noStrike" kern="1200" cap="none" spc="0" normalizeH="0" baseline="0" noProof="0" dirty="0" smtClean="0">
                <a:ln>
                  <a:noFill/>
                </a:ln>
                <a:solidFill>
                  <a:srgbClr val="2903CD"/>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a:ln>
                  <a:noFill/>
                </a:ln>
                <a:solidFill>
                  <a:srgbClr val="2903CD"/>
                </a:solidFill>
                <a:effectLst/>
                <a:uLnTx/>
                <a:uFillTx/>
                <a:latin typeface="Times New Roman" panose="02020603050405020304" pitchFamily="18" charset="0"/>
                <a:ea typeface="+mn-ea"/>
                <a:cs typeface="Times New Roman" panose="02020603050405020304" pitchFamily="18" charset="0"/>
              </a:rPr>
              <a:t>việc </a:t>
            </a:r>
            <a:r>
              <a:rPr kumimoji="0" lang="en-US" sz="2800" b="1" i="1" u="none" strike="noStrike" kern="1200" cap="none" spc="0" normalizeH="0" baseline="0" noProof="0" dirty="0" err="1">
                <a:ln>
                  <a:noFill/>
                </a:ln>
                <a:solidFill>
                  <a:srgbClr val="2903CD"/>
                </a:solidFill>
                <a:effectLst/>
                <a:uLnTx/>
                <a:uFillTx/>
                <a:latin typeface="Times New Roman" panose="02020603050405020304" pitchFamily="18" charset="0"/>
                <a:ea typeface="+mn-ea"/>
                <a:cs typeface="Times New Roman" panose="02020603050405020304" pitchFamily="18" charset="0"/>
              </a:rPr>
              <a:t>nên</a:t>
            </a:r>
            <a:r>
              <a:rPr kumimoji="0" lang="en-US" sz="2800" b="1" i="1" u="none" strike="noStrike" kern="1200" cap="none" spc="0" normalizeH="0" baseline="0" noProof="0" dirty="0">
                <a:ln>
                  <a:noFill/>
                </a:ln>
                <a:solidFill>
                  <a:srgbClr val="2903CD"/>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smtClean="0">
                <a:ln>
                  <a:noFill/>
                </a:ln>
                <a:solidFill>
                  <a:srgbClr val="2903CD"/>
                </a:solidFill>
                <a:effectLst/>
                <a:uLnTx/>
                <a:uFillTx/>
                <a:latin typeface="Times New Roman" panose="02020603050405020304" pitchFamily="18" charset="0"/>
                <a:ea typeface="+mn-ea"/>
                <a:cs typeface="Times New Roman" panose="02020603050405020304" pitchFamily="18" charset="0"/>
              </a:rPr>
              <a:t>làm</a:t>
            </a:r>
            <a:r>
              <a:rPr kumimoji="0" lang="en-US" sz="2800" b="1" i="1" u="none" strike="noStrike" kern="1200" cap="none" spc="0" normalizeH="0" baseline="0" noProof="0" dirty="0" smtClean="0">
                <a:ln>
                  <a:noFill/>
                </a:ln>
                <a:solidFill>
                  <a:srgbClr val="2903CD"/>
                </a:solidFill>
                <a:effectLst/>
                <a:uLnTx/>
                <a:uFillTx/>
                <a:latin typeface="Times New Roman" panose="02020603050405020304" pitchFamily="18" charset="0"/>
                <a:ea typeface="+mn-ea"/>
                <a:cs typeface="Times New Roman" panose="02020603050405020304" pitchFamily="18" charset="0"/>
              </a:rPr>
              <a:t>:                           </a:t>
            </a:r>
            <a:r>
              <a:rPr lang="en-US" sz="2800" b="1" i="1" dirty="0" err="1" smtClean="0">
                <a:solidFill>
                  <a:srgbClr val="2903CD"/>
                </a:solidFill>
                <a:latin typeface="Times New Roman" panose="02020603050405020304" pitchFamily="18" charset="0"/>
                <a:cs typeface="Times New Roman" panose="02020603050405020304" pitchFamily="18" charset="0"/>
              </a:rPr>
              <a:t>Những</a:t>
            </a:r>
            <a:r>
              <a:rPr lang="en-US" sz="2800" b="1" i="1" dirty="0" smtClean="0">
                <a:solidFill>
                  <a:srgbClr val="2903CD"/>
                </a:solidFill>
                <a:latin typeface="Times New Roman" panose="02020603050405020304" pitchFamily="18" charset="0"/>
                <a:cs typeface="Times New Roman" panose="02020603050405020304" pitchFamily="18" charset="0"/>
              </a:rPr>
              <a:t> </a:t>
            </a:r>
            <a:r>
              <a:rPr lang="en-US" sz="2800" b="1" i="1" dirty="0" err="1">
                <a:solidFill>
                  <a:srgbClr val="2903CD"/>
                </a:solidFill>
                <a:latin typeface="Times New Roman" panose="02020603050405020304" pitchFamily="18" charset="0"/>
                <a:cs typeface="Times New Roman" panose="02020603050405020304" pitchFamily="18" charset="0"/>
              </a:rPr>
              <a:t>việc</a:t>
            </a:r>
            <a:r>
              <a:rPr lang="en-US" sz="2800" b="1" i="1" dirty="0">
                <a:solidFill>
                  <a:srgbClr val="2903CD"/>
                </a:solidFill>
                <a:latin typeface="Times New Roman" panose="02020603050405020304" pitchFamily="18" charset="0"/>
                <a:cs typeface="Times New Roman" panose="02020603050405020304" pitchFamily="18" charset="0"/>
              </a:rPr>
              <a:t> </a:t>
            </a:r>
            <a:r>
              <a:rPr lang="en-US" sz="2800" b="1" i="1" dirty="0" err="1">
                <a:solidFill>
                  <a:srgbClr val="2903CD"/>
                </a:solidFill>
                <a:latin typeface="Times New Roman" panose="02020603050405020304" pitchFamily="18" charset="0"/>
                <a:cs typeface="Times New Roman" panose="02020603050405020304" pitchFamily="18" charset="0"/>
              </a:rPr>
              <a:t>không</a:t>
            </a:r>
            <a:r>
              <a:rPr lang="en-US" sz="2800" b="1" i="1" dirty="0">
                <a:solidFill>
                  <a:srgbClr val="2903CD"/>
                </a:solidFill>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a:ln>
                  <a:noFill/>
                </a:ln>
                <a:solidFill>
                  <a:srgbClr val="2903CD"/>
                </a:solidFill>
                <a:effectLst/>
                <a:uLnTx/>
                <a:uFillTx/>
                <a:latin typeface="Times New Roman" panose="02020603050405020304" pitchFamily="18" charset="0"/>
                <a:ea typeface="+mn-ea"/>
                <a:cs typeface="Times New Roman" panose="02020603050405020304" pitchFamily="18" charset="0"/>
              </a:rPr>
              <a:t>nên làm:</a:t>
            </a:r>
          </a:p>
        </p:txBody>
      </p:sp>
    </p:spTree>
    <p:extLst>
      <p:ext uri="{BB962C8B-B14F-4D97-AF65-F5344CB8AC3E}">
        <p14:creationId xmlns:p14="http://schemas.microsoft.com/office/powerpoint/2010/main" val="294895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 calcmode="lin" valueType="num">
                                      <p:cBhvr additive="base">
                                        <p:cTn id="14" dur="500" fill="hold"/>
                                        <p:tgtEl>
                                          <p:spTgt spid="43"/>
                                        </p:tgtEl>
                                        <p:attrNameLst>
                                          <p:attrName>ppt_x</p:attrName>
                                        </p:attrNameLst>
                                      </p:cBhvr>
                                      <p:tavLst>
                                        <p:tav tm="0">
                                          <p:val>
                                            <p:strVal val="#ppt_x"/>
                                          </p:val>
                                        </p:tav>
                                        <p:tav tm="100000">
                                          <p:val>
                                            <p:strVal val="#ppt_x"/>
                                          </p:val>
                                        </p:tav>
                                      </p:tavLst>
                                    </p:anim>
                                    <p:anim calcmode="lin" valueType="num">
                                      <p:cBhvr additive="base">
                                        <p:cTn id="15" dur="500" fill="hold"/>
                                        <p:tgtEl>
                                          <p:spTgt spid="43"/>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ppt_x"/>
                                          </p:val>
                                        </p:tav>
                                        <p:tav tm="100000">
                                          <p:val>
                                            <p:strVal val="#ppt_x"/>
                                          </p:val>
                                        </p:tav>
                                      </p:tavLst>
                                    </p:anim>
                                    <p:anim calcmode="lin" valueType="num">
                                      <p:cBhvr additive="base">
                                        <p:cTn id="35" dur="500" fill="hold"/>
                                        <p:tgtEl>
                                          <p:spTgt spid="3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additive="base">
                                        <p:cTn id="44" dur="500" fill="hold"/>
                                        <p:tgtEl>
                                          <p:spTgt spid="34"/>
                                        </p:tgtEl>
                                        <p:attrNameLst>
                                          <p:attrName>ppt_x</p:attrName>
                                        </p:attrNameLst>
                                      </p:cBhvr>
                                      <p:tavLst>
                                        <p:tav tm="0">
                                          <p:val>
                                            <p:strVal val="#ppt_x"/>
                                          </p:val>
                                        </p:tav>
                                        <p:tav tm="100000">
                                          <p:val>
                                            <p:strVal val="#ppt_x"/>
                                          </p:val>
                                        </p:tav>
                                      </p:tavLst>
                                    </p:anim>
                                    <p:anim calcmode="lin" valueType="num">
                                      <p:cBhvr additive="base">
                                        <p:cTn id="45" dur="500" fill="hold"/>
                                        <p:tgtEl>
                                          <p:spTgt spid="34"/>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anim calcmode="lin" valueType="num">
                                      <p:cBhvr additive="base">
                                        <p:cTn id="58" dur="500" fill="hold"/>
                                        <p:tgtEl>
                                          <p:spTgt spid="37"/>
                                        </p:tgtEl>
                                        <p:attrNameLst>
                                          <p:attrName>ppt_x</p:attrName>
                                        </p:attrNameLst>
                                      </p:cBhvr>
                                      <p:tavLst>
                                        <p:tav tm="0">
                                          <p:val>
                                            <p:strVal val="#ppt_x"/>
                                          </p:val>
                                        </p:tav>
                                        <p:tav tm="100000">
                                          <p:val>
                                            <p:strVal val="#ppt_x"/>
                                          </p:val>
                                        </p:tav>
                                      </p:tavLst>
                                    </p:anim>
                                    <p:anim calcmode="lin" valueType="num">
                                      <p:cBhvr additive="base">
                                        <p:cTn id="5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fill="hold"/>
                                        <p:tgtEl>
                                          <p:spTgt spid="30"/>
                                        </p:tgtEl>
                                        <p:attrNameLst>
                                          <p:attrName>ppt_x</p:attrName>
                                        </p:attrNameLst>
                                      </p:cBhvr>
                                      <p:tavLst>
                                        <p:tav tm="0">
                                          <p:val>
                                            <p:strVal val="#ppt_x"/>
                                          </p:val>
                                        </p:tav>
                                        <p:tav tm="100000">
                                          <p:val>
                                            <p:strVal val="#ppt_x"/>
                                          </p:val>
                                        </p:tav>
                                      </p:tavLst>
                                    </p:anim>
                                    <p:anim calcmode="lin" valueType="num">
                                      <p:cBhvr additive="base">
                                        <p:cTn id="65" dur="500" fill="hold"/>
                                        <p:tgtEl>
                                          <p:spTgt spid="30"/>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500" fill="hold"/>
                                        <p:tgtEl>
                                          <p:spTgt spid="16"/>
                                        </p:tgtEl>
                                        <p:attrNameLst>
                                          <p:attrName>ppt_x</p:attrName>
                                        </p:attrNameLst>
                                      </p:cBhvr>
                                      <p:tavLst>
                                        <p:tav tm="0">
                                          <p:val>
                                            <p:strVal val="#ppt_x"/>
                                          </p:val>
                                        </p:tav>
                                        <p:tav tm="100000">
                                          <p:val>
                                            <p:strVal val="#ppt_x"/>
                                          </p:val>
                                        </p:tav>
                                      </p:tavLst>
                                    </p:anim>
                                    <p:anim calcmode="lin" valueType="num">
                                      <p:cBhvr additive="base">
                                        <p:cTn id="6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4" grpId="0"/>
      <p:bldP spid="15" grpId="0"/>
      <p:bldP spid="16" grpId="0"/>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Tên bài"/>
  <p:tag name="ISPRING_SLIDE_INDENT_LEVEL" val="0"/>
  <p:tag name="ISPRING_PRESENTER_ID" val="{C2888B76-A251-4C62-904B-D2132BF9B8EA}"/>
  <p:tag name="ISPRING_CUSTOM_TIMING_USED"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16.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17.xml><?xml version="1.0" encoding="utf-8"?>
<a:theme xmlns:a="http://schemas.openxmlformats.org/drawingml/2006/main" name="3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18.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9.xml><?xml version="1.0" encoding="utf-8"?>
<a:theme xmlns:a="http://schemas.openxmlformats.org/drawingml/2006/main" name="4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5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21.xml><?xml version="1.0" encoding="utf-8"?>
<a:theme xmlns:a="http://schemas.openxmlformats.org/drawingml/2006/main" name="6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22.xml><?xml version="1.0" encoding="utf-8"?>
<a:theme xmlns:a="http://schemas.openxmlformats.org/drawingml/2006/main" name="7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23.xml><?xml version="1.0" encoding="utf-8"?>
<a:theme xmlns:a="http://schemas.openxmlformats.org/drawingml/2006/main" name="8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0B5AB586-D108-4FC1-8368-649FE654B894}"/>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3976</TotalTime>
  <Words>3250</Words>
  <Application>Microsoft Office PowerPoint</Application>
  <PresentationFormat>Custom</PresentationFormat>
  <Paragraphs>240</Paragraphs>
  <Slides>59</Slides>
  <Notes>5</Notes>
  <HiddenSlides>0</HiddenSlides>
  <MMClips>8</MMClips>
  <ScaleCrop>false</ScaleCrop>
  <HeadingPairs>
    <vt:vector size="4" baseType="variant">
      <vt:variant>
        <vt:lpstr>Theme</vt:lpstr>
      </vt:variant>
      <vt:variant>
        <vt:i4>23</vt:i4>
      </vt:variant>
      <vt:variant>
        <vt:lpstr>Slide Titles</vt:lpstr>
      </vt:variant>
      <vt:variant>
        <vt:i4>59</vt:i4>
      </vt:variant>
    </vt:vector>
  </HeadingPairs>
  <TitlesOfParts>
    <vt:vector size="82" baseType="lpstr">
      <vt:lpstr>Office Theme</vt:lpstr>
      <vt:lpstr>1_Office Theme</vt:lpstr>
      <vt:lpstr>Facet</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2_Facet</vt:lpstr>
      <vt:lpstr>1_Facet</vt:lpstr>
      <vt:lpstr>3_Facet</vt:lpstr>
      <vt:lpstr>13_Office Theme</vt:lpstr>
      <vt:lpstr>4_Facet</vt:lpstr>
      <vt:lpstr>5_Facet</vt:lpstr>
      <vt:lpstr>6_Facet</vt:lpstr>
      <vt:lpstr>7_Facet</vt:lpstr>
      <vt:lpstr>8_Facet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ĐỂ BẮT ĐẦU VÀO TIẾT HỌC TIẾP THEO, CHÚNG TA CÙNG XEM 1 VIDEO NGẮN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21AK22</cp:lastModifiedBy>
  <cp:revision>244</cp:revision>
  <dcterms:created xsi:type="dcterms:W3CDTF">2021-08-02T18:41:10Z</dcterms:created>
  <dcterms:modified xsi:type="dcterms:W3CDTF">2023-08-27T15:45:14Z</dcterms:modified>
</cp:coreProperties>
</file>