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avi" ContentType="video/x-msvide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2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3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notesSlides/notesSlide4.xml" ContentType="application/vnd.openxmlformats-officedocument.presentationml.notesSlide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398" r:id="rId2"/>
    <p:sldId id="433" r:id="rId3"/>
    <p:sldId id="463" r:id="rId4"/>
    <p:sldId id="446" r:id="rId5"/>
    <p:sldId id="435" r:id="rId6"/>
    <p:sldId id="436" r:id="rId7"/>
    <p:sldId id="370" r:id="rId8"/>
    <p:sldId id="426" r:id="rId9"/>
    <p:sldId id="462" r:id="rId10"/>
    <p:sldId id="455" r:id="rId11"/>
    <p:sldId id="459" r:id="rId12"/>
    <p:sldId id="456" r:id="rId13"/>
    <p:sldId id="447" r:id="rId14"/>
    <p:sldId id="453" r:id="rId15"/>
    <p:sldId id="419" r:id="rId16"/>
    <p:sldId id="421" r:id="rId17"/>
    <p:sldId id="427" r:id="rId18"/>
    <p:sldId id="400" r:id="rId19"/>
    <p:sldId id="429" r:id="rId20"/>
    <p:sldId id="389" r:id="rId21"/>
    <p:sldId id="445" r:id="rId22"/>
    <p:sldId id="451" r:id="rId23"/>
    <p:sldId id="458" r:id="rId24"/>
    <p:sldId id="457" r:id="rId25"/>
    <p:sldId id="460" r:id="rId26"/>
    <p:sldId id="431" r:id="rId27"/>
    <p:sldId id="442" r:id="rId28"/>
    <p:sldId id="443" r:id="rId29"/>
    <p:sldId id="444" r:id="rId30"/>
    <p:sldId id="390" r:id="rId31"/>
    <p:sldId id="441" r:id="rId32"/>
  </p:sldIdLst>
  <p:sldSz cx="9144000" cy="6858000" type="screen4x3"/>
  <p:notesSz cx="6858000" cy="9144000"/>
  <p:custDataLst>
    <p:tags r:id="rId35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1B05BF"/>
    <a:srgbClr val="FFFF37"/>
    <a:srgbClr val="0000CC"/>
    <a:srgbClr val="0000FF"/>
    <a:srgbClr val="D2FCB6"/>
    <a:srgbClr val="C1FEB0"/>
    <a:srgbClr val="FFFC81"/>
    <a:srgbClr val="F3F30D"/>
    <a:srgbClr val="FFF9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 autoAdjust="0"/>
    <p:restoredTop sz="94624" autoAdjust="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-2886" y="-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36F463B-416D-4D93-AD84-B40A9E816ECA}" type="datetime10">
              <a:rPr lang="en-US" smtClean="0"/>
              <a:t>10:42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E2E4BA97-D7C7-47D9-B29B-F63FEE7B9B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243576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FBEA4665-BFAC-40CD-AE81-0B59FC4439C7}" type="datetime10">
              <a:rPr lang="en-US" smtClean="0"/>
              <a:t>10:42</a:t>
            </a:fld>
            <a:endParaRPr lang="en-US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30D2FAB3-49B6-453D-ACA2-92DC652E19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787898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F91497B1-81BE-4D7C-B8C6-43C4994DE38E}" type="datetime10">
              <a:rPr lang="en-US" smtClean="0"/>
              <a:t>10:42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2EFCE595-3A28-4A30-84B6-7EA8F16516DF}" type="datetime10">
              <a:rPr lang="en-US" smtClean="0"/>
              <a:t>10:42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B700A28F-1BAF-4597-ACBF-F2823FD0856E}" type="datetime10">
              <a:rPr lang="en-US" smtClean="0"/>
              <a:t>10:42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458BAF53-9FD6-4341-8BE9-4486D1E3A0AD}" type="datetime10">
              <a:rPr lang="en-US" smtClean="0"/>
              <a:t>10:42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F1E07F-4A2F-4D50-BD3F-4CB334745952}" type="datetime10">
              <a:rPr lang="en-US" smtClean="0"/>
              <a:t>10:42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DA6A7-6B5D-4037-AC85-337337C7A9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539045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4A0C23-5F04-4463-B38B-3F5CA3FC379F}" type="datetime10">
              <a:rPr lang="en-US" smtClean="0"/>
              <a:t>10:42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FE9C74-71F6-40DA-AE0C-415D4BF8D7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65205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12BC6A-BA0C-4891-A653-8E307F35412B}" type="datetime10">
              <a:rPr lang="en-US" smtClean="0"/>
              <a:t>10:42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00DE14-2648-4430-BBA7-751ECB8543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994794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70BC6D-85EB-490F-A8A6-F8AE741603A4}" type="datetime10">
              <a:rPr lang="en-US" smtClean="0"/>
              <a:t>10:42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580626-9640-4145-A1F6-AEB9D2AB49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31336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5BC8A-F94B-49F0-9E3E-366B208832CA}" type="datetime10">
              <a:rPr lang="en-US" smtClean="0"/>
              <a:t>10:42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1302EB-EADB-4DC0-BE7C-C8F1CBE8A2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636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670D39-8A6D-4A80-B9FA-4897C171107F}" type="datetime10">
              <a:rPr lang="en-US" smtClean="0"/>
              <a:t>10:42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1F6DE8-2A9E-41A8-AF74-FFE8F3077F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93489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CDEE13-A2B8-4145-89BE-68B332B6646F}" type="datetime10">
              <a:rPr lang="en-US" smtClean="0"/>
              <a:t>10:42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7F52EF-5CA4-4CDC-98C8-DB0310BD66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56645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6FDADC-BF5A-4329-B663-244EF5558A2B}" type="datetime10">
              <a:rPr lang="en-US" smtClean="0"/>
              <a:t>10:42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D8136D-7D61-44E3-AC66-B53D108CF1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20284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A55F76-5E06-428E-86B7-1FB54CB222D7}" type="datetime10">
              <a:rPr lang="en-US" smtClean="0"/>
              <a:t>10:42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D52CF7-7E71-48BC-A9B4-5301591C27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59356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2ED914-57B5-4648-B5F4-254209DED7C0}" type="datetime10">
              <a:rPr lang="en-US" smtClean="0"/>
              <a:t>10:42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443DED-511D-4158-A199-ACC22024E4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8925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376783-A72E-45F1-9D3C-34F5FAC98BB6}" type="datetime10">
              <a:rPr lang="en-US" smtClean="0"/>
              <a:t>10:42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69C706-56BB-48DA-97E5-D605831CB7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55358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C94485-447F-493B-85E7-A7AB5BB35111}" type="datetime10">
              <a:rPr lang="en-US" smtClean="0"/>
              <a:t>10:42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F17B48-833F-4075-900F-1184497236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95260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58F4C-3DCE-4A11-9551-47CB89F9C9E1}" type="datetime10">
              <a:rPr lang="en-US" smtClean="0"/>
              <a:t>10:42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821D44-C2D4-4CE5-834B-02B374B314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00849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fld id="{601ADC93-0E8B-4433-B11E-3460DDF05635}" type="datetime10">
              <a:rPr lang="en-US" smtClean="0"/>
              <a:t>10:42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C0BD846F-A44E-460A-A35B-1B09B95DF4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/>
  <p:timing>
    <p:tnLst>
      <p:par>
        <p:cTn id="1" dur="indefinite" restart="never" nodeType="tmRoot"/>
      </p:par>
    </p:tnLst>
  </p:timing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4.gif"/><Relationship Id="rId3" Type="http://schemas.openxmlformats.org/officeDocument/2006/relationships/tags" Target="../tags/tag4.xml"/><Relationship Id="rId7" Type="http://schemas.openxmlformats.org/officeDocument/2006/relationships/audio" Target="../media/media1.mp3"/><Relationship Id="rId12" Type="http://schemas.openxmlformats.org/officeDocument/2006/relationships/image" Target="../media/image3.gif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microsoft.com/office/2007/relationships/media" Target="../media/media1.mp3"/><Relationship Id="rId11" Type="http://schemas.openxmlformats.org/officeDocument/2006/relationships/image" Target="../media/image2.gif"/><Relationship Id="rId5" Type="http://schemas.openxmlformats.org/officeDocument/2006/relationships/tags" Target="../tags/tag6.xml"/><Relationship Id="rId15" Type="http://schemas.openxmlformats.org/officeDocument/2006/relationships/image" Target="../media/image6.png"/><Relationship Id="rId10" Type="http://schemas.openxmlformats.org/officeDocument/2006/relationships/image" Target="../media/image1.gif"/><Relationship Id="rId4" Type="http://schemas.openxmlformats.org/officeDocument/2006/relationships/tags" Target="../tags/tag5.xml"/><Relationship Id="rId9" Type="http://schemas.openxmlformats.org/officeDocument/2006/relationships/notesSlide" Target="../notesSlides/notesSlide1.xml"/><Relationship Id="rId1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37.jpeg"/><Relationship Id="rId3" Type="http://schemas.openxmlformats.org/officeDocument/2006/relationships/tags" Target="../tags/tag28.xml"/><Relationship Id="rId7" Type="http://schemas.openxmlformats.org/officeDocument/2006/relationships/tags" Target="../tags/tag32.xml"/><Relationship Id="rId12" Type="http://schemas.openxmlformats.org/officeDocument/2006/relationships/image" Target="../media/image36.jpe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image" Target="../media/image35.jpeg"/><Relationship Id="rId5" Type="http://schemas.openxmlformats.org/officeDocument/2006/relationships/tags" Target="../tags/tag30.xml"/><Relationship Id="rId10" Type="http://schemas.openxmlformats.org/officeDocument/2006/relationships/image" Target="../media/image34.jpeg"/><Relationship Id="rId4" Type="http://schemas.openxmlformats.org/officeDocument/2006/relationships/tags" Target="../tags/tag29.xml"/><Relationship Id="rId9" Type="http://schemas.openxmlformats.org/officeDocument/2006/relationships/image" Target="../media/image33.jpeg"/><Relationship Id="rId1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37.xml"/><Relationship Id="rId4" Type="http://schemas.openxmlformats.org/officeDocument/2006/relationships/tags" Target="../tags/tag3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9.xml"/><Relationship Id="rId1" Type="http://schemas.openxmlformats.org/officeDocument/2006/relationships/tags" Target="../tags/tag3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1.xml"/><Relationship Id="rId1" Type="http://schemas.openxmlformats.org/officeDocument/2006/relationships/tags" Target="../tags/tag4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49.xml"/><Relationship Id="rId3" Type="http://schemas.openxmlformats.org/officeDocument/2006/relationships/tags" Target="../tags/tag44.xml"/><Relationship Id="rId7" Type="http://schemas.openxmlformats.org/officeDocument/2006/relationships/tags" Target="../tags/tag48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9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37.jpeg"/><Relationship Id="rId3" Type="http://schemas.openxmlformats.org/officeDocument/2006/relationships/tags" Target="../tags/tag52.xml"/><Relationship Id="rId7" Type="http://schemas.openxmlformats.org/officeDocument/2006/relationships/tags" Target="../tags/tag56.xml"/><Relationship Id="rId12" Type="http://schemas.openxmlformats.org/officeDocument/2006/relationships/image" Target="../media/image36.jpeg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tags" Target="../tags/tag55.xml"/><Relationship Id="rId11" Type="http://schemas.openxmlformats.org/officeDocument/2006/relationships/image" Target="../media/image35.jpeg"/><Relationship Id="rId5" Type="http://schemas.openxmlformats.org/officeDocument/2006/relationships/tags" Target="../tags/tag54.xml"/><Relationship Id="rId15" Type="http://schemas.openxmlformats.org/officeDocument/2006/relationships/slide" Target="slide6.xml"/><Relationship Id="rId10" Type="http://schemas.openxmlformats.org/officeDocument/2006/relationships/image" Target="../media/image34.jpeg"/><Relationship Id="rId4" Type="http://schemas.openxmlformats.org/officeDocument/2006/relationships/tags" Target="../tags/tag53.xml"/><Relationship Id="rId9" Type="http://schemas.openxmlformats.org/officeDocument/2006/relationships/image" Target="../media/image33.jpeg"/><Relationship Id="rId1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tags" Target="../tags/tag9.xml"/><Relationship Id="rId7" Type="http://schemas.openxmlformats.org/officeDocument/2006/relationships/notesSlide" Target="../notesSlides/notesSlide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7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62.xml"/><Relationship Id="rId7" Type="http://schemas.openxmlformats.org/officeDocument/2006/relationships/slide" Target="slide30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6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9.xml"/><Relationship Id="rId13" Type="http://schemas.openxmlformats.org/officeDocument/2006/relationships/tags" Target="../tags/tag24.xml"/><Relationship Id="rId18" Type="http://schemas.openxmlformats.org/officeDocument/2006/relationships/image" Target="../media/image12.png"/><Relationship Id="rId26" Type="http://schemas.openxmlformats.org/officeDocument/2006/relationships/image" Target="../media/image20.png"/><Relationship Id="rId3" Type="http://schemas.openxmlformats.org/officeDocument/2006/relationships/tags" Target="../tags/tag14.xml"/><Relationship Id="rId21" Type="http://schemas.openxmlformats.org/officeDocument/2006/relationships/image" Target="../media/image15.png"/><Relationship Id="rId7" Type="http://schemas.openxmlformats.org/officeDocument/2006/relationships/tags" Target="../tags/tag18.xml"/><Relationship Id="rId12" Type="http://schemas.openxmlformats.org/officeDocument/2006/relationships/tags" Target="../tags/tag23.xml"/><Relationship Id="rId17" Type="http://schemas.openxmlformats.org/officeDocument/2006/relationships/image" Target="../media/image11.png"/><Relationship Id="rId25" Type="http://schemas.openxmlformats.org/officeDocument/2006/relationships/image" Target="../media/image19.png"/><Relationship Id="rId2" Type="http://schemas.openxmlformats.org/officeDocument/2006/relationships/tags" Target="../tags/tag13.xml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29" Type="http://schemas.openxmlformats.org/officeDocument/2006/relationships/image" Target="../media/image23.png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tags" Target="../tags/tag22.xml"/><Relationship Id="rId24" Type="http://schemas.openxmlformats.org/officeDocument/2006/relationships/image" Target="../media/image18.png"/><Relationship Id="rId5" Type="http://schemas.openxmlformats.org/officeDocument/2006/relationships/tags" Target="../tags/tag16.xml"/><Relationship Id="rId15" Type="http://schemas.openxmlformats.org/officeDocument/2006/relationships/slideLayout" Target="../slideLayouts/slideLayout7.xml"/><Relationship Id="rId23" Type="http://schemas.openxmlformats.org/officeDocument/2006/relationships/image" Target="../media/image17.png"/><Relationship Id="rId28" Type="http://schemas.openxmlformats.org/officeDocument/2006/relationships/image" Target="../media/image22.png"/><Relationship Id="rId10" Type="http://schemas.openxmlformats.org/officeDocument/2006/relationships/tags" Target="../tags/tag21.xml"/><Relationship Id="rId19" Type="http://schemas.openxmlformats.org/officeDocument/2006/relationships/image" Target="../media/image13.png"/><Relationship Id="rId4" Type="http://schemas.openxmlformats.org/officeDocument/2006/relationships/tags" Target="../tags/tag15.xml"/><Relationship Id="rId9" Type="http://schemas.openxmlformats.org/officeDocument/2006/relationships/tags" Target="../tags/tag20.xml"/><Relationship Id="rId14" Type="http://schemas.openxmlformats.org/officeDocument/2006/relationships/tags" Target="../tags/tag25.xml"/><Relationship Id="rId22" Type="http://schemas.openxmlformats.org/officeDocument/2006/relationships/image" Target="../media/image16.png"/><Relationship Id="rId27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" Target="slide2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en3"/>
          <p:cNvPicPr>
            <a:picLocks noChangeAspect="1" noChangeArrowheads="1" noCrop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248"/>
          <p:cNvPicPr>
            <a:picLocks noChangeAspect="1" noChangeArrowheads="1" noCrop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013" y="2224087"/>
            <a:ext cx="2085975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S128x128PPC220"/>
          <p:cNvPicPr>
            <a:picLocks noChangeAspect="1" noChangeArrowheads="1" noCrop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688" y="1295400"/>
            <a:ext cx="11620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blumen-pflanzen124"/>
          <p:cNvPicPr>
            <a:picLocks noChangeAspect="1" noChangeArrowheads="1" noCrop="1"/>
          </p:cNvPicPr>
          <p:nvPr>
            <p:custDataLst>
              <p:tags r:id="rId4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14512"/>
            <a:ext cx="16764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8" name="Group 6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6264275" y="1814512"/>
            <a:ext cx="2193925" cy="2667000"/>
            <a:chOff x="1498" y="1296"/>
            <a:chExt cx="1382" cy="1680"/>
          </a:xfrm>
        </p:grpSpPr>
        <p:pic>
          <p:nvPicPr>
            <p:cNvPr id="3085" name="Picture 7" descr="blumen-pflanzen141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8" y="1296"/>
              <a:ext cx="1382" cy="1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6" name="Line 8"/>
            <p:cNvSpPr>
              <a:spLocks noChangeShapeType="1"/>
            </p:cNvSpPr>
            <p:nvPr/>
          </p:nvSpPr>
          <p:spPr bwMode="auto">
            <a:xfrm>
              <a:off x="1920" y="2880"/>
              <a:ext cx="672" cy="0"/>
            </a:xfrm>
            <a:prstGeom prst="line">
              <a:avLst/>
            </a:prstGeom>
            <a:noFill/>
            <a:ln w="9525">
              <a:solidFill>
                <a:srgbClr val="FFCC99"/>
              </a:solidFill>
              <a:round/>
              <a:headEnd/>
              <a:tailEnd/>
            </a:ln>
            <a:effectLst>
              <a:prstShdw prst="shdw17" dist="17961" dir="2700000">
                <a:srgbClr val="997A5C"/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" name="Line 9"/>
            <p:cNvSpPr>
              <a:spLocks noChangeShapeType="1"/>
            </p:cNvSpPr>
            <p:nvPr/>
          </p:nvSpPr>
          <p:spPr bwMode="auto">
            <a:xfrm>
              <a:off x="1680" y="2928"/>
              <a:ext cx="672" cy="0"/>
            </a:xfrm>
            <a:prstGeom prst="line">
              <a:avLst/>
            </a:prstGeom>
            <a:noFill/>
            <a:ln w="9525">
              <a:solidFill>
                <a:srgbClr val="FFCC99"/>
              </a:solidFill>
              <a:round/>
              <a:headEnd/>
              <a:tailEnd/>
            </a:ln>
            <a:effectLst>
              <a:prstShdw prst="shdw17" dist="17961" dir="2700000">
                <a:srgbClr val="997A5C"/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8" name="Line 10"/>
            <p:cNvSpPr>
              <a:spLocks noChangeShapeType="1"/>
            </p:cNvSpPr>
            <p:nvPr/>
          </p:nvSpPr>
          <p:spPr bwMode="auto">
            <a:xfrm>
              <a:off x="2160" y="2976"/>
              <a:ext cx="672" cy="0"/>
            </a:xfrm>
            <a:prstGeom prst="line">
              <a:avLst/>
            </a:prstGeom>
            <a:noFill/>
            <a:ln w="9525">
              <a:solidFill>
                <a:srgbClr val="FFCC99"/>
              </a:solidFill>
              <a:round/>
              <a:headEnd/>
              <a:tailEnd/>
            </a:ln>
            <a:effectLst>
              <a:prstShdw prst="shdw17" dist="17961" dir="2700000">
                <a:srgbClr val="997A5C"/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79" name="WordArt 13"/>
          <p:cNvSpPr>
            <a:spLocks noChangeArrowheads="1" noChangeShapeType="1" noTextEdit="1"/>
          </p:cNvSpPr>
          <p:nvPr/>
        </p:nvSpPr>
        <p:spPr bwMode="auto">
          <a:xfrm>
            <a:off x="609600" y="6096000"/>
            <a:ext cx="7848600" cy="59055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8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3300"/>
                </a:solidFill>
                <a:cs typeface="Times New Roman" pitchFamily="18" charset="0"/>
              </a:rPr>
              <a:t>GIÁO VIÊN: HUỲNH THỊ KIM </a:t>
            </a:r>
            <a:r>
              <a:rPr lang="en-US" sz="2800" b="1" kern="1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3300"/>
                </a:solidFill>
                <a:cs typeface="Times New Roman" pitchFamily="18" charset="0"/>
              </a:rPr>
              <a:t>MAI</a:t>
            </a:r>
            <a:endParaRPr lang="en-US" sz="28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3300"/>
              </a:solidFill>
              <a:cs typeface="Times New Roman" pitchFamily="18" charset="0"/>
            </a:endParaRPr>
          </a:p>
        </p:txBody>
      </p:sp>
      <p:sp>
        <p:nvSpPr>
          <p:cNvPr id="67602" name="Oval 18"/>
          <p:cNvSpPr>
            <a:spLocks noChangeArrowheads="1"/>
          </p:cNvSpPr>
          <p:nvPr/>
        </p:nvSpPr>
        <p:spPr bwMode="auto">
          <a:xfrm>
            <a:off x="4419600" y="4095750"/>
            <a:ext cx="4724400" cy="16764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4800" err="1">
                <a:solidFill>
                  <a:srgbClr val="FF3300"/>
                </a:solidFill>
                <a:latin typeface=".VnAristote" pitchFamily="34" charset="0"/>
              </a:rPr>
              <a:t>M«n</a:t>
            </a:r>
            <a:r>
              <a:rPr lang="en-US" sz="4800">
                <a:solidFill>
                  <a:srgbClr val="FF3300"/>
                </a:solidFill>
                <a:latin typeface=".VnAristote" pitchFamily="34" charset="0"/>
              </a:rPr>
              <a:t> </a:t>
            </a:r>
            <a:r>
              <a:rPr lang="en-US" sz="4800" err="1">
                <a:solidFill>
                  <a:srgbClr val="FF3300"/>
                </a:solidFill>
                <a:latin typeface=".VnAristote" pitchFamily="34" charset="0"/>
              </a:rPr>
              <a:t>Sinh</a:t>
            </a:r>
            <a:r>
              <a:rPr lang="en-US" sz="4800">
                <a:solidFill>
                  <a:srgbClr val="FF3300"/>
                </a:solidFill>
                <a:latin typeface=".VnAristote" pitchFamily="34" charset="0"/>
              </a:rPr>
              <a:t> </a:t>
            </a:r>
            <a:r>
              <a:rPr lang="en-US" sz="4800" err="1">
                <a:solidFill>
                  <a:srgbClr val="FF3300"/>
                </a:solidFill>
                <a:latin typeface=".VnAristote" pitchFamily="34" charset="0"/>
              </a:rPr>
              <a:t>Häc</a:t>
            </a:r>
            <a:r>
              <a:rPr lang="en-US" sz="4800">
                <a:solidFill>
                  <a:srgbClr val="FF3300"/>
                </a:solidFill>
                <a:latin typeface=".VnAristote" pitchFamily="34" charset="0"/>
              </a:rPr>
              <a:t/>
            </a:r>
            <a:br>
              <a:rPr lang="en-US" sz="4800">
                <a:solidFill>
                  <a:srgbClr val="FF3300"/>
                </a:solidFill>
                <a:latin typeface=".VnAristote" pitchFamily="34" charset="0"/>
              </a:rPr>
            </a:br>
            <a:r>
              <a:rPr lang="en-US" sz="4800" err="1">
                <a:solidFill>
                  <a:srgbClr val="FF3300"/>
                </a:solidFill>
                <a:latin typeface=".VnAristote" pitchFamily="34" charset="0"/>
              </a:rPr>
              <a:t>Líp</a:t>
            </a:r>
            <a:r>
              <a:rPr lang="en-US" sz="4800">
                <a:solidFill>
                  <a:srgbClr val="0000FF"/>
                </a:solidFill>
                <a:latin typeface=".VnAristote" pitchFamily="34" charset="0"/>
              </a:rPr>
              <a:t> </a:t>
            </a:r>
            <a:r>
              <a:rPr lang="vi-VN" sz="4800">
                <a:solidFill>
                  <a:srgbClr val="FF3300"/>
                </a:solidFill>
                <a:latin typeface=".VnAristote" pitchFamily="34" charset="0"/>
              </a:rPr>
              <a:t>9</a:t>
            </a:r>
            <a:endParaRPr lang="en-US" sz="4800">
              <a:solidFill>
                <a:srgbClr val="FF3300"/>
              </a:solidFill>
              <a:latin typeface=".VnAristote" pitchFamily="34" charset="0"/>
            </a:endParaRPr>
          </a:p>
        </p:txBody>
      </p:sp>
      <p:sp>
        <p:nvSpPr>
          <p:cNvPr id="15" name="WordArt 13"/>
          <p:cNvSpPr>
            <a:spLocks noChangeArrowheads="1" noChangeShapeType="1" noTextEdit="1"/>
          </p:cNvSpPr>
          <p:nvPr/>
        </p:nvSpPr>
        <p:spPr bwMode="auto">
          <a:xfrm>
            <a:off x="785813" y="246228"/>
            <a:ext cx="7543800" cy="685800"/>
          </a:xfrm>
          <a:prstGeom prst="rect">
            <a:avLst/>
          </a:prstGeom>
          <a:noFill/>
          <a:ln w="6350"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vi-VN" sz="2800" b="1" kern="10" spc="30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FF37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TRƯỜNG THCS KIM ĐỒNG</a:t>
            </a:r>
            <a:endParaRPr lang="en-US" sz="2800" b="1" kern="10" spc="30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FF37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MuaThuNgayKhaiTruong-PhuongHien-Hu_k23.mp3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833938" y="4935372"/>
            <a:ext cx="609600" cy="609600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E041EF-D554-4045-BCAE-310987986B34}" type="datetime10">
              <a:rPr lang="en-US" smtClean="0"/>
              <a:t>10:42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2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152775" y="0"/>
            <a:ext cx="5762625" cy="4419600"/>
            <a:chOff x="672" y="144"/>
            <a:chExt cx="4464" cy="2502"/>
          </a:xfrm>
        </p:grpSpPr>
        <p:pic>
          <p:nvPicPr>
            <p:cNvPr id="8201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144"/>
              <a:ext cx="4464" cy="2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2" name="Text Box 9"/>
            <p:cNvSpPr txBox="1">
              <a:spLocks noChangeArrowheads="1"/>
            </p:cNvSpPr>
            <p:nvPr/>
          </p:nvSpPr>
          <p:spPr bwMode="auto">
            <a:xfrm>
              <a:off x="1920" y="2400"/>
              <a:ext cx="1776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600" b="1">
                  <a:solidFill>
                    <a:schemeClr val="hlink"/>
                  </a:solidFill>
                </a:rPr>
                <a:t>Cấu tạo phân tử ADN</a:t>
              </a:r>
            </a:p>
          </p:txBody>
        </p:sp>
      </p:grp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42900" y="4529138"/>
            <a:ext cx="88011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</a:rPr>
              <a:t>Em nhận xét gì về kích thước và khối lượng của phân tử ADN?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22753" y="5433358"/>
            <a:ext cx="8458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en-US" sz="2800" b="1" smtClean="0"/>
              <a:t>Khối </a:t>
            </a:r>
            <a:r>
              <a:rPr lang="en-US" altLang="en-US" sz="2800" b="1"/>
              <a:t>lượng ADN đạt tới </a:t>
            </a:r>
            <a:r>
              <a:rPr lang="en-US" altLang="en-US" sz="2800" b="1" i="1"/>
              <a:t>hàng triệu, hàng chục triệu </a:t>
            </a:r>
            <a:r>
              <a:rPr lang="en-US" altLang="en-US" sz="2800" b="1"/>
              <a:t>đơn vị cacbon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98227" y="4744581"/>
            <a:ext cx="61366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457200" indent="-4572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en-US" sz="2800" b="1"/>
              <a:t>Kích thước dài </a:t>
            </a:r>
            <a:r>
              <a:rPr lang="en-US" altLang="en-US" sz="2800" b="1" i="1"/>
              <a:t>hàng trăm </a:t>
            </a:r>
            <a:r>
              <a:rPr lang="en-US" altLang="en-US" sz="2800" b="1"/>
              <a:t>micrômet</a:t>
            </a:r>
          </a:p>
        </p:txBody>
      </p:sp>
      <p:pic>
        <p:nvPicPr>
          <p:cNvPr id="8199" name="Picture 13" descr="03"/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7" t="13156" r="13655" b="19398"/>
          <a:stretch>
            <a:fillRect/>
          </a:stretch>
        </p:blipFill>
        <p:spPr bwMode="auto">
          <a:xfrm>
            <a:off x="152400" y="228600"/>
            <a:ext cx="30003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257299" y="4910138"/>
            <a:ext cx="56007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457200" indent="-457200" eaLnBrk="1" hangingPunct="1">
              <a:buFont typeface="Wingdings" pitchFamily="2" charset="2"/>
              <a:buChar char="v"/>
            </a:pPr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ADN </a:t>
            </a:r>
            <a:r>
              <a:rPr lang="vi-VN" altLang="en-US" sz="2800" b="1" smtClean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thuộc</a:t>
            </a:r>
            <a:r>
              <a:rPr lang="en-US" altLang="en-US" sz="2800" b="1" smtClean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loại đại phân </a:t>
            </a:r>
            <a:r>
              <a:rPr lang="en-US" altLang="en-US" sz="2800" b="1" smtClean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tử</a:t>
            </a:r>
            <a:r>
              <a:rPr lang="vi-VN" altLang="en-US" sz="2800" b="1" smtClean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endParaRPr lang="en-US" altLang="en-US" sz="2800" b="1">
              <a:solidFill>
                <a:srgbClr val="FF000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411F81-54DC-43A0-B29C-381BEC5BC192}" type="datetime10">
              <a:rPr lang="en-US" smtClean="0"/>
              <a:t>10:42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3970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8" grpId="1"/>
      <p:bldP spid="9" grpId="0"/>
      <p:bldP spid="9" grpId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au truc khong gian ADN_CUT.AV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 flipV="1">
            <a:off x="0" y="-2"/>
            <a:ext cx="9176982" cy="6996111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60DE87-2DCC-452A-882F-9562A732DDA8}" type="datetime10">
              <a:rPr lang="en-US" smtClean="0"/>
              <a:t>10:42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3830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872375" y="2349110"/>
            <a:ext cx="579438" cy="274638"/>
            <a:chOff x="385" y="2036"/>
            <a:chExt cx="365" cy="173"/>
          </a:xfrm>
        </p:grpSpPr>
        <p:grpSp>
          <p:nvGrpSpPr>
            <p:cNvPr id="9381" name="Group 3"/>
            <p:cNvGrpSpPr>
              <a:grpSpLocks/>
            </p:cNvGrpSpPr>
            <p:nvPr/>
          </p:nvGrpSpPr>
          <p:grpSpPr bwMode="auto">
            <a:xfrm>
              <a:off x="385" y="2063"/>
              <a:ext cx="365" cy="122"/>
              <a:chOff x="3482" y="2208"/>
              <a:chExt cx="365" cy="122"/>
            </a:xfrm>
          </p:grpSpPr>
          <p:grpSp>
            <p:nvGrpSpPr>
              <p:cNvPr id="9383" name="Group 4"/>
              <p:cNvGrpSpPr>
                <a:grpSpLocks/>
              </p:cNvGrpSpPr>
              <p:nvPr/>
            </p:nvGrpSpPr>
            <p:grpSpPr bwMode="auto">
              <a:xfrm>
                <a:off x="3484" y="2208"/>
                <a:ext cx="363" cy="122"/>
                <a:chOff x="3496" y="2256"/>
                <a:chExt cx="363" cy="122"/>
              </a:xfrm>
            </p:grpSpPr>
            <p:grpSp>
              <p:nvGrpSpPr>
                <p:cNvPr id="9385" name="Group 5"/>
                <p:cNvGrpSpPr>
                  <a:grpSpLocks/>
                </p:cNvGrpSpPr>
                <p:nvPr/>
              </p:nvGrpSpPr>
              <p:grpSpPr bwMode="auto">
                <a:xfrm>
                  <a:off x="3521" y="2256"/>
                  <a:ext cx="327" cy="122"/>
                  <a:chOff x="3521" y="2220"/>
                  <a:chExt cx="327" cy="122"/>
                </a:xfrm>
              </p:grpSpPr>
              <p:sp>
                <p:nvSpPr>
                  <p:cNvPr id="9387" name="Rectangle 6"/>
                  <p:cNvSpPr>
                    <a:spLocks noChangeArrowheads="1"/>
                  </p:cNvSpPr>
                  <p:nvPr/>
                </p:nvSpPr>
                <p:spPr bwMode="auto">
                  <a:xfrm>
                    <a:off x="3521" y="2221"/>
                    <a:ext cx="242" cy="121"/>
                  </a:xfrm>
                  <a:prstGeom prst="rect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9388" name="AutoShape 7"/>
                  <p:cNvSpPr>
                    <a:spLocks noChangeArrowheads="1"/>
                  </p:cNvSpPr>
                  <p:nvPr/>
                </p:nvSpPr>
                <p:spPr bwMode="auto">
                  <a:xfrm>
                    <a:off x="3606" y="2220"/>
                    <a:ext cx="242" cy="121"/>
                  </a:xfrm>
                  <a:prstGeom prst="flowChartOnlineStorage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hangingPunct="1"/>
                    <a:endParaRPr lang="en-US" altLang="en-US"/>
                  </a:p>
                </p:txBody>
              </p:sp>
            </p:grpSp>
            <p:sp>
              <p:nvSpPr>
                <p:cNvPr id="9386" name="Line 8"/>
                <p:cNvSpPr>
                  <a:spLocks noChangeShapeType="1"/>
                </p:cNvSpPr>
                <p:nvPr/>
              </p:nvSpPr>
              <p:spPr bwMode="auto">
                <a:xfrm>
                  <a:off x="3496" y="2257"/>
                  <a:ext cx="363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9384" name="Line 9"/>
              <p:cNvSpPr>
                <a:spLocks noChangeShapeType="1"/>
              </p:cNvSpPr>
              <p:nvPr/>
            </p:nvSpPr>
            <p:spPr bwMode="auto">
              <a:xfrm>
                <a:off x="3482" y="2330"/>
                <a:ext cx="363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382" name="Text Box 10"/>
            <p:cNvSpPr txBox="1">
              <a:spLocks noChangeArrowheads="1"/>
            </p:cNvSpPr>
            <p:nvPr/>
          </p:nvSpPr>
          <p:spPr bwMode="auto">
            <a:xfrm>
              <a:off x="403" y="2036"/>
              <a:ext cx="19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altLang="en-US" sz="1200">
                  <a:solidFill>
                    <a:srgbClr val="000000"/>
                  </a:solidFill>
                  <a:latin typeface=".VnBlackH" pitchFamily="34" charset="0"/>
                </a:rPr>
                <a:t>A</a:t>
              </a:r>
            </a:p>
          </p:txBody>
        </p:sp>
      </p:grpSp>
      <p:grpSp>
        <p:nvGrpSpPr>
          <p:cNvPr id="9219" name="Group 11"/>
          <p:cNvGrpSpPr>
            <a:grpSpLocks/>
          </p:cNvGrpSpPr>
          <p:nvPr/>
        </p:nvGrpSpPr>
        <p:grpSpPr bwMode="auto">
          <a:xfrm>
            <a:off x="3881900" y="2328473"/>
            <a:ext cx="579438" cy="274637"/>
            <a:chOff x="385" y="2036"/>
            <a:chExt cx="365" cy="173"/>
          </a:xfrm>
        </p:grpSpPr>
        <p:grpSp>
          <p:nvGrpSpPr>
            <p:cNvPr id="9373" name="Group 12"/>
            <p:cNvGrpSpPr>
              <a:grpSpLocks/>
            </p:cNvGrpSpPr>
            <p:nvPr/>
          </p:nvGrpSpPr>
          <p:grpSpPr bwMode="auto">
            <a:xfrm>
              <a:off x="385" y="2063"/>
              <a:ext cx="365" cy="122"/>
              <a:chOff x="3482" y="2208"/>
              <a:chExt cx="365" cy="122"/>
            </a:xfrm>
          </p:grpSpPr>
          <p:grpSp>
            <p:nvGrpSpPr>
              <p:cNvPr id="9375" name="Group 13"/>
              <p:cNvGrpSpPr>
                <a:grpSpLocks/>
              </p:cNvGrpSpPr>
              <p:nvPr/>
            </p:nvGrpSpPr>
            <p:grpSpPr bwMode="auto">
              <a:xfrm>
                <a:off x="3484" y="2208"/>
                <a:ext cx="363" cy="122"/>
                <a:chOff x="3496" y="2256"/>
                <a:chExt cx="363" cy="122"/>
              </a:xfrm>
            </p:grpSpPr>
            <p:grpSp>
              <p:nvGrpSpPr>
                <p:cNvPr id="9377" name="Group 14"/>
                <p:cNvGrpSpPr>
                  <a:grpSpLocks/>
                </p:cNvGrpSpPr>
                <p:nvPr/>
              </p:nvGrpSpPr>
              <p:grpSpPr bwMode="auto">
                <a:xfrm>
                  <a:off x="3521" y="2256"/>
                  <a:ext cx="327" cy="122"/>
                  <a:chOff x="3521" y="2220"/>
                  <a:chExt cx="327" cy="122"/>
                </a:xfrm>
              </p:grpSpPr>
              <p:sp>
                <p:nvSpPr>
                  <p:cNvPr id="9379" name="Rectangle 15"/>
                  <p:cNvSpPr>
                    <a:spLocks noChangeArrowheads="1"/>
                  </p:cNvSpPr>
                  <p:nvPr/>
                </p:nvSpPr>
                <p:spPr bwMode="auto">
                  <a:xfrm>
                    <a:off x="3521" y="2221"/>
                    <a:ext cx="242" cy="121"/>
                  </a:xfrm>
                  <a:prstGeom prst="rect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9380" name="AutoShape 16"/>
                  <p:cNvSpPr>
                    <a:spLocks noChangeArrowheads="1"/>
                  </p:cNvSpPr>
                  <p:nvPr/>
                </p:nvSpPr>
                <p:spPr bwMode="auto">
                  <a:xfrm>
                    <a:off x="3606" y="2220"/>
                    <a:ext cx="242" cy="121"/>
                  </a:xfrm>
                  <a:prstGeom prst="flowChartOnlineStorage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hangingPunct="1"/>
                    <a:endParaRPr lang="en-US" altLang="en-US"/>
                  </a:p>
                </p:txBody>
              </p:sp>
            </p:grpSp>
            <p:sp>
              <p:nvSpPr>
                <p:cNvPr id="9378" name="Line 17"/>
                <p:cNvSpPr>
                  <a:spLocks noChangeShapeType="1"/>
                </p:cNvSpPr>
                <p:nvPr/>
              </p:nvSpPr>
              <p:spPr bwMode="auto">
                <a:xfrm>
                  <a:off x="3496" y="2257"/>
                  <a:ext cx="363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9376" name="Line 18"/>
              <p:cNvSpPr>
                <a:spLocks noChangeShapeType="1"/>
              </p:cNvSpPr>
              <p:nvPr/>
            </p:nvSpPr>
            <p:spPr bwMode="auto">
              <a:xfrm>
                <a:off x="3482" y="2330"/>
                <a:ext cx="363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374" name="Text Box 19"/>
            <p:cNvSpPr txBox="1">
              <a:spLocks noChangeArrowheads="1"/>
            </p:cNvSpPr>
            <p:nvPr/>
          </p:nvSpPr>
          <p:spPr bwMode="auto">
            <a:xfrm>
              <a:off x="403" y="2036"/>
              <a:ext cx="19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altLang="en-US" sz="1200">
                  <a:solidFill>
                    <a:srgbClr val="000000"/>
                  </a:solidFill>
                  <a:latin typeface=".VnBlackH" pitchFamily="34" charset="0"/>
                </a:rPr>
                <a:t>A</a:t>
              </a:r>
            </a:p>
          </p:txBody>
        </p:sp>
      </p:grpSp>
      <p:sp>
        <p:nvSpPr>
          <p:cNvPr id="9220" name="AutoShape 20"/>
          <p:cNvSpPr>
            <a:spLocks noChangeArrowheads="1"/>
          </p:cNvSpPr>
          <p:nvPr/>
        </p:nvSpPr>
        <p:spPr bwMode="auto">
          <a:xfrm>
            <a:off x="3920000" y="2579298"/>
            <a:ext cx="576263" cy="192087"/>
          </a:xfrm>
          <a:prstGeom prst="homePlate">
            <a:avLst>
              <a:gd name="adj" fmla="val 52070"/>
            </a:avLst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altLang="en-US" sz="1200">
                <a:solidFill>
                  <a:srgbClr val="000000"/>
                </a:solidFill>
                <a:latin typeface=".VnBlackH" pitchFamily="34" charset="0"/>
              </a:rPr>
              <a:t>G</a:t>
            </a:r>
          </a:p>
        </p:txBody>
      </p:sp>
      <p:grpSp>
        <p:nvGrpSpPr>
          <p:cNvPr id="9221" name="Group 21"/>
          <p:cNvGrpSpPr>
            <a:grpSpLocks/>
          </p:cNvGrpSpPr>
          <p:nvPr/>
        </p:nvGrpSpPr>
        <p:grpSpPr bwMode="auto">
          <a:xfrm flipH="1">
            <a:off x="3920000" y="2750748"/>
            <a:ext cx="442913" cy="274637"/>
            <a:chOff x="715" y="2036"/>
            <a:chExt cx="279" cy="173"/>
          </a:xfrm>
        </p:grpSpPr>
        <p:grpSp>
          <p:nvGrpSpPr>
            <p:cNvPr id="9369" name="Group 22"/>
            <p:cNvGrpSpPr>
              <a:grpSpLocks/>
            </p:cNvGrpSpPr>
            <p:nvPr/>
          </p:nvGrpSpPr>
          <p:grpSpPr bwMode="auto">
            <a:xfrm>
              <a:off x="715" y="2063"/>
              <a:ext cx="277" cy="121"/>
              <a:chOff x="3824" y="2208"/>
              <a:chExt cx="277" cy="121"/>
            </a:xfrm>
          </p:grpSpPr>
          <p:sp>
            <p:nvSpPr>
              <p:cNvPr id="9371" name="AutoShape 23"/>
              <p:cNvSpPr>
                <a:spLocks noChangeArrowheads="1"/>
              </p:cNvSpPr>
              <p:nvPr/>
            </p:nvSpPr>
            <p:spPr bwMode="auto">
              <a:xfrm>
                <a:off x="3824" y="2208"/>
                <a:ext cx="254" cy="121"/>
              </a:xfrm>
              <a:prstGeom prst="roundRect">
                <a:avLst>
                  <a:gd name="adj" fmla="val 49542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n-US" altLang="en-US"/>
              </a:p>
            </p:txBody>
          </p:sp>
          <p:sp>
            <p:nvSpPr>
              <p:cNvPr id="9372" name="AutoShape 24"/>
              <p:cNvSpPr>
                <a:spLocks noChangeArrowheads="1"/>
              </p:cNvSpPr>
              <p:nvPr/>
            </p:nvSpPr>
            <p:spPr bwMode="auto">
              <a:xfrm>
                <a:off x="3897" y="2208"/>
                <a:ext cx="204" cy="121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r"/>
                <a:endParaRPr lang="en-US" altLang="en-US">
                  <a:latin typeface=".VnArial" pitchFamily="34" charset="0"/>
                </a:endParaRPr>
              </a:p>
            </p:txBody>
          </p:sp>
        </p:grpSp>
        <p:sp>
          <p:nvSpPr>
            <p:cNvPr id="9370" name="Text Box 25"/>
            <p:cNvSpPr txBox="1">
              <a:spLocks noChangeArrowheads="1"/>
            </p:cNvSpPr>
            <p:nvPr/>
          </p:nvSpPr>
          <p:spPr bwMode="auto">
            <a:xfrm>
              <a:off x="814" y="2036"/>
              <a:ext cx="1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/>
              <a:r>
                <a:rPr lang="en-US" altLang="en-US" sz="1200" b="1">
                  <a:solidFill>
                    <a:srgbClr val="000000"/>
                  </a:solidFill>
                  <a:latin typeface=".VnBlackH" pitchFamily="34" charset="0"/>
                </a:rPr>
                <a:t>T</a:t>
              </a:r>
            </a:p>
          </p:txBody>
        </p:sp>
      </p:grpSp>
      <p:grpSp>
        <p:nvGrpSpPr>
          <p:cNvPr id="9222" name="Group 26"/>
          <p:cNvGrpSpPr>
            <a:grpSpLocks/>
          </p:cNvGrpSpPr>
          <p:nvPr/>
        </p:nvGrpSpPr>
        <p:grpSpPr bwMode="auto">
          <a:xfrm flipH="1">
            <a:off x="3897775" y="2982523"/>
            <a:ext cx="449263" cy="274637"/>
            <a:chOff x="727" y="1903"/>
            <a:chExt cx="283" cy="173"/>
          </a:xfrm>
        </p:grpSpPr>
        <p:sp>
          <p:nvSpPr>
            <p:cNvPr id="9367" name="Freeform 27"/>
            <p:cNvSpPr>
              <a:spLocks/>
            </p:cNvSpPr>
            <p:nvPr/>
          </p:nvSpPr>
          <p:spPr bwMode="auto">
            <a:xfrm>
              <a:off x="727" y="1918"/>
              <a:ext cx="266" cy="121"/>
            </a:xfrm>
            <a:custGeom>
              <a:avLst/>
              <a:gdLst>
                <a:gd name="T0" fmla="*/ 0 w 1185"/>
                <a:gd name="T1" fmla="*/ 0 h 774"/>
                <a:gd name="T2" fmla="*/ 0 w 1185"/>
                <a:gd name="T3" fmla="*/ 0 h 774"/>
                <a:gd name="T4" fmla="*/ 0 w 1185"/>
                <a:gd name="T5" fmla="*/ 0 h 774"/>
                <a:gd name="T6" fmla="*/ 0 w 1185"/>
                <a:gd name="T7" fmla="*/ 0 h 774"/>
                <a:gd name="T8" fmla="*/ 0 w 1185"/>
                <a:gd name="T9" fmla="*/ 0 h 774"/>
                <a:gd name="T10" fmla="*/ 0 w 1185"/>
                <a:gd name="T11" fmla="*/ 0 h 7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85"/>
                <a:gd name="T19" fmla="*/ 0 h 774"/>
                <a:gd name="T20" fmla="*/ 1185 w 1185"/>
                <a:gd name="T21" fmla="*/ 774 h 77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85" h="774">
                  <a:moveTo>
                    <a:pt x="0" y="0"/>
                  </a:moveTo>
                  <a:lnTo>
                    <a:pt x="1185" y="0"/>
                  </a:lnTo>
                  <a:lnTo>
                    <a:pt x="1185" y="774"/>
                  </a:lnTo>
                  <a:lnTo>
                    <a:pt x="0" y="774"/>
                  </a:lnTo>
                  <a:lnTo>
                    <a:pt x="266" y="3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68" name="Text Box 28"/>
            <p:cNvSpPr txBox="1">
              <a:spLocks noChangeArrowheads="1"/>
            </p:cNvSpPr>
            <p:nvPr/>
          </p:nvSpPr>
          <p:spPr bwMode="auto">
            <a:xfrm>
              <a:off x="814" y="1903"/>
              <a:ext cx="19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/>
              <a:r>
                <a:rPr lang="en-US" altLang="en-US" sz="1200">
                  <a:solidFill>
                    <a:srgbClr val="000000"/>
                  </a:solidFill>
                  <a:latin typeface=".VnBlackH" pitchFamily="34" charset="0"/>
                </a:rPr>
                <a:t>X</a:t>
              </a:r>
            </a:p>
          </p:txBody>
        </p:sp>
      </p:grpSp>
      <p:grpSp>
        <p:nvGrpSpPr>
          <p:cNvPr id="9223" name="Group 29"/>
          <p:cNvGrpSpPr>
            <a:grpSpLocks/>
          </p:cNvGrpSpPr>
          <p:nvPr/>
        </p:nvGrpSpPr>
        <p:grpSpPr bwMode="auto">
          <a:xfrm flipH="1">
            <a:off x="3920000" y="3168260"/>
            <a:ext cx="442913" cy="274638"/>
            <a:chOff x="715" y="2036"/>
            <a:chExt cx="279" cy="173"/>
          </a:xfrm>
        </p:grpSpPr>
        <p:grpSp>
          <p:nvGrpSpPr>
            <p:cNvPr id="9363" name="Group 30"/>
            <p:cNvGrpSpPr>
              <a:grpSpLocks/>
            </p:cNvGrpSpPr>
            <p:nvPr/>
          </p:nvGrpSpPr>
          <p:grpSpPr bwMode="auto">
            <a:xfrm>
              <a:off x="715" y="2063"/>
              <a:ext cx="277" cy="121"/>
              <a:chOff x="3824" y="2208"/>
              <a:chExt cx="277" cy="121"/>
            </a:xfrm>
          </p:grpSpPr>
          <p:sp>
            <p:nvSpPr>
              <p:cNvPr id="9365" name="AutoShape 31"/>
              <p:cNvSpPr>
                <a:spLocks noChangeArrowheads="1"/>
              </p:cNvSpPr>
              <p:nvPr/>
            </p:nvSpPr>
            <p:spPr bwMode="auto">
              <a:xfrm>
                <a:off x="3824" y="2208"/>
                <a:ext cx="254" cy="121"/>
              </a:xfrm>
              <a:prstGeom prst="roundRect">
                <a:avLst>
                  <a:gd name="adj" fmla="val 49542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n-US" altLang="en-US"/>
              </a:p>
            </p:txBody>
          </p:sp>
          <p:sp>
            <p:nvSpPr>
              <p:cNvPr id="9366" name="AutoShape 32"/>
              <p:cNvSpPr>
                <a:spLocks noChangeArrowheads="1"/>
              </p:cNvSpPr>
              <p:nvPr/>
            </p:nvSpPr>
            <p:spPr bwMode="auto">
              <a:xfrm>
                <a:off x="3897" y="2208"/>
                <a:ext cx="204" cy="121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r"/>
                <a:endParaRPr lang="en-US" altLang="en-US">
                  <a:latin typeface=".VnArial" pitchFamily="34" charset="0"/>
                </a:endParaRPr>
              </a:p>
            </p:txBody>
          </p:sp>
        </p:grpSp>
        <p:sp>
          <p:nvSpPr>
            <p:cNvPr id="9364" name="Text Box 33"/>
            <p:cNvSpPr txBox="1">
              <a:spLocks noChangeArrowheads="1"/>
            </p:cNvSpPr>
            <p:nvPr/>
          </p:nvSpPr>
          <p:spPr bwMode="auto">
            <a:xfrm>
              <a:off x="814" y="2036"/>
              <a:ext cx="1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/>
              <a:r>
                <a:rPr lang="en-US" altLang="en-US" sz="1200" b="1">
                  <a:solidFill>
                    <a:srgbClr val="000000"/>
                  </a:solidFill>
                  <a:latin typeface=".VnBlackH" pitchFamily="34" charset="0"/>
                </a:rPr>
                <a:t>T</a:t>
              </a:r>
            </a:p>
          </p:txBody>
        </p:sp>
      </p:grpSp>
      <p:grpSp>
        <p:nvGrpSpPr>
          <p:cNvPr id="9224" name="Group 34"/>
          <p:cNvGrpSpPr>
            <a:grpSpLocks/>
          </p:cNvGrpSpPr>
          <p:nvPr/>
        </p:nvGrpSpPr>
        <p:grpSpPr bwMode="auto">
          <a:xfrm>
            <a:off x="3891425" y="3388923"/>
            <a:ext cx="579438" cy="274637"/>
            <a:chOff x="385" y="2036"/>
            <a:chExt cx="365" cy="173"/>
          </a:xfrm>
        </p:grpSpPr>
        <p:grpSp>
          <p:nvGrpSpPr>
            <p:cNvPr id="9355" name="Group 35"/>
            <p:cNvGrpSpPr>
              <a:grpSpLocks/>
            </p:cNvGrpSpPr>
            <p:nvPr/>
          </p:nvGrpSpPr>
          <p:grpSpPr bwMode="auto">
            <a:xfrm>
              <a:off x="385" y="2063"/>
              <a:ext cx="365" cy="122"/>
              <a:chOff x="3482" y="2208"/>
              <a:chExt cx="365" cy="122"/>
            </a:xfrm>
          </p:grpSpPr>
          <p:grpSp>
            <p:nvGrpSpPr>
              <p:cNvPr id="9357" name="Group 36"/>
              <p:cNvGrpSpPr>
                <a:grpSpLocks/>
              </p:cNvGrpSpPr>
              <p:nvPr/>
            </p:nvGrpSpPr>
            <p:grpSpPr bwMode="auto">
              <a:xfrm>
                <a:off x="3484" y="2208"/>
                <a:ext cx="363" cy="122"/>
                <a:chOff x="3496" y="2256"/>
                <a:chExt cx="363" cy="122"/>
              </a:xfrm>
            </p:grpSpPr>
            <p:grpSp>
              <p:nvGrpSpPr>
                <p:cNvPr id="9359" name="Group 37"/>
                <p:cNvGrpSpPr>
                  <a:grpSpLocks/>
                </p:cNvGrpSpPr>
                <p:nvPr/>
              </p:nvGrpSpPr>
              <p:grpSpPr bwMode="auto">
                <a:xfrm>
                  <a:off x="3521" y="2256"/>
                  <a:ext cx="327" cy="122"/>
                  <a:chOff x="3521" y="2220"/>
                  <a:chExt cx="327" cy="122"/>
                </a:xfrm>
              </p:grpSpPr>
              <p:sp>
                <p:nvSpPr>
                  <p:cNvPr id="9361" name="Rectangle 38"/>
                  <p:cNvSpPr>
                    <a:spLocks noChangeArrowheads="1"/>
                  </p:cNvSpPr>
                  <p:nvPr/>
                </p:nvSpPr>
                <p:spPr bwMode="auto">
                  <a:xfrm>
                    <a:off x="3521" y="2221"/>
                    <a:ext cx="242" cy="121"/>
                  </a:xfrm>
                  <a:prstGeom prst="rect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9362" name="AutoShape 39"/>
                  <p:cNvSpPr>
                    <a:spLocks noChangeArrowheads="1"/>
                  </p:cNvSpPr>
                  <p:nvPr/>
                </p:nvSpPr>
                <p:spPr bwMode="auto">
                  <a:xfrm>
                    <a:off x="3606" y="2220"/>
                    <a:ext cx="242" cy="121"/>
                  </a:xfrm>
                  <a:prstGeom prst="flowChartOnlineStorage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hangingPunct="1"/>
                    <a:endParaRPr lang="en-US" altLang="en-US"/>
                  </a:p>
                </p:txBody>
              </p:sp>
            </p:grpSp>
            <p:sp>
              <p:nvSpPr>
                <p:cNvPr id="9360" name="Line 40"/>
                <p:cNvSpPr>
                  <a:spLocks noChangeShapeType="1"/>
                </p:cNvSpPr>
                <p:nvPr/>
              </p:nvSpPr>
              <p:spPr bwMode="auto">
                <a:xfrm>
                  <a:off x="3496" y="2257"/>
                  <a:ext cx="363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9358" name="Line 41"/>
              <p:cNvSpPr>
                <a:spLocks noChangeShapeType="1"/>
              </p:cNvSpPr>
              <p:nvPr/>
            </p:nvSpPr>
            <p:spPr bwMode="auto">
              <a:xfrm>
                <a:off x="3482" y="2330"/>
                <a:ext cx="363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356" name="Text Box 42"/>
            <p:cNvSpPr txBox="1">
              <a:spLocks noChangeArrowheads="1"/>
            </p:cNvSpPr>
            <p:nvPr/>
          </p:nvSpPr>
          <p:spPr bwMode="auto">
            <a:xfrm>
              <a:off x="403" y="2036"/>
              <a:ext cx="19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altLang="en-US" sz="1200">
                  <a:solidFill>
                    <a:srgbClr val="000000"/>
                  </a:solidFill>
                  <a:latin typeface=".VnBlackH" pitchFamily="34" charset="0"/>
                </a:rPr>
                <a:t>A</a:t>
              </a:r>
            </a:p>
          </p:txBody>
        </p:sp>
      </p:grpSp>
      <p:sp>
        <p:nvSpPr>
          <p:cNvPr id="9225" name="AutoShape 43"/>
          <p:cNvSpPr>
            <a:spLocks noChangeArrowheads="1"/>
          </p:cNvSpPr>
          <p:nvPr/>
        </p:nvSpPr>
        <p:spPr bwMode="auto">
          <a:xfrm>
            <a:off x="3920000" y="3628635"/>
            <a:ext cx="576263" cy="192088"/>
          </a:xfrm>
          <a:prstGeom prst="homePlate">
            <a:avLst>
              <a:gd name="adj" fmla="val 52069"/>
            </a:avLst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altLang="en-US" sz="1200">
                <a:solidFill>
                  <a:srgbClr val="000000"/>
                </a:solidFill>
                <a:latin typeface=".VnBlackH" pitchFamily="34" charset="0"/>
              </a:rPr>
              <a:t>G</a:t>
            </a:r>
          </a:p>
        </p:txBody>
      </p:sp>
      <p:sp>
        <p:nvSpPr>
          <p:cNvPr id="9226" name="Line 44"/>
          <p:cNvSpPr>
            <a:spLocks noChangeShapeType="1"/>
          </p:cNvSpPr>
          <p:nvPr/>
        </p:nvSpPr>
        <p:spPr bwMode="auto">
          <a:xfrm>
            <a:off x="4388313" y="2580885"/>
            <a:ext cx="465137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9227" name="Group 45"/>
          <p:cNvGrpSpPr>
            <a:grpSpLocks/>
          </p:cNvGrpSpPr>
          <p:nvPr/>
        </p:nvGrpSpPr>
        <p:grpSpPr bwMode="auto">
          <a:xfrm>
            <a:off x="4412125" y="2326885"/>
            <a:ext cx="442913" cy="274638"/>
            <a:chOff x="715" y="2036"/>
            <a:chExt cx="279" cy="173"/>
          </a:xfrm>
        </p:grpSpPr>
        <p:grpSp>
          <p:nvGrpSpPr>
            <p:cNvPr id="9351" name="Group 46"/>
            <p:cNvGrpSpPr>
              <a:grpSpLocks/>
            </p:cNvGrpSpPr>
            <p:nvPr/>
          </p:nvGrpSpPr>
          <p:grpSpPr bwMode="auto">
            <a:xfrm>
              <a:off x="715" y="2063"/>
              <a:ext cx="277" cy="121"/>
              <a:chOff x="3824" y="2208"/>
              <a:chExt cx="277" cy="121"/>
            </a:xfrm>
          </p:grpSpPr>
          <p:sp>
            <p:nvSpPr>
              <p:cNvPr id="9353" name="AutoShape 47"/>
              <p:cNvSpPr>
                <a:spLocks noChangeArrowheads="1"/>
              </p:cNvSpPr>
              <p:nvPr/>
            </p:nvSpPr>
            <p:spPr bwMode="auto">
              <a:xfrm>
                <a:off x="3824" y="2208"/>
                <a:ext cx="254" cy="121"/>
              </a:xfrm>
              <a:prstGeom prst="roundRect">
                <a:avLst>
                  <a:gd name="adj" fmla="val 49542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n-US" altLang="en-US"/>
              </a:p>
            </p:txBody>
          </p:sp>
          <p:sp>
            <p:nvSpPr>
              <p:cNvPr id="9354" name="AutoShape 48"/>
              <p:cNvSpPr>
                <a:spLocks noChangeArrowheads="1"/>
              </p:cNvSpPr>
              <p:nvPr/>
            </p:nvSpPr>
            <p:spPr bwMode="auto">
              <a:xfrm>
                <a:off x="3897" y="2208"/>
                <a:ext cx="204" cy="121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r"/>
                <a:endParaRPr lang="en-US" altLang="en-US">
                  <a:latin typeface=".VnArial" pitchFamily="34" charset="0"/>
                </a:endParaRPr>
              </a:p>
            </p:txBody>
          </p:sp>
        </p:grpSp>
        <p:sp>
          <p:nvSpPr>
            <p:cNvPr id="9352" name="Text Box 49"/>
            <p:cNvSpPr txBox="1">
              <a:spLocks noChangeArrowheads="1"/>
            </p:cNvSpPr>
            <p:nvPr/>
          </p:nvSpPr>
          <p:spPr bwMode="auto">
            <a:xfrm>
              <a:off x="814" y="2036"/>
              <a:ext cx="1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/>
              <a:r>
                <a:rPr lang="en-US" altLang="en-US" sz="1200" b="1">
                  <a:solidFill>
                    <a:srgbClr val="000000"/>
                  </a:solidFill>
                  <a:latin typeface=".VnBlackH" pitchFamily="34" charset="0"/>
                </a:rPr>
                <a:t>T</a:t>
              </a:r>
            </a:p>
          </p:txBody>
        </p:sp>
      </p:grpSp>
      <p:grpSp>
        <p:nvGrpSpPr>
          <p:cNvPr id="9228" name="Group 50"/>
          <p:cNvGrpSpPr>
            <a:grpSpLocks/>
          </p:cNvGrpSpPr>
          <p:nvPr/>
        </p:nvGrpSpPr>
        <p:grpSpPr bwMode="auto">
          <a:xfrm>
            <a:off x="4426413" y="2558660"/>
            <a:ext cx="449262" cy="274638"/>
            <a:chOff x="727" y="1903"/>
            <a:chExt cx="283" cy="173"/>
          </a:xfrm>
        </p:grpSpPr>
        <p:sp>
          <p:nvSpPr>
            <p:cNvPr id="9349" name="Freeform 51"/>
            <p:cNvSpPr>
              <a:spLocks/>
            </p:cNvSpPr>
            <p:nvPr/>
          </p:nvSpPr>
          <p:spPr bwMode="auto">
            <a:xfrm>
              <a:off x="727" y="1918"/>
              <a:ext cx="266" cy="121"/>
            </a:xfrm>
            <a:custGeom>
              <a:avLst/>
              <a:gdLst>
                <a:gd name="T0" fmla="*/ 0 w 1185"/>
                <a:gd name="T1" fmla="*/ 0 h 774"/>
                <a:gd name="T2" fmla="*/ 0 w 1185"/>
                <a:gd name="T3" fmla="*/ 0 h 774"/>
                <a:gd name="T4" fmla="*/ 0 w 1185"/>
                <a:gd name="T5" fmla="*/ 0 h 774"/>
                <a:gd name="T6" fmla="*/ 0 w 1185"/>
                <a:gd name="T7" fmla="*/ 0 h 774"/>
                <a:gd name="T8" fmla="*/ 0 w 1185"/>
                <a:gd name="T9" fmla="*/ 0 h 774"/>
                <a:gd name="T10" fmla="*/ 0 w 1185"/>
                <a:gd name="T11" fmla="*/ 0 h 7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85"/>
                <a:gd name="T19" fmla="*/ 0 h 774"/>
                <a:gd name="T20" fmla="*/ 1185 w 1185"/>
                <a:gd name="T21" fmla="*/ 774 h 77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85" h="774">
                  <a:moveTo>
                    <a:pt x="0" y="0"/>
                  </a:moveTo>
                  <a:lnTo>
                    <a:pt x="1185" y="0"/>
                  </a:lnTo>
                  <a:lnTo>
                    <a:pt x="1185" y="774"/>
                  </a:lnTo>
                  <a:lnTo>
                    <a:pt x="0" y="774"/>
                  </a:lnTo>
                  <a:lnTo>
                    <a:pt x="266" y="3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50" name="Text Box 52"/>
            <p:cNvSpPr txBox="1">
              <a:spLocks noChangeArrowheads="1"/>
            </p:cNvSpPr>
            <p:nvPr/>
          </p:nvSpPr>
          <p:spPr bwMode="auto">
            <a:xfrm>
              <a:off x="814" y="1903"/>
              <a:ext cx="19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/>
              <a:r>
                <a:rPr lang="en-US" altLang="en-US" sz="1200">
                  <a:solidFill>
                    <a:srgbClr val="000000"/>
                  </a:solidFill>
                  <a:latin typeface=".VnBlackH" pitchFamily="34" charset="0"/>
                </a:rPr>
                <a:t>X</a:t>
              </a:r>
            </a:p>
          </p:txBody>
        </p:sp>
      </p:grpSp>
      <p:grpSp>
        <p:nvGrpSpPr>
          <p:cNvPr id="9229" name="Group 53"/>
          <p:cNvGrpSpPr>
            <a:grpSpLocks/>
          </p:cNvGrpSpPr>
          <p:nvPr/>
        </p:nvGrpSpPr>
        <p:grpSpPr bwMode="auto">
          <a:xfrm flipH="1">
            <a:off x="4307350" y="2744398"/>
            <a:ext cx="579438" cy="274637"/>
            <a:chOff x="385" y="2036"/>
            <a:chExt cx="365" cy="173"/>
          </a:xfrm>
        </p:grpSpPr>
        <p:grpSp>
          <p:nvGrpSpPr>
            <p:cNvPr id="9341" name="Group 54"/>
            <p:cNvGrpSpPr>
              <a:grpSpLocks/>
            </p:cNvGrpSpPr>
            <p:nvPr/>
          </p:nvGrpSpPr>
          <p:grpSpPr bwMode="auto">
            <a:xfrm>
              <a:off x="385" y="2063"/>
              <a:ext cx="365" cy="122"/>
              <a:chOff x="3482" y="2208"/>
              <a:chExt cx="365" cy="122"/>
            </a:xfrm>
          </p:grpSpPr>
          <p:grpSp>
            <p:nvGrpSpPr>
              <p:cNvPr id="9343" name="Group 55"/>
              <p:cNvGrpSpPr>
                <a:grpSpLocks/>
              </p:cNvGrpSpPr>
              <p:nvPr/>
            </p:nvGrpSpPr>
            <p:grpSpPr bwMode="auto">
              <a:xfrm>
                <a:off x="3484" y="2208"/>
                <a:ext cx="363" cy="122"/>
                <a:chOff x="3496" y="2256"/>
                <a:chExt cx="363" cy="122"/>
              </a:xfrm>
            </p:grpSpPr>
            <p:grpSp>
              <p:nvGrpSpPr>
                <p:cNvPr id="9345" name="Group 56"/>
                <p:cNvGrpSpPr>
                  <a:grpSpLocks/>
                </p:cNvGrpSpPr>
                <p:nvPr/>
              </p:nvGrpSpPr>
              <p:grpSpPr bwMode="auto">
                <a:xfrm>
                  <a:off x="3521" y="2256"/>
                  <a:ext cx="327" cy="122"/>
                  <a:chOff x="3521" y="2220"/>
                  <a:chExt cx="327" cy="122"/>
                </a:xfrm>
              </p:grpSpPr>
              <p:sp>
                <p:nvSpPr>
                  <p:cNvPr id="9347" name="Rectangle 57"/>
                  <p:cNvSpPr>
                    <a:spLocks noChangeArrowheads="1"/>
                  </p:cNvSpPr>
                  <p:nvPr/>
                </p:nvSpPr>
                <p:spPr bwMode="auto">
                  <a:xfrm>
                    <a:off x="3521" y="2221"/>
                    <a:ext cx="242" cy="121"/>
                  </a:xfrm>
                  <a:prstGeom prst="rect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9348" name="AutoShape 58"/>
                  <p:cNvSpPr>
                    <a:spLocks noChangeArrowheads="1"/>
                  </p:cNvSpPr>
                  <p:nvPr/>
                </p:nvSpPr>
                <p:spPr bwMode="auto">
                  <a:xfrm>
                    <a:off x="3606" y="2220"/>
                    <a:ext cx="242" cy="121"/>
                  </a:xfrm>
                  <a:prstGeom prst="flowChartOnlineStorage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hangingPunct="1"/>
                    <a:endParaRPr lang="en-US" altLang="en-US"/>
                  </a:p>
                </p:txBody>
              </p:sp>
            </p:grpSp>
            <p:sp>
              <p:nvSpPr>
                <p:cNvPr id="9346" name="Line 59"/>
                <p:cNvSpPr>
                  <a:spLocks noChangeShapeType="1"/>
                </p:cNvSpPr>
                <p:nvPr/>
              </p:nvSpPr>
              <p:spPr bwMode="auto">
                <a:xfrm>
                  <a:off x="3496" y="2257"/>
                  <a:ext cx="363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9344" name="Line 60"/>
              <p:cNvSpPr>
                <a:spLocks noChangeShapeType="1"/>
              </p:cNvSpPr>
              <p:nvPr/>
            </p:nvSpPr>
            <p:spPr bwMode="auto">
              <a:xfrm>
                <a:off x="3482" y="2330"/>
                <a:ext cx="363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342" name="Text Box 61"/>
            <p:cNvSpPr txBox="1">
              <a:spLocks noChangeArrowheads="1"/>
            </p:cNvSpPr>
            <p:nvPr/>
          </p:nvSpPr>
          <p:spPr bwMode="auto">
            <a:xfrm>
              <a:off x="403" y="2036"/>
              <a:ext cx="19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altLang="en-US" sz="1200">
                  <a:solidFill>
                    <a:srgbClr val="000000"/>
                  </a:solidFill>
                  <a:latin typeface=".VnBlackH" pitchFamily="34" charset="0"/>
                </a:rPr>
                <a:t>A</a:t>
              </a:r>
            </a:p>
          </p:txBody>
        </p:sp>
      </p:grpSp>
      <p:sp>
        <p:nvSpPr>
          <p:cNvPr id="9230" name="AutoShape 62"/>
          <p:cNvSpPr>
            <a:spLocks noChangeArrowheads="1"/>
          </p:cNvSpPr>
          <p:nvPr/>
        </p:nvSpPr>
        <p:spPr bwMode="auto">
          <a:xfrm flipH="1">
            <a:off x="4275600" y="3004748"/>
            <a:ext cx="576263" cy="192087"/>
          </a:xfrm>
          <a:prstGeom prst="homePlate">
            <a:avLst>
              <a:gd name="adj" fmla="val 52070"/>
            </a:avLst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/>
            <a:r>
              <a:rPr lang="en-US" altLang="en-US" sz="1200">
                <a:solidFill>
                  <a:srgbClr val="000000"/>
                </a:solidFill>
                <a:latin typeface=".VnBlackH" pitchFamily="34" charset="0"/>
              </a:rPr>
              <a:t>G</a:t>
            </a:r>
          </a:p>
        </p:txBody>
      </p:sp>
      <p:grpSp>
        <p:nvGrpSpPr>
          <p:cNvPr id="9231" name="Group 63"/>
          <p:cNvGrpSpPr>
            <a:grpSpLocks/>
          </p:cNvGrpSpPr>
          <p:nvPr/>
        </p:nvGrpSpPr>
        <p:grpSpPr bwMode="auto">
          <a:xfrm flipH="1">
            <a:off x="4310525" y="3165085"/>
            <a:ext cx="579438" cy="274638"/>
            <a:chOff x="385" y="2036"/>
            <a:chExt cx="365" cy="173"/>
          </a:xfrm>
        </p:grpSpPr>
        <p:grpSp>
          <p:nvGrpSpPr>
            <p:cNvPr id="9333" name="Group 64"/>
            <p:cNvGrpSpPr>
              <a:grpSpLocks/>
            </p:cNvGrpSpPr>
            <p:nvPr/>
          </p:nvGrpSpPr>
          <p:grpSpPr bwMode="auto">
            <a:xfrm>
              <a:off x="385" y="2063"/>
              <a:ext cx="365" cy="122"/>
              <a:chOff x="3482" y="2208"/>
              <a:chExt cx="365" cy="122"/>
            </a:xfrm>
          </p:grpSpPr>
          <p:grpSp>
            <p:nvGrpSpPr>
              <p:cNvPr id="9335" name="Group 65"/>
              <p:cNvGrpSpPr>
                <a:grpSpLocks/>
              </p:cNvGrpSpPr>
              <p:nvPr/>
            </p:nvGrpSpPr>
            <p:grpSpPr bwMode="auto">
              <a:xfrm>
                <a:off x="3484" y="2208"/>
                <a:ext cx="363" cy="122"/>
                <a:chOff x="3496" y="2256"/>
                <a:chExt cx="363" cy="122"/>
              </a:xfrm>
            </p:grpSpPr>
            <p:grpSp>
              <p:nvGrpSpPr>
                <p:cNvPr id="9337" name="Group 66"/>
                <p:cNvGrpSpPr>
                  <a:grpSpLocks/>
                </p:cNvGrpSpPr>
                <p:nvPr/>
              </p:nvGrpSpPr>
              <p:grpSpPr bwMode="auto">
                <a:xfrm>
                  <a:off x="3521" y="2256"/>
                  <a:ext cx="327" cy="122"/>
                  <a:chOff x="3521" y="2220"/>
                  <a:chExt cx="327" cy="122"/>
                </a:xfrm>
              </p:grpSpPr>
              <p:sp>
                <p:nvSpPr>
                  <p:cNvPr id="9339" name="Rectangle 67"/>
                  <p:cNvSpPr>
                    <a:spLocks noChangeArrowheads="1"/>
                  </p:cNvSpPr>
                  <p:nvPr/>
                </p:nvSpPr>
                <p:spPr bwMode="auto">
                  <a:xfrm>
                    <a:off x="3521" y="2221"/>
                    <a:ext cx="242" cy="121"/>
                  </a:xfrm>
                  <a:prstGeom prst="rect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9340" name="AutoShape 68"/>
                  <p:cNvSpPr>
                    <a:spLocks noChangeArrowheads="1"/>
                  </p:cNvSpPr>
                  <p:nvPr/>
                </p:nvSpPr>
                <p:spPr bwMode="auto">
                  <a:xfrm>
                    <a:off x="3606" y="2220"/>
                    <a:ext cx="242" cy="121"/>
                  </a:xfrm>
                  <a:prstGeom prst="flowChartOnlineStorage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hangingPunct="1"/>
                    <a:endParaRPr lang="en-US" altLang="en-US"/>
                  </a:p>
                </p:txBody>
              </p:sp>
            </p:grpSp>
            <p:sp>
              <p:nvSpPr>
                <p:cNvPr id="9338" name="Line 69"/>
                <p:cNvSpPr>
                  <a:spLocks noChangeShapeType="1"/>
                </p:cNvSpPr>
                <p:nvPr/>
              </p:nvSpPr>
              <p:spPr bwMode="auto">
                <a:xfrm>
                  <a:off x="3496" y="2257"/>
                  <a:ext cx="363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9336" name="Line 70"/>
              <p:cNvSpPr>
                <a:spLocks noChangeShapeType="1"/>
              </p:cNvSpPr>
              <p:nvPr/>
            </p:nvSpPr>
            <p:spPr bwMode="auto">
              <a:xfrm>
                <a:off x="3482" y="2330"/>
                <a:ext cx="363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334" name="Text Box 71"/>
            <p:cNvSpPr txBox="1">
              <a:spLocks noChangeArrowheads="1"/>
            </p:cNvSpPr>
            <p:nvPr/>
          </p:nvSpPr>
          <p:spPr bwMode="auto">
            <a:xfrm>
              <a:off x="403" y="2036"/>
              <a:ext cx="19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altLang="en-US" sz="1200">
                  <a:solidFill>
                    <a:srgbClr val="000000"/>
                  </a:solidFill>
                  <a:latin typeface=".VnBlackH" pitchFamily="34" charset="0"/>
                </a:rPr>
                <a:t>A</a:t>
              </a:r>
            </a:p>
          </p:txBody>
        </p:sp>
      </p:grpSp>
      <p:grpSp>
        <p:nvGrpSpPr>
          <p:cNvPr id="9232" name="Group 72"/>
          <p:cNvGrpSpPr>
            <a:grpSpLocks/>
          </p:cNvGrpSpPr>
          <p:nvPr/>
        </p:nvGrpSpPr>
        <p:grpSpPr bwMode="auto">
          <a:xfrm>
            <a:off x="4412125" y="3376223"/>
            <a:ext cx="442913" cy="274637"/>
            <a:chOff x="715" y="2036"/>
            <a:chExt cx="279" cy="173"/>
          </a:xfrm>
        </p:grpSpPr>
        <p:grpSp>
          <p:nvGrpSpPr>
            <p:cNvPr id="9329" name="Group 73"/>
            <p:cNvGrpSpPr>
              <a:grpSpLocks/>
            </p:cNvGrpSpPr>
            <p:nvPr/>
          </p:nvGrpSpPr>
          <p:grpSpPr bwMode="auto">
            <a:xfrm>
              <a:off x="715" y="2063"/>
              <a:ext cx="277" cy="121"/>
              <a:chOff x="3824" y="2208"/>
              <a:chExt cx="277" cy="121"/>
            </a:xfrm>
          </p:grpSpPr>
          <p:sp>
            <p:nvSpPr>
              <p:cNvPr id="9331" name="AutoShape 74"/>
              <p:cNvSpPr>
                <a:spLocks noChangeArrowheads="1"/>
              </p:cNvSpPr>
              <p:nvPr/>
            </p:nvSpPr>
            <p:spPr bwMode="auto">
              <a:xfrm>
                <a:off x="3824" y="2208"/>
                <a:ext cx="254" cy="121"/>
              </a:xfrm>
              <a:prstGeom prst="roundRect">
                <a:avLst>
                  <a:gd name="adj" fmla="val 49542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n-US" altLang="en-US"/>
              </a:p>
            </p:txBody>
          </p:sp>
          <p:sp>
            <p:nvSpPr>
              <p:cNvPr id="9332" name="AutoShape 75"/>
              <p:cNvSpPr>
                <a:spLocks noChangeArrowheads="1"/>
              </p:cNvSpPr>
              <p:nvPr/>
            </p:nvSpPr>
            <p:spPr bwMode="auto">
              <a:xfrm>
                <a:off x="3897" y="2208"/>
                <a:ext cx="204" cy="121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r"/>
                <a:endParaRPr lang="en-US" altLang="en-US">
                  <a:latin typeface=".VnArial" pitchFamily="34" charset="0"/>
                </a:endParaRPr>
              </a:p>
            </p:txBody>
          </p:sp>
        </p:grpSp>
        <p:sp>
          <p:nvSpPr>
            <p:cNvPr id="9330" name="Text Box 76"/>
            <p:cNvSpPr txBox="1">
              <a:spLocks noChangeArrowheads="1"/>
            </p:cNvSpPr>
            <p:nvPr/>
          </p:nvSpPr>
          <p:spPr bwMode="auto">
            <a:xfrm>
              <a:off x="814" y="2036"/>
              <a:ext cx="1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/>
              <a:r>
                <a:rPr lang="en-US" altLang="en-US" sz="1200" b="1">
                  <a:solidFill>
                    <a:srgbClr val="000000"/>
                  </a:solidFill>
                  <a:latin typeface=".VnBlackH" pitchFamily="34" charset="0"/>
                </a:rPr>
                <a:t>T</a:t>
              </a:r>
            </a:p>
          </p:txBody>
        </p:sp>
      </p:grpSp>
      <p:grpSp>
        <p:nvGrpSpPr>
          <p:cNvPr id="9233" name="Group 77"/>
          <p:cNvGrpSpPr>
            <a:grpSpLocks/>
          </p:cNvGrpSpPr>
          <p:nvPr/>
        </p:nvGrpSpPr>
        <p:grpSpPr bwMode="auto">
          <a:xfrm>
            <a:off x="4426413" y="3607998"/>
            <a:ext cx="449262" cy="274637"/>
            <a:chOff x="727" y="1903"/>
            <a:chExt cx="283" cy="173"/>
          </a:xfrm>
        </p:grpSpPr>
        <p:sp>
          <p:nvSpPr>
            <p:cNvPr id="9327" name="Freeform 78"/>
            <p:cNvSpPr>
              <a:spLocks/>
            </p:cNvSpPr>
            <p:nvPr/>
          </p:nvSpPr>
          <p:spPr bwMode="auto">
            <a:xfrm>
              <a:off x="727" y="1918"/>
              <a:ext cx="266" cy="121"/>
            </a:xfrm>
            <a:custGeom>
              <a:avLst/>
              <a:gdLst>
                <a:gd name="T0" fmla="*/ 0 w 1185"/>
                <a:gd name="T1" fmla="*/ 0 h 774"/>
                <a:gd name="T2" fmla="*/ 0 w 1185"/>
                <a:gd name="T3" fmla="*/ 0 h 774"/>
                <a:gd name="T4" fmla="*/ 0 w 1185"/>
                <a:gd name="T5" fmla="*/ 0 h 774"/>
                <a:gd name="T6" fmla="*/ 0 w 1185"/>
                <a:gd name="T7" fmla="*/ 0 h 774"/>
                <a:gd name="T8" fmla="*/ 0 w 1185"/>
                <a:gd name="T9" fmla="*/ 0 h 774"/>
                <a:gd name="T10" fmla="*/ 0 w 1185"/>
                <a:gd name="T11" fmla="*/ 0 h 7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85"/>
                <a:gd name="T19" fmla="*/ 0 h 774"/>
                <a:gd name="T20" fmla="*/ 1185 w 1185"/>
                <a:gd name="T21" fmla="*/ 774 h 77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85" h="774">
                  <a:moveTo>
                    <a:pt x="0" y="0"/>
                  </a:moveTo>
                  <a:lnTo>
                    <a:pt x="1185" y="0"/>
                  </a:lnTo>
                  <a:lnTo>
                    <a:pt x="1185" y="774"/>
                  </a:lnTo>
                  <a:lnTo>
                    <a:pt x="0" y="774"/>
                  </a:lnTo>
                  <a:lnTo>
                    <a:pt x="266" y="3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28" name="Text Box 79"/>
            <p:cNvSpPr txBox="1">
              <a:spLocks noChangeArrowheads="1"/>
            </p:cNvSpPr>
            <p:nvPr/>
          </p:nvSpPr>
          <p:spPr bwMode="auto">
            <a:xfrm>
              <a:off x="814" y="1903"/>
              <a:ext cx="19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/>
              <a:r>
                <a:rPr lang="en-US" altLang="en-US" sz="1200">
                  <a:solidFill>
                    <a:srgbClr val="000000"/>
                  </a:solidFill>
                  <a:latin typeface=".VnBlackH" pitchFamily="34" charset="0"/>
                </a:rPr>
                <a:t>X</a:t>
              </a:r>
            </a:p>
          </p:txBody>
        </p:sp>
      </p:grpSp>
      <p:grpSp>
        <p:nvGrpSpPr>
          <p:cNvPr id="9234" name="Group 80"/>
          <p:cNvGrpSpPr>
            <a:grpSpLocks/>
          </p:cNvGrpSpPr>
          <p:nvPr/>
        </p:nvGrpSpPr>
        <p:grpSpPr bwMode="auto">
          <a:xfrm flipH="1">
            <a:off x="3902538" y="3828660"/>
            <a:ext cx="449262" cy="274638"/>
            <a:chOff x="727" y="1903"/>
            <a:chExt cx="283" cy="173"/>
          </a:xfrm>
        </p:grpSpPr>
        <p:sp>
          <p:nvSpPr>
            <p:cNvPr id="9325" name="Freeform 81"/>
            <p:cNvSpPr>
              <a:spLocks/>
            </p:cNvSpPr>
            <p:nvPr/>
          </p:nvSpPr>
          <p:spPr bwMode="auto">
            <a:xfrm>
              <a:off x="727" y="1918"/>
              <a:ext cx="266" cy="121"/>
            </a:xfrm>
            <a:custGeom>
              <a:avLst/>
              <a:gdLst>
                <a:gd name="T0" fmla="*/ 0 w 1185"/>
                <a:gd name="T1" fmla="*/ 0 h 774"/>
                <a:gd name="T2" fmla="*/ 0 w 1185"/>
                <a:gd name="T3" fmla="*/ 0 h 774"/>
                <a:gd name="T4" fmla="*/ 0 w 1185"/>
                <a:gd name="T5" fmla="*/ 0 h 774"/>
                <a:gd name="T6" fmla="*/ 0 w 1185"/>
                <a:gd name="T7" fmla="*/ 0 h 774"/>
                <a:gd name="T8" fmla="*/ 0 w 1185"/>
                <a:gd name="T9" fmla="*/ 0 h 774"/>
                <a:gd name="T10" fmla="*/ 0 w 1185"/>
                <a:gd name="T11" fmla="*/ 0 h 7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85"/>
                <a:gd name="T19" fmla="*/ 0 h 774"/>
                <a:gd name="T20" fmla="*/ 1185 w 1185"/>
                <a:gd name="T21" fmla="*/ 774 h 77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85" h="774">
                  <a:moveTo>
                    <a:pt x="0" y="0"/>
                  </a:moveTo>
                  <a:lnTo>
                    <a:pt x="1185" y="0"/>
                  </a:lnTo>
                  <a:lnTo>
                    <a:pt x="1185" y="774"/>
                  </a:lnTo>
                  <a:lnTo>
                    <a:pt x="0" y="774"/>
                  </a:lnTo>
                  <a:lnTo>
                    <a:pt x="266" y="3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26" name="Text Box 82"/>
            <p:cNvSpPr txBox="1">
              <a:spLocks noChangeArrowheads="1"/>
            </p:cNvSpPr>
            <p:nvPr/>
          </p:nvSpPr>
          <p:spPr bwMode="auto">
            <a:xfrm>
              <a:off x="814" y="1903"/>
              <a:ext cx="19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/>
              <a:r>
                <a:rPr lang="en-US" altLang="en-US" sz="1200">
                  <a:solidFill>
                    <a:srgbClr val="000000"/>
                  </a:solidFill>
                  <a:latin typeface=".VnBlackH" pitchFamily="34" charset="0"/>
                </a:rPr>
                <a:t>X</a:t>
              </a:r>
            </a:p>
          </p:txBody>
        </p:sp>
      </p:grpSp>
      <p:grpSp>
        <p:nvGrpSpPr>
          <p:cNvPr id="9235" name="Group 83"/>
          <p:cNvGrpSpPr>
            <a:grpSpLocks/>
          </p:cNvGrpSpPr>
          <p:nvPr/>
        </p:nvGrpSpPr>
        <p:grpSpPr bwMode="auto">
          <a:xfrm flipH="1">
            <a:off x="3924763" y="4014398"/>
            <a:ext cx="442912" cy="274637"/>
            <a:chOff x="715" y="2036"/>
            <a:chExt cx="279" cy="173"/>
          </a:xfrm>
        </p:grpSpPr>
        <p:grpSp>
          <p:nvGrpSpPr>
            <p:cNvPr id="9321" name="Group 84"/>
            <p:cNvGrpSpPr>
              <a:grpSpLocks/>
            </p:cNvGrpSpPr>
            <p:nvPr/>
          </p:nvGrpSpPr>
          <p:grpSpPr bwMode="auto">
            <a:xfrm>
              <a:off x="715" y="2063"/>
              <a:ext cx="277" cy="121"/>
              <a:chOff x="3824" y="2208"/>
              <a:chExt cx="277" cy="121"/>
            </a:xfrm>
          </p:grpSpPr>
          <p:sp>
            <p:nvSpPr>
              <p:cNvPr id="9323" name="AutoShape 85"/>
              <p:cNvSpPr>
                <a:spLocks noChangeArrowheads="1"/>
              </p:cNvSpPr>
              <p:nvPr/>
            </p:nvSpPr>
            <p:spPr bwMode="auto">
              <a:xfrm>
                <a:off x="3824" y="2208"/>
                <a:ext cx="254" cy="121"/>
              </a:xfrm>
              <a:prstGeom prst="roundRect">
                <a:avLst>
                  <a:gd name="adj" fmla="val 49542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n-US" altLang="en-US"/>
              </a:p>
            </p:txBody>
          </p:sp>
          <p:sp>
            <p:nvSpPr>
              <p:cNvPr id="9324" name="AutoShape 86"/>
              <p:cNvSpPr>
                <a:spLocks noChangeArrowheads="1"/>
              </p:cNvSpPr>
              <p:nvPr/>
            </p:nvSpPr>
            <p:spPr bwMode="auto">
              <a:xfrm>
                <a:off x="3897" y="2208"/>
                <a:ext cx="204" cy="121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r"/>
                <a:endParaRPr lang="en-US" altLang="en-US">
                  <a:latin typeface=".VnArial" pitchFamily="34" charset="0"/>
                </a:endParaRPr>
              </a:p>
            </p:txBody>
          </p:sp>
        </p:grpSp>
        <p:sp>
          <p:nvSpPr>
            <p:cNvPr id="9322" name="Text Box 87"/>
            <p:cNvSpPr txBox="1">
              <a:spLocks noChangeArrowheads="1"/>
            </p:cNvSpPr>
            <p:nvPr/>
          </p:nvSpPr>
          <p:spPr bwMode="auto">
            <a:xfrm>
              <a:off x="814" y="2036"/>
              <a:ext cx="1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/>
              <a:r>
                <a:rPr lang="en-US" altLang="en-US" sz="1200" b="1">
                  <a:solidFill>
                    <a:srgbClr val="000000"/>
                  </a:solidFill>
                  <a:latin typeface=".VnBlackH" pitchFamily="34" charset="0"/>
                </a:rPr>
                <a:t>T</a:t>
              </a:r>
            </a:p>
          </p:txBody>
        </p:sp>
      </p:grpSp>
      <p:grpSp>
        <p:nvGrpSpPr>
          <p:cNvPr id="9236" name="Group 88"/>
          <p:cNvGrpSpPr>
            <a:grpSpLocks/>
          </p:cNvGrpSpPr>
          <p:nvPr/>
        </p:nvGrpSpPr>
        <p:grpSpPr bwMode="auto">
          <a:xfrm>
            <a:off x="3886663" y="4223948"/>
            <a:ext cx="579437" cy="274637"/>
            <a:chOff x="385" y="2036"/>
            <a:chExt cx="365" cy="173"/>
          </a:xfrm>
        </p:grpSpPr>
        <p:grpSp>
          <p:nvGrpSpPr>
            <p:cNvPr id="9313" name="Group 89"/>
            <p:cNvGrpSpPr>
              <a:grpSpLocks/>
            </p:cNvGrpSpPr>
            <p:nvPr/>
          </p:nvGrpSpPr>
          <p:grpSpPr bwMode="auto">
            <a:xfrm>
              <a:off x="385" y="2063"/>
              <a:ext cx="365" cy="122"/>
              <a:chOff x="3482" y="2208"/>
              <a:chExt cx="365" cy="122"/>
            </a:xfrm>
          </p:grpSpPr>
          <p:grpSp>
            <p:nvGrpSpPr>
              <p:cNvPr id="9315" name="Group 90"/>
              <p:cNvGrpSpPr>
                <a:grpSpLocks/>
              </p:cNvGrpSpPr>
              <p:nvPr/>
            </p:nvGrpSpPr>
            <p:grpSpPr bwMode="auto">
              <a:xfrm>
                <a:off x="3484" y="2208"/>
                <a:ext cx="363" cy="122"/>
                <a:chOff x="3496" y="2256"/>
                <a:chExt cx="363" cy="122"/>
              </a:xfrm>
            </p:grpSpPr>
            <p:grpSp>
              <p:nvGrpSpPr>
                <p:cNvPr id="9317" name="Group 91"/>
                <p:cNvGrpSpPr>
                  <a:grpSpLocks/>
                </p:cNvGrpSpPr>
                <p:nvPr/>
              </p:nvGrpSpPr>
              <p:grpSpPr bwMode="auto">
                <a:xfrm>
                  <a:off x="3521" y="2256"/>
                  <a:ext cx="327" cy="122"/>
                  <a:chOff x="3521" y="2220"/>
                  <a:chExt cx="327" cy="122"/>
                </a:xfrm>
              </p:grpSpPr>
              <p:sp>
                <p:nvSpPr>
                  <p:cNvPr id="9319" name="Rectangle 92"/>
                  <p:cNvSpPr>
                    <a:spLocks noChangeArrowheads="1"/>
                  </p:cNvSpPr>
                  <p:nvPr/>
                </p:nvSpPr>
                <p:spPr bwMode="auto">
                  <a:xfrm>
                    <a:off x="3521" y="2221"/>
                    <a:ext cx="242" cy="121"/>
                  </a:xfrm>
                  <a:prstGeom prst="rect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9320" name="AutoShape 93"/>
                  <p:cNvSpPr>
                    <a:spLocks noChangeArrowheads="1"/>
                  </p:cNvSpPr>
                  <p:nvPr/>
                </p:nvSpPr>
                <p:spPr bwMode="auto">
                  <a:xfrm>
                    <a:off x="3606" y="2220"/>
                    <a:ext cx="242" cy="121"/>
                  </a:xfrm>
                  <a:prstGeom prst="flowChartOnlineStorage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hangingPunct="1"/>
                    <a:endParaRPr lang="en-US" altLang="en-US"/>
                  </a:p>
                </p:txBody>
              </p:sp>
            </p:grpSp>
            <p:sp>
              <p:nvSpPr>
                <p:cNvPr id="9318" name="Line 94"/>
                <p:cNvSpPr>
                  <a:spLocks noChangeShapeType="1"/>
                </p:cNvSpPr>
                <p:nvPr/>
              </p:nvSpPr>
              <p:spPr bwMode="auto">
                <a:xfrm>
                  <a:off x="3496" y="2257"/>
                  <a:ext cx="363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9316" name="Line 95"/>
              <p:cNvSpPr>
                <a:spLocks noChangeShapeType="1"/>
              </p:cNvSpPr>
              <p:nvPr/>
            </p:nvSpPr>
            <p:spPr bwMode="auto">
              <a:xfrm>
                <a:off x="3482" y="2330"/>
                <a:ext cx="363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314" name="Text Box 96"/>
            <p:cNvSpPr txBox="1">
              <a:spLocks noChangeArrowheads="1"/>
            </p:cNvSpPr>
            <p:nvPr/>
          </p:nvSpPr>
          <p:spPr bwMode="auto">
            <a:xfrm>
              <a:off x="403" y="2036"/>
              <a:ext cx="19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altLang="en-US" sz="1200">
                  <a:solidFill>
                    <a:srgbClr val="000000"/>
                  </a:solidFill>
                  <a:latin typeface=".VnBlackH" pitchFamily="34" charset="0"/>
                </a:rPr>
                <a:t>A</a:t>
              </a:r>
            </a:p>
          </p:txBody>
        </p:sp>
      </p:grpSp>
      <p:sp>
        <p:nvSpPr>
          <p:cNvPr id="9237" name="AutoShape 97"/>
          <p:cNvSpPr>
            <a:spLocks noChangeArrowheads="1"/>
          </p:cNvSpPr>
          <p:nvPr/>
        </p:nvSpPr>
        <p:spPr bwMode="auto">
          <a:xfrm>
            <a:off x="3924763" y="4474773"/>
            <a:ext cx="576262" cy="192087"/>
          </a:xfrm>
          <a:prstGeom prst="homePlate">
            <a:avLst>
              <a:gd name="adj" fmla="val 52070"/>
            </a:avLst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altLang="en-US" sz="1200">
                <a:solidFill>
                  <a:srgbClr val="000000"/>
                </a:solidFill>
                <a:latin typeface=".VnBlackH" pitchFamily="34" charset="0"/>
              </a:rPr>
              <a:t>G</a:t>
            </a:r>
          </a:p>
        </p:txBody>
      </p:sp>
      <p:sp>
        <p:nvSpPr>
          <p:cNvPr id="9238" name="AutoShape 98"/>
          <p:cNvSpPr>
            <a:spLocks noChangeArrowheads="1"/>
          </p:cNvSpPr>
          <p:nvPr/>
        </p:nvSpPr>
        <p:spPr bwMode="auto">
          <a:xfrm flipH="1">
            <a:off x="4256550" y="3812785"/>
            <a:ext cx="576263" cy="192088"/>
          </a:xfrm>
          <a:prstGeom prst="homePlate">
            <a:avLst>
              <a:gd name="adj" fmla="val 52069"/>
            </a:avLst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/>
            <a:r>
              <a:rPr lang="en-US" altLang="en-US" sz="1200">
                <a:solidFill>
                  <a:srgbClr val="000000"/>
                </a:solidFill>
                <a:latin typeface=".VnBlackH" pitchFamily="34" charset="0"/>
              </a:rPr>
              <a:t>G</a:t>
            </a:r>
          </a:p>
        </p:txBody>
      </p:sp>
      <p:grpSp>
        <p:nvGrpSpPr>
          <p:cNvPr id="9239" name="Group 99"/>
          <p:cNvGrpSpPr>
            <a:grpSpLocks/>
          </p:cNvGrpSpPr>
          <p:nvPr/>
        </p:nvGrpSpPr>
        <p:grpSpPr bwMode="auto">
          <a:xfrm flipH="1">
            <a:off x="4315288" y="4011223"/>
            <a:ext cx="579437" cy="274637"/>
            <a:chOff x="385" y="2036"/>
            <a:chExt cx="365" cy="173"/>
          </a:xfrm>
        </p:grpSpPr>
        <p:grpSp>
          <p:nvGrpSpPr>
            <p:cNvPr id="9305" name="Group 100"/>
            <p:cNvGrpSpPr>
              <a:grpSpLocks/>
            </p:cNvGrpSpPr>
            <p:nvPr/>
          </p:nvGrpSpPr>
          <p:grpSpPr bwMode="auto">
            <a:xfrm>
              <a:off x="385" y="2063"/>
              <a:ext cx="365" cy="122"/>
              <a:chOff x="3482" y="2208"/>
              <a:chExt cx="365" cy="122"/>
            </a:xfrm>
          </p:grpSpPr>
          <p:grpSp>
            <p:nvGrpSpPr>
              <p:cNvPr id="9307" name="Group 101"/>
              <p:cNvGrpSpPr>
                <a:grpSpLocks/>
              </p:cNvGrpSpPr>
              <p:nvPr/>
            </p:nvGrpSpPr>
            <p:grpSpPr bwMode="auto">
              <a:xfrm>
                <a:off x="3484" y="2208"/>
                <a:ext cx="363" cy="122"/>
                <a:chOff x="3496" y="2256"/>
                <a:chExt cx="363" cy="122"/>
              </a:xfrm>
            </p:grpSpPr>
            <p:grpSp>
              <p:nvGrpSpPr>
                <p:cNvPr id="9309" name="Group 102"/>
                <p:cNvGrpSpPr>
                  <a:grpSpLocks/>
                </p:cNvGrpSpPr>
                <p:nvPr/>
              </p:nvGrpSpPr>
              <p:grpSpPr bwMode="auto">
                <a:xfrm>
                  <a:off x="3521" y="2256"/>
                  <a:ext cx="327" cy="122"/>
                  <a:chOff x="3521" y="2220"/>
                  <a:chExt cx="327" cy="122"/>
                </a:xfrm>
              </p:grpSpPr>
              <p:sp>
                <p:nvSpPr>
                  <p:cNvPr id="9311" name="Rectangle 103"/>
                  <p:cNvSpPr>
                    <a:spLocks noChangeArrowheads="1"/>
                  </p:cNvSpPr>
                  <p:nvPr/>
                </p:nvSpPr>
                <p:spPr bwMode="auto">
                  <a:xfrm>
                    <a:off x="3521" y="2221"/>
                    <a:ext cx="242" cy="121"/>
                  </a:xfrm>
                  <a:prstGeom prst="rect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9312" name="AutoShape 104"/>
                  <p:cNvSpPr>
                    <a:spLocks noChangeArrowheads="1"/>
                  </p:cNvSpPr>
                  <p:nvPr/>
                </p:nvSpPr>
                <p:spPr bwMode="auto">
                  <a:xfrm>
                    <a:off x="3606" y="2220"/>
                    <a:ext cx="242" cy="121"/>
                  </a:xfrm>
                  <a:prstGeom prst="flowChartOnlineStorage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hangingPunct="1"/>
                    <a:endParaRPr lang="en-US" altLang="en-US"/>
                  </a:p>
                </p:txBody>
              </p:sp>
            </p:grpSp>
            <p:sp>
              <p:nvSpPr>
                <p:cNvPr id="9310" name="Line 105"/>
                <p:cNvSpPr>
                  <a:spLocks noChangeShapeType="1"/>
                </p:cNvSpPr>
                <p:nvPr/>
              </p:nvSpPr>
              <p:spPr bwMode="auto">
                <a:xfrm>
                  <a:off x="3496" y="2257"/>
                  <a:ext cx="363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9308" name="Line 106"/>
              <p:cNvSpPr>
                <a:spLocks noChangeShapeType="1"/>
              </p:cNvSpPr>
              <p:nvPr/>
            </p:nvSpPr>
            <p:spPr bwMode="auto">
              <a:xfrm>
                <a:off x="3482" y="2330"/>
                <a:ext cx="363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306" name="Text Box 107"/>
            <p:cNvSpPr txBox="1">
              <a:spLocks noChangeArrowheads="1"/>
            </p:cNvSpPr>
            <p:nvPr/>
          </p:nvSpPr>
          <p:spPr bwMode="auto">
            <a:xfrm>
              <a:off x="403" y="2036"/>
              <a:ext cx="19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altLang="en-US" sz="1200">
                  <a:solidFill>
                    <a:srgbClr val="000000"/>
                  </a:solidFill>
                  <a:latin typeface=".VnBlackH" pitchFamily="34" charset="0"/>
                </a:rPr>
                <a:t>A</a:t>
              </a:r>
            </a:p>
          </p:txBody>
        </p:sp>
      </p:grpSp>
      <p:grpSp>
        <p:nvGrpSpPr>
          <p:cNvPr id="9240" name="Group 108"/>
          <p:cNvGrpSpPr>
            <a:grpSpLocks/>
          </p:cNvGrpSpPr>
          <p:nvPr/>
        </p:nvGrpSpPr>
        <p:grpSpPr bwMode="auto">
          <a:xfrm>
            <a:off x="4416888" y="4222360"/>
            <a:ext cx="442912" cy="274638"/>
            <a:chOff x="715" y="2036"/>
            <a:chExt cx="279" cy="173"/>
          </a:xfrm>
        </p:grpSpPr>
        <p:grpSp>
          <p:nvGrpSpPr>
            <p:cNvPr id="9301" name="Group 109"/>
            <p:cNvGrpSpPr>
              <a:grpSpLocks/>
            </p:cNvGrpSpPr>
            <p:nvPr/>
          </p:nvGrpSpPr>
          <p:grpSpPr bwMode="auto">
            <a:xfrm>
              <a:off x="715" y="2063"/>
              <a:ext cx="277" cy="121"/>
              <a:chOff x="3824" y="2208"/>
              <a:chExt cx="277" cy="121"/>
            </a:xfrm>
          </p:grpSpPr>
          <p:sp>
            <p:nvSpPr>
              <p:cNvPr id="9303" name="AutoShape 110"/>
              <p:cNvSpPr>
                <a:spLocks noChangeArrowheads="1"/>
              </p:cNvSpPr>
              <p:nvPr/>
            </p:nvSpPr>
            <p:spPr bwMode="auto">
              <a:xfrm>
                <a:off x="3824" y="2208"/>
                <a:ext cx="254" cy="121"/>
              </a:xfrm>
              <a:prstGeom prst="roundRect">
                <a:avLst>
                  <a:gd name="adj" fmla="val 49542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n-US" altLang="en-US"/>
              </a:p>
            </p:txBody>
          </p:sp>
          <p:sp>
            <p:nvSpPr>
              <p:cNvPr id="9304" name="AutoShape 111"/>
              <p:cNvSpPr>
                <a:spLocks noChangeArrowheads="1"/>
              </p:cNvSpPr>
              <p:nvPr/>
            </p:nvSpPr>
            <p:spPr bwMode="auto">
              <a:xfrm>
                <a:off x="3897" y="2208"/>
                <a:ext cx="204" cy="121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r"/>
                <a:endParaRPr lang="en-US" altLang="en-US">
                  <a:latin typeface=".VnArial" pitchFamily="34" charset="0"/>
                </a:endParaRPr>
              </a:p>
            </p:txBody>
          </p:sp>
        </p:grpSp>
        <p:sp>
          <p:nvSpPr>
            <p:cNvPr id="9302" name="Text Box 112"/>
            <p:cNvSpPr txBox="1">
              <a:spLocks noChangeArrowheads="1"/>
            </p:cNvSpPr>
            <p:nvPr/>
          </p:nvSpPr>
          <p:spPr bwMode="auto">
            <a:xfrm>
              <a:off x="814" y="2036"/>
              <a:ext cx="1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/>
              <a:r>
                <a:rPr lang="en-US" altLang="en-US" sz="1200" b="1">
                  <a:solidFill>
                    <a:srgbClr val="000000"/>
                  </a:solidFill>
                  <a:latin typeface=".VnBlackH" pitchFamily="34" charset="0"/>
                </a:rPr>
                <a:t>T</a:t>
              </a:r>
            </a:p>
          </p:txBody>
        </p:sp>
      </p:grpSp>
      <p:grpSp>
        <p:nvGrpSpPr>
          <p:cNvPr id="9241" name="Group 113"/>
          <p:cNvGrpSpPr>
            <a:grpSpLocks/>
          </p:cNvGrpSpPr>
          <p:nvPr/>
        </p:nvGrpSpPr>
        <p:grpSpPr bwMode="auto">
          <a:xfrm>
            <a:off x="4431175" y="4454135"/>
            <a:ext cx="449263" cy="274638"/>
            <a:chOff x="727" y="1903"/>
            <a:chExt cx="283" cy="173"/>
          </a:xfrm>
        </p:grpSpPr>
        <p:sp>
          <p:nvSpPr>
            <p:cNvPr id="9299" name="Freeform 114"/>
            <p:cNvSpPr>
              <a:spLocks/>
            </p:cNvSpPr>
            <p:nvPr/>
          </p:nvSpPr>
          <p:spPr bwMode="auto">
            <a:xfrm>
              <a:off x="727" y="1918"/>
              <a:ext cx="266" cy="121"/>
            </a:xfrm>
            <a:custGeom>
              <a:avLst/>
              <a:gdLst>
                <a:gd name="T0" fmla="*/ 0 w 1185"/>
                <a:gd name="T1" fmla="*/ 0 h 774"/>
                <a:gd name="T2" fmla="*/ 0 w 1185"/>
                <a:gd name="T3" fmla="*/ 0 h 774"/>
                <a:gd name="T4" fmla="*/ 0 w 1185"/>
                <a:gd name="T5" fmla="*/ 0 h 774"/>
                <a:gd name="T6" fmla="*/ 0 w 1185"/>
                <a:gd name="T7" fmla="*/ 0 h 774"/>
                <a:gd name="T8" fmla="*/ 0 w 1185"/>
                <a:gd name="T9" fmla="*/ 0 h 774"/>
                <a:gd name="T10" fmla="*/ 0 w 1185"/>
                <a:gd name="T11" fmla="*/ 0 h 7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85"/>
                <a:gd name="T19" fmla="*/ 0 h 774"/>
                <a:gd name="T20" fmla="*/ 1185 w 1185"/>
                <a:gd name="T21" fmla="*/ 774 h 77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85" h="774">
                  <a:moveTo>
                    <a:pt x="0" y="0"/>
                  </a:moveTo>
                  <a:lnTo>
                    <a:pt x="1185" y="0"/>
                  </a:lnTo>
                  <a:lnTo>
                    <a:pt x="1185" y="774"/>
                  </a:lnTo>
                  <a:lnTo>
                    <a:pt x="0" y="774"/>
                  </a:lnTo>
                  <a:lnTo>
                    <a:pt x="266" y="3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0" name="Text Box 115"/>
            <p:cNvSpPr txBox="1">
              <a:spLocks noChangeArrowheads="1"/>
            </p:cNvSpPr>
            <p:nvPr/>
          </p:nvSpPr>
          <p:spPr bwMode="auto">
            <a:xfrm>
              <a:off x="814" y="1903"/>
              <a:ext cx="19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/>
              <a:r>
                <a:rPr lang="en-US" altLang="en-US" sz="1200">
                  <a:solidFill>
                    <a:srgbClr val="000000"/>
                  </a:solidFill>
                  <a:latin typeface=".VnBlackH" pitchFamily="34" charset="0"/>
                </a:rPr>
                <a:t>X</a:t>
              </a:r>
            </a:p>
          </p:txBody>
        </p:sp>
      </p:grpSp>
      <p:grpSp>
        <p:nvGrpSpPr>
          <p:cNvPr id="9242" name="Group 116"/>
          <p:cNvGrpSpPr>
            <a:grpSpLocks/>
          </p:cNvGrpSpPr>
          <p:nvPr/>
        </p:nvGrpSpPr>
        <p:grpSpPr bwMode="auto">
          <a:xfrm flipH="1">
            <a:off x="3907300" y="4674798"/>
            <a:ext cx="449263" cy="274637"/>
            <a:chOff x="727" y="1903"/>
            <a:chExt cx="283" cy="173"/>
          </a:xfrm>
        </p:grpSpPr>
        <p:sp>
          <p:nvSpPr>
            <p:cNvPr id="9297" name="Freeform 117"/>
            <p:cNvSpPr>
              <a:spLocks/>
            </p:cNvSpPr>
            <p:nvPr/>
          </p:nvSpPr>
          <p:spPr bwMode="auto">
            <a:xfrm>
              <a:off x="727" y="1918"/>
              <a:ext cx="266" cy="121"/>
            </a:xfrm>
            <a:custGeom>
              <a:avLst/>
              <a:gdLst>
                <a:gd name="T0" fmla="*/ 0 w 1185"/>
                <a:gd name="T1" fmla="*/ 0 h 774"/>
                <a:gd name="T2" fmla="*/ 0 w 1185"/>
                <a:gd name="T3" fmla="*/ 0 h 774"/>
                <a:gd name="T4" fmla="*/ 0 w 1185"/>
                <a:gd name="T5" fmla="*/ 0 h 774"/>
                <a:gd name="T6" fmla="*/ 0 w 1185"/>
                <a:gd name="T7" fmla="*/ 0 h 774"/>
                <a:gd name="T8" fmla="*/ 0 w 1185"/>
                <a:gd name="T9" fmla="*/ 0 h 774"/>
                <a:gd name="T10" fmla="*/ 0 w 1185"/>
                <a:gd name="T11" fmla="*/ 0 h 7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85"/>
                <a:gd name="T19" fmla="*/ 0 h 774"/>
                <a:gd name="T20" fmla="*/ 1185 w 1185"/>
                <a:gd name="T21" fmla="*/ 774 h 77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85" h="774">
                  <a:moveTo>
                    <a:pt x="0" y="0"/>
                  </a:moveTo>
                  <a:lnTo>
                    <a:pt x="1185" y="0"/>
                  </a:lnTo>
                  <a:lnTo>
                    <a:pt x="1185" y="774"/>
                  </a:lnTo>
                  <a:lnTo>
                    <a:pt x="0" y="774"/>
                  </a:lnTo>
                  <a:lnTo>
                    <a:pt x="266" y="3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98" name="Text Box 118"/>
            <p:cNvSpPr txBox="1">
              <a:spLocks noChangeArrowheads="1"/>
            </p:cNvSpPr>
            <p:nvPr/>
          </p:nvSpPr>
          <p:spPr bwMode="auto">
            <a:xfrm>
              <a:off x="814" y="1903"/>
              <a:ext cx="19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/>
              <a:r>
                <a:rPr lang="en-US" altLang="en-US" sz="1200">
                  <a:solidFill>
                    <a:srgbClr val="000000"/>
                  </a:solidFill>
                  <a:latin typeface=".VnBlackH" pitchFamily="34" charset="0"/>
                </a:rPr>
                <a:t>X</a:t>
              </a:r>
            </a:p>
          </p:txBody>
        </p:sp>
      </p:grpSp>
      <p:grpSp>
        <p:nvGrpSpPr>
          <p:cNvPr id="9243" name="Group 119"/>
          <p:cNvGrpSpPr>
            <a:grpSpLocks/>
          </p:cNvGrpSpPr>
          <p:nvPr/>
        </p:nvGrpSpPr>
        <p:grpSpPr bwMode="auto">
          <a:xfrm flipH="1">
            <a:off x="3929525" y="4860535"/>
            <a:ext cx="442913" cy="274638"/>
            <a:chOff x="715" y="2036"/>
            <a:chExt cx="279" cy="173"/>
          </a:xfrm>
        </p:grpSpPr>
        <p:grpSp>
          <p:nvGrpSpPr>
            <p:cNvPr id="9293" name="Group 120"/>
            <p:cNvGrpSpPr>
              <a:grpSpLocks/>
            </p:cNvGrpSpPr>
            <p:nvPr/>
          </p:nvGrpSpPr>
          <p:grpSpPr bwMode="auto">
            <a:xfrm>
              <a:off x="715" y="2063"/>
              <a:ext cx="277" cy="121"/>
              <a:chOff x="3824" y="2208"/>
              <a:chExt cx="277" cy="121"/>
            </a:xfrm>
          </p:grpSpPr>
          <p:sp>
            <p:nvSpPr>
              <p:cNvPr id="9295" name="AutoShape 121"/>
              <p:cNvSpPr>
                <a:spLocks noChangeArrowheads="1"/>
              </p:cNvSpPr>
              <p:nvPr/>
            </p:nvSpPr>
            <p:spPr bwMode="auto">
              <a:xfrm>
                <a:off x="3824" y="2208"/>
                <a:ext cx="254" cy="121"/>
              </a:xfrm>
              <a:prstGeom prst="roundRect">
                <a:avLst>
                  <a:gd name="adj" fmla="val 49542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n-US" altLang="en-US"/>
              </a:p>
            </p:txBody>
          </p:sp>
          <p:sp>
            <p:nvSpPr>
              <p:cNvPr id="9296" name="AutoShape 122"/>
              <p:cNvSpPr>
                <a:spLocks noChangeArrowheads="1"/>
              </p:cNvSpPr>
              <p:nvPr/>
            </p:nvSpPr>
            <p:spPr bwMode="auto">
              <a:xfrm>
                <a:off x="3897" y="2208"/>
                <a:ext cx="204" cy="121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r"/>
                <a:endParaRPr lang="en-US" altLang="en-US">
                  <a:latin typeface=".VnArial" pitchFamily="34" charset="0"/>
                </a:endParaRPr>
              </a:p>
            </p:txBody>
          </p:sp>
        </p:grpSp>
        <p:sp>
          <p:nvSpPr>
            <p:cNvPr id="9294" name="Text Box 123"/>
            <p:cNvSpPr txBox="1">
              <a:spLocks noChangeArrowheads="1"/>
            </p:cNvSpPr>
            <p:nvPr/>
          </p:nvSpPr>
          <p:spPr bwMode="auto">
            <a:xfrm>
              <a:off x="814" y="2036"/>
              <a:ext cx="1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/>
              <a:r>
                <a:rPr lang="en-US" altLang="en-US" sz="1200" b="1">
                  <a:solidFill>
                    <a:srgbClr val="000000"/>
                  </a:solidFill>
                  <a:latin typeface=".VnBlackH" pitchFamily="34" charset="0"/>
                </a:rPr>
                <a:t>T</a:t>
              </a:r>
            </a:p>
          </p:txBody>
        </p:sp>
      </p:grpSp>
      <p:grpSp>
        <p:nvGrpSpPr>
          <p:cNvPr id="9244" name="Group 124"/>
          <p:cNvGrpSpPr>
            <a:grpSpLocks/>
          </p:cNvGrpSpPr>
          <p:nvPr/>
        </p:nvGrpSpPr>
        <p:grpSpPr bwMode="auto">
          <a:xfrm>
            <a:off x="3891425" y="5070085"/>
            <a:ext cx="579438" cy="274638"/>
            <a:chOff x="385" y="2036"/>
            <a:chExt cx="365" cy="173"/>
          </a:xfrm>
        </p:grpSpPr>
        <p:grpSp>
          <p:nvGrpSpPr>
            <p:cNvPr id="9285" name="Group 125"/>
            <p:cNvGrpSpPr>
              <a:grpSpLocks/>
            </p:cNvGrpSpPr>
            <p:nvPr/>
          </p:nvGrpSpPr>
          <p:grpSpPr bwMode="auto">
            <a:xfrm>
              <a:off x="385" y="2063"/>
              <a:ext cx="365" cy="122"/>
              <a:chOff x="3482" y="2208"/>
              <a:chExt cx="365" cy="122"/>
            </a:xfrm>
          </p:grpSpPr>
          <p:grpSp>
            <p:nvGrpSpPr>
              <p:cNvPr id="9287" name="Group 126"/>
              <p:cNvGrpSpPr>
                <a:grpSpLocks/>
              </p:cNvGrpSpPr>
              <p:nvPr/>
            </p:nvGrpSpPr>
            <p:grpSpPr bwMode="auto">
              <a:xfrm>
                <a:off x="3484" y="2208"/>
                <a:ext cx="363" cy="122"/>
                <a:chOff x="3496" y="2256"/>
                <a:chExt cx="363" cy="122"/>
              </a:xfrm>
            </p:grpSpPr>
            <p:grpSp>
              <p:nvGrpSpPr>
                <p:cNvPr id="9289" name="Group 127"/>
                <p:cNvGrpSpPr>
                  <a:grpSpLocks/>
                </p:cNvGrpSpPr>
                <p:nvPr/>
              </p:nvGrpSpPr>
              <p:grpSpPr bwMode="auto">
                <a:xfrm>
                  <a:off x="3521" y="2256"/>
                  <a:ext cx="327" cy="122"/>
                  <a:chOff x="3521" y="2220"/>
                  <a:chExt cx="327" cy="122"/>
                </a:xfrm>
              </p:grpSpPr>
              <p:sp>
                <p:nvSpPr>
                  <p:cNvPr id="9291" name="Rectangle 128"/>
                  <p:cNvSpPr>
                    <a:spLocks noChangeArrowheads="1"/>
                  </p:cNvSpPr>
                  <p:nvPr/>
                </p:nvSpPr>
                <p:spPr bwMode="auto">
                  <a:xfrm>
                    <a:off x="3521" y="2221"/>
                    <a:ext cx="242" cy="121"/>
                  </a:xfrm>
                  <a:prstGeom prst="rect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9292" name="AutoShape 129"/>
                  <p:cNvSpPr>
                    <a:spLocks noChangeArrowheads="1"/>
                  </p:cNvSpPr>
                  <p:nvPr/>
                </p:nvSpPr>
                <p:spPr bwMode="auto">
                  <a:xfrm>
                    <a:off x="3606" y="2220"/>
                    <a:ext cx="242" cy="121"/>
                  </a:xfrm>
                  <a:prstGeom prst="flowChartOnlineStorage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hangingPunct="1"/>
                    <a:endParaRPr lang="en-US" altLang="en-US"/>
                  </a:p>
                </p:txBody>
              </p:sp>
            </p:grpSp>
            <p:sp>
              <p:nvSpPr>
                <p:cNvPr id="9290" name="Line 130"/>
                <p:cNvSpPr>
                  <a:spLocks noChangeShapeType="1"/>
                </p:cNvSpPr>
                <p:nvPr/>
              </p:nvSpPr>
              <p:spPr bwMode="auto">
                <a:xfrm>
                  <a:off x="3496" y="2257"/>
                  <a:ext cx="363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9288" name="Line 131"/>
              <p:cNvSpPr>
                <a:spLocks noChangeShapeType="1"/>
              </p:cNvSpPr>
              <p:nvPr/>
            </p:nvSpPr>
            <p:spPr bwMode="auto">
              <a:xfrm>
                <a:off x="3482" y="2330"/>
                <a:ext cx="363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286" name="Text Box 132"/>
            <p:cNvSpPr txBox="1">
              <a:spLocks noChangeArrowheads="1"/>
            </p:cNvSpPr>
            <p:nvPr/>
          </p:nvSpPr>
          <p:spPr bwMode="auto">
            <a:xfrm>
              <a:off x="403" y="2036"/>
              <a:ext cx="19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altLang="en-US" sz="1200">
                  <a:solidFill>
                    <a:srgbClr val="000000"/>
                  </a:solidFill>
                  <a:latin typeface=".VnBlackH" pitchFamily="34" charset="0"/>
                </a:rPr>
                <a:t>A</a:t>
              </a:r>
            </a:p>
          </p:txBody>
        </p:sp>
      </p:grpSp>
      <p:sp>
        <p:nvSpPr>
          <p:cNvPr id="9245" name="AutoShape 133"/>
          <p:cNvSpPr>
            <a:spLocks noChangeArrowheads="1"/>
          </p:cNvSpPr>
          <p:nvPr/>
        </p:nvSpPr>
        <p:spPr bwMode="auto">
          <a:xfrm>
            <a:off x="3929525" y="5320910"/>
            <a:ext cx="576263" cy="192088"/>
          </a:xfrm>
          <a:prstGeom prst="homePlate">
            <a:avLst>
              <a:gd name="adj" fmla="val 52069"/>
            </a:avLst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altLang="en-US" sz="1200">
                <a:solidFill>
                  <a:srgbClr val="000000"/>
                </a:solidFill>
                <a:latin typeface=".VnBlackH" pitchFamily="34" charset="0"/>
              </a:rPr>
              <a:t>G</a:t>
            </a:r>
          </a:p>
        </p:txBody>
      </p:sp>
      <p:sp>
        <p:nvSpPr>
          <p:cNvPr id="9246" name="AutoShape 134"/>
          <p:cNvSpPr>
            <a:spLocks noChangeArrowheads="1"/>
          </p:cNvSpPr>
          <p:nvPr/>
        </p:nvSpPr>
        <p:spPr bwMode="auto">
          <a:xfrm flipH="1">
            <a:off x="4280363" y="4692260"/>
            <a:ext cx="576262" cy="192088"/>
          </a:xfrm>
          <a:prstGeom prst="homePlate">
            <a:avLst>
              <a:gd name="adj" fmla="val 52069"/>
            </a:avLst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/>
            <a:r>
              <a:rPr lang="en-US" altLang="en-US" sz="1200">
                <a:solidFill>
                  <a:srgbClr val="000000"/>
                </a:solidFill>
                <a:latin typeface=".VnBlackH" pitchFamily="34" charset="0"/>
              </a:rPr>
              <a:t>G</a:t>
            </a:r>
          </a:p>
        </p:txBody>
      </p:sp>
      <p:grpSp>
        <p:nvGrpSpPr>
          <p:cNvPr id="9247" name="Group 135"/>
          <p:cNvGrpSpPr>
            <a:grpSpLocks/>
          </p:cNvGrpSpPr>
          <p:nvPr/>
        </p:nvGrpSpPr>
        <p:grpSpPr bwMode="auto">
          <a:xfrm flipH="1">
            <a:off x="4320050" y="4857360"/>
            <a:ext cx="579438" cy="274638"/>
            <a:chOff x="385" y="2036"/>
            <a:chExt cx="365" cy="173"/>
          </a:xfrm>
        </p:grpSpPr>
        <p:grpSp>
          <p:nvGrpSpPr>
            <p:cNvPr id="9277" name="Group 136"/>
            <p:cNvGrpSpPr>
              <a:grpSpLocks/>
            </p:cNvGrpSpPr>
            <p:nvPr/>
          </p:nvGrpSpPr>
          <p:grpSpPr bwMode="auto">
            <a:xfrm>
              <a:off x="385" y="2063"/>
              <a:ext cx="365" cy="122"/>
              <a:chOff x="3482" y="2208"/>
              <a:chExt cx="365" cy="122"/>
            </a:xfrm>
          </p:grpSpPr>
          <p:grpSp>
            <p:nvGrpSpPr>
              <p:cNvPr id="9279" name="Group 137"/>
              <p:cNvGrpSpPr>
                <a:grpSpLocks/>
              </p:cNvGrpSpPr>
              <p:nvPr/>
            </p:nvGrpSpPr>
            <p:grpSpPr bwMode="auto">
              <a:xfrm>
                <a:off x="3484" y="2208"/>
                <a:ext cx="363" cy="122"/>
                <a:chOff x="3496" y="2256"/>
                <a:chExt cx="363" cy="122"/>
              </a:xfrm>
            </p:grpSpPr>
            <p:grpSp>
              <p:nvGrpSpPr>
                <p:cNvPr id="9281" name="Group 138"/>
                <p:cNvGrpSpPr>
                  <a:grpSpLocks/>
                </p:cNvGrpSpPr>
                <p:nvPr/>
              </p:nvGrpSpPr>
              <p:grpSpPr bwMode="auto">
                <a:xfrm>
                  <a:off x="3521" y="2256"/>
                  <a:ext cx="327" cy="122"/>
                  <a:chOff x="3521" y="2220"/>
                  <a:chExt cx="327" cy="122"/>
                </a:xfrm>
              </p:grpSpPr>
              <p:sp>
                <p:nvSpPr>
                  <p:cNvPr id="9283" name="Rectangle 139"/>
                  <p:cNvSpPr>
                    <a:spLocks noChangeArrowheads="1"/>
                  </p:cNvSpPr>
                  <p:nvPr/>
                </p:nvSpPr>
                <p:spPr bwMode="auto">
                  <a:xfrm>
                    <a:off x="3521" y="2221"/>
                    <a:ext cx="242" cy="121"/>
                  </a:xfrm>
                  <a:prstGeom prst="rect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9284" name="AutoShape 140"/>
                  <p:cNvSpPr>
                    <a:spLocks noChangeArrowheads="1"/>
                  </p:cNvSpPr>
                  <p:nvPr/>
                </p:nvSpPr>
                <p:spPr bwMode="auto">
                  <a:xfrm>
                    <a:off x="3606" y="2220"/>
                    <a:ext cx="242" cy="121"/>
                  </a:xfrm>
                  <a:prstGeom prst="flowChartOnlineStorage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hangingPunct="1"/>
                    <a:endParaRPr lang="en-US" altLang="en-US"/>
                  </a:p>
                </p:txBody>
              </p:sp>
            </p:grpSp>
            <p:sp>
              <p:nvSpPr>
                <p:cNvPr id="9282" name="Line 141"/>
                <p:cNvSpPr>
                  <a:spLocks noChangeShapeType="1"/>
                </p:cNvSpPr>
                <p:nvPr/>
              </p:nvSpPr>
              <p:spPr bwMode="auto">
                <a:xfrm>
                  <a:off x="3496" y="2257"/>
                  <a:ext cx="363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9280" name="Line 142"/>
              <p:cNvSpPr>
                <a:spLocks noChangeShapeType="1"/>
              </p:cNvSpPr>
              <p:nvPr/>
            </p:nvSpPr>
            <p:spPr bwMode="auto">
              <a:xfrm>
                <a:off x="3482" y="2330"/>
                <a:ext cx="363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278" name="Text Box 143"/>
            <p:cNvSpPr txBox="1">
              <a:spLocks noChangeArrowheads="1"/>
            </p:cNvSpPr>
            <p:nvPr/>
          </p:nvSpPr>
          <p:spPr bwMode="auto">
            <a:xfrm>
              <a:off x="403" y="2036"/>
              <a:ext cx="19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altLang="en-US" sz="1200">
                  <a:solidFill>
                    <a:srgbClr val="000000"/>
                  </a:solidFill>
                  <a:latin typeface=".VnBlackH" pitchFamily="34" charset="0"/>
                </a:rPr>
                <a:t>A</a:t>
              </a:r>
            </a:p>
          </p:txBody>
        </p:sp>
      </p:grpSp>
      <p:grpSp>
        <p:nvGrpSpPr>
          <p:cNvPr id="9248" name="Group 144"/>
          <p:cNvGrpSpPr>
            <a:grpSpLocks/>
          </p:cNvGrpSpPr>
          <p:nvPr/>
        </p:nvGrpSpPr>
        <p:grpSpPr bwMode="auto">
          <a:xfrm>
            <a:off x="4421650" y="5068498"/>
            <a:ext cx="442913" cy="274637"/>
            <a:chOff x="715" y="2036"/>
            <a:chExt cx="279" cy="173"/>
          </a:xfrm>
        </p:grpSpPr>
        <p:grpSp>
          <p:nvGrpSpPr>
            <p:cNvPr id="9273" name="Group 145"/>
            <p:cNvGrpSpPr>
              <a:grpSpLocks/>
            </p:cNvGrpSpPr>
            <p:nvPr/>
          </p:nvGrpSpPr>
          <p:grpSpPr bwMode="auto">
            <a:xfrm>
              <a:off x="715" y="2063"/>
              <a:ext cx="277" cy="121"/>
              <a:chOff x="3824" y="2208"/>
              <a:chExt cx="277" cy="121"/>
            </a:xfrm>
          </p:grpSpPr>
          <p:sp>
            <p:nvSpPr>
              <p:cNvPr id="9275" name="AutoShape 146"/>
              <p:cNvSpPr>
                <a:spLocks noChangeArrowheads="1"/>
              </p:cNvSpPr>
              <p:nvPr/>
            </p:nvSpPr>
            <p:spPr bwMode="auto">
              <a:xfrm>
                <a:off x="3824" y="2208"/>
                <a:ext cx="254" cy="121"/>
              </a:xfrm>
              <a:prstGeom prst="roundRect">
                <a:avLst>
                  <a:gd name="adj" fmla="val 49542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n-US" altLang="en-US"/>
              </a:p>
            </p:txBody>
          </p:sp>
          <p:sp>
            <p:nvSpPr>
              <p:cNvPr id="9276" name="AutoShape 147"/>
              <p:cNvSpPr>
                <a:spLocks noChangeArrowheads="1"/>
              </p:cNvSpPr>
              <p:nvPr/>
            </p:nvSpPr>
            <p:spPr bwMode="auto">
              <a:xfrm>
                <a:off x="3897" y="2208"/>
                <a:ext cx="204" cy="121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r"/>
                <a:endParaRPr lang="en-US" altLang="en-US">
                  <a:latin typeface=".VnArial" pitchFamily="34" charset="0"/>
                </a:endParaRPr>
              </a:p>
            </p:txBody>
          </p:sp>
        </p:grpSp>
        <p:sp>
          <p:nvSpPr>
            <p:cNvPr id="9274" name="Text Box 148"/>
            <p:cNvSpPr txBox="1">
              <a:spLocks noChangeArrowheads="1"/>
            </p:cNvSpPr>
            <p:nvPr/>
          </p:nvSpPr>
          <p:spPr bwMode="auto">
            <a:xfrm>
              <a:off x="814" y="2036"/>
              <a:ext cx="1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/>
              <a:r>
                <a:rPr lang="en-US" altLang="en-US" sz="1200" b="1">
                  <a:solidFill>
                    <a:srgbClr val="000000"/>
                  </a:solidFill>
                  <a:latin typeface=".VnBlackH" pitchFamily="34" charset="0"/>
                </a:rPr>
                <a:t>T</a:t>
              </a:r>
            </a:p>
          </p:txBody>
        </p:sp>
      </p:grpSp>
      <p:grpSp>
        <p:nvGrpSpPr>
          <p:cNvPr id="9249" name="Group 149"/>
          <p:cNvGrpSpPr>
            <a:grpSpLocks/>
          </p:cNvGrpSpPr>
          <p:nvPr/>
        </p:nvGrpSpPr>
        <p:grpSpPr bwMode="auto">
          <a:xfrm>
            <a:off x="4435938" y="5300273"/>
            <a:ext cx="449262" cy="274637"/>
            <a:chOff x="727" y="1903"/>
            <a:chExt cx="283" cy="173"/>
          </a:xfrm>
        </p:grpSpPr>
        <p:sp>
          <p:nvSpPr>
            <p:cNvPr id="9271" name="Freeform 150"/>
            <p:cNvSpPr>
              <a:spLocks/>
            </p:cNvSpPr>
            <p:nvPr/>
          </p:nvSpPr>
          <p:spPr bwMode="auto">
            <a:xfrm>
              <a:off x="727" y="1918"/>
              <a:ext cx="266" cy="121"/>
            </a:xfrm>
            <a:custGeom>
              <a:avLst/>
              <a:gdLst>
                <a:gd name="T0" fmla="*/ 0 w 1185"/>
                <a:gd name="T1" fmla="*/ 0 h 774"/>
                <a:gd name="T2" fmla="*/ 0 w 1185"/>
                <a:gd name="T3" fmla="*/ 0 h 774"/>
                <a:gd name="T4" fmla="*/ 0 w 1185"/>
                <a:gd name="T5" fmla="*/ 0 h 774"/>
                <a:gd name="T6" fmla="*/ 0 w 1185"/>
                <a:gd name="T7" fmla="*/ 0 h 774"/>
                <a:gd name="T8" fmla="*/ 0 w 1185"/>
                <a:gd name="T9" fmla="*/ 0 h 774"/>
                <a:gd name="T10" fmla="*/ 0 w 1185"/>
                <a:gd name="T11" fmla="*/ 0 h 7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85"/>
                <a:gd name="T19" fmla="*/ 0 h 774"/>
                <a:gd name="T20" fmla="*/ 1185 w 1185"/>
                <a:gd name="T21" fmla="*/ 774 h 77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85" h="774">
                  <a:moveTo>
                    <a:pt x="0" y="0"/>
                  </a:moveTo>
                  <a:lnTo>
                    <a:pt x="1185" y="0"/>
                  </a:lnTo>
                  <a:lnTo>
                    <a:pt x="1185" y="774"/>
                  </a:lnTo>
                  <a:lnTo>
                    <a:pt x="0" y="774"/>
                  </a:lnTo>
                  <a:lnTo>
                    <a:pt x="266" y="3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72" name="Text Box 151"/>
            <p:cNvSpPr txBox="1">
              <a:spLocks noChangeArrowheads="1"/>
            </p:cNvSpPr>
            <p:nvPr/>
          </p:nvSpPr>
          <p:spPr bwMode="auto">
            <a:xfrm>
              <a:off x="814" y="1903"/>
              <a:ext cx="19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/>
              <a:r>
                <a:rPr lang="en-US" altLang="en-US" sz="1200">
                  <a:solidFill>
                    <a:srgbClr val="000000"/>
                  </a:solidFill>
                  <a:latin typeface=".VnBlackH" pitchFamily="34" charset="0"/>
                </a:rPr>
                <a:t>X</a:t>
              </a:r>
            </a:p>
          </p:txBody>
        </p:sp>
      </p:grpSp>
      <p:sp>
        <p:nvSpPr>
          <p:cNvPr id="9250" name="Freeform 152"/>
          <p:cNvSpPr>
            <a:spLocks/>
          </p:cNvSpPr>
          <p:nvPr/>
        </p:nvSpPr>
        <p:spPr bwMode="auto">
          <a:xfrm>
            <a:off x="3891425" y="2349110"/>
            <a:ext cx="38100" cy="3149600"/>
          </a:xfrm>
          <a:custGeom>
            <a:avLst/>
            <a:gdLst>
              <a:gd name="T0" fmla="*/ 0 w 1"/>
              <a:gd name="T1" fmla="*/ 0 h 1936"/>
              <a:gd name="T2" fmla="*/ 0 w 1"/>
              <a:gd name="T3" fmla="*/ 2147483646 h 1936"/>
              <a:gd name="T4" fmla="*/ 0 w 1"/>
              <a:gd name="T5" fmla="*/ 2147483646 h 1936"/>
              <a:gd name="T6" fmla="*/ 0 60000 65536"/>
              <a:gd name="T7" fmla="*/ 0 60000 65536"/>
              <a:gd name="T8" fmla="*/ 0 60000 65536"/>
              <a:gd name="T9" fmla="*/ 0 w 1"/>
              <a:gd name="T10" fmla="*/ 0 h 1936"/>
              <a:gd name="T11" fmla="*/ 1 w 1"/>
              <a:gd name="T12" fmla="*/ 1936 h 19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" h="1936">
                <a:moveTo>
                  <a:pt x="0" y="0"/>
                </a:moveTo>
                <a:cubicBezTo>
                  <a:pt x="0" y="359"/>
                  <a:pt x="0" y="718"/>
                  <a:pt x="0" y="1041"/>
                </a:cubicBezTo>
                <a:cubicBezTo>
                  <a:pt x="0" y="1364"/>
                  <a:pt x="0" y="1650"/>
                  <a:pt x="0" y="1936"/>
                </a:cubicBezTo>
              </a:path>
            </a:pathLst>
          </a:custGeom>
          <a:noFill/>
          <a:ln w="76200">
            <a:solidFill>
              <a:srgbClr val="FFCC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51" name="Freeform 153"/>
          <p:cNvSpPr>
            <a:spLocks/>
          </p:cNvSpPr>
          <p:nvPr/>
        </p:nvSpPr>
        <p:spPr bwMode="auto">
          <a:xfrm>
            <a:off x="4851863" y="2350698"/>
            <a:ext cx="77787" cy="3148012"/>
          </a:xfrm>
          <a:custGeom>
            <a:avLst/>
            <a:gdLst>
              <a:gd name="T0" fmla="*/ 0 w 1"/>
              <a:gd name="T1" fmla="*/ 0 h 1936"/>
              <a:gd name="T2" fmla="*/ 0 w 1"/>
              <a:gd name="T3" fmla="*/ 2147483646 h 1936"/>
              <a:gd name="T4" fmla="*/ 0 w 1"/>
              <a:gd name="T5" fmla="*/ 2147483646 h 1936"/>
              <a:gd name="T6" fmla="*/ 0 60000 65536"/>
              <a:gd name="T7" fmla="*/ 0 60000 65536"/>
              <a:gd name="T8" fmla="*/ 0 60000 65536"/>
              <a:gd name="T9" fmla="*/ 0 w 1"/>
              <a:gd name="T10" fmla="*/ 0 h 1936"/>
              <a:gd name="T11" fmla="*/ 1 w 1"/>
              <a:gd name="T12" fmla="*/ 1936 h 19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" h="1936">
                <a:moveTo>
                  <a:pt x="0" y="0"/>
                </a:moveTo>
                <a:cubicBezTo>
                  <a:pt x="0" y="359"/>
                  <a:pt x="0" y="718"/>
                  <a:pt x="0" y="1041"/>
                </a:cubicBezTo>
                <a:cubicBezTo>
                  <a:pt x="0" y="1364"/>
                  <a:pt x="0" y="1650"/>
                  <a:pt x="0" y="1936"/>
                </a:cubicBezTo>
              </a:path>
            </a:pathLst>
          </a:custGeom>
          <a:noFill/>
          <a:ln w="76200">
            <a:solidFill>
              <a:srgbClr val="FFCC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8602" name="Text Box 154"/>
          <p:cNvSpPr txBox="1">
            <a:spLocks noChangeArrowheads="1"/>
          </p:cNvSpPr>
          <p:nvPr/>
        </p:nvSpPr>
        <p:spPr bwMode="auto">
          <a:xfrm>
            <a:off x="6809250" y="2391973"/>
            <a:ext cx="38401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0033CC"/>
                </a:solidFill>
                <a:latin typeface="Times New Roman" pitchFamily="18" charset="0"/>
              </a:rPr>
              <a:t>(A</a:t>
            </a:r>
            <a:r>
              <a:rPr lang="en-US" altLang="en-US" sz="2800" b="1">
                <a:latin typeface="Times New Roman" pitchFamily="18" charset="0"/>
              </a:rPr>
              <a:t>đênin)</a:t>
            </a:r>
          </a:p>
        </p:txBody>
      </p:sp>
      <p:grpSp>
        <p:nvGrpSpPr>
          <p:cNvPr id="7170" name="Group 155"/>
          <p:cNvGrpSpPr>
            <a:grpSpLocks/>
          </p:cNvGrpSpPr>
          <p:nvPr/>
        </p:nvGrpSpPr>
        <p:grpSpPr bwMode="auto">
          <a:xfrm flipH="1">
            <a:off x="3910475" y="3174610"/>
            <a:ext cx="442913" cy="274638"/>
            <a:chOff x="715" y="2036"/>
            <a:chExt cx="279" cy="173"/>
          </a:xfrm>
        </p:grpSpPr>
        <p:grpSp>
          <p:nvGrpSpPr>
            <p:cNvPr id="9267" name="Group 156"/>
            <p:cNvGrpSpPr>
              <a:grpSpLocks/>
            </p:cNvGrpSpPr>
            <p:nvPr/>
          </p:nvGrpSpPr>
          <p:grpSpPr bwMode="auto">
            <a:xfrm>
              <a:off x="715" y="2063"/>
              <a:ext cx="277" cy="121"/>
              <a:chOff x="3824" y="2208"/>
              <a:chExt cx="277" cy="121"/>
            </a:xfrm>
          </p:grpSpPr>
          <p:sp>
            <p:nvSpPr>
              <p:cNvPr id="9269" name="AutoShape 157"/>
              <p:cNvSpPr>
                <a:spLocks noChangeArrowheads="1"/>
              </p:cNvSpPr>
              <p:nvPr/>
            </p:nvSpPr>
            <p:spPr bwMode="auto">
              <a:xfrm>
                <a:off x="3824" y="2208"/>
                <a:ext cx="254" cy="121"/>
              </a:xfrm>
              <a:prstGeom prst="roundRect">
                <a:avLst>
                  <a:gd name="adj" fmla="val 49542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n-US" altLang="en-US"/>
              </a:p>
            </p:txBody>
          </p:sp>
          <p:sp>
            <p:nvSpPr>
              <p:cNvPr id="9270" name="AutoShape 158"/>
              <p:cNvSpPr>
                <a:spLocks noChangeArrowheads="1"/>
              </p:cNvSpPr>
              <p:nvPr/>
            </p:nvSpPr>
            <p:spPr bwMode="auto">
              <a:xfrm>
                <a:off x="3897" y="2208"/>
                <a:ext cx="204" cy="121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r"/>
                <a:endParaRPr lang="en-US" altLang="en-US">
                  <a:latin typeface=".VnArial" pitchFamily="34" charset="0"/>
                </a:endParaRPr>
              </a:p>
            </p:txBody>
          </p:sp>
        </p:grpSp>
        <p:sp>
          <p:nvSpPr>
            <p:cNvPr id="9268" name="Text Box 159"/>
            <p:cNvSpPr txBox="1">
              <a:spLocks noChangeArrowheads="1"/>
            </p:cNvSpPr>
            <p:nvPr/>
          </p:nvSpPr>
          <p:spPr bwMode="auto">
            <a:xfrm>
              <a:off x="814" y="2036"/>
              <a:ext cx="1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/>
              <a:r>
                <a:rPr lang="en-US" altLang="en-US" sz="1200" b="1">
                  <a:solidFill>
                    <a:srgbClr val="000000"/>
                  </a:solidFill>
                  <a:latin typeface=".VnBlackH" pitchFamily="34" charset="0"/>
                </a:rPr>
                <a:t>T</a:t>
              </a:r>
            </a:p>
          </p:txBody>
        </p:sp>
      </p:grpSp>
      <p:sp>
        <p:nvSpPr>
          <p:cNvPr id="488608" name="Text Box 160"/>
          <p:cNvSpPr txBox="1">
            <a:spLocks noChangeArrowheads="1"/>
          </p:cNvSpPr>
          <p:nvPr/>
        </p:nvSpPr>
        <p:spPr bwMode="auto">
          <a:xfrm>
            <a:off x="6733050" y="3268273"/>
            <a:ext cx="38401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latin typeface="Times New Roman" pitchFamily="18" charset="0"/>
              </a:rPr>
              <a:t>(</a:t>
            </a:r>
            <a:r>
              <a:rPr lang="en-US" altLang="en-US" sz="2800" b="1">
                <a:solidFill>
                  <a:srgbClr val="0033CC"/>
                </a:solidFill>
                <a:latin typeface="Times New Roman" pitchFamily="18" charset="0"/>
              </a:rPr>
              <a:t>T</a:t>
            </a:r>
            <a:r>
              <a:rPr lang="en-US" altLang="en-US" sz="2800" b="1">
                <a:latin typeface="Times New Roman" pitchFamily="18" charset="0"/>
              </a:rPr>
              <a:t>imin)</a:t>
            </a:r>
          </a:p>
        </p:txBody>
      </p:sp>
      <p:sp>
        <p:nvSpPr>
          <p:cNvPr id="488609" name="AutoShape 161"/>
          <p:cNvSpPr>
            <a:spLocks noChangeArrowheads="1"/>
          </p:cNvSpPr>
          <p:nvPr/>
        </p:nvSpPr>
        <p:spPr bwMode="auto">
          <a:xfrm>
            <a:off x="3929525" y="3634985"/>
            <a:ext cx="576263" cy="192088"/>
          </a:xfrm>
          <a:prstGeom prst="homePlate">
            <a:avLst>
              <a:gd name="adj" fmla="val 52069"/>
            </a:avLst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altLang="en-US" sz="1200">
                <a:solidFill>
                  <a:srgbClr val="000000"/>
                </a:solidFill>
                <a:latin typeface=".VnBlackH" pitchFamily="34" charset="0"/>
              </a:rPr>
              <a:t>G</a:t>
            </a:r>
          </a:p>
        </p:txBody>
      </p:sp>
      <p:sp>
        <p:nvSpPr>
          <p:cNvPr id="488610" name="Text Box 162"/>
          <p:cNvSpPr txBox="1">
            <a:spLocks noChangeArrowheads="1"/>
          </p:cNvSpPr>
          <p:nvPr/>
        </p:nvSpPr>
        <p:spPr bwMode="auto">
          <a:xfrm>
            <a:off x="6771150" y="4106473"/>
            <a:ext cx="38401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latin typeface="Times New Roman" pitchFamily="18" charset="0"/>
              </a:rPr>
              <a:t>(</a:t>
            </a:r>
            <a:r>
              <a:rPr lang="en-US" altLang="en-US" sz="2800" b="1">
                <a:solidFill>
                  <a:srgbClr val="0033CC"/>
                </a:solidFill>
                <a:latin typeface="Times New Roman" pitchFamily="18" charset="0"/>
              </a:rPr>
              <a:t>G</a:t>
            </a:r>
            <a:r>
              <a:rPr lang="en-US" altLang="en-US" sz="2800" b="1">
                <a:latin typeface="Times New Roman" pitchFamily="18" charset="0"/>
              </a:rPr>
              <a:t>uanin)</a:t>
            </a:r>
          </a:p>
        </p:txBody>
      </p:sp>
      <p:grpSp>
        <p:nvGrpSpPr>
          <p:cNvPr id="3" name="Group 163"/>
          <p:cNvGrpSpPr>
            <a:grpSpLocks/>
          </p:cNvGrpSpPr>
          <p:nvPr/>
        </p:nvGrpSpPr>
        <p:grpSpPr bwMode="auto">
          <a:xfrm flipH="1">
            <a:off x="3891425" y="4671623"/>
            <a:ext cx="449263" cy="274637"/>
            <a:chOff x="727" y="1903"/>
            <a:chExt cx="283" cy="173"/>
          </a:xfrm>
        </p:grpSpPr>
        <p:sp>
          <p:nvSpPr>
            <p:cNvPr id="9265" name="Freeform 164"/>
            <p:cNvSpPr>
              <a:spLocks/>
            </p:cNvSpPr>
            <p:nvPr/>
          </p:nvSpPr>
          <p:spPr bwMode="auto">
            <a:xfrm>
              <a:off x="727" y="1918"/>
              <a:ext cx="266" cy="121"/>
            </a:xfrm>
            <a:custGeom>
              <a:avLst/>
              <a:gdLst>
                <a:gd name="T0" fmla="*/ 0 w 1185"/>
                <a:gd name="T1" fmla="*/ 0 h 774"/>
                <a:gd name="T2" fmla="*/ 0 w 1185"/>
                <a:gd name="T3" fmla="*/ 0 h 774"/>
                <a:gd name="T4" fmla="*/ 0 w 1185"/>
                <a:gd name="T5" fmla="*/ 0 h 774"/>
                <a:gd name="T6" fmla="*/ 0 w 1185"/>
                <a:gd name="T7" fmla="*/ 0 h 774"/>
                <a:gd name="T8" fmla="*/ 0 w 1185"/>
                <a:gd name="T9" fmla="*/ 0 h 774"/>
                <a:gd name="T10" fmla="*/ 0 w 1185"/>
                <a:gd name="T11" fmla="*/ 0 h 7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85"/>
                <a:gd name="T19" fmla="*/ 0 h 774"/>
                <a:gd name="T20" fmla="*/ 1185 w 1185"/>
                <a:gd name="T21" fmla="*/ 774 h 77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85" h="774">
                  <a:moveTo>
                    <a:pt x="0" y="0"/>
                  </a:moveTo>
                  <a:lnTo>
                    <a:pt x="1185" y="0"/>
                  </a:lnTo>
                  <a:lnTo>
                    <a:pt x="1185" y="774"/>
                  </a:lnTo>
                  <a:lnTo>
                    <a:pt x="0" y="774"/>
                  </a:lnTo>
                  <a:lnTo>
                    <a:pt x="266" y="3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66" name="Text Box 165"/>
            <p:cNvSpPr txBox="1">
              <a:spLocks noChangeArrowheads="1"/>
            </p:cNvSpPr>
            <p:nvPr/>
          </p:nvSpPr>
          <p:spPr bwMode="auto">
            <a:xfrm>
              <a:off x="814" y="1903"/>
              <a:ext cx="19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/>
              <a:r>
                <a:rPr lang="en-US" altLang="en-US" sz="1200">
                  <a:solidFill>
                    <a:srgbClr val="000000"/>
                  </a:solidFill>
                  <a:latin typeface=".VnBlackH" pitchFamily="34" charset="0"/>
                </a:rPr>
                <a:t>X</a:t>
              </a:r>
            </a:p>
          </p:txBody>
        </p:sp>
      </p:grpSp>
      <p:sp>
        <p:nvSpPr>
          <p:cNvPr id="488614" name="Text Box 166"/>
          <p:cNvSpPr txBox="1">
            <a:spLocks noChangeArrowheads="1"/>
          </p:cNvSpPr>
          <p:nvPr/>
        </p:nvSpPr>
        <p:spPr bwMode="auto">
          <a:xfrm>
            <a:off x="6771150" y="4906573"/>
            <a:ext cx="38401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latin typeface="Times New Roman" pitchFamily="18" charset="0"/>
              </a:rPr>
              <a:t>(</a:t>
            </a:r>
            <a:r>
              <a:rPr lang="en-US" altLang="en-US" sz="2800" b="1">
                <a:solidFill>
                  <a:srgbClr val="0033CC"/>
                </a:solidFill>
                <a:latin typeface="Times New Roman" pitchFamily="18" charset="0"/>
              </a:rPr>
              <a:t>X</a:t>
            </a:r>
            <a:r>
              <a:rPr lang="en-US" altLang="en-US" sz="2800" b="1">
                <a:latin typeface="Times New Roman" pitchFamily="18" charset="0"/>
              </a:rPr>
              <a:t>itôzin)</a:t>
            </a:r>
          </a:p>
        </p:txBody>
      </p:sp>
      <p:sp>
        <p:nvSpPr>
          <p:cNvPr id="9259" name="Text Box 167"/>
          <p:cNvSpPr txBox="1">
            <a:spLocks noChangeArrowheads="1"/>
          </p:cNvSpPr>
          <p:nvPr/>
        </p:nvSpPr>
        <p:spPr bwMode="auto">
          <a:xfrm>
            <a:off x="2904000" y="5755885"/>
            <a:ext cx="23812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rgbClr val="FFFFFF"/>
                </a:solidFill>
                <a:latin typeface=".VnArial Narrow" pitchFamily="34" charset="0"/>
              </a:rPr>
              <a:t>Mét ®o¹n ph©n tö ADN (m¹ch th¼ng)</a:t>
            </a:r>
          </a:p>
        </p:txBody>
      </p:sp>
      <p:sp>
        <p:nvSpPr>
          <p:cNvPr id="170" name="TextBox 169"/>
          <p:cNvSpPr txBox="1">
            <a:spLocks noChangeArrowheads="1"/>
          </p:cNvSpPr>
          <p:nvPr/>
        </p:nvSpPr>
        <p:spPr bwMode="auto">
          <a:xfrm>
            <a:off x="3276600" y="1278320"/>
            <a:ext cx="7772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/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Đơn phân của ADN là gì?</a:t>
            </a:r>
            <a:endParaRPr lang="en-US" altLang="en-US" sz="2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3" name="Rectangle 172"/>
          <p:cNvSpPr>
            <a:spLocks noChangeArrowheads="1"/>
          </p:cNvSpPr>
          <p:nvPr/>
        </p:nvSpPr>
        <p:spPr bwMode="auto">
          <a:xfrm>
            <a:off x="914400" y="356600"/>
            <a:ext cx="79598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 tử ADN được cấu tạo theo nguyên tắc nào?</a:t>
            </a:r>
          </a:p>
        </p:txBody>
      </p:sp>
      <p:sp>
        <p:nvSpPr>
          <p:cNvPr id="174" name="Rectangle 173"/>
          <p:cNvSpPr>
            <a:spLocks noChangeArrowheads="1"/>
          </p:cNvSpPr>
          <p:nvPr/>
        </p:nvSpPr>
        <p:spPr bwMode="auto">
          <a:xfrm>
            <a:off x="228600" y="350118"/>
            <a:ext cx="81153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 algn="just">
              <a:buFont typeface="Wingdings" pitchFamily="2" charset="2"/>
              <a:buChar char="Ø"/>
            </a:pPr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ADN cấu tạo theo nguyên tắc đa phân, gồm nhiều đơn phân</a:t>
            </a:r>
          </a:p>
        </p:txBody>
      </p:sp>
      <p:sp>
        <p:nvSpPr>
          <p:cNvPr id="172" name="Rectangle 171"/>
          <p:cNvSpPr>
            <a:spLocks noChangeArrowheads="1"/>
          </p:cNvSpPr>
          <p:nvPr/>
        </p:nvSpPr>
        <p:spPr bwMode="auto">
          <a:xfrm>
            <a:off x="228600" y="1304225"/>
            <a:ext cx="80553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457200" indent="-457200" algn="just">
              <a:buFont typeface="Wingdings" pitchFamily="2" charset="2"/>
              <a:buChar char="Ø"/>
            </a:pPr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Đơn phân là các nuclêôtit: Gồm 4 loại A, T, G, X</a:t>
            </a:r>
          </a:p>
        </p:txBody>
      </p:sp>
      <p:pic>
        <p:nvPicPr>
          <p:cNvPr id="5" name="Cau truc khong gian ADN_CU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52950" y="3414713"/>
            <a:ext cx="38100" cy="28575"/>
          </a:xfrm>
          <a:prstGeom prst="rect">
            <a:avLst/>
          </a:prstGeom>
        </p:spPr>
      </p:pic>
      <p:pic>
        <p:nvPicPr>
          <p:cNvPr id="17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4" t="3759" r="39824" b="12209"/>
          <a:stretch/>
        </p:blipFill>
        <p:spPr bwMode="auto">
          <a:xfrm>
            <a:off x="541800" y="1995151"/>
            <a:ext cx="2362200" cy="4306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FF8DFD3-5EA1-4157-862E-D4BB074801A6}" type="datetime10">
              <a:rPr lang="en-US" sz="2400" smtClean="0"/>
              <a:t>10:42</a:t>
            </a:fld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3120536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0.02519 L 0.06701 -0.02797 C 0.08108 -0.04 0.10208 -0.0467 0.12396 -0.0467 C 0.14896 -0.0467 0.16892 -0.04 0.18299 -0.02797 L 0.25 0.02519 " pathEditMode="relative" rAng="0" ptsTypes="FffFF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3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886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88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88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850"/>
                            </p:stCondLst>
                            <p:childTnLst>
                              <p:par>
                                <p:cTn id="3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0.0252 L 0.06702 -0.02797 C 0.08108 -0.03999 0.10208 -0.0467 0.12396 -0.0467 C 0.14896 -0.0467 0.16893 -0.03999 0.18299 -0.02797 L 0.25 0.0252 " pathEditMode="relative" rAng="0" ptsTypes="FffFF">
                                      <p:cBhvr>
                                        <p:cTn id="33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3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850"/>
                            </p:stCondLst>
                            <p:childTnLst>
                              <p:par>
                                <p:cTn id="3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86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88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88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650"/>
                            </p:stCondLst>
                            <p:childTnLst>
                              <p:par>
                                <p:cTn id="41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0.08044 L 0.06076 0.02727 C 0.07482 0.01525 0.09583 0.00855 0.1177 0.00855 C 0.1427 0.00855 0.16267 0.01525 0.17673 0.02727 L 0.24375 0.08044 " pathEditMode="relative" rAng="0" ptsTypes="FffFF">
                                      <p:cBhvr>
                                        <p:cTn id="42" dur="1000" fill="hold"/>
                                        <p:tgtEl>
                                          <p:spTgt spid="4886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3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650"/>
                            </p:stCondLst>
                            <p:childTnLst>
                              <p:par>
                                <p:cTn id="44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886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88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88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9 0.03907 L 0.06493 -0.0141 C 0.07899 -0.02612 0.1 -0.03282 0.12187 -0.03282 C 0.14687 -0.03282 0.16684 -0.02612 0.1809 -0.0141 L 0.24791 0.03907 " pathEditMode="relative" rAng="0" ptsTypes="FffFF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3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3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886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88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88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withGroup">
                            <p:stCondLst>
                              <p:cond delay="7400"/>
                            </p:stCondLst>
                            <p:childTnLst>
                              <p:par>
                                <p:cTn id="59" presetID="5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0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withGroup">
                            <p:stCondLst>
                              <p:cond delay="7900"/>
                            </p:stCondLst>
                            <p:childTnLst>
                              <p:par>
                                <p:cTn id="6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88602" grpId="0"/>
      <p:bldP spid="488608" grpId="0"/>
      <p:bldP spid="488609" grpId="0" animBg="1"/>
      <p:bldP spid="488610" grpId="0"/>
      <p:bldP spid="488614" grpId="0"/>
      <p:bldP spid="170" grpId="0"/>
      <p:bldP spid="170" grpId="1"/>
      <p:bldP spid="173" grpId="0"/>
      <p:bldP spid="173" grpId="1"/>
      <p:bldP spid="174" grpId="0"/>
      <p:bldP spid="17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 txBox="1">
            <a:spLocks/>
          </p:cNvSpPr>
          <p:nvPr/>
        </p:nvSpPr>
        <p:spPr bwMode="auto">
          <a:xfrm>
            <a:off x="5715000" y="228600"/>
            <a:ext cx="3206722" cy="5715000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800" b="1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28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Nuclêôtit</a:t>
            </a:r>
            <a:r>
              <a:rPr lang="en-US" sz="28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8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8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ADN?</a:t>
            </a:r>
          </a:p>
          <a:p>
            <a:pPr algn="just" eaLnBrk="1" hangingPunct="1">
              <a:spcBef>
                <a:spcPct val="20000"/>
              </a:spcBef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28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dọc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ADN</a:t>
            </a:r>
          </a:p>
          <a:p>
            <a:pPr algn="just"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800" b="1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Nucl</a:t>
            </a:r>
            <a:r>
              <a:rPr lang="vi-VN" sz="2800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êô</a:t>
            </a:r>
            <a:r>
              <a:rPr lang="en-US" sz="2800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tit </a:t>
            </a:r>
            <a:r>
              <a:rPr lang="en-US" sz="2800" b="1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8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8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8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8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ADN?</a:t>
            </a:r>
          </a:p>
          <a:p>
            <a:pPr algn="just"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8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ADN.</a:t>
            </a:r>
            <a:endParaRPr lang="vi-VN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PC\Downloads\hình ảnh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26932"/>
            <a:ext cx="3206722" cy="624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0699EF1-2A78-4E78-94C9-1F05388A3525}" type="datetime10">
              <a:rPr lang="en-US" smtClean="0"/>
              <a:t>10:42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4" t="3759" r="39824" b="12209"/>
          <a:stretch/>
        </p:blipFill>
        <p:spPr bwMode="auto">
          <a:xfrm>
            <a:off x="0" y="0"/>
            <a:ext cx="2362200" cy="6301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1533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>
            <p:custDataLst>
              <p:tags r:id="rId1"/>
            </p:custDataLst>
          </p:nvPr>
        </p:nvSpPr>
        <p:spPr>
          <a:xfrm>
            <a:off x="304800" y="1295400"/>
            <a:ext cx="2590800" cy="1981200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Rounded Rectangle 2"/>
          <p:cNvSpPr/>
          <p:nvPr>
            <p:custDataLst>
              <p:tags r:id="rId2"/>
            </p:custDataLst>
          </p:nvPr>
        </p:nvSpPr>
        <p:spPr>
          <a:xfrm>
            <a:off x="3124200" y="1295400"/>
            <a:ext cx="2590800" cy="1981200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ounded Rectangle 3"/>
          <p:cNvSpPr/>
          <p:nvPr>
            <p:custDataLst>
              <p:tags r:id="rId3"/>
            </p:custDataLst>
          </p:nvPr>
        </p:nvSpPr>
        <p:spPr>
          <a:xfrm>
            <a:off x="5943600" y="1295400"/>
            <a:ext cx="2590800" cy="1981200"/>
          </a:xfrm>
          <a:prstGeom prst="roundRect">
            <a:avLst/>
          </a:prstGeom>
          <a:blipFill>
            <a:blip r:embed="rId11"/>
            <a:stretch>
              <a:fillRect/>
            </a:stretch>
          </a:blip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ounded Rectangle 4"/>
          <p:cNvSpPr/>
          <p:nvPr>
            <p:custDataLst>
              <p:tags r:id="rId4"/>
            </p:custDataLst>
          </p:nvPr>
        </p:nvSpPr>
        <p:spPr>
          <a:xfrm>
            <a:off x="457200" y="4267200"/>
            <a:ext cx="2590800" cy="1905000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ounded Rectangle 5"/>
          <p:cNvSpPr/>
          <p:nvPr>
            <p:custDataLst>
              <p:tags r:id="rId5"/>
            </p:custDataLst>
          </p:nvPr>
        </p:nvSpPr>
        <p:spPr>
          <a:xfrm>
            <a:off x="3200400" y="4267200"/>
            <a:ext cx="2590800" cy="1905000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ounded Rectangle 6"/>
          <p:cNvSpPr/>
          <p:nvPr>
            <p:custDataLst>
              <p:tags r:id="rId6"/>
            </p:custDataLst>
          </p:nvPr>
        </p:nvSpPr>
        <p:spPr>
          <a:xfrm>
            <a:off x="5943600" y="4191000"/>
            <a:ext cx="2590800" cy="1905000"/>
          </a:xfrm>
          <a:prstGeom prst="roundRect">
            <a:avLst/>
          </a:prstGeom>
          <a:blipFill>
            <a:blip r:embed="rId14"/>
            <a:stretch>
              <a:fillRect/>
            </a:stretch>
          </a:blip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ext Box 16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09600" y="238125"/>
            <a:ext cx="8153400" cy="5238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800" b="1" err="1"/>
              <a:t>Vì</a:t>
            </a:r>
            <a:r>
              <a:rPr lang="en-US" sz="2800" b="1"/>
              <a:t> </a:t>
            </a:r>
            <a:r>
              <a:rPr lang="en-US" sz="2800" b="1" err="1"/>
              <a:t>sao</a:t>
            </a:r>
            <a:r>
              <a:rPr lang="en-US" sz="2800" b="1"/>
              <a:t> </a:t>
            </a:r>
            <a:r>
              <a:rPr lang="en-US" sz="2800" b="1" err="1"/>
              <a:t>sinh</a:t>
            </a:r>
            <a:r>
              <a:rPr lang="en-US" sz="2800" b="1"/>
              <a:t> </a:t>
            </a:r>
            <a:r>
              <a:rPr lang="en-US" sz="2800" b="1" err="1"/>
              <a:t>vật</a:t>
            </a:r>
            <a:r>
              <a:rPr lang="en-US" sz="2800" b="1"/>
              <a:t> </a:t>
            </a:r>
            <a:r>
              <a:rPr lang="en-US" sz="2800" b="1" err="1"/>
              <a:t>có</a:t>
            </a:r>
            <a:r>
              <a:rPr lang="en-US" sz="2800" b="1"/>
              <a:t> </a:t>
            </a:r>
            <a:r>
              <a:rPr lang="en-US" sz="2800" b="1" err="1"/>
              <a:t>tính</a:t>
            </a:r>
            <a:r>
              <a:rPr lang="en-US" sz="2800" b="1"/>
              <a:t> </a:t>
            </a:r>
            <a:r>
              <a:rPr lang="en-US" sz="2800" b="1" err="1"/>
              <a:t>đặc</a:t>
            </a:r>
            <a:r>
              <a:rPr lang="en-US" sz="2800" b="1"/>
              <a:t> </a:t>
            </a:r>
            <a:r>
              <a:rPr lang="en-US" sz="2800" b="1" err="1"/>
              <a:t>thù</a:t>
            </a:r>
            <a:r>
              <a:rPr lang="en-US" sz="2800" b="1"/>
              <a:t> </a:t>
            </a:r>
            <a:r>
              <a:rPr lang="en-US" sz="2800" b="1" err="1"/>
              <a:t>và</a:t>
            </a:r>
            <a:r>
              <a:rPr lang="en-US" sz="2800" b="1"/>
              <a:t> </a:t>
            </a:r>
            <a:r>
              <a:rPr lang="en-US" sz="2800" b="1" err="1"/>
              <a:t>đa</a:t>
            </a:r>
            <a:r>
              <a:rPr lang="en-US" sz="2800" b="1"/>
              <a:t> </a:t>
            </a:r>
            <a:r>
              <a:rPr lang="en-US" sz="2800" b="1" err="1"/>
              <a:t>dạng</a:t>
            </a:r>
            <a:r>
              <a:rPr lang="en-US" sz="2800" b="1"/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304800" y="3352800"/>
            <a:ext cx="2438400" cy="609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srgbClr val="0000CC"/>
                </a:solidFill>
              </a:rPr>
              <a:t> </a:t>
            </a:r>
            <a:r>
              <a:rPr lang="en-US" err="1">
                <a:solidFill>
                  <a:srgbClr val="0000CC"/>
                </a:solidFill>
              </a:rPr>
              <a:t>chào</a:t>
            </a:r>
            <a:r>
              <a:rPr lang="en-US">
                <a:solidFill>
                  <a:srgbClr val="0000CC"/>
                </a:solidFill>
              </a:rPr>
              <a:t> </a:t>
            </a:r>
            <a:r>
              <a:rPr lang="en-US" err="1">
                <a:solidFill>
                  <a:srgbClr val="0000CC"/>
                </a:solidFill>
              </a:rPr>
              <a:t>mào</a:t>
            </a:r>
            <a:endParaRPr lang="en-US">
              <a:solidFill>
                <a:srgbClr val="0000CC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76600" y="3352800"/>
            <a:ext cx="2438400" cy="609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srgbClr val="0000CC"/>
                </a:solidFill>
              </a:rPr>
              <a:t> </a:t>
            </a:r>
            <a:r>
              <a:rPr lang="en-US" err="1">
                <a:solidFill>
                  <a:srgbClr val="0000CC"/>
                </a:solidFill>
              </a:rPr>
              <a:t>trĩ</a:t>
            </a:r>
            <a:endParaRPr lang="en-US">
              <a:solidFill>
                <a:srgbClr val="0000CC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19800" y="3352800"/>
            <a:ext cx="2438400" cy="609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srgbClr val="0000CC"/>
                </a:solidFill>
              </a:rPr>
              <a:t> </a:t>
            </a:r>
            <a:r>
              <a:rPr lang="en-US" err="1">
                <a:solidFill>
                  <a:srgbClr val="0000CC"/>
                </a:solidFill>
              </a:rPr>
              <a:t>hồng</a:t>
            </a:r>
            <a:r>
              <a:rPr lang="en-US">
                <a:solidFill>
                  <a:srgbClr val="0000CC"/>
                </a:solidFill>
              </a:rPr>
              <a:t> </a:t>
            </a:r>
            <a:r>
              <a:rPr lang="en-US" err="1">
                <a:solidFill>
                  <a:srgbClr val="0000CC"/>
                </a:solidFill>
              </a:rPr>
              <a:t>hạc</a:t>
            </a:r>
            <a:endParaRPr lang="en-US">
              <a:solidFill>
                <a:srgbClr val="0000CC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3400" y="6172200"/>
            <a:ext cx="2438400" cy="609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srgbClr val="0000CC"/>
                </a:solidFill>
              </a:rPr>
              <a:t> </a:t>
            </a:r>
            <a:r>
              <a:rPr lang="en-US" err="1">
                <a:solidFill>
                  <a:srgbClr val="0000CC"/>
                </a:solidFill>
              </a:rPr>
              <a:t>hoàng</a:t>
            </a:r>
            <a:r>
              <a:rPr lang="en-US">
                <a:solidFill>
                  <a:srgbClr val="0000CC"/>
                </a:solidFill>
              </a:rPr>
              <a:t> </a:t>
            </a:r>
            <a:r>
              <a:rPr lang="en-US" err="1">
                <a:solidFill>
                  <a:srgbClr val="0000CC"/>
                </a:solidFill>
              </a:rPr>
              <a:t>yến</a:t>
            </a:r>
            <a:endParaRPr lang="en-US">
              <a:solidFill>
                <a:srgbClr val="0000CC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352800" y="6172200"/>
            <a:ext cx="2438400" cy="609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srgbClr val="0000CC"/>
                </a:solidFill>
              </a:rPr>
              <a:t> </a:t>
            </a:r>
            <a:r>
              <a:rPr lang="en-US" err="1">
                <a:solidFill>
                  <a:srgbClr val="0000CC"/>
                </a:solidFill>
              </a:rPr>
              <a:t>diều</a:t>
            </a:r>
            <a:r>
              <a:rPr lang="en-US">
                <a:solidFill>
                  <a:srgbClr val="0000CC"/>
                </a:solidFill>
              </a:rPr>
              <a:t> </a:t>
            </a:r>
            <a:r>
              <a:rPr lang="en-US" err="1">
                <a:solidFill>
                  <a:srgbClr val="0000CC"/>
                </a:solidFill>
              </a:rPr>
              <a:t>hâu</a:t>
            </a:r>
            <a:endParaRPr lang="en-US">
              <a:solidFill>
                <a:srgbClr val="0000CC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96000" y="6172200"/>
            <a:ext cx="2438400" cy="609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srgbClr val="0000CC"/>
                </a:solidFill>
              </a:rPr>
              <a:t> </a:t>
            </a:r>
            <a:r>
              <a:rPr lang="en-US" err="1">
                <a:solidFill>
                  <a:srgbClr val="0000CC"/>
                </a:solidFill>
              </a:rPr>
              <a:t>công</a:t>
            </a:r>
            <a:endParaRPr lang="en-US">
              <a:solidFill>
                <a:srgbClr val="0000CC"/>
              </a:solidFill>
            </a:endParaRPr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7822590-F48B-494B-9DDB-734292DC5879}" type="datetime10">
              <a:rPr lang="en-US" smtClean="0"/>
              <a:t>10:42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3551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2"/>
          <p:cNvGrpSpPr>
            <a:grpSpLocks/>
          </p:cNvGrpSpPr>
          <p:nvPr/>
        </p:nvGrpSpPr>
        <p:grpSpPr bwMode="auto">
          <a:xfrm>
            <a:off x="457200" y="1828800"/>
            <a:ext cx="911225" cy="447675"/>
            <a:chOff x="385" y="2036"/>
            <a:chExt cx="365" cy="149"/>
          </a:xfrm>
        </p:grpSpPr>
        <p:grpSp>
          <p:nvGrpSpPr>
            <p:cNvPr id="10643" name="Group 3"/>
            <p:cNvGrpSpPr>
              <a:grpSpLocks/>
            </p:cNvGrpSpPr>
            <p:nvPr/>
          </p:nvGrpSpPr>
          <p:grpSpPr bwMode="auto">
            <a:xfrm>
              <a:off x="385" y="2063"/>
              <a:ext cx="365" cy="122"/>
              <a:chOff x="3482" y="2208"/>
              <a:chExt cx="365" cy="122"/>
            </a:xfrm>
          </p:grpSpPr>
          <p:grpSp>
            <p:nvGrpSpPr>
              <p:cNvPr id="10645" name="Group 4"/>
              <p:cNvGrpSpPr>
                <a:grpSpLocks/>
              </p:cNvGrpSpPr>
              <p:nvPr/>
            </p:nvGrpSpPr>
            <p:grpSpPr bwMode="auto">
              <a:xfrm>
                <a:off x="3484" y="2208"/>
                <a:ext cx="363" cy="122"/>
                <a:chOff x="3496" y="2256"/>
                <a:chExt cx="363" cy="122"/>
              </a:xfrm>
            </p:grpSpPr>
            <p:grpSp>
              <p:nvGrpSpPr>
                <p:cNvPr id="10647" name="Group 5"/>
                <p:cNvGrpSpPr>
                  <a:grpSpLocks/>
                </p:cNvGrpSpPr>
                <p:nvPr/>
              </p:nvGrpSpPr>
              <p:grpSpPr bwMode="auto">
                <a:xfrm>
                  <a:off x="3521" y="2256"/>
                  <a:ext cx="327" cy="122"/>
                  <a:chOff x="3521" y="2220"/>
                  <a:chExt cx="327" cy="122"/>
                </a:xfrm>
              </p:grpSpPr>
              <p:sp>
                <p:nvSpPr>
                  <p:cNvPr id="10649" name="Rectangle 6"/>
                  <p:cNvSpPr>
                    <a:spLocks noChangeArrowheads="1"/>
                  </p:cNvSpPr>
                  <p:nvPr/>
                </p:nvSpPr>
                <p:spPr bwMode="auto">
                  <a:xfrm>
                    <a:off x="3521" y="2221"/>
                    <a:ext cx="242" cy="121"/>
                  </a:xfrm>
                  <a:prstGeom prst="rect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2000"/>
                  </a:p>
                </p:txBody>
              </p:sp>
              <p:sp>
                <p:nvSpPr>
                  <p:cNvPr id="10650" name="AutoShape 7"/>
                  <p:cNvSpPr>
                    <a:spLocks noChangeArrowheads="1"/>
                  </p:cNvSpPr>
                  <p:nvPr/>
                </p:nvSpPr>
                <p:spPr bwMode="auto">
                  <a:xfrm>
                    <a:off x="3606" y="2220"/>
                    <a:ext cx="242" cy="121"/>
                  </a:xfrm>
                  <a:prstGeom prst="flowChartOnlineStorage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2000"/>
                  </a:p>
                </p:txBody>
              </p:sp>
            </p:grpSp>
            <p:sp>
              <p:nvSpPr>
                <p:cNvPr id="10648" name="Line 8"/>
                <p:cNvSpPr>
                  <a:spLocks noChangeShapeType="1"/>
                </p:cNvSpPr>
                <p:nvPr/>
              </p:nvSpPr>
              <p:spPr bwMode="auto">
                <a:xfrm>
                  <a:off x="3496" y="2257"/>
                  <a:ext cx="363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0646" name="Line 9"/>
              <p:cNvSpPr>
                <a:spLocks noChangeShapeType="1"/>
              </p:cNvSpPr>
              <p:nvPr/>
            </p:nvSpPr>
            <p:spPr bwMode="auto">
              <a:xfrm>
                <a:off x="3482" y="2330"/>
                <a:ext cx="363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644" name="Text Box 10"/>
            <p:cNvSpPr txBox="1">
              <a:spLocks noChangeArrowheads="1"/>
            </p:cNvSpPr>
            <p:nvPr/>
          </p:nvSpPr>
          <p:spPr bwMode="auto">
            <a:xfrm>
              <a:off x="403" y="2036"/>
              <a:ext cx="15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>
                  <a:solidFill>
                    <a:srgbClr val="000000"/>
                  </a:solidFill>
                  <a:latin typeface=".VnBlackH" pitchFamily="34" charset="0"/>
                </a:rPr>
                <a:t>A</a:t>
              </a:r>
            </a:p>
          </p:txBody>
        </p:sp>
      </p:grpSp>
      <p:grpSp>
        <p:nvGrpSpPr>
          <p:cNvPr id="10243" name="Group 12"/>
          <p:cNvGrpSpPr>
            <a:grpSpLocks/>
          </p:cNvGrpSpPr>
          <p:nvPr/>
        </p:nvGrpSpPr>
        <p:grpSpPr bwMode="auto">
          <a:xfrm>
            <a:off x="487363" y="1885950"/>
            <a:ext cx="911225" cy="401638"/>
            <a:chOff x="385" y="2059"/>
            <a:chExt cx="365" cy="134"/>
          </a:xfrm>
        </p:grpSpPr>
        <p:grpSp>
          <p:nvGrpSpPr>
            <p:cNvPr id="10635" name="Group 13"/>
            <p:cNvGrpSpPr>
              <a:grpSpLocks/>
            </p:cNvGrpSpPr>
            <p:nvPr/>
          </p:nvGrpSpPr>
          <p:grpSpPr bwMode="auto">
            <a:xfrm>
              <a:off x="385" y="2063"/>
              <a:ext cx="365" cy="122"/>
              <a:chOff x="3482" y="2208"/>
              <a:chExt cx="365" cy="122"/>
            </a:xfrm>
          </p:grpSpPr>
          <p:grpSp>
            <p:nvGrpSpPr>
              <p:cNvPr id="10637" name="Group 14"/>
              <p:cNvGrpSpPr>
                <a:grpSpLocks/>
              </p:cNvGrpSpPr>
              <p:nvPr/>
            </p:nvGrpSpPr>
            <p:grpSpPr bwMode="auto">
              <a:xfrm>
                <a:off x="3484" y="2208"/>
                <a:ext cx="363" cy="122"/>
                <a:chOff x="3496" y="2256"/>
                <a:chExt cx="363" cy="122"/>
              </a:xfrm>
            </p:grpSpPr>
            <p:grpSp>
              <p:nvGrpSpPr>
                <p:cNvPr id="10639" name="Group 15"/>
                <p:cNvGrpSpPr>
                  <a:grpSpLocks/>
                </p:cNvGrpSpPr>
                <p:nvPr/>
              </p:nvGrpSpPr>
              <p:grpSpPr bwMode="auto">
                <a:xfrm>
                  <a:off x="3521" y="2256"/>
                  <a:ext cx="327" cy="122"/>
                  <a:chOff x="3521" y="2220"/>
                  <a:chExt cx="327" cy="122"/>
                </a:xfrm>
              </p:grpSpPr>
              <p:sp>
                <p:nvSpPr>
                  <p:cNvPr id="10641" name="Rectangle 16"/>
                  <p:cNvSpPr>
                    <a:spLocks noChangeArrowheads="1"/>
                  </p:cNvSpPr>
                  <p:nvPr/>
                </p:nvSpPr>
                <p:spPr bwMode="auto">
                  <a:xfrm>
                    <a:off x="3521" y="2221"/>
                    <a:ext cx="242" cy="121"/>
                  </a:xfrm>
                  <a:prstGeom prst="rect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2000"/>
                  </a:p>
                </p:txBody>
              </p:sp>
              <p:sp>
                <p:nvSpPr>
                  <p:cNvPr id="10642" name="AutoShape 17"/>
                  <p:cNvSpPr>
                    <a:spLocks noChangeArrowheads="1"/>
                  </p:cNvSpPr>
                  <p:nvPr/>
                </p:nvSpPr>
                <p:spPr bwMode="auto">
                  <a:xfrm>
                    <a:off x="3606" y="2220"/>
                    <a:ext cx="242" cy="121"/>
                  </a:xfrm>
                  <a:prstGeom prst="flowChartOnlineStorage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2000"/>
                  </a:p>
                </p:txBody>
              </p:sp>
            </p:grpSp>
            <p:sp>
              <p:nvSpPr>
                <p:cNvPr id="10640" name="Line 18"/>
                <p:cNvSpPr>
                  <a:spLocks noChangeShapeType="1"/>
                </p:cNvSpPr>
                <p:nvPr/>
              </p:nvSpPr>
              <p:spPr bwMode="auto">
                <a:xfrm>
                  <a:off x="3496" y="2257"/>
                  <a:ext cx="363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0638" name="Line 19"/>
              <p:cNvSpPr>
                <a:spLocks noChangeShapeType="1"/>
              </p:cNvSpPr>
              <p:nvPr/>
            </p:nvSpPr>
            <p:spPr bwMode="auto">
              <a:xfrm>
                <a:off x="3482" y="2330"/>
                <a:ext cx="363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636" name="Text Box 20"/>
            <p:cNvSpPr txBox="1">
              <a:spLocks noChangeArrowheads="1"/>
            </p:cNvSpPr>
            <p:nvPr/>
          </p:nvSpPr>
          <p:spPr bwMode="auto">
            <a:xfrm>
              <a:off x="403" y="2059"/>
              <a:ext cx="15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>
                  <a:solidFill>
                    <a:srgbClr val="000000"/>
                  </a:solidFill>
                  <a:latin typeface=".VnBlackH" pitchFamily="34" charset="0"/>
                </a:rPr>
                <a:t>A</a:t>
              </a:r>
            </a:p>
          </p:txBody>
        </p:sp>
      </p:grpSp>
      <p:sp>
        <p:nvSpPr>
          <p:cNvPr id="10244" name="AutoShape 21"/>
          <p:cNvSpPr>
            <a:spLocks noChangeArrowheads="1"/>
          </p:cNvSpPr>
          <p:nvPr/>
        </p:nvSpPr>
        <p:spPr bwMode="auto">
          <a:xfrm>
            <a:off x="531813" y="2263775"/>
            <a:ext cx="906462" cy="363538"/>
          </a:xfrm>
          <a:prstGeom prst="homePlate">
            <a:avLst>
              <a:gd name="adj" fmla="val 51947"/>
            </a:avLst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r>
              <a:rPr lang="en-US" sz="2000">
                <a:solidFill>
                  <a:srgbClr val="000000"/>
                </a:solidFill>
                <a:latin typeface=".VnBlackH" pitchFamily="34" charset="0"/>
              </a:rPr>
              <a:t>G</a:t>
            </a:r>
          </a:p>
        </p:txBody>
      </p:sp>
      <p:grpSp>
        <p:nvGrpSpPr>
          <p:cNvPr id="10245" name="Group 22"/>
          <p:cNvGrpSpPr>
            <a:grpSpLocks/>
          </p:cNvGrpSpPr>
          <p:nvPr/>
        </p:nvGrpSpPr>
        <p:grpSpPr bwMode="auto">
          <a:xfrm flipH="1">
            <a:off x="531813" y="2647950"/>
            <a:ext cx="696912" cy="401638"/>
            <a:chOff x="715" y="2056"/>
            <a:chExt cx="279" cy="134"/>
          </a:xfrm>
        </p:grpSpPr>
        <p:grpSp>
          <p:nvGrpSpPr>
            <p:cNvPr id="10631" name="Group 23"/>
            <p:cNvGrpSpPr>
              <a:grpSpLocks/>
            </p:cNvGrpSpPr>
            <p:nvPr/>
          </p:nvGrpSpPr>
          <p:grpSpPr bwMode="auto">
            <a:xfrm>
              <a:off x="715" y="2063"/>
              <a:ext cx="277" cy="121"/>
              <a:chOff x="3824" y="2208"/>
              <a:chExt cx="277" cy="121"/>
            </a:xfrm>
          </p:grpSpPr>
          <p:sp>
            <p:nvSpPr>
              <p:cNvPr id="10633" name="AutoShape 24"/>
              <p:cNvSpPr>
                <a:spLocks noChangeArrowheads="1"/>
              </p:cNvSpPr>
              <p:nvPr/>
            </p:nvSpPr>
            <p:spPr bwMode="auto">
              <a:xfrm>
                <a:off x="3824" y="2208"/>
                <a:ext cx="254" cy="121"/>
              </a:xfrm>
              <a:prstGeom prst="roundRect">
                <a:avLst>
                  <a:gd name="adj" fmla="val 49542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000"/>
              </a:p>
            </p:txBody>
          </p:sp>
          <p:sp>
            <p:nvSpPr>
              <p:cNvPr id="10634" name="AutoShape 25"/>
              <p:cNvSpPr>
                <a:spLocks noChangeArrowheads="1"/>
              </p:cNvSpPr>
              <p:nvPr/>
            </p:nvSpPr>
            <p:spPr bwMode="auto">
              <a:xfrm>
                <a:off x="3897" y="2208"/>
                <a:ext cx="204" cy="121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r" eaLnBrk="0" hangingPunct="0"/>
                <a:endParaRPr lang="en-US" sz="2000">
                  <a:latin typeface=".VnArial" pitchFamily="34" charset="0"/>
                </a:endParaRPr>
              </a:p>
            </p:txBody>
          </p:sp>
        </p:grpSp>
        <p:sp>
          <p:nvSpPr>
            <p:cNvPr id="10632" name="Text Box 26"/>
            <p:cNvSpPr txBox="1">
              <a:spLocks noChangeArrowheads="1"/>
            </p:cNvSpPr>
            <p:nvPr/>
          </p:nvSpPr>
          <p:spPr bwMode="auto">
            <a:xfrm>
              <a:off x="851" y="2056"/>
              <a:ext cx="1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en-US" sz="2000" b="1">
                  <a:solidFill>
                    <a:srgbClr val="000000"/>
                  </a:solidFill>
                  <a:latin typeface=".VnBlackH" pitchFamily="34" charset="0"/>
                </a:rPr>
                <a:t>T</a:t>
              </a:r>
            </a:p>
          </p:txBody>
        </p:sp>
      </p:grpSp>
      <p:grpSp>
        <p:nvGrpSpPr>
          <p:cNvPr id="10246" name="Group 27"/>
          <p:cNvGrpSpPr>
            <a:grpSpLocks/>
          </p:cNvGrpSpPr>
          <p:nvPr/>
        </p:nvGrpSpPr>
        <p:grpSpPr bwMode="auto">
          <a:xfrm flipH="1">
            <a:off x="534988" y="3025775"/>
            <a:ext cx="668337" cy="406400"/>
            <a:chOff x="727" y="1903"/>
            <a:chExt cx="268" cy="136"/>
          </a:xfrm>
        </p:grpSpPr>
        <p:sp>
          <p:nvSpPr>
            <p:cNvPr id="10629" name="Freeform 28"/>
            <p:cNvSpPr>
              <a:spLocks/>
            </p:cNvSpPr>
            <p:nvPr/>
          </p:nvSpPr>
          <p:spPr bwMode="auto">
            <a:xfrm>
              <a:off x="727" y="1918"/>
              <a:ext cx="266" cy="121"/>
            </a:xfrm>
            <a:custGeom>
              <a:avLst/>
              <a:gdLst>
                <a:gd name="T0" fmla="*/ 0 w 1185"/>
                <a:gd name="T1" fmla="*/ 0 h 774"/>
                <a:gd name="T2" fmla="*/ 0 w 1185"/>
                <a:gd name="T3" fmla="*/ 0 h 774"/>
                <a:gd name="T4" fmla="*/ 0 w 1185"/>
                <a:gd name="T5" fmla="*/ 0 h 774"/>
                <a:gd name="T6" fmla="*/ 0 w 1185"/>
                <a:gd name="T7" fmla="*/ 0 h 774"/>
                <a:gd name="T8" fmla="*/ 0 w 1185"/>
                <a:gd name="T9" fmla="*/ 0 h 774"/>
                <a:gd name="T10" fmla="*/ 0 w 1185"/>
                <a:gd name="T11" fmla="*/ 0 h 7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85"/>
                <a:gd name="T19" fmla="*/ 0 h 774"/>
                <a:gd name="T20" fmla="*/ 1185 w 1185"/>
                <a:gd name="T21" fmla="*/ 774 h 77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85" h="774">
                  <a:moveTo>
                    <a:pt x="0" y="0"/>
                  </a:moveTo>
                  <a:lnTo>
                    <a:pt x="1185" y="0"/>
                  </a:lnTo>
                  <a:lnTo>
                    <a:pt x="1185" y="774"/>
                  </a:lnTo>
                  <a:lnTo>
                    <a:pt x="0" y="774"/>
                  </a:lnTo>
                  <a:lnTo>
                    <a:pt x="266" y="3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30" name="Text Box 29"/>
            <p:cNvSpPr txBox="1">
              <a:spLocks noChangeArrowheads="1"/>
            </p:cNvSpPr>
            <p:nvPr/>
          </p:nvSpPr>
          <p:spPr bwMode="auto">
            <a:xfrm>
              <a:off x="836" y="1903"/>
              <a:ext cx="15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en-US" sz="2000">
                  <a:solidFill>
                    <a:srgbClr val="000000"/>
                  </a:solidFill>
                  <a:latin typeface=".VnBlackH" pitchFamily="34" charset="0"/>
                </a:rPr>
                <a:t>X</a:t>
              </a:r>
            </a:p>
          </p:txBody>
        </p:sp>
      </p:grpSp>
      <p:grpSp>
        <p:nvGrpSpPr>
          <p:cNvPr id="10247" name="Group 30"/>
          <p:cNvGrpSpPr>
            <a:grpSpLocks/>
          </p:cNvGrpSpPr>
          <p:nvPr/>
        </p:nvGrpSpPr>
        <p:grpSpPr bwMode="auto">
          <a:xfrm flipH="1">
            <a:off x="536575" y="3376613"/>
            <a:ext cx="692150" cy="442912"/>
            <a:chOff x="715" y="2036"/>
            <a:chExt cx="277" cy="148"/>
          </a:xfrm>
        </p:grpSpPr>
        <p:grpSp>
          <p:nvGrpSpPr>
            <p:cNvPr id="10625" name="Group 31"/>
            <p:cNvGrpSpPr>
              <a:grpSpLocks/>
            </p:cNvGrpSpPr>
            <p:nvPr/>
          </p:nvGrpSpPr>
          <p:grpSpPr bwMode="auto">
            <a:xfrm>
              <a:off x="715" y="2063"/>
              <a:ext cx="277" cy="121"/>
              <a:chOff x="3824" y="2208"/>
              <a:chExt cx="277" cy="121"/>
            </a:xfrm>
          </p:grpSpPr>
          <p:sp>
            <p:nvSpPr>
              <p:cNvPr id="10627" name="AutoShape 32"/>
              <p:cNvSpPr>
                <a:spLocks noChangeArrowheads="1"/>
              </p:cNvSpPr>
              <p:nvPr/>
            </p:nvSpPr>
            <p:spPr bwMode="auto">
              <a:xfrm>
                <a:off x="3824" y="2208"/>
                <a:ext cx="254" cy="121"/>
              </a:xfrm>
              <a:prstGeom prst="roundRect">
                <a:avLst>
                  <a:gd name="adj" fmla="val 49542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000"/>
              </a:p>
            </p:txBody>
          </p:sp>
          <p:sp>
            <p:nvSpPr>
              <p:cNvPr id="10628" name="AutoShape 33"/>
              <p:cNvSpPr>
                <a:spLocks noChangeArrowheads="1"/>
              </p:cNvSpPr>
              <p:nvPr/>
            </p:nvSpPr>
            <p:spPr bwMode="auto">
              <a:xfrm>
                <a:off x="3897" y="2208"/>
                <a:ext cx="204" cy="121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r" eaLnBrk="0" hangingPunct="0"/>
                <a:endParaRPr lang="en-US" sz="2000">
                  <a:latin typeface=".VnArial" pitchFamily="34" charset="0"/>
                </a:endParaRPr>
              </a:p>
            </p:txBody>
          </p:sp>
        </p:grpSp>
        <p:sp>
          <p:nvSpPr>
            <p:cNvPr id="10626" name="Text Box 34"/>
            <p:cNvSpPr txBox="1">
              <a:spLocks noChangeArrowheads="1"/>
            </p:cNvSpPr>
            <p:nvPr/>
          </p:nvSpPr>
          <p:spPr bwMode="auto">
            <a:xfrm>
              <a:off x="814" y="2036"/>
              <a:ext cx="1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en-US" sz="2000" b="1">
                  <a:solidFill>
                    <a:srgbClr val="000000"/>
                  </a:solidFill>
                  <a:latin typeface=".VnBlackH" pitchFamily="34" charset="0"/>
                </a:rPr>
                <a:t>T</a:t>
              </a:r>
            </a:p>
          </p:txBody>
        </p:sp>
      </p:grpSp>
      <p:sp>
        <p:nvSpPr>
          <p:cNvPr id="10248" name="AutoShape 44"/>
          <p:cNvSpPr>
            <a:spLocks noChangeArrowheads="1"/>
          </p:cNvSpPr>
          <p:nvPr/>
        </p:nvSpPr>
        <p:spPr bwMode="auto">
          <a:xfrm>
            <a:off x="531813" y="4244975"/>
            <a:ext cx="906462" cy="361950"/>
          </a:xfrm>
          <a:prstGeom prst="homePlate">
            <a:avLst>
              <a:gd name="adj" fmla="val 52175"/>
            </a:avLst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r>
              <a:rPr lang="en-US" sz="2000">
                <a:solidFill>
                  <a:srgbClr val="000000"/>
                </a:solidFill>
                <a:latin typeface=".VnBlackH" pitchFamily="34" charset="0"/>
              </a:rPr>
              <a:t>G</a:t>
            </a:r>
          </a:p>
        </p:txBody>
      </p:sp>
      <p:sp>
        <p:nvSpPr>
          <p:cNvPr id="10249" name="Line 45"/>
          <p:cNvSpPr>
            <a:spLocks noChangeShapeType="1"/>
          </p:cNvSpPr>
          <p:nvPr/>
        </p:nvSpPr>
        <p:spPr bwMode="auto">
          <a:xfrm>
            <a:off x="1268413" y="2266950"/>
            <a:ext cx="731837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0250" name="Group 46"/>
          <p:cNvGrpSpPr>
            <a:grpSpLocks/>
          </p:cNvGrpSpPr>
          <p:nvPr/>
        </p:nvGrpSpPr>
        <p:grpSpPr bwMode="auto">
          <a:xfrm>
            <a:off x="1306513" y="1841500"/>
            <a:ext cx="690562" cy="401638"/>
            <a:chOff x="715" y="2054"/>
            <a:chExt cx="277" cy="134"/>
          </a:xfrm>
        </p:grpSpPr>
        <p:grpSp>
          <p:nvGrpSpPr>
            <p:cNvPr id="10621" name="Group 47"/>
            <p:cNvGrpSpPr>
              <a:grpSpLocks/>
            </p:cNvGrpSpPr>
            <p:nvPr/>
          </p:nvGrpSpPr>
          <p:grpSpPr bwMode="auto">
            <a:xfrm>
              <a:off x="715" y="2063"/>
              <a:ext cx="277" cy="121"/>
              <a:chOff x="3824" y="2208"/>
              <a:chExt cx="277" cy="121"/>
            </a:xfrm>
          </p:grpSpPr>
          <p:sp>
            <p:nvSpPr>
              <p:cNvPr id="10623" name="AutoShape 48"/>
              <p:cNvSpPr>
                <a:spLocks noChangeArrowheads="1"/>
              </p:cNvSpPr>
              <p:nvPr/>
            </p:nvSpPr>
            <p:spPr bwMode="auto">
              <a:xfrm>
                <a:off x="3824" y="2208"/>
                <a:ext cx="254" cy="121"/>
              </a:xfrm>
              <a:prstGeom prst="roundRect">
                <a:avLst>
                  <a:gd name="adj" fmla="val 49542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000"/>
              </a:p>
            </p:txBody>
          </p:sp>
          <p:sp>
            <p:nvSpPr>
              <p:cNvPr id="10624" name="AutoShape 49"/>
              <p:cNvSpPr>
                <a:spLocks noChangeArrowheads="1"/>
              </p:cNvSpPr>
              <p:nvPr/>
            </p:nvSpPr>
            <p:spPr bwMode="auto">
              <a:xfrm>
                <a:off x="3897" y="2208"/>
                <a:ext cx="204" cy="121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r" eaLnBrk="0" hangingPunct="0"/>
                <a:endParaRPr lang="en-US" sz="2000">
                  <a:latin typeface=".VnArial" pitchFamily="34" charset="0"/>
                </a:endParaRPr>
              </a:p>
            </p:txBody>
          </p:sp>
        </p:grpSp>
        <p:sp>
          <p:nvSpPr>
            <p:cNvPr id="10622" name="Text Box 50"/>
            <p:cNvSpPr txBox="1">
              <a:spLocks noChangeArrowheads="1"/>
            </p:cNvSpPr>
            <p:nvPr/>
          </p:nvSpPr>
          <p:spPr bwMode="auto">
            <a:xfrm>
              <a:off x="843" y="2054"/>
              <a:ext cx="1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en-US" sz="2000" b="1">
                  <a:solidFill>
                    <a:srgbClr val="000000"/>
                  </a:solidFill>
                  <a:latin typeface=".VnBlackH" pitchFamily="34" charset="0"/>
                </a:rPr>
                <a:t>T</a:t>
              </a:r>
            </a:p>
          </p:txBody>
        </p:sp>
      </p:grpSp>
      <p:grpSp>
        <p:nvGrpSpPr>
          <p:cNvPr id="10251" name="Group 51"/>
          <p:cNvGrpSpPr>
            <a:grpSpLocks/>
          </p:cNvGrpSpPr>
          <p:nvPr/>
        </p:nvGrpSpPr>
        <p:grpSpPr bwMode="auto">
          <a:xfrm>
            <a:off x="1328738" y="2225675"/>
            <a:ext cx="706437" cy="406400"/>
            <a:chOff x="727" y="1903"/>
            <a:chExt cx="283" cy="136"/>
          </a:xfrm>
        </p:grpSpPr>
        <p:sp>
          <p:nvSpPr>
            <p:cNvPr id="10619" name="Freeform 52"/>
            <p:cNvSpPr>
              <a:spLocks/>
            </p:cNvSpPr>
            <p:nvPr/>
          </p:nvSpPr>
          <p:spPr bwMode="auto">
            <a:xfrm>
              <a:off x="727" y="1918"/>
              <a:ext cx="266" cy="121"/>
            </a:xfrm>
            <a:custGeom>
              <a:avLst/>
              <a:gdLst>
                <a:gd name="T0" fmla="*/ 0 w 1185"/>
                <a:gd name="T1" fmla="*/ 0 h 774"/>
                <a:gd name="T2" fmla="*/ 0 w 1185"/>
                <a:gd name="T3" fmla="*/ 0 h 774"/>
                <a:gd name="T4" fmla="*/ 0 w 1185"/>
                <a:gd name="T5" fmla="*/ 0 h 774"/>
                <a:gd name="T6" fmla="*/ 0 w 1185"/>
                <a:gd name="T7" fmla="*/ 0 h 774"/>
                <a:gd name="T8" fmla="*/ 0 w 1185"/>
                <a:gd name="T9" fmla="*/ 0 h 774"/>
                <a:gd name="T10" fmla="*/ 0 w 1185"/>
                <a:gd name="T11" fmla="*/ 0 h 7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85"/>
                <a:gd name="T19" fmla="*/ 0 h 774"/>
                <a:gd name="T20" fmla="*/ 1185 w 1185"/>
                <a:gd name="T21" fmla="*/ 774 h 77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85" h="774">
                  <a:moveTo>
                    <a:pt x="0" y="0"/>
                  </a:moveTo>
                  <a:lnTo>
                    <a:pt x="1185" y="0"/>
                  </a:lnTo>
                  <a:lnTo>
                    <a:pt x="1185" y="774"/>
                  </a:lnTo>
                  <a:lnTo>
                    <a:pt x="0" y="774"/>
                  </a:lnTo>
                  <a:lnTo>
                    <a:pt x="266" y="3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20" name="Text Box 53"/>
            <p:cNvSpPr txBox="1">
              <a:spLocks noChangeArrowheads="1"/>
            </p:cNvSpPr>
            <p:nvPr/>
          </p:nvSpPr>
          <p:spPr bwMode="auto">
            <a:xfrm>
              <a:off x="851" y="1903"/>
              <a:ext cx="15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en-US" sz="2000">
                  <a:solidFill>
                    <a:srgbClr val="000000"/>
                  </a:solidFill>
                  <a:latin typeface=".VnBlackH" pitchFamily="34" charset="0"/>
                </a:rPr>
                <a:t>X</a:t>
              </a:r>
            </a:p>
          </p:txBody>
        </p:sp>
      </p:grpSp>
      <p:grpSp>
        <p:nvGrpSpPr>
          <p:cNvPr id="10252" name="Group 54"/>
          <p:cNvGrpSpPr>
            <a:grpSpLocks/>
          </p:cNvGrpSpPr>
          <p:nvPr/>
        </p:nvGrpSpPr>
        <p:grpSpPr bwMode="auto">
          <a:xfrm flipH="1">
            <a:off x="1141413" y="2628900"/>
            <a:ext cx="911225" cy="401638"/>
            <a:chOff x="385" y="2054"/>
            <a:chExt cx="365" cy="134"/>
          </a:xfrm>
        </p:grpSpPr>
        <p:grpSp>
          <p:nvGrpSpPr>
            <p:cNvPr id="10611" name="Group 55"/>
            <p:cNvGrpSpPr>
              <a:grpSpLocks/>
            </p:cNvGrpSpPr>
            <p:nvPr/>
          </p:nvGrpSpPr>
          <p:grpSpPr bwMode="auto">
            <a:xfrm>
              <a:off x="385" y="2063"/>
              <a:ext cx="365" cy="122"/>
              <a:chOff x="3482" y="2208"/>
              <a:chExt cx="365" cy="122"/>
            </a:xfrm>
          </p:grpSpPr>
          <p:grpSp>
            <p:nvGrpSpPr>
              <p:cNvPr id="10613" name="Group 56"/>
              <p:cNvGrpSpPr>
                <a:grpSpLocks/>
              </p:cNvGrpSpPr>
              <p:nvPr/>
            </p:nvGrpSpPr>
            <p:grpSpPr bwMode="auto">
              <a:xfrm>
                <a:off x="3484" y="2208"/>
                <a:ext cx="363" cy="122"/>
                <a:chOff x="3496" y="2256"/>
                <a:chExt cx="363" cy="122"/>
              </a:xfrm>
            </p:grpSpPr>
            <p:grpSp>
              <p:nvGrpSpPr>
                <p:cNvPr id="10615" name="Group 57"/>
                <p:cNvGrpSpPr>
                  <a:grpSpLocks/>
                </p:cNvGrpSpPr>
                <p:nvPr/>
              </p:nvGrpSpPr>
              <p:grpSpPr bwMode="auto">
                <a:xfrm>
                  <a:off x="3521" y="2256"/>
                  <a:ext cx="327" cy="122"/>
                  <a:chOff x="3521" y="2220"/>
                  <a:chExt cx="327" cy="122"/>
                </a:xfrm>
              </p:grpSpPr>
              <p:sp>
                <p:nvSpPr>
                  <p:cNvPr id="10617" name="Rectangle 58"/>
                  <p:cNvSpPr>
                    <a:spLocks noChangeArrowheads="1"/>
                  </p:cNvSpPr>
                  <p:nvPr/>
                </p:nvSpPr>
                <p:spPr bwMode="auto">
                  <a:xfrm>
                    <a:off x="3521" y="2221"/>
                    <a:ext cx="242" cy="121"/>
                  </a:xfrm>
                  <a:prstGeom prst="rect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2000"/>
                  </a:p>
                </p:txBody>
              </p:sp>
              <p:sp>
                <p:nvSpPr>
                  <p:cNvPr id="10618" name="AutoShape 59"/>
                  <p:cNvSpPr>
                    <a:spLocks noChangeArrowheads="1"/>
                  </p:cNvSpPr>
                  <p:nvPr/>
                </p:nvSpPr>
                <p:spPr bwMode="auto">
                  <a:xfrm>
                    <a:off x="3606" y="2220"/>
                    <a:ext cx="242" cy="121"/>
                  </a:xfrm>
                  <a:prstGeom prst="flowChartOnlineStorage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2000"/>
                  </a:p>
                </p:txBody>
              </p:sp>
            </p:grpSp>
            <p:sp>
              <p:nvSpPr>
                <p:cNvPr id="10616" name="Line 60"/>
                <p:cNvSpPr>
                  <a:spLocks noChangeShapeType="1"/>
                </p:cNvSpPr>
                <p:nvPr/>
              </p:nvSpPr>
              <p:spPr bwMode="auto">
                <a:xfrm>
                  <a:off x="3496" y="2257"/>
                  <a:ext cx="363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0614" name="Line 61"/>
              <p:cNvSpPr>
                <a:spLocks noChangeShapeType="1"/>
              </p:cNvSpPr>
              <p:nvPr/>
            </p:nvSpPr>
            <p:spPr bwMode="auto">
              <a:xfrm>
                <a:off x="3482" y="2330"/>
                <a:ext cx="363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612" name="Text Box 62"/>
            <p:cNvSpPr txBox="1">
              <a:spLocks noChangeArrowheads="1"/>
            </p:cNvSpPr>
            <p:nvPr/>
          </p:nvSpPr>
          <p:spPr bwMode="auto">
            <a:xfrm>
              <a:off x="395" y="2054"/>
              <a:ext cx="15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>
                  <a:solidFill>
                    <a:srgbClr val="000000"/>
                  </a:solidFill>
                  <a:latin typeface=".VnBlackH" pitchFamily="34" charset="0"/>
                </a:rPr>
                <a:t>A</a:t>
              </a:r>
            </a:p>
          </p:txBody>
        </p:sp>
      </p:grpSp>
      <p:sp>
        <p:nvSpPr>
          <p:cNvPr id="10253" name="AutoShape 63"/>
          <p:cNvSpPr>
            <a:spLocks noChangeArrowheads="1"/>
          </p:cNvSpPr>
          <p:nvPr/>
        </p:nvSpPr>
        <p:spPr bwMode="auto">
          <a:xfrm flipH="1">
            <a:off x="1084263" y="3057525"/>
            <a:ext cx="906462" cy="363538"/>
          </a:xfrm>
          <a:prstGeom prst="homePlate">
            <a:avLst>
              <a:gd name="adj" fmla="val 51947"/>
            </a:avLst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 eaLnBrk="0" hangingPunct="0"/>
            <a:r>
              <a:rPr lang="en-US" sz="2000">
                <a:solidFill>
                  <a:srgbClr val="000000"/>
                </a:solidFill>
                <a:latin typeface=".VnBlackH" pitchFamily="34" charset="0"/>
              </a:rPr>
              <a:t>G</a:t>
            </a:r>
          </a:p>
        </p:txBody>
      </p:sp>
      <p:grpSp>
        <p:nvGrpSpPr>
          <p:cNvPr id="10254" name="Group 64"/>
          <p:cNvGrpSpPr>
            <a:grpSpLocks/>
          </p:cNvGrpSpPr>
          <p:nvPr/>
        </p:nvGrpSpPr>
        <p:grpSpPr bwMode="auto">
          <a:xfrm flipH="1">
            <a:off x="1146175" y="3411538"/>
            <a:ext cx="911225" cy="404812"/>
            <a:chOff x="385" y="2050"/>
            <a:chExt cx="365" cy="135"/>
          </a:xfrm>
        </p:grpSpPr>
        <p:grpSp>
          <p:nvGrpSpPr>
            <p:cNvPr id="10603" name="Group 65"/>
            <p:cNvGrpSpPr>
              <a:grpSpLocks/>
            </p:cNvGrpSpPr>
            <p:nvPr/>
          </p:nvGrpSpPr>
          <p:grpSpPr bwMode="auto">
            <a:xfrm>
              <a:off x="385" y="2063"/>
              <a:ext cx="365" cy="122"/>
              <a:chOff x="3482" y="2208"/>
              <a:chExt cx="365" cy="122"/>
            </a:xfrm>
          </p:grpSpPr>
          <p:grpSp>
            <p:nvGrpSpPr>
              <p:cNvPr id="10605" name="Group 66"/>
              <p:cNvGrpSpPr>
                <a:grpSpLocks/>
              </p:cNvGrpSpPr>
              <p:nvPr/>
            </p:nvGrpSpPr>
            <p:grpSpPr bwMode="auto">
              <a:xfrm>
                <a:off x="3484" y="2208"/>
                <a:ext cx="363" cy="122"/>
                <a:chOff x="3496" y="2256"/>
                <a:chExt cx="363" cy="122"/>
              </a:xfrm>
            </p:grpSpPr>
            <p:grpSp>
              <p:nvGrpSpPr>
                <p:cNvPr id="10607" name="Group 67"/>
                <p:cNvGrpSpPr>
                  <a:grpSpLocks/>
                </p:cNvGrpSpPr>
                <p:nvPr/>
              </p:nvGrpSpPr>
              <p:grpSpPr bwMode="auto">
                <a:xfrm>
                  <a:off x="3521" y="2256"/>
                  <a:ext cx="327" cy="122"/>
                  <a:chOff x="3521" y="2220"/>
                  <a:chExt cx="327" cy="122"/>
                </a:xfrm>
              </p:grpSpPr>
              <p:sp>
                <p:nvSpPr>
                  <p:cNvPr id="10609" name="Rectangle 68"/>
                  <p:cNvSpPr>
                    <a:spLocks noChangeArrowheads="1"/>
                  </p:cNvSpPr>
                  <p:nvPr/>
                </p:nvSpPr>
                <p:spPr bwMode="auto">
                  <a:xfrm>
                    <a:off x="3521" y="2221"/>
                    <a:ext cx="242" cy="121"/>
                  </a:xfrm>
                  <a:prstGeom prst="rect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2000"/>
                  </a:p>
                </p:txBody>
              </p:sp>
              <p:sp>
                <p:nvSpPr>
                  <p:cNvPr id="10610" name="AutoShape 69"/>
                  <p:cNvSpPr>
                    <a:spLocks noChangeArrowheads="1"/>
                  </p:cNvSpPr>
                  <p:nvPr/>
                </p:nvSpPr>
                <p:spPr bwMode="auto">
                  <a:xfrm>
                    <a:off x="3606" y="2220"/>
                    <a:ext cx="242" cy="121"/>
                  </a:xfrm>
                  <a:prstGeom prst="flowChartOnlineStorage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2000"/>
                  </a:p>
                </p:txBody>
              </p:sp>
            </p:grpSp>
            <p:sp>
              <p:nvSpPr>
                <p:cNvPr id="10608" name="Line 70"/>
                <p:cNvSpPr>
                  <a:spLocks noChangeShapeType="1"/>
                </p:cNvSpPr>
                <p:nvPr/>
              </p:nvSpPr>
              <p:spPr bwMode="auto">
                <a:xfrm>
                  <a:off x="3496" y="2257"/>
                  <a:ext cx="363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0606" name="Line 71"/>
              <p:cNvSpPr>
                <a:spLocks noChangeShapeType="1"/>
              </p:cNvSpPr>
              <p:nvPr/>
            </p:nvSpPr>
            <p:spPr bwMode="auto">
              <a:xfrm>
                <a:off x="3482" y="2330"/>
                <a:ext cx="363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604" name="Text Box 72"/>
            <p:cNvSpPr txBox="1">
              <a:spLocks noChangeArrowheads="1"/>
            </p:cNvSpPr>
            <p:nvPr/>
          </p:nvSpPr>
          <p:spPr bwMode="auto">
            <a:xfrm>
              <a:off x="423" y="2050"/>
              <a:ext cx="15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>
                  <a:solidFill>
                    <a:srgbClr val="000000"/>
                  </a:solidFill>
                  <a:latin typeface=".VnBlackH" pitchFamily="34" charset="0"/>
                </a:rPr>
                <a:t>A</a:t>
              </a:r>
            </a:p>
          </p:txBody>
        </p:sp>
      </p:grpSp>
      <p:grpSp>
        <p:nvGrpSpPr>
          <p:cNvPr id="10255" name="Group 78"/>
          <p:cNvGrpSpPr>
            <a:grpSpLocks/>
          </p:cNvGrpSpPr>
          <p:nvPr/>
        </p:nvGrpSpPr>
        <p:grpSpPr bwMode="auto">
          <a:xfrm>
            <a:off x="1328738" y="4205288"/>
            <a:ext cx="663575" cy="407987"/>
            <a:chOff x="727" y="1903"/>
            <a:chExt cx="266" cy="136"/>
          </a:xfrm>
        </p:grpSpPr>
        <p:sp>
          <p:nvSpPr>
            <p:cNvPr id="10601" name="Freeform 79"/>
            <p:cNvSpPr>
              <a:spLocks/>
            </p:cNvSpPr>
            <p:nvPr/>
          </p:nvSpPr>
          <p:spPr bwMode="auto">
            <a:xfrm>
              <a:off x="727" y="1918"/>
              <a:ext cx="266" cy="121"/>
            </a:xfrm>
            <a:custGeom>
              <a:avLst/>
              <a:gdLst>
                <a:gd name="T0" fmla="*/ 0 w 1185"/>
                <a:gd name="T1" fmla="*/ 0 h 774"/>
                <a:gd name="T2" fmla="*/ 0 w 1185"/>
                <a:gd name="T3" fmla="*/ 0 h 774"/>
                <a:gd name="T4" fmla="*/ 0 w 1185"/>
                <a:gd name="T5" fmla="*/ 0 h 774"/>
                <a:gd name="T6" fmla="*/ 0 w 1185"/>
                <a:gd name="T7" fmla="*/ 0 h 774"/>
                <a:gd name="T8" fmla="*/ 0 w 1185"/>
                <a:gd name="T9" fmla="*/ 0 h 774"/>
                <a:gd name="T10" fmla="*/ 0 w 1185"/>
                <a:gd name="T11" fmla="*/ 0 h 7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85"/>
                <a:gd name="T19" fmla="*/ 0 h 774"/>
                <a:gd name="T20" fmla="*/ 1185 w 1185"/>
                <a:gd name="T21" fmla="*/ 774 h 77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85" h="774">
                  <a:moveTo>
                    <a:pt x="0" y="0"/>
                  </a:moveTo>
                  <a:lnTo>
                    <a:pt x="1185" y="0"/>
                  </a:lnTo>
                  <a:lnTo>
                    <a:pt x="1185" y="774"/>
                  </a:lnTo>
                  <a:lnTo>
                    <a:pt x="0" y="774"/>
                  </a:lnTo>
                  <a:lnTo>
                    <a:pt x="266" y="3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02" name="Text Box 80"/>
            <p:cNvSpPr txBox="1">
              <a:spLocks noChangeArrowheads="1"/>
            </p:cNvSpPr>
            <p:nvPr/>
          </p:nvSpPr>
          <p:spPr bwMode="auto">
            <a:xfrm>
              <a:off x="817" y="1903"/>
              <a:ext cx="15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en-US" sz="2000">
                  <a:solidFill>
                    <a:srgbClr val="000000"/>
                  </a:solidFill>
                  <a:latin typeface=".VnBlackH" pitchFamily="34" charset="0"/>
                </a:rPr>
                <a:t>X</a:t>
              </a:r>
            </a:p>
          </p:txBody>
        </p:sp>
      </p:grpSp>
      <p:grpSp>
        <p:nvGrpSpPr>
          <p:cNvPr id="10256" name="Group 157"/>
          <p:cNvGrpSpPr>
            <a:grpSpLocks/>
          </p:cNvGrpSpPr>
          <p:nvPr/>
        </p:nvGrpSpPr>
        <p:grpSpPr bwMode="auto">
          <a:xfrm flipH="1">
            <a:off x="522288" y="3429000"/>
            <a:ext cx="690562" cy="401638"/>
            <a:chOff x="715" y="2050"/>
            <a:chExt cx="277" cy="134"/>
          </a:xfrm>
        </p:grpSpPr>
        <p:grpSp>
          <p:nvGrpSpPr>
            <p:cNvPr id="10597" name="Group 158"/>
            <p:cNvGrpSpPr>
              <a:grpSpLocks/>
            </p:cNvGrpSpPr>
            <p:nvPr/>
          </p:nvGrpSpPr>
          <p:grpSpPr bwMode="auto">
            <a:xfrm>
              <a:off x="715" y="2063"/>
              <a:ext cx="277" cy="121"/>
              <a:chOff x="3824" y="2208"/>
              <a:chExt cx="277" cy="121"/>
            </a:xfrm>
          </p:grpSpPr>
          <p:sp>
            <p:nvSpPr>
              <p:cNvPr id="10599" name="AutoShape 159"/>
              <p:cNvSpPr>
                <a:spLocks noChangeArrowheads="1"/>
              </p:cNvSpPr>
              <p:nvPr/>
            </p:nvSpPr>
            <p:spPr bwMode="auto">
              <a:xfrm>
                <a:off x="3824" y="2208"/>
                <a:ext cx="254" cy="121"/>
              </a:xfrm>
              <a:prstGeom prst="roundRect">
                <a:avLst>
                  <a:gd name="adj" fmla="val 49542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000"/>
              </a:p>
            </p:txBody>
          </p:sp>
          <p:sp>
            <p:nvSpPr>
              <p:cNvPr id="10600" name="AutoShape 160"/>
              <p:cNvSpPr>
                <a:spLocks noChangeArrowheads="1"/>
              </p:cNvSpPr>
              <p:nvPr/>
            </p:nvSpPr>
            <p:spPr bwMode="auto">
              <a:xfrm>
                <a:off x="3897" y="2208"/>
                <a:ext cx="204" cy="121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r" eaLnBrk="0" hangingPunct="0"/>
                <a:endParaRPr lang="en-US" sz="2000">
                  <a:latin typeface=".VnArial" pitchFamily="34" charset="0"/>
                </a:endParaRPr>
              </a:p>
            </p:txBody>
          </p:sp>
        </p:grpSp>
        <p:sp>
          <p:nvSpPr>
            <p:cNvPr id="10598" name="Text Box 161"/>
            <p:cNvSpPr txBox="1">
              <a:spLocks noChangeArrowheads="1"/>
            </p:cNvSpPr>
            <p:nvPr/>
          </p:nvSpPr>
          <p:spPr bwMode="auto">
            <a:xfrm>
              <a:off x="845" y="2050"/>
              <a:ext cx="1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en-US" sz="2000" b="1">
                  <a:solidFill>
                    <a:srgbClr val="000000"/>
                  </a:solidFill>
                  <a:latin typeface=".VnBlackH" pitchFamily="34" charset="0"/>
                </a:rPr>
                <a:t>T</a:t>
              </a:r>
            </a:p>
          </p:txBody>
        </p:sp>
      </p:grpSp>
      <p:sp>
        <p:nvSpPr>
          <p:cNvPr id="10257" name="AutoShape 163"/>
          <p:cNvSpPr>
            <a:spLocks noChangeArrowheads="1"/>
          </p:cNvSpPr>
          <p:nvPr/>
        </p:nvSpPr>
        <p:spPr bwMode="auto">
          <a:xfrm>
            <a:off x="547688" y="4257675"/>
            <a:ext cx="904875" cy="361950"/>
          </a:xfrm>
          <a:prstGeom prst="homePlate">
            <a:avLst>
              <a:gd name="adj" fmla="val 52083"/>
            </a:avLst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r>
              <a:rPr lang="en-US" sz="2000">
                <a:solidFill>
                  <a:srgbClr val="000000"/>
                </a:solidFill>
                <a:latin typeface=".VnBlackH" pitchFamily="34" charset="0"/>
              </a:rPr>
              <a:t>G</a:t>
            </a:r>
          </a:p>
        </p:txBody>
      </p:sp>
      <p:grpSp>
        <p:nvGrpSpPr>
          <p:cNvPr id="10258" name="Group 12"/>
          <p:cNvGrpSpPr>
            <a:grpSpLocks/>
          </p:cNvGrpSpPr>
          <p:nvPr/>
        </p:nvGrpSpPr>
        <p:grpSpPr bwMode="auto">
          <a:xfrm>
            <a:off x="487363" y="3816350"/>
            <a:ext cx="911225" cy="404813"/>
            <a:chOff x="385" y="2050"/>
            <a:chExt cx="365" cy="135"/>
          </a:xfrm>
        </p:grpSpPr>
        <p:grpSp>
          <p:nvGrpSpPr>
            <p:cNvPr id="10589" name="Group 13"/>
            <p:cNvGrpSpPr>
              <a:grpSpLocks/>
            </p:cNvGrpSpPr>
            <p:nvPr/>
          </p:nvGrpSpPr>
          <p:grpSpPr bwMode="auto">
            <a:xfrm>
              <a:off x="385" y="2063"/>
              <a:ext cx="365" cy="122"/>
              <a:chOff x="3482" y="2208"/>
              <a:chExt cx="365" cy="122"/>
            </a:xfrm>
          </p:grpSpPr>
          <p:grpSp>
            <p:nvGrpSpPr>
              <p:cNvPr id="10591" name="Group 14"/>
              <p:cNvGrpSpPr>
                <a:grpSpLocks/>
              </p:cNvGrpSpPr>
              <p:nvPr/>
            </p:nvGrpSpPr>
            <p:grpSpPr bwMode="auto">
              <a:xfrm>
                <a:off x="3484" y="2208"/>
                <a:ext cx="363" cy="122"/>
                <a:chOff x="3496" y="2256"/>
                <a:chExt cx="363" cy="122"/>
              </a:xfrm>
            </p:grpSpPr>
            <p:grpSp>
              <p:nvGrpSpPr>
                <p:cNvPr id="10593" name="Group 15"/>
                <p:cNvGrpSpPr>
                  <a:grpSpLocks/>
                </p:cNvGrpSpPr>
                <p:nvPr/>
              </p:nvGrpSpPr>
              <p:grpSpPr bwMode="auto">
                <a:xfrm>
                  <a:off x="3521" y="2256"/>
                  <a:ext cx="327" cy="122"/>
                  <a:chOff x="3521" y="2220"/>
                  <a:chExt cx="327" cy="122"/>
                </a:xfrm>
              </p:grpSpPr>
              <p:sp>
                <p:nvSpPr>
                  <p:cNvPr id="10595" name="Rectangle 16"/>
                  <p:cNvSpPr>
                    <a:spLocks noChangeArrowheads="1"/>
                  </p:cNvSpPr>
                  <p:nvPr/>
                </p:nvSpPr>
                <p:spPr bwMode="auto">
                  <a:xfrm>
                    <a:off x="3521" y="2221"/>
                    <a:ext cx="242" cy="121"/>
                  </a:xfrm>
                  <a:prstGeom prst="rect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2000"/>
                  </a:p>
                </p:txBody>
              </p:sp>
              <p:sp>
                <p:nvSpPr>
                  <p:cNvPr id="10596" name="AutoShape 17"/>
                  <p:cNvSpPr>
                    <a:spLocks noChangeArrowheads="1"/>
                  </p:cNvSpPr>
                  <p:nvPr/>
                </p:nvSpPr>
                <p:spPr bwMode="auto">
                  <a:xfrm>
                    <a:off x="3606" y="2220"/>
                    <a:ext cx="242" cy="121"/>
                  </a:xfrm>
                  <a:prstGeom prst="flowChartOnlineStorage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2000"/>
                  </a:p>
                </p:txBody>
              </p:sp>
            </p:grpSp>
            <p:sp>
              <p:nvSpPr>
                <p:cNvPr id="10594" name="Line 18"/>
                <p:cNvSpPr>
                  <a:spLocks noChangeShapeType="1"/>
                </p:cNvSpPr>
                <p:nvPr/>
              </p:nvSpPr>
              <p:spPr bwMode="auto">
                <a:xfrm>
                  <a:off x="3496" y="2257"/>
                  <a:ext cx="363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0592" name="Line 19"/>
              <p:cNvSpPr>
                <a:spLocks noChangeShapeType="1"/>
              </p:cNvSpPr>
              <p:nvPr/>
            </p:nvSpPr>
            <p:spPr bwMode="auto">
              <a:xfrm>
                <a:off x="3482" y="2330"/>
                <a:ext cx="363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590" name="Text Box 20"/>
            <p:cNvSpPr txBox="1">
              <a:spLocks noChangeArrowheads="1"/>
            </p:cNvSpPr>
            <p:nvPr/>
          </p:nvSpPr>
          <p:spPr bwMode="auto">
            <a:xfrm>
              <a:off x="403" y="2050"/>
              <a:ext cx="15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>
                  <a:solidFill>
                    <a:srgbClr val="000000"/>
                  </a:solidFill>
                  <a:latin typeface=".VnBlackH" pitchFamily="34" charset="0"/>
                </a:rPr>
                <a:t>A</a:t>
              </a:r>
            </a:p>
          </p:txBody>
        </p:sp>
      </p:grpSp>
      <p:grpSp>
        <p:nvGrpSpPr>
          <p:cNvPr id="10259" name="Group 46"/>
          <p:cNvGrpSpPr>
            <a:grpSpLocks/>
          </p:cNvGrpSpPr>
          <p:nvPr/>
        </p:nvGrpSpPr>
        <p:grpSpPr bwMode="auto">
          <a:xfrm>
            <a:off x="1306513" y="3771900"/>
            <a:ext cx="690562" cy="442913"/>
            <a:chOff x="715" y="2036"/>
            <a:chExt cx="277" cy="148"/>
          </a:xfrm>
        </p:grpSpPr>
        <p:grpSp>
          <p:nvGrpSpPr>
            <p:cNvPr id="10585" name="Group 47"/>
            <p:cNvGrpSpPr>
              <a:grpSpLocks/>
            </p:cNvGrpSpPr>
            <p:nvPr/>
          </p:nvGrpSpPr>
          <p:grpSpPr bwMode="auto">
            <a:xfrm>
              <a:off x="715" y="2063"/>
              <a:ext cx="277" cy="121"/>
              <a:chOff x="3824" y="2208"/>
              <a:chExt cx="277" cy="121"/>
            </a:xfrm>
          </p:grpSpPr>
          <p:sp>
            <p:nvSpPr>
              <p:cNvPr id="10587" name="AutoShape 48"/>
              <p:cNvSpPr>
                <a:spLocks noChangeArrowheads="1"/>
              </p:cNvSpPr>
              <p:nvPr/>
            </p:nvSpPr>
            <p:spPr bwMode="auto">
              <a:xfrm>
                <a:off x="3824" y="2208"/>
                <a:ext cx="254" cy="121"/>
              </a:xfrm>
              <a:prstGeom prst="roundRect">
                <a:avLst>
                  <a:gd name="adj" fmla="val 49542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000"/>
              </a:p>
            </p:txBody>
          </p:sp>
          <p:sp>
            <p:nvSpPr>
              <p:cNvPr id="10588" name="AutoShape 49"/>
              <p:cNvSpPr>
                <a:spLocks noChangeArrowheads="1"/>
              </p:cNvSpPr>
              <p:nvPr/>
            </p:nvSpPr>
            <p:spPr bwMode="auto">
              <a:xfrm>
                <a:off x="3897" y="2208"/>
                <a:ext cx="204" cy="121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r" eaLnBrk="0" hangingPunct="0"/>
                <a:endParaRPr lang="en-US" sz="2000">
                  <a:latin typeface=".VnArial" pitchFamily="34" charset="0"/>
                </a:endParaRPr>
              </a:p>
            </p:txBody>
          </p:sp>
        </p:grpSp>
        <p:sp>
          <p:nvSpPr>
            <p:cNvPr id="10586" name="Text Box 50"/>
            <p:cNvSpPr txBox="1">
              <a:spLocks noChangeArrowheads="1"/>
            </p:cNvSpPr>
            <p:nvPr/>
          </p:nvSpPr>
          <p:spPr bwMode="auto">
            <a:xfrm>
              <a:off x="829" y="2036"/>
              <a:ext cx="1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en-US" sz="2000" b="1">
                  <a:solidFill>
                    <a:srgbClr val="000000"/>
                  </a:solidFill>
                  <a:latin typeface=".VnBlackH" pitchFamily="34" charset="0"/>
                </a:rPr>
                <a:t>T</a:t>
              </a:r>
            </a:p>
          </p:txBody>
        </p:sp>
      </p:grpSp>
      <p:sp>
        <p:nvSpPr>
          <p:cNvPr id="10260" name="Rectangle 110"/>
          <p:cNvSpPr>
            <a:spLocks noChangeArrowheads="1"/>
          </p:cNvSpPr>
          <p:nvPr/>
        </p:nvSpPr>
        <p:spPr bwMode="auto">
          <a:xfrm>
            <a:off x="381000" y="1785938"/>
            <a:ext cx="152400" cy="2862262"/>
          </a:xfrm>
          <a:prstGeom prst="rect">
            <a:avLst/>
          </a:prstGeom>
          <a:solidFill>
            <a:srgbClr val="FFCC99"/>
          </a:solidFill>
          <a:ln w="9525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61" name="Rectangle 110"/>
          <p:cNvSpPr>
            <a:spLocks noChangeArrowheads="1"/>
          </p:cNvSpPr>
          <p:nvPr/>
        </p:nvSpPr>
        <p:spPr bwMode="auto">
          <a:xfrm>
            <a:off x="1981200" y="1779588"/>
            <a:ext cx="152400" cy="2862262"/>
          </a:xfrm>
          <a:prstGeom prst="rect">
            <a:avLst/>
          </a:prstGeom>
          <a:solidFill>
            <a:srgbClr val="FFCC99"/>
          </a:solidFill>
          <a:ln w="9525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262" name="Group 2"/>
          <p:cNvGrpSpPr>
            <a:grpSpLocks/>
          </p:cNvGrpSpPr>
          <p:nvPr/>
        </p:nvGrpSpPr>
        <p:grpSpPr bwMode="auto">
          <a:xfrm>
            <a:off x="2590800" y="1801813"/>
            <a:ext cx="911225" cy="446087"/>
            <a:chOff x="385" y="2036"/>
            <a:chExt cx="365" cy="149"/>
          </a:xfrm>
        </p:grpSpPr>
        <p:grpSp>
          <p:nvGrpSpPr>
            <p:cNvPr id="10577" name="Group 3"/>
            <p:cNvGrpSpPr>
              <a:grpSpLocks/>
            </p:cNvGrpSpPr>
            <p:nvPr/>
          </p:nvGrpSpPr>
          <p:grpSpPr bwMode="auto">
            <a:xfrm>
              <a:off x="385" y="2063"/>
              <a:ext cx="365" cy="122"/>
              <a:chOff x="3482" y="2208"/>
              <a:chExt cx="365" cy="122"/>
            </a:xfrm>
          </p:grpSpPr>
          <p:grpSp>
            <p:nvGrpSpPr>
              <p:cNvPr id="10579" name="Group 90"/>
              <p:cNvGrpSpPr>
                <a:grpSpLocks/>
              </p:cNvGrpSpPr>
              <p:nvPr/>
            </p:nvGrpSpPr>
            <p:grpSpPr bwMode="auto">
              <a:xfrm>
                <a:off x="3484" y="2208"/>
                <a:ext cx="363" cy="122"/>
                <a:chOff x="3496" y="2256"/>
                <a:chExt cx="363" cy="122"/>
              </a:xfrm>
            </p:grpSpPr>
            <p:grpSp>
              <p:nvGrpSpPr>
                <p:cNvPr id="10581" name="Group 5"/>
                <p:cNvGrpSpPr>
                  <a:grpSpLocks/>
                </p:cNvGrpSpPr>
                <p:nvPr/>
              </p:nvGrpSpPr>
              <p:grpSpPr bwMode="auto">
                <a:xfrm>
                  <a:off x="3521" y="2256"/>
                  <a:ext cx="327" cy="122"/>
                  <a:chOff x="3521" y="2220"/>
                  <a:chExt cx="327" cy="122"/>
                </a:xfrm>
              </p:grpSpPr>
              <p:sp>
                <p:nvSpPr>
                  <p:cNvPr id="10583" name="Rectangle 6"/>
                  <p:cNvSpPr>
                    <a:spLocks noChangeArrowheads="1"/>
                  </p:cNvSpPr>
                  <p:nvPr/>
                </p:nvSpPr>
                <p:spPr bwMode="auto">
                  <a:xfrm>
                    <a:off x="3521" y="2221"/>
                    <a:ext cx="242" cy="121"/>
                  </a:xfrm>
                  <a:prstGeom prst="rect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2000"/>
                  </a:p>
                </p:txBody>
              </p:sp>
              <p:sp>
                <p:nvSpPr>
                  <p:cNvPr id="10584" name="AutoShape 7"/>
                  <p:cNvSpPr>
                    <a:spLocks noChangeArrowheads="1"/>
                  </p:cNvSpPr>
                  <p:nvPr/>
                </p:nvSpPr>
                <p:spPr bwMode="auto">
                  <a:xfrm>
                    <a:off x="3606" y="2220"/>
                    <a:ext cx="242" cy="121"/>
                  </a:xfrm>
                  <a:prstGeom prst="flowChartOnlineStorage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2000"/>
                  </a:p>
                </p:txBody>
              </p:sp>
            </p:grpSp>
            <p:sp>
              <p:nvSpPr>
                <p:cNvPr id="10582" name="Line 8"/>
                <p:cNvSpPr>
                  <a:spLocks noChangeShapeType="1"/>
                </p:cNvSpPr>
                <p:nvPr/>
              </p:nvSpPr>
              <p:spPr bwMode="auto">
                <a:xfrm>
                  <a:off x="3496" y="2257"/>
                  <a:ext cx="363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0580" name="Line 9"/>
              <p:cNvSpPr>
                <a:spLocks noChangeShapeType="1"/>
              </p:cNvSpPr>
              <p:nvPr/>
            </p:nvSpPr>
            <p:spPr bwMode="auto">
              <a:xfrm>
                <a:off x="3482" y="2330"/>
                <a:ext cx="363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578" name="Text Box 10"/>
            <p:cNvSpPr txBox="1">
              <a:spLocks noChangeArrowheads="1"/>
            </p:cNvSpPr>
            <p:nvPr/>
          </p:nvSpPr>
          <p:spPr bwMode="auto">
            <a:xfrm>
              <a:off x="403" y="2036"/>
              <a:ext cx="15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>
                  <a:solidFill>
                    <a:srgbClr val="000000"/>
                  </a:solidFill>
                  <a:latin typeface=".VnBlackH" pitchFamily="34" charset="0"/>
                </a:rPr>
                <a:t>A</a:t>
              </a:r>
            </a:p>
          </p:txBody>
        </p:sp>
      </p:grpSp>
      <p:grpSp>
        <p:nvGrpSpPr>
          <p:cNvPr id="10263" name="Group 12"/>
          <p:cNvGrpSpPr>
            <a:grpSpLocks/>
          </p:cNvGrpSpPr>
          <p:nvPr/>
        </p:nvGrpSpPr>
        <p:grpSpPr bwMode="auto">
          <a:xfrm>
            <a:off x="2620963" y="1858963"/>
            <a:ext cx="911225" cy="401637"/>
            <a:chOff x="385" y="2059"/>
            <a:chExt cx="365" cy="134"/>
          </a:xfrm>
        </p:grpSpPr>
        <p:grpSp>
          <p:nvGrpSpPr>
            <p:cNvPr id="10569" name="Group 13"/>
            <p:cNvGrpSpPr>
              <a:grpSpLocks/>
            </p:cNvGrpSpPr>
            <p:nvPr/>
          </p:nvGrpSpPr>
          <p:grpSpPr bwMode="auto">
            <a:xfrm>
              <a:off x="385" y="2063"/>
              <a:ext cx="365" cy="122"/>
              <a:chOff x="3482" y="2208"/>
              <a:chExt cx="365" cy="122"/>
            </a:xfrm>
          </p:grpSpPr>
          <p:grpSp>
            <p:nvGrpSpPr>
              <p:cNvPr id="10571" name="Group 14"/>
              <p:cNvGrpSpPr>
                <a:grpSpLocks/>
              </p:cNvGrpSpPr>
              <p:nvPr/>
            </p:nvGrpSpPr>
            <p:grpSpPr bwMode="auto">
              <a:xfrm>
                <a:off x="3484" y="2208"/>
                <a:ext cx="363" cy="122"/>
                <a:chOff x="3496" y="2256"/>
                <a:chExt cx="363" cy="122"/>
              </a:xfrm>
            </p:grpSpPr>
            <p:grpSp>
              <p:nvGrpSpPr>
                <p:cNvPr id="10573" name="Group 101"/>
                <p:cNvGrpSpPr>
                  <a:grpSpLocks/>
                </p:cNvGrpSpPr>
                <p:nvPr/>
              </p:nvGrpSpPr>
              <p:grpSpPr bwMode="auto">
                <a:xfrm>
                  <a:off x="3521" y="2256"/>
                  <a:ext cx="327" cy="122"/>
                  <a:chOff x="3521" y="2220"/>
                  <a:chExt cx="327" cy="122"/>
                </a:xfrm>
              </p:grpSpPr>
              <p:sp>
                <p:nvSpPr>
                  <p:cNvPr id="10575" name="Rectangle 16"/>
                  <p:cNvSpPr>
                    <a:spLocks noChangeArrowheads="1"/>
                  </p:cNvSpPr>
                  <p:nvPr/>
                </p:nvSpPr>
                <p:spPr bwMode="auto">
                  <a:xfrm>
                    <a:off x="3521" y="2221"/>
                    <a:ext cx="242" cy="121"/>
                  </a:xfrm>
                  <a:prstGeom prst="rect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2000"/>
                  </a:p>
                </p:txBody>
              </p:sp>
              <p:sp>
                <p:nvSpPr>
                  <p:cNvPr id="10576" name="AutoShape 17"/>
                  <p:cNvSpPr>
                    <a:spLocks noChangeArrowheads="1"/>
                  </p:cNvSpPr>
                  <p:nvPr/>
                </p:nvSpPr>
                <p:spPr bwMode="auto">
                  <a:xfrm>
                    <a:off x="3606" y="2220"/>
                    <a:ext cx="242" cy="121"/>
                  </a:xfrm>
                  <a:prstGeom prst="flowChartOnlineStorage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2000"/>
                  </a:p>
                </p:txBody>
              </p:sp>
            </p:grpSp>
            <p:sp>
              <p:nvSpPr>
                <p:cNvPr id="10574" name="Line 18"/>
                <p:cNvSpPr>
                  <a:spLocks noChangeShapeType="1"/>
                </p:cNvSpPr>
                <p:nvPr/>
              </p:nvSpPr>
              <p:spPr bwMode="auto">
                <a:xfrm>
                  <a:off x="3496" y="2257"/>
                  <a:ext cx="363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0572" name="Line 19"/>
              <p:cNvSpPr>
                <a:spLocks noChangeShapeType="1"/>
              </p:cNvSpPr>
              <p:nvPr/>
            </p:nvSpPr>
            <p:spPr bwMode="auto">
              <a:xfrm>
                <a:off x="3482" y="2330"/>
                <a:ext cx="363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570" name="Text Box 20"/>
            <p:cNvSpPr txBox="1">
              <a:spLocks noChangeArrowheads="1"/>
            </p:cNvSpPr>
            <p:nvPr/>
          </p:nvSpPr>
          <p:spPr bwMode="auto">
            <a:xfrm>
              <a:off x="403" y="2059"/>
              <a:ext cx="15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>
                  <a:solidFill>
                    <a:srgbClr val="000000"/>
                  </a:solidFill>
                  <a:latin typeface=".VnBlackH" pitchFamily="34" charset="0"/>
                </a:rPr>
                <a:t>A</a:t>
              </a:r>
            </a:p>
          </p:txBody>
        </p:sp>
      </p:grpSp>
      <p:sp>
        <p:nvSpPr>
          <p:cNvPr id="10264" name="AutoShape 21"/>
          <p:cNvSpPr>
            <a:spLocks noChangeArrowheads="1"/>
          </p:cNvSpPr>
          <p:nvPr/>
        </p:nvSpPr>
        <p:spPr bwMode="auto">
          <a:xfrm>
            <a:off x="2665413" y="2236788"/>
            <a:ext cx="906462" cy="361950"/>
          </a:xfrm>
          <a:prstGeom prst="homePlate">
            <a:avLst>
              <a:gd name="adj" fmla="val 52175"/>
            </a:avLst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r>
              <a:rPr lang="en-US" sz="2000">
                <a:solidFill>
                  <a:srgbClr val="000000"/>
                </a:solidFill>
                <a:latin typeface=".VnBlackH" pitchFamily="34" charset="0"/>
              </a:rPr>
              <a:t>G</a:t>
            </a:r>
          </a:p>
        </p:txBody>
      </p:sp>
      <p:grpSp>
        <p:nvGrpSpPr>
          <p:cNvPr id="10265" name="Group 22"/>
          <p:cNvGrpSpPr>
            <a:grpSpLocks/>
          </p:cNvGrpSpPr>
          <p:nvPr/>
        </p:nvGrpSpPr>
        <p:grpSpPr bwMode="auto">
          <a:xfrm flipH="1">
            <a:off x="2665413" y="2619375"/>
            <a:ext cx="696912" cy="401638"/>
            <a:chOff x="715" y="2056"/>
            <a:chExt cx="279" cy="134"/>
          </a:xfrm>
        </p:grpSpPr>
        <p:grpSp>
          <p:nvGrpSpPr>
            <p:cNvPr id="10565" name="Group 23"/>
            <p:cNvGrpSpPr>
              <a:grpSpLocks/>
            </p:cNvGrpSpPr>
            <p:nvPr/>
          </p:nvGrpSpPr>
          <p:grpSpPr bwMode="auto">
            <a:xfrm>
              <a:off x="715" y="2063"/>
              <a:ext cx="277" cy="121"/>
              <a:chOff x="3824" y="2208"/>
              <a:chExt cx="277" cy="121"/>
            </a:xfrm>
          </p:grpSpPr>
          <p:sp>
            <p:nvSpPr>
              <p:cNvPr id="10567" name="AutoShape 24"/>
              <p:cNvSpPr>
                <a:spLocks noChangeArrowheads="1"/>
              </p:cNvSpPr>
              <p:nvPr/>
            </p:nvSpPr>
            <p:spPr bwMode="auto">
              <a:xfrm>
                <a:off x="3824" y="2208"/>
                <a:ext cx="254" cy="121"/>
              </a:xfrm>
              <a:prstGeom prst="roundRect">
                <a:avLst>
                  <a:gd name="adj" fmla="val 49542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000"/>
              </a:p>
            </p:txBody>
          </p:sp>
          <p:sp>
            <p:nvSpPr>
              <p:cNvPr id="10568" name="AutoShape 25"/>
              <p:cNvSpPr>
                <a:spLocks noChangeArrowheads="1"/>
              </p:cNvSpPr>
              <p:nvPr/>
            </p:nvSpPr>
            <p:spPr bwMode="auto">
              <a:xfrm>
                <a:off x="3897" y="2208"/>
                <a:ext cx="204" cy="121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r" eaLnBrk="0" hangingPunct="0"/>
                <a:endParaRPr lang="en-US" sz="2000">
                  <a:latin typeface=".VnArial" pitchFamily="34" charset="0"/>
                </a:endParaRPr>
              </a:p>
            </p:txBody>
          </p:sp>
        </p:grpSp>
        <p:sp>
          <p:nvSpPr>
            <p:cNvPr id="10566" name="Text Box 26"/>
            <p:cNvSpPr txBox="1">
              <a:spLocks noChangeArrowheads="1"/>
            </p:cNvSpPr>
            <p:nvPr/>
          </p:nvSpPr>
          <p:spPr bwMode="auto">
            <a:xfrm>
              <a:off x="851" y="2056"/>
              <a:ext cx="1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en-US" sz="2000" b="1">
                  <a:solidFill>
                    <a:srgbClr val="000000"/>
                  </a:solidFill>
                  <a:latin typeface=".VnBlackH" pitchFamily="34" charset="0"/>
                </a:rPr>
                <a:t>T</a:t>
              </a:r>
            </a:p>
          </p:txBody>
        </p:sp>
      </p:grpSp>
      <p:grpSp>
        <p:nvGrpSpPr>
          <p:cNvPr id="10266" name="Group 27"/>
          <p:cNvGrpSpPr>
            <a:grpSpLocks/>
          </p:cNvGrpSpPr>
          <p:nvPr/>
        </p:nvGrpSpPr>
        <p:grpSpPr bwMode="auto">
          <a:xfrm flipH="1">
            <a:off x="2668588" y="2997200"/>
            <a:ext cx="668337" cy="407988"/>
            <a:chOff x="727" y="1903"/>
            <a:chExt cx="268" cy="136"/>
          </a:xfrm>
        </p:grpSpPr>
        <p:sp>
          <p:nvSpPr>
            <p:cNvPr id="10563" name="Freeform 28"/>
            <p:cNvSpPr>
              <a:spLocks/>
            </p:cNvSpPr>
            <p:nvPr/>
          </p:nvSpPr>
          <p:spPr bwMode="auto">
            <a:xfrm>
              <a:off x="727" y="1918"/>
              <a:ext cx="266" cy="121"/>
            </a:xfrm>
            <a:custGeom>
              <a:avLst/>
              <a:gdLst>
                <a:gd name="T0" fmla="*/ 0 w 1185"/>
                <a:gd name="T1" fmla="*/ 0 h 774"/>
                <a:gd name="T2" fmla="*/ 0 w 1185"/>
                <a:gd name="T3" fmla="*/ 0 h 774"/>
                <a:gd name="T4" fmla="*/ 0 w 1185"/>
                <a:gd name="T5" fmla="*/ 0 h 774"/>
                <a:gd name="T6" fmla="*/ 0 w 1185"/>
                <a:gd name="T7" fmla="*/ 0 h 774"/>
                <a:gd name="T8" fmla="*/ 0 w 1185"/>
                <a:gd name="T9" fmla="*/ 0 h 774"/>
                <a:gd name="T10" fmla="*/ 0 w 1185"/>
                <a:gd name="T11" fmla="*/ 0 h 7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85"/>
                <a:gd name="T19" fmla="*/ 0 h 774"/>
                <a:gd name="T20" fmla="*/ 1185 w 1185"/>
                <a:gd name="T21" fmla="*/ 774 h 77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85" h="774">
                  <a:moveTo>
                    <a:pt x="0" y="0"/>
                  </a:moveTo>
                  <a:lnTo>
                    <a:pt x="1185" y="0"/>
                  </a:lnTo>
                  <a:lnTo>
                    <a:pt x="1185" y="774"/>
                  </a:lnTo>
                  <a:lnTo>
                    <a:pt x="0" y="774"/>
                  </a:lnTo>
                  <a:lnTo>
                    <a:pt x="266" y="3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64" name="Text Box 29"/>
            <p:cNvSpPr txBox="1">
              <a:spLocks noChangeArrowheads="1"/>
            </p:cNvSpPr>
            <p:nvPr/>
          </p:nvSpPr>
          <p:spPr bwMode="auto">
            <a:xfrm>
              <a:off x="836" y="1903"/>
              <a:ext cx="15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en-US" sz="2000">
                  <a:solidFill>
                    <a:srgbClr val="000000"/>
                  </a:solidFill>
                  <a:latin typeface=".VnBlackH" pitchFamily="34" charset="0"/>
                </a:rPr>
                <a:t>X</a:t>
              </a:r>
            </a:p>
          </p:txBody>
        </p:sp>
      </p:grpSp>
      <p:grpSp>
        <p:nvGrpSpPr>
          <p:cNvPr id="10267" name="Group 30"/>
          <p:cNvGrpSpPr>
            <a:grpSpLocks/>
          </p:cNvGrpSpPr>
          <p:nvPr/>
        </p:nvGrpSpPr>
        <p:grpSpPr bwMode="auto">
          <a:xfrm flipH="1">
            <a:off x="2670175" y="3348038"/>
            <a:ext cx="692150" cy="442912"/>
            <a:chOff x="715" y="2036"/>
            <a:chExt cx="277" cy="148"/>
          </a:xfrm>
        </p:grpSpPr>
        <p:grpSp>
          <p:nvGrpSpPr>
            <p:cNvPr id="10559" name="Group 31"/>
            <p:cNvGrpSpPr>
              <a:grpSpLocks/>
            </p:cNvGrpSpPr>
            <p:nvPr/>
          </p:nvGrpSpPr>
          <p:grpSpPr bwMode="auto">
            <a:xfrm>
              <a:off x="715" y="2063"/>
              <a:ext cx="277" cy="121"/>
              <a:chOff x="3824" y="2208"/>
              <a:chExt cx="277" cy="121"/>
            </a:xfrm>
          </p:grpSpPr>
          <p:sp>
            <p:nvSpPr>
              <p:cNvPr id="10561" name="AutoShape 32"/>
              <p:cNvSpPr>
                <a:spLocks noChangeArrowheads="1"/>
              </p:cNvSpPr>
              <p:nvPr/>
            </p:nvSpPr>
            <p:spPr bwMode="auto">
              <a:xfrm>
                <a:off x="3824" y="2208"/>
                <a:ext cx="254" cy="121"/>
              </a:xfrm>
              <a:prstGeom prst="roundRect">
                <a:avLst>
                  <a:gd name="adj" fmla="val 49542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000"/>
              </a:p>
            </p:txBody>
          </p:sp>
          <p:sp>
            <p:nvSpPr>
              <p:cNvPr id="10562" name="AutoShape 33"/>
              <p:cNvSpPr>
                <a:spLocks noChangeArrowheads="1"/>
              </p:cNvSpPr>
              <p:nvPr/>
            </p:nvSpPr>
            <p:spPr bwMode="auto">
              <a:xfrm>
                <a:off x="3897" y="2208"/>
                <a:ext cx="204" cy="121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r" eaLnBrk="0" hangingPunct="0"/>
                <a:endParaRPr lang="en-US" sz="2000">
                  <a:latin typeface=".VnArial" pitchFamily="34" charset="0"/>
                </a:endParaRPr>
              </a:p>
            </p:txBody>
          </p:sp>
        </p:grpSp>
        <p:sp>
          <p:nvSpPr>
            <p:cNvPr id="10560" name="Text Box 34"/>
            <p:cNvSpPr txBox="1">
              <a:spLocks noChangeArrowheads="1"/>
            </p:cNvSpPr>
            <p:nvPr/>
          </p:nvSpPr>
          <p:spPr bwMode="auto">
            <a:xfrm>
              <a:off x="814" y="2036"/>
              <a:ext cx="1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en-US" sz="2000" b="1">
                  <a:solidFill>
                    <a:srgbClr val="000000"/>
                  </a:solidFill>
                  <a:latin typeface=".VnBlackH" pitchFamily="34" charset="0"/>
                </a:rPr>
                <a:t>T</a:t>
              </a:r>
            </a:p>
          </p:txBody>
        </p:sp>
      </p:grpSp>
      <p:sp>
        <p:nvSpPr>
          <p:cNvPr id="10268" name="AutoShape 44"/>
          <p:cNvSpPr>
            <a:spLocks noChangeArrowheads="1"/>
          </p:cNvSpPr>
          <p:nvPr/>
        </p:nvSpPr>
        <p:spPr bwMode="auto">
          <a:xfrm>
            <a:off x="2665413" y="4217988"/>
            <a:ext cx="906462" cy="361950"/>
          </a:xfrm>
          <a:prstGeom prst="homePlate">
            <a:avLst>
              <a:gd name="adj" fmla="val 52175"/>
            </a:avLst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r>
              <a:rPr lang="en-US" sz="2000">
                <a:solidFill>
                  <a:srgbClr val="000000"/>
                </a:solidFill>
                <a:latin typeface=".VnBlackH" pitchFamily="34" charset="0"/>
              </a:rPr>
              <a:t>G</a:t>
            </a:r>
          </a:p>
        </p:txBody>
      </p:sp>
      <p:sp>
        <p:nvSpPr>
          <p:cNvPr id="10269" name="Line 45"/>
          <p:cNvSpPr>
            <a:spLocks noChangeShapeType="1"/>
          </p:cNvSpPr>
          <p:nvPr/>
        </p:nvSpPr>
        <p:spPr bwMode="auto">
          <a:xfrm>
            <a:off x="3402013" y="2239963"/>
            <a:ext cx="731837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0270" name="Group 46"/>
          <p:cNvGrpSpPr>
            <a:grpSpLocks/>
          </p:cNvGrpSpPr>
          <p:nvPr/>
        </p:nvGrpSpPr>
        <p:grpSpPr bwMode="auto">
          <a:xfrm>
            <a:off x="3440113" y="1814513"/>
            <a:ext cx="690562" cy="400050"/>
            <a:chOff x="715" y="2054"/>
            <a:chExt cx="277" cy="134"/>
          </a:xfrm>
        </p:grpSpPr>
        <p:grpSp>
          <p:nvGrpSpPr>
            <p:cNvPr id="10555" name="Group 47"/>
            <p:cNvGrpSpPr>
              <a:grpSpLocks/>
            </p:cNvGrpSpPr>
            <p:nvPr/>
          </p:nvGrpSpPr>
          <p:grpSpPr bwMode="auto">
            <a:xfrm>
              <a:off x="715" y="2063"/>
              <a:ext cx="277" cy="121"/>
              <a:chOff x="3824" y="2208"/>
              <a:chExt cx="277" cy="121"/>
            </a:xfrm>
          </p:grpSpPr>
          <p:sp>
            <p:nvSpPr>
              <p:cNvPr id="10557" name="AutoShape 48"/>
              <p:cNvSpPr>
                <a:spLocks noChangeArrowheads="1"/>
              </p:cNvSpPr>
              <p:nvPr/>
            </p:nvSpPr>
            <p:spPr bwMode="auto">
              <a:xfrm>
                <a:off x="3824" y="2208"/>
                <a:ext cx="254" cy="121"/>
              </a:xfrm>
              <a:prstGeom prst="roundRect">
                <a:avLst>
                  <a:gd name="adj" fmla="val 49542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000"/>
              </a:p>
            </p:txBody>
          </p:sp>
          <p:sp>
            <p:nvSpPr>
              <p:cNvPr id="10558" name="AutoShape 49"/>
              <p:cNvSpPr>
                <a:spLocks noChangeArrowheads="1"/>
              </p:cNvSpPr>
              <p:nvPr/>
            </p:nvSpPr>
            <p:spPr bwMode="auto">
              <a:xfrm>
                <a:off x="3897" y="2208"/>
                <a:ext cx="204" cy="121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r" eaLnBrk="0" hangingPunct="0"/>
                <a:endParaRPr lang="en-US" sz="2000">
                  <a:latin typeface=".VnArial" pitchFamily="34" charset="0"/>
                </a:endParaRPr>
              </a:p>
            </p:txBody>
          </p:sp>
        </p:grpSp>
        <p:sp>
          <p:nvSpPr>
            <p:cNvPr id="10556" name="Text Box 50"/>
            <p:cNvSpPr txBox="1">
              <a:spLocks noChangeArrowheads="1"/>
            </p:cNvSpPr>
            <p:nvPr/>
          </p:nvSpPr>
          <p:spPr bwMode="auto">
            <a:xfrm>
              <a:off x="843" y="2054"/>
              <a:ext cx="1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en-US" sz="2000" b="1">
                  <a:solidFill>
                    <a:srgbClr val="000000"/>
                  </a:solidFill>
                  <a:latin typeface=".VnBlackH" pitchFamily="34" charset="0"/>
                </a:rPr>
                <a:t>T</a:t>
              </a:r>
            </a:p>
          </p:txBody>
        </p:sp>
      </p:grpSp>
      <p:grpSp>
        <p:nvGrpSpPr>
          <p:cNvPr id="10271" name="Group 51"/>
          <p:cNvGrpSpPr>
            <a:grpSpLocks/>
          </p:cNvGrpSpPr>
          <p:nvPr/>
        </p:nvGrpSpPr>
        <p:grpSpPr bwMode="auto">
          <a:xfrm>
            <a:off x="3462338" y="2197100"/>
            <a:ext cx="706437" cy="407988"/>
            <a:chOff x="727" y="1903"/>
            <a:chExt cx="283" cy="136"/>
          </a:xfrm>
        </p:grpSpPr>
        <p:sp>
          <p:nvSpPr>
            <p:cNvPr id="10553" name="Freeform 52"/>
            <p:cNvSpPr>
              <a:spLocks/>
            </p:cNvSpPr>
            <p:nvPr/>
          </p:nvSpPr>
          <p:spPr bwMode="auto">
            <a:xfrm>
              <a:off x="727" y="1918"/>
              <a:ext cx="266" cy="121"/>
            </a:xfrm>
            <a:custGeom>
              <a:avLst/>
              <a:gdLst>
                <a:gd name="T0" fmla="*/ 0 w 1185"/>
                <a:gd name="T1" fmla="*/ 0 h 774"/>
                <a:gd name="T2" fmla="*/ 0 w 1185"/>
                <a:gd name="T3" fmla="*/ 0 h 774"/>
                <a:gd name="T4" fmla="*/ 0 w 1185"/>
                <a:gd name="T5" fmla="*/ 0 h 774"/>
                <a:gd name="T6" fmla="*/ 0 w 1185"/>
                <a:gd name="T7" fmla="*/ 0 h 774"/>
                <a:gd name="T8" fmla="*/ 0 w 1185"/>
                <a:gd name="T9" fmla="*/ 0 h 774"/>
                <a:gd name="T10" fmla="*/ 0 w 1185"/>
                <a:gd name="T11" fmla="*/ 0 h 7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85"/>
                <a:gd name="T19" fmla="*/ 0 h 774"/>
                <a:gd name="T20" fmla="*/ 1185 w 1185"/>
                <a:gd name="T21" fmla="*/ 774 h 77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85" h="774">
                  <a:moveTo>
                    <a:pt x="0" y="0"/>
                  </a:moveTo>
                  <a:lnTo>
                    <a:pt x="1185" y="0"/>
                  </a:lnTo>
                  <a:lnTo>
                    <a:pt x="1185" y="774"/>
                  </a:lnTo>
                  <a:lnTo>
                    <a:pt x="0" y="774"/>
                  </a:lnTo>
                  <a:lnTo>
                    <a:pt x="266" y="3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54" name="Text Box 53"/>
            <p:cNvSpPr txBox="1">
              <a:spLocks noChangeArrowheads="1"/>
            </p:cNvSpPr>
            <p:nvPr/>
          </p:nvSpPr>
          <p:spPr bwMode="auto">
            <a:xfrm>
              <a:off x="851" y="1903"/>
              <a:ext cx="15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en-US" sz="2000">
                  <a:solidFill>
                    <a:srgbClr val="000000"/>
                  </a:solidFill>
                  <a:latin typeface=".VnBlackH" pitchFamily="34" charset="0"/>
                </a:rPr>
                <a:t>X</a:t>
              </a:r>
            </a:p>
          </p:txBody>
        </p:sp>
      </p:grpSp>
      <p:grpSp>
        <p:nvGrpSpPr>
          <p:cNvPr id="10272" name="Group 54"/>
          <p:cNvGrpSpPr>
            <a:grpSpLocks/>
          </p:cNvGrpSpPr>
          <p:nvPr/>
        </p:nvGrpSpPr>
        <p:grpSpPr bwMode="auto">
          <a:xfrm flipH="1">
            <a:off x="3275013" y="2601913"/>
            <a:ext cx="911225" cy="401637"/>
            <a:chOff x="385" y="2054"/>
            <a:chExt cx="365" cy="134"/>
          </a:xfrm>
        </p:grpSpPr>
        <p:grpSp>
          <p:nvGrpSpPr>
            <p:cNvPr id="10545" name="Group 55"/>
            <p:cNvGrpSpPr>
              <a:grpSpLocks/>
            </p:cNvGrpSpPr>
            <p:nvPr/>
          </p:nvGrpSpPr>
          <p:grpSpPr bwMode="auto">
            <a:xfrm>
              <a:off x="385" y="2063"/>
              <a:ext cx="365" cy="122"/>
              <a:chOff x="3482" y="2208"/>
              <a:chExt cx="365" cy="122"/>
            </a:xfrm>
          </p:grpSpPr>
          <p:grpSp>
            <p:nvGrpSpPr>
              <p:cNvPr id="10547" name="Group 56"/>
              <p:cNvGrpSpPr>
                <a:grpSpLocks/>
              </p:cNvGrpSpPr>
              <p:nvPr/>
            </p:nvGrpSpPr>
            <p:grpSpPr bwMode="auto">
              <a:xfrm>
                <a:off x="3484" y="2208"/>
                <a:ext cx="363" cy="122"/>
                <a:chOff x="3496" y="2256"/>
                <a:chExt cx="363" cy="122"/>
              </a:xfrm>
            </p:grpSpPr>
            <p:grpSp>
              <p:nvGrpSpPr>
                <p:cNvPr id="10549" name="Group 57"/>
                <p:cNvGrpSpPr>
                  <a:grpSpLocks/>
                </p:cNvGrpSpPr>
                <p:nvPr/>
              </p:nvGrpSpPr>
              <p:grpSpPr bwMode="auto">
                <a:xfrm>
                  <a:off x="3521" y="2256"/>
                  <a:ext cx="327" cy="122"/>
                  <a:chOff x="3521" y="2220"/>
                  <a:chExt cx="327" cy="122"/>
                </a:xfrm>
              </p:grpSpPr>
              <p:sp>
                <p:nvSpPr>
                  <p:cNvPr id="10551" name="Rectangle 58"/>
                  <p:cNvSpPr>
                    <a:spLocks noChangeArrowheads="1"/>
                  </p:cNvSpPr>
                  <p:nvPr/>
                </p:nvSpPr>
                <p:spPr bwMode="auto">
                  <a:xfrm>
                    <a:off x="3521" y="2221"/>
                    <a:ext cx="242" cy="121"/>
                  </a:xfrm>
                  <a:prstGeom prst="rect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2000"/>
                  </a:p>
                </p:txBody>
              </p:sp>
              <p:sp>
                <p:nvSpPr>
                  <p:cNvPr id="10552" name="AutoShape 59"/>
                  <p:cNvSpPr>
                    <a:spLocks noChangeArrowheads="1"/>
                  </p:cNvSpPr>
                  <p:nvPr/>
                </p:nvSpPr>
                <p:spPr bwMode="auto">
                  <a:xfrm>
                    <a:off x="3606" y="2220"/>
                    <a:ext cx="242" cy="121"/>
                  </a:xfrm>
                  <a:prstGeom prst="flowChartOnlineStorage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2000"/>
                  </a:p>
                </p:txBody>
              </p:sp>
            </p:grpSp>
            <p:sp>
              <p:nvSpPr>
                <p:cNvPr id="10550" name="Line 60"/>
                <p:cNvSpPr>
                  <a:spLocks noChangeShapeType="1"/>
                </p:cNvSpPr>
                <p:nvPr/>
              </p:nvSpPr>
              <p:spPr bwMode="auto">
                <a:xfrm>
                  <a:off x="3496" y="2257"/>
                  <a:ext cx="363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0548" name="Line 61"/>
              <p:cNvSpPr>
                <a:spLocks noChangeShapeType="1"/>
              </p:cNvSpPr>
              <p:nvPr/>
            </p:nvSpPr>
            <p:spPr bwMode="auto">
              <a:xfrm>
                <a:off x="3482" y="2330"/>
                <a:ext cx="363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546" name="Text Box 62"/>
            <p:cNvSpPr txBox="1">
              <a:spLocks noChangeArrowheads="1"/>
            </p:cNvSpPr>
            <p:nvPr/>
          </p:nvSpPr>
          <p:spPr bwMode="auto">
            <a:xfrm>
              <a:off x="395" y="2054"/>
              <a:ext cx="15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>
                  <a:solidFill>
                    <a:srgbClr val="000000"/>
                  </a:solidFill>
                  <a:latin typeface=".VnBlackH" pitchFamily="34" charset="0"/>
                </a:rPr>
                <a:t>A</a:t>
              </a:r>
            </a:p>
          </p:txBody>
        </p:sp>
      </p:grpSp>
      <p:sp>
        <p:nvSpPr>
          <p:cNvPr id="10273" name="AutoShape 63"/>
          <p:cNvSpPr>
            <a:spLocks noChangeArrowheads="1"/>
          </p:cNvSpPr>
          <p:nvPr/>
        </p:nvSpPr>
        <p:spPr bwMode="auto">
          <a:xfrm flipH="1">
            <a:off x="3217863" y="3030538"/>
            <a:ext cx="906462" cy="361950"/>
          </a:xfrm>
          <a:prstGeom prst="homePlate">
            <a:avLst>
              <a:gd name="adj" fmla="val 52175"/>
            </a:avLst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 eaLnBrk="0" hangingPunct="0"/>
            <a:r>
              <a:rPr lang="en-US" sz="2000">
                <a:solidFill>
                  <a:srgbClr val="000000"/>
                </a:solidFill>
                <a:latin typeface=".VnBlackH" pitchFamily="34" charset="0"/>
              </a:rPr>
              <a:t>G</a:t>
            </a:r>
          </a:p>
        </p:txBody>
      </p:sp>
      <p:grpSp>
        <p:nvGrpSpPr>
          <p:cNvPr id="10274" name="Group 64"/>
          <p:cNvGrpSpPr>
            <a:grpSpLocks/>
          </p:cNvGrpSpPr>
          <p:nvPr/>
        </p:nvGrpSpPr>
        <p:grpSpPr bwMode="auto">
          <a:xfrm flipH="1">
            <a:off x="3279775" y="3384550"/>
            <a:ext cx="911225" cy="404813"/>
            <a:chOff x="385" y="2050"/>
            <a:chExt cx="365" cy="135"/>
          </a:xfrm>
        </p:grpSpPr>
        <p:grpSp>
          <p:nvGrpSpPr>
            <p:cNvPr id="10537" name="Group 65"/>
            <p:cNvGrpSpPr>
              <a:grpSpLocks/>
            </p:cNvGrpSpPr>
            <p:nvPr/>
          </p:nvGrpSpPr>
          <p:grpSpPr bwMode="auto">
            <a:xfrm>
              <a:off x="385" y="2063"/>
              <a:ext cx="365" cy="122"/>
              <a:chOff x="3482" y="2208"/>
              <a:chExt cx="365" cy="122"/>
            </a:xfrm>
          </p:grpSpPr>
          <p:grpSp>
            <p:nvGrpSpPr>
              <p:cNvPr id="10539" name="Group 66"/>
              <p:cNvGrpSpPr>
                <a:grpSpLocks/>
              </p:cNvGrpSpPr>
              <p:nvPr/>
            </p:nvGrpSpPr>
            <p:grpSpPr bwMode="auto">
              <a:xfrm>
                <a:off x="3484" y="2208"/>
                <a:ext cx="363" cy="122"/>
                <a:chOff x="3496" y="2256"/>
                <a:chExt cx="363" cy="122"/>
              </a:xfrm>
            </p:grpSpPr>
            <p:grpSp>
              <p:nvGrpSpPr>
                <p:cNvPr id="10541" name="Group 67"/>
                <p:cNvGrpSpPr>
                  <a:grpSpLocks/>
                </p:cNvGrpSpPr>
                <p:nvPr/>
              </p:nvGrpSpPr>
              <p:grpSpPr bwMode="auto">
                <a:xfrm>
                  <a:off x="3521" y="2256"/>
                  <a:ext cx="327" cy="122"/>
                  <a:chOff x="3521" y="2220"/>
                  <a:chExt cx="327" cy="122"/>
                </a:xfrm>
              </p:grpSpPr>
              <p:sp>
                <p:nvSpPr>
                  <p:cNvPr id="10543" name="Rectangle 68"/>
                  <p:cNvSpPr>
                    <a:spLocks noChangeArrowheads="1"/>
                  </p:cNvSpPr>
                  <p:nvPr/>
                </p:nvSpPr>
                <p:spPr bwMode="auto">
                  <a:xfrm>
                    <a:off x="3521" y="2221"/>
                    <a:ext cx="242" cy="121"/>
                  </a:xfrm>
                  <a:prstGeom prst="rect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2000"/>
                  </a:p>
                </p:txBody>
              </p:sp>
              <p:sp>
                <p:nvSpPr>
                  <p:cNvPr id="10544" name="AutoShape 69"/>
                  <p:cNvSpPr>
                    <a:spLocks noChangeArrowheads="1"/>
                  </p:cNvSpPr>
                  <p:nvPr/>
                </p:nvSpPr>
                <p:spPr bwMode="auto">
                  <a:xfrm>
                    <a:off x="3606" y="2220"/>
                    <a:ext cx="242" cy="121"/>
                  </a:xfrm>
                  <a:prstGeom prst="flowChartOnlineStorage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2000"/>
                  </a:p>
                </p:txBody>
              </p:sp>
            </p:grpSp>
            <p:sp>
              <p:nvSpPr>
                <p:cNvPr id="10542" name="Line 70"/>
                <p:cNvSpPr>
                  <a:spLocks noChangeShapeType="1"/>
                </p:cNvSpPr>
                <p:nvPr/>
              </p:nvSpPr>
              <p:spPr bwMode="auto">
                <a:xfrm>
                  <a:off x="3496" y="2257"/>
                  <a:ext cx="363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0540" name="Line 71"/>
              <p:cNvSpPr>
                <a:spLocks noChangeShapeType="1"/>
              </p:cNvSpPr>
              <p:nvPr/>
            </p:nvSpPr>
            <p:spPr bwMode="auto">
              <a:xfrm>
                <a:off x="3482" y="2330"/>
                <a:ext cx="363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538" name="Text Box 72"/>
            <p:cNvSpPr txBox="1">
              <a:spLocks noChangeArrowheads="1"/>
            </p:cNvSpPr>
            <p:nvPr/>
          </p:nvSpPr>
          <p:spPr bwMode="auto">
            <a:xfrm>
              <a:off x="423" y="2050"/>
              <a:ext cx="15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>
                  <a:solidFill>
                    <a:srgbClr val="000000"/>
                  </a:solidFill>
                  <a:latin typeface=".VnBlackH" pitchFamily="34" charset="0"/>
                </a:rPr>
                <a:t>A</a:t>
              </a:r>
            </a:p>
          </p:txBody>
        </p:sp>
      </p:grpSp>
      <p:grpSp>
        <p:nvGrpSpPr>
          <p:cNvPr id="10275" name="Group 78"/>
          <p:cNvGrpSpPr>
            <a:grpSpLocks/>
          </p:cNvGrpSpPr>
          <p:nvPr/>
        </p:nvGrpSpPr>
        <p:grpSpPr bwMode="auto">
          <a:xfrm>
            <a:off x="3462338" y="4178300"/>
            <a:ext cx="663575" cy="407988"/>
            <a:chOff x="727" y="1903"/>
            <a:chExt cx="266" cy="136"/>
          </a:xfrm>
        </p:grpSpPr>
        <p:sp>
          <p:nvSpPr>
            <p:cNvPr id="10535" name="Freeform 79"/>
            <p:cNvSpPr>
              <a:spLocks/>
            </p:cNvSpPr>
            <p:nvPr/>
          </p:nvSpPr>
          <p:spPr bwMode="auto">
            <a:xfrm>
              <a:off x="727" y="1918"/>
              <a:ext cx="266" cy="121"/>
            </a:xfrm>
            <a:custGeom>
              <a:avLst/>
              <a:gdLst>
                <a:gd name="T0" fmla="*/ 0 w 1185"/>
                <a:gd name="T1" fmla="*/ 0 h 774"/>
                <a:gd name="T2" fmla="*/ 0 w 1185"/>
                <a:gd name="T3" fmla="*/ 0 h 774"/>
                <a:gd name="T4" fmla="*/ 0 w 1185"/>
                <a:gd name="T5" fmla="*/ 0 h 774"/>
                <a:gd name="T6" fmla="*/ 0 w 1185"/>
                <a:gd name="T7" fmla="*/ 0 h 774"/>
                <a:gd name="T8" fmla="*/ 0 w 1185"/>
                <a:gd name="T9" fmla="*/ 0 h 774"/>
                <a:gd name="T10" fmla="*/ 0 w 1185"/>
                <a:gd name="T11" fmla="*/ 0 h 7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85"/>
                <a:gd name="T19" fmla="*/ 0 h 774"/>
                <a:gd name="T20" fmla="*/ 1185 w 1185"/>
                <a:gd name="T21" fmla="*/ 774 h 77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85" h="774">
                  <a:moveTo>
                    <a:pt x="0" y="0"/>
                  </a:moveTo>
                  <a:lnTo>
                    <a:pt x="1185" y="0"/>
                  </a:lnTo>
                  <a:lnTo>
                    <a:pt x="1185" y="774"/>
                  </a:lnTo>
                  <a:lnTo>
                    <a:pt x="0" y="774"/>
                  </a:lnTo>
                  <a:lnTo>
                    <a:pt x="266" y="3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36" name="Text Box 80"/>
            <p:cNvSpPr txBox="1">
              <a:spLocks noChangeArrowheads="1"/>
            </p:cNvSpPr>
            <p:nvPr/>
          </p:nvSpPr>
          <p:spPr bwMode="auto">
            <a:xfrm>
              <a:off x="817" y="1903"/>
              <a:ext cx="15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en-US" sz="2000">
                  <a:solidFill>
                    <a:srgbClr val="000000"/>
                  </a:solidFill>
                  <a:latin typeface=".VnBlackH" pitchFamily="34" charset="0"/>
                </a:rPr>
                <a:t>X</a:t>
              </a:r>
            </a:p>
          </p:txBody>
        </p:sp>
      </p:grpSp>
      <p:grpSp>
        <p:nvGrpSpPr>
          <p:cNvPr id="10276" name="Group 157"/>
          <p:cNvGrpSpPr>
            <a:grpSpLocks/>
          </p:cNvGrpSpPr>
          <p:nvPr/>
        </p:nvGrpSpPr>
        <p:grpSpPr bwMode="auto">
          <a:xfrm flipH="1">
            <a:off x="2655888" y="3402013"/>
            <a:ext cx="690562" cy="401637"/>
            <a:chOff x="715" y="2050"/>
            <a:chExt cx="277" cy="134"/>
          </a:xfrm>
        </p:grpSpPr>
        <p:grpSp>
          <p:nvGrpSpPr>
            <p:cNvPr id="10531" name="Group 158"/>
            <p:cNvGrpSpPr>
              <a:grpSpLocks/>
            </p:cNvGrpSpPr>
            <p:nvPr/>
          </p:nvGrpSpPr>
          <p:grpSpPr bwMode="auto">
            <a:xfrm>
              <a:off x="715" y="2063"/>
              <a:ext cx="277" cy="121"/>
              <a:chOff x="3824" y="2208"/>
              <a:chExt cx="277" cy="121"/>
            </a:xfrm>
          </p:grpSpPr>
          <p:sp>
            <p:nvSpPr>
              <p:cNvPr id="10533" name="AutoShape 159"/>
              <p:cNvSpPr>
                <a:spLocks noChangeArrowheads="1"/>
              </p:cNvSpPr>
              <p:nvPr/>
            </p:nvSpPr>
            <p:spPr bwMode="auto">
              <a:xfrm>
                <a:off x="3824" y="2208"/>
                <a:ext cx="254" cy="121"/>
              </a:xfrm>
              <a:prstGeom prst="roundRect">
                <a:avLst>
                  <a:gd name="adj" fmla="val 49542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000"/>
              </a:p>
            </p:txBody>
          </p:sp>
          <p:sp>
            <p:nvSpPr>
              <p:cNvPr id="10534" name="AutoShape 160"/>
              <p:cNvSpPr>
                <a:spLocks noChangeArrowheads="1"/>
              </p:cNvSpPr>
              <p:nvPr/>
            </p:nvSpPr>
            <p:spPr bwMode="auto">
              <a:xfrm>
                <a:off x="3897" y="2208"/>
                <a:ext cx="204" cy="121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r" eaLnBrk="0" hangingPunct="0"/>
                <a:endParaRPr lang="en-US" sz="2000">
                  <a:latin typeface=".VnArial" pitchFamily="34" charset="0"/>
                </a:endParaRPr>
              </a:p>
            </p:txBody>
          </p:sp>
        </p:grpSp>
        <p:sp>
          <p:nvSpPr>
            <p:cNvPr id="10532" name="Text Box 161"/>
            <p:cNvSpPr txBox="1">
              <a:spLocks noChangeArrowheads="1"/>
            </p:cNvSpPr>
            <p:nvPr/>
          </p:nvSpPr>
          <p:spPr bwMode="auto">
            <a:xfrm>
              <a:off x="845" y="2050"/>
              <a:ext cx="1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en-US" sz="2000" b="1">
                  <a:solidFill>
                    <a:srgbClr val="000000"/>
                  </a:solidFill>
                  <a:latin typeface=".VnBlackH" pitchFamily="34" charset="0"/>
                </a:rPr>
                <a:t>T</a:t>
              </a:r>
            </a:p>
          </p:txBody>
        </p:sp>
      </p:grpSp>
      <p:sp>
        <p:nvSpPr>
          <p:cNvPr id="10277" name="AutoShape 163"/>
          <p:cNvSpPr>
            <a:spLocks noChangeArrowheads="1"/>
          </p:cNvSpPr>
          <p:nvPr/>
        </p:nvSpPr>
        <p:spPr bwMode="auto">
          <a:xfrm>
            <a:off x="2681288" y="4229100"/>
            <a:ext cx="904875" cy="361950"/>
          </a:xfrm>
          <a:prstGeom prst="homePlate">
            <a:avLst>
              <a:gd name="adj" fmla="val 52083"/>
            </a:avLst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r>
              <a:rPr lang="en-US" sz="2000">
                <a:solidFill>
                  <a:srgbClr val="000000"/>
                </a:solidFill>
                <a:latin typeface=".VnBlackH" pitchFamily="34" charset="0"/>
              </a:rPr>
              <a:t>G</a:t>
            </a:r>
          </a:p>
        </p:txBody>
      </p:sp>
      <p:grpSp>
        <p:nvGrpSpPr>
          <p:cNvPr id="10278" name="Group 12"/>
          <p:cNvGrpSpPr>
            <a:grpSpLocks/>
          </p:cNvGrpSpPr>
          <p:nvPr/>
        </p:nvGrpSpPr>
        <p:grpSpPr bwMode="auto">
          <a:xfrm>
            <a:off x="2620963" y="3789363"/>
            <a:ext cx="911225" cy="403225"/>
            <a:chOff x="385" y="2050"/>
            <a:chExt cx="365" cy="135"/>
          </a:xfrm>
        </p:grpSpPr>
        <p:grpSp>
          <p:nvGrpSpPr>
            <p:cNvPr id="10523" name="Group 13"/>
            <p:cNvGrpSpPr>
              <a:grpSpLocks/>
            </p:cNvGrpSpPr>
            <p:nvPr/>
          </p:nvGrpSpPr>
          <p:grpSpPr bwMode="auto">
            <a:xfrm>
              <a:off x="385" y="2063"/>
              <a:ext cx="365" cy="122"/>
              <a:chOff x="3482" y="2208"/>
              <a:chExt cx="365" cy="122"/>
            </a:xfrm>
          </p:grpSpPr>
          <p:grpSp>
            <p:nvGrpSpPr>
              <p:cNvPr id="10525" name="Group 14"/>
              <p:cNvGrpSpPr>
                <a:grpSpLocks/>
              </p:cNvGrpSpPr>
              <p:nvPr/>
            </p:nvGrpSpPr>
            <p:grpSpPr bwMode="auto">
              <a:xfrm>
                <a:off x="3484" y="2208"/>
                <a:ext cx="363" cy="122"/>
                <a:chOff x="3496" y="2256"/>
                <a:chExt cx="363" cy="122"/>
              </a:xfrm>
            </p:grpSpPr>
            <p:grpSp>
              <p:nvGrpSpPr>
                <p:cNvPr id="10527" name="Group 15"/>
                <p:cNvGrpSpPr>
                  <a:grpSpLocks/>
                </p:cNvGrpSpPr>
                <p:nvPr/>
              </p:nvGrpSpPr>
              <p:grpSpPr bwMode="auto">
                <a:xfrm>
                  <a:off x="3521" y="2256"/>
                  <a:ext cx="327" cy="122"/>
                  <a:chOff x="3521" y="2220"/>
                  <a:chExt cx="327" cy="122"/>
                </a:xfrm>
              </p:grpSpPr>
              <p:sp>
                <p:nvSpPr>
                  <p:cNvPr id="10529" name="Rectangle 16"/>
                  <p:cNvSpPr>
                    <a:spLocks noChangeArrowheads="1"/>
                  </p:cNvSpPr>
                  <p:nvPr/>
                </p:nvSpPr>
                <p:spPr bwMode="auto">
                  <a:xfrm>
                    <a:off x="3521" y="2221"/>
                    <a:ext cx="242" cy="121"/>
                  </a:xfrm>
                  <a:prstGeom prst="rect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2000"/>
                  </a:p>
                </p:txBody>
              </p:sp>
              <p:sp>
                <p:nvSpPr>
                  <p:cNvPr id="10530" name="AutoShape 17"/>
                  <p:cNvSpPr>
                    <a:spLocks noChangeArrowheads="1"/>
                  </p:cNvSpPr>
                  <p:nvPr/>
                </p:nvSpPr>
                <p:spPr bwMode="auto">
                  <a:xfrm>
                    <a:off x="3606" y="2220"/>
                    <a:ext cx="242" cy="121"/>
                  </a:xfrm>
                  <a:prstGeom prst="flowChartOnlineStorage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2000"/>
                  </a:p>
                </p:txBody>
              </p:sp>
            </p:grpSp>
            <p:sp>
              <p:nvSpPr>
                <p:cNvPr id="10528" name="Line 18"/>
                <p:cNvSpPr>
                  <a:spLocks noChangeShapeType="1"/>
                </p:cNvSpPr>
                <p:nvPr/>
              </p:nvSpPr>
              <p:spPr bwMode="auto">
                <a:xfrm>
                  <a:off x="3496" y="2257"/>
                  <a:ext cx="363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0526" name="Line 19"/>
              <p:cNvSpPr>
                <a:spLocks noChangeShapeType="1"/>
              </p:cNvSpPr>
              <p:nvPr/>
            </p:nvSpPr>
            <p:spPr bwMode="auto">
              <a:xfrm>
                <a:off x="3482" y="2330"/>
                <a:ext cx="363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524" name="Text Box 20"/>
            <p:cNvSpPr txBox="1">
              <a:spLocks noChangeArrowheads="1"/>
            </p:cNvSpPr>
            <p:nvPr/>
          </p:nvSpPr>
          <p:spPr bwMode="auto">
            <a:xfrm>
              <a:off x="403" y="2050"/>
              <a:ext cx="15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>
                  <a:solidFill>
                    <a:srgbClr val="000000"/>
                  </a:solidFill>
                  <a:latin typeface=".VnBlackH" pitchFamily="34" charset="0"/>
                </a:rPr>
                <a:t>A</a:t>
              </a:r>
            </a:p>
          </p:txBody>
        </p:sp>
      </p:grpSp>
      <p:grpSp>
        <p:nvGrpSpPr>
          <p:cNvPr id="10279" name="Group 46"/>
          <p:cNvGrpSpPr>
            <a:grpSpLocks/>
          </p:cNvGrpSpPr>
          <p:nvPr/>
        </p:nvGrpSpPr>
        <p:grpSpPr bwMode="auto">
          <a:xfrm>
            <a:off x="3440113" y="3743325"/>
            <a:ext cx="690562" cy="444500"/>
            <a:chOff x="715" y="2036"/>
            <a:chExt cx="277" cy="148"/>
          </a:xfrm>
        </p:grpSpPr>
        <p:grpSp>
          <p:nvGrpSpPr>
            <p:cNvPr id="10519" name="Group 47"/>
            <p:cNvGrpSpPr>
              <a:grpSpLocks/>
            </p:cNvGrpSpPr>
            <p:nvPr/>
          </p:nvGrpSpPr>
          <p:grpSpPr bwMode="auto">
            <a:xfrm>
              <a:off x="715" y="2063"/>
              <a:ext cx="277" cy="121"/>
              <a:chOff x="3824" y="2208"/>
              <a:chExt cx="277" cy="121"/>
            </a:xfrm>
          </p:grpSpPr>
          <p:sp>
            <p:nvSpPr>
              <p:cNvPr id="10521" name="AutoShape 48"/>
              <p:cNvSpPr>
                <a:spLocks noChangeArrowheads="1"/>
              </p:cNvSpPr>
              <p:nvPr/>
            </p:nvSpPr>
            <p:spPr bwMode="auto">
              <a:xfrm>
                <a:off x="3824" y="2208"/>
                <a:ext cx="254" cy="121"/>
              </a:xfrm>
              <a:prstGeom prst="roundRect">
                <a:avLst>
                  <a:gd name="adj" fmla="val 49542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000"/>
              </a:p>
            </p:txBody>
          </p:sp>
          <p:sp>
            <p:nvSpPr>
              <p:cNvPr id="10522" name="AutoShape 49"/>
              <p:cNvSpPr>
                <a:spLocks noChangeArrowheads="1"/>
              </p:cNvSpPr>
              <p:nvPr/>
            </p:nvSpPr>
            <p:spPr bwMode="auto">
              <a:xfrm>
                <a:off x="3897" y="2208"/>
                <a:ext cx="204" cy="121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r" eaLnBrk="0" hangingPunct="0"/>
                <a:endParaRPr lang="en-US" sz="2000">
                  <a:latin typeface=".VnArial" pitchFamily="34" charset="0"/>
                </a:endParaRPr>
              </a:p>
            </p:txBody>
          </p:sp>
        </p:grpSp>
        <p:sp>
          <p:nvSpPr>
            <p:cNvPr id="10520" name="Text Box 50"/>
            <p:cNvSpPr txBox="1">
              <a:spLocks noChangeArrowheads="1"/>
            </p:cNvSpPr>
            <p:nvPr/>
          </p:nvSpPr>
          <p:spPr bwMode="auto">
            <a:xfrm>
              <a:off x="829" y="2036"/>
              <a:ext cx="1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en-US" sz="2000" b="1">
                  <a:solidFill>
                    <a:srgbClr val="000000"/>
                  </a:solidFill>
                  <a:latin typeface=".VnBlackH" pitchFamily="34" charset="0"/>
                </a:rPr>
                <a:t>T</a:t>
              </a:r>
            </a:p>
          </p:txBody>
        </p:sp>
      </p:grpSp>
      <p:sp>
        <p:nvSpPr>
          <p:cNvPr id="10280" name="Rectangle 110"/>
          <p:cNvSpPr>
            <a:spLocks noChangeArrowheads="1"/>
          </p:cNvSpPr>
          <p:nvPr/>
        </p:nvSpPr>
        <p:spPr bwMode="auto">
          <a:xfrm>
            <a:off x="2514600" y="1758950"/>
            <a:ext cx="152400" cy="2862263"/>
          </a:xfrm>
          <a:prstGeom prst="rect">
            <a:avLst/>
          </a:prstGeom>
          <a:solidFill>
            <a:srgbClr val="FFCC99"/>
          </a:solidFill>
          <a:ln w="9525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81" name="Rectangle 110"/>
          <p:cNvSpPr>
            <a:spLocks noChangeArrowheads="1"/>
          </p:cNvSpPr>
          <p:nvPr/>
        </p:nvSpPr>
        <p:spPr bwMode="auto">
          <a:xfrm>
            <a:off x="4114800" y="1752600"/>
            <a:ext cx="152400" cy="2862263"/>
          </a:xfrm>
          <a:prstGeom prst="rect">
            <a:avLst/>
          </a:prstGeom>
          <a:solidFill>
            <a:srgbClr val="FFCC99"/>
          </a:solidFill>
          <a:ln w="9525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282" name="Group 2"/>
          <p:cNvGrpSpPr>
            <a:grpSpLocks/>
          </p:cNvGrpSpPr>
          <p:nvPr/>
        </p:nvGrpSpPr>
        <p:grpSpPr bwMode="auto">
          <a:xfrm>
            <a:off x="4724400" y="1801813"/>
            <a:ext cx="911225" cy="446087"/>
            <a:chOff x="385" y="2036"/>
            <a:chExt cx="365" cy="149"/>
          </a:xfrm>
        </p:grpSpPr>
        <p:grpSp>
          <p:nvGrpSpPr>
            <p:cNvPr id="10511" name="Group 3"/>
            <p:cNvGrpSpPr>
              <a:grpSpLocks/>
            </p:cNvGrpSpPr>
            <p:nvPr/>
          </p:nvGrpSpPr>
          <p:grpSpPr bwMode="auto">
            <a:xfrm>
              <a:off x="385" y="2063"/>
              <a:ext cx="365" cy="122"/>
              <a:chOff x="3482" y="2208"/>
              <a:chExt cx="365" cy="122"/>
            </a:xfrm>
          </p:grpSpPr>
          <p:grpSp>
            <p:nvGrpSpPr>
              <p:cNvPr id="10513" name="Group 90"/>
              <p:cNvGrpSpPr>
                <a:grpSpLocks/>
              </p:cNvGrpSpPr>
              <p:nvPr/>
            </p:nvGrpSpPr>
            <p:grpSpPr bwMode="auto">
              <a:xfrm>
                <a:off x="3484" y="2208"/>
                <a:ext cx="363" cy="122"/>
                <a:chOff x="3496" y="2256"/>
                <a:chExt cx="363" cy="122"/>
              </a:xfrm>
            </p:grpSpPr>
            <p:grpSp>
              <p:nvGrpSpPr>
                <p:cNvPr id="10515" name="Group 5"/>
                <p:cNvGrpSpPr>
                  <a:grpSpLocks/>
                </p:cNvGrpSpPr>
                <p:nvPr/>
              </p:nvGrpSpPr>
              <p:grpSpPr bwMode="auto">
                <a:xfrm>
                  <a:off x="3521" y="2256"/>
                  <a:ext cx="327" cy="122"/>
                  <a:chOff x="3521" y="2220"/>
                  <a:chExt cx="327" cy="122"/>
                </a:xfrm>
              </p:grpSpPr>
              <p:sp>
                <p:nvSpPr>
                  <p:cNvPr id="10517" name="Rectangle 6"/>
                  <p:cNvSpPr>
                    <a:spLocks noChangeArrowheads="1"/>
                  </p:cNvSpPr>
                  <p:nvPr/>
                </p:nvSpPr>
                <p:spPr bwMode="auto">
                  <a:xfrm>
                    <a:off x="3521" y="2221"/>
                    <a:ext cx="242" cy="121"/>
                  </a:xfrm>
                  <a:prstGeom prst="rect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2000"/>
                  </a:p>
                </p:txBody>
              </p:sp>
              <p:sp>
                <p:nvSpPr>
                  <p:cNvPr id="10518" name="AutoShape 7"/>
                  <p:cNvSpPr>
                    <a:spLocks noChangeArrowheads="1"/>
                  </p:cNvSpPr>
                  <p:nvPr/>
                </p:nvSpPr>
                <p:spPr bwMode="auto">
                  <a:xfrm>
                    <a:off x="3606" y="2220"/>
                    <a:ext cx="242" cy="121"/>
                  </a:xfrm>
                  <a:prstGeom prst="flowChartOnlineStorage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2000"/>
                  </a:p>
                </p:txBody>
              </p:sp>
            </p:grpSp>
            <p:sp>
              <p:nvSpPr>
                <p:cNvPr id="10516" name="Line 8"/>
                <p:cNvSpPr>
                  <a:spLocks noChangeShapeType="1"/>
                </p:cNvSpPr>
                <p:nvPr/>
              </p:nvSpPr>
              <p:spPr bwMode="auto">
                <a:xfrm>
                  <a:off x="3496" y="2257"/>
                  <a:ext cx="363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0514" name="Line 9"/>
              <p:cNvSpPr>
                <a:spLocks noChangeShapeType="1"/>
              </p:cNvSpPr>
              <p:nvPr/>
            </p:nvSpPr>
            <p:spPr bwMode="auto">
              <a:xfrm>
                <a:off x="3482" y="2330"/>
                <a:ext cx="363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512" name="Text Box 10"/>
            <p:cNvSpPr txBox="1">
              <a:spLocks noChangeArrowheads="1"/>
            </p:cNvSpPr>
            <p:nvPr/>
          </p:nvSpPr>
          <p:spPr bwMode="auto">
            <a:xfrm>
              <a:off x="403" y="2036"/>
              <a:ext cx="15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>
                  <a:solidFill>
                    <a:srgbClr val="000000"/>
                  </a:solidFill>
                  <a:latin typeface=".VnBlackH" pitchFamily="34" charset="0"/>
                </a:rPr>
                <a:t>A</a:t>
              </a:r>
            </a:p>
          </p:txBody>
        </p:sp>
      </p:grpSp>
      <p:grpSp>
        <p:nvGrpSpPr>
          <p:cNvPr id="10283" name="Group 12"/>
          <p:cNvGrpSpPr>
            <a:grpSpLocks/>
          </p:cNvGrpSpPr>
          <p:nvPr/>
        </p:nvGrpSpPr>
        <p:grpSpPr bwMode="auto">
          <a:xfrm>
            <a:off x="4754563" y="1858963"/>
            <a:ext cx="911225" cy="401637"/>
            <a:chOff x="385" y="2059"/>
            <a:chExt cx="365" cy="134"/>
          </a:xfrm>
        </p:grpSpPr>
        <p:grpSp>
          <p:nvGrpSpPr>
            <p:cNvPr id="10503" name="Group 13"/>
            <p:cNvGrpSpPr>
              <a:grpSpLocks/>
            </p:cNvGrpSpPr>
            <p:nvPr/>
          </p:nvGrpSpPr>
          <p:grpSpPr bwMode="auto">
            <a:xfrm>
              <a:off x="385" y="2063"/>
              <a:ext cx="365" cy="122"/>
              <a:chOff x="3482" y="2208"/>
              <a:chExt cx="365" cy="122"/>
            </a:xfrm>
          </p:grpSpPr>
          <p:grpSp>
            <p:nvGrpSpPr>
              <p:cNvPr id="10505" name="Group 14"/>
              <p:cNvGrpSpPr>
                <a:grpSpLocks/>
              </p:cNvGrpSpPr>
              <p:nvPr/>
            </p:nvGrpSpPr>
            <p:grpSpPr bwMode="auto">
              <a:xfrm>
                <a:off x="3484" y="2208"/>
                <a:ext cx="363" cy="122"/>
                <a:chOff x="3496" y="2256"/>
                <a:chExt cx="363" cy="122"/>
              </a:xfrm>
            </p:grpSpPr>
            <p:grpSp>
              <p:nvGrpSpPr>
                <p:cNvPr id="10507" name="Group 101"/>
                <p:cNvGrpSpPr>
                  <a:grpSpLocks/>
                </p:cNvGrpSpPr>
                <p:nvPr/>
              </p:nvGrpSpPr>
              <p:grpSpPr bwMode="auto">
                <a:xfrm>
                  <a:off x="3521" y="2256"/>
                  <a:ext cx="327" cy="122"/>
                  <a:chOff x="3521" y="2220"/>
                  <a:chExt cx="327" cy="122"/>
                </a:xfrm>
              </p:grpSpPr>
              <p:sp>
                <p:nvSpPr>
                  <p:cNvPr id="10509" name="Rectangle 16"/>
                  <p:cNvSpPr>
                    <a:spLocks noChangeArrowheads="1"/>
                  </p:cNvSpPr>
                  <p:nvPr/>
                </p:nvSpPr>
                <p:spPr bwMode="auto">
                  <a:xfrm>
                    <a:off x="3521" y="2221"/>
                    <a:ext cx="242" cy="121"/>
                  </a:xfrm>
                  <a:prstGeom prst="rect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2000"/>
                  </a:p>
                </p:txBody>
              </p:sp>
              <p:sp>
                <p:nvSpPr>
                  <p:cNvPr id="10510" name="AutoShape 17"/>
                  <p:cNvSpPr>
                    <a:spLocks noChangeArrowheads="1"/>
                  </p:cNvSpPr>
                  <p:nvPr/>
                </p:nvSpPr>
                <p:spPr bwMode="auto">
                  <a:xfrm>
                    <a:off x="3606" y="2220"/>
                    <a:ext cx="242" cy="121"/>
                  </a:xfrm>
                  <a:prstGeom prst="flowChartOnlineStorage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2000"/>
                  </a:p>
                </p:txBody>
              </p:sp>
            </p:grpSp>
            <p:sp>
              <p:nvSpPr>
                <p:cNvPr id="10508" name="Line 18"/>
                <p:cNvSpPr>
                  <a:spLocks noChangeShapeType="1"/>
                </p:cNvSpPr>
                <p:nvPr/>
              </p:nvSpPr>
              <p:spPr bwMode="auto">
                <a:xfrm>
                  <a:off x="3496" y="2257"/>
                  <a:ext cx="363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0506" name="Line 19"/>
              <p:cNvSpPr>
                <a:spLocks noChangeShapeType="1"/>
              </p:cNvSpPr>
              <p:nvPr/>
            </p:nvSpPr>
            <p:spPr bwMode="auto">
              <a:xfrm>
                <a:off x="3482" y="2330"/>
                <a:ext cx="363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504" name="Text Box 20"/>
            <p:cNvSpPr txBox="1">
              <a:spLocks noChangeArrowheads="1"/>
            </p:cNvSpPr>
            <p:nvPr/>
          </p:nvSpPr>
          <p:spPr bwMode="auto">
            <a:xfrm>
              <a:off x="403" y="2059"/>
              <a:ext cx="15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>
                  <a:solidFill>
                    <a:srgbClr val="000000"/>
                  </a:solidFill>
                  <a:latin typeface=".VnBlackH" pitchFamily="34" charset="0"/>
                </a:rPr>
                <a:t>A</a:t>
              </a:r>
            </a:p>
          </p:txBody>
        </p:sp>
      </p:grpSp>
      <p:sp>
        <p:nvSpPr>
          <p:cNvPr id="10284" name="AutoShape 21"/>
          <p:cNvSpPr>
            <a:spLocks noChangeArrowheads="1"/>
          </p:cNvSpPr>
          <p:nvPr/>
        </p:nvSpPr>
        <p:spPr bwMode="auto">
          <a:xfrm>
            <a:off x="4799013" y="2236788"/>
            <a:ext cx="906462" cy="361950"/>
          </a:xfrm>
          <a:prstGeom prst="homePlate">
            <a:avLst>
              <a:gd name="adj" fmla="val 52175"/>
            </a:avLst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r>
              <a:rPr lang="en-US" sz="2000">
                <a:solidFill>
                  <a:srgbClr val="000000"/>
                </a:solidFill>
                <a:latin typeface=".VnBlackH" pitchFamily="34" charset="0"/>
              </a:rPr>
              <a:t>G</a:t>
            </a:r>
          </a:p>
        </p:txBody>
      </p:sp>
      <p:grpSp>
        <p:nvGrpSpPr>
          <p:cNvPr id="10285" name="Group 27"/>
          <p:cNvGrpSpPr>
            <a:grpSpLocks/>
          </p:cNvGrpSpPr>
          <p:nvPr/>
        </p:nvGrpSpPr>
        <p:grpSpPr bwMode="auto">
          <a:xfrm flipH="1">
            <a:off x="4802188" y="2997200"/>
            <a:ext cx="668337" cy="407988"/>
            <a:chOff x="727" y="1903"/>
            <a:chExt cx="268" cy="136"/>
          </a:xfrm>
        </p:grpSpPr>
        <p:sp>
          <p:nvSpPr>
            <p:cNvPr id="10501" name="Freeform 28"/>
            <p:cNvSpPr>
              <a:spLocks/>
            </p:cNvSpPr>
            <p:nvPr/>
          </p:nvSpPr>
          <p:spPr bwMode="auto">
            <a:xfrm>
              <a:off x="727" y="1918"/>
              <a:ext cx="266" cy="121"/>
            </a:xfrm>
            <a:custGeom>
              <a:avLst/>
              <a:gdLst>
                <a:gd name="T0" fmla="*/ 0 w 1185"/>
                <a:gd name="T1" fmla="*/ 0 h 774"/>
                <a:gd name="T2" fmla="*/ 0 w 1185"/>
                <a:gd name="T3" fmla="*/ 0 h 774"/>
                <a:gd name="T4" fmla="*/ 0 w 1185"/>
                <a:gd name="T5" fmla="*/ 0 h 774"/>
                <a:gd name="T6" fmla="*/ 0 w 1185"/>
                <a:gd name="T7" fmla="*/ 0 h 774"/>
                <a:gd name="T8" fmla="*/ 0 w 1185"/>
                <a:gd name="T9" fmla="*/ 0 h 774"/>
                <a:gd name="T10" fmla="*/ 0 w 1185"/>
                <a:gd name="T11" fmla="*/ 0 h 7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85"/>
                <a:gd name="T19" fmla="*/ 0 h 774"/>
                <a:gd name="T20" fmla="*/ 1185 w 1185"/>
                <a:gd name="T21" fmla="*/ 774 h 77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85" h="774">
                  <a:moveTo>
                    <a:pt x="0" y="0"/>
                  </a:moveTo>
                  <a:lnTo>
                    <a:pt x="1185" y="0"/>
                  </a:lnTo>
                  <a:lnTo>
                    <a:pt x="1185" y="774"/>
                  </a:lnTo>
                  <a:lnTo>
                    <a:pt x="0" y="774"/>
                  </a:lnTo>
                  <a:lnTo>
                    <a:pt x="266" y="3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02" name="Text Box 29"/>
            <p:cNvSpPr txBox="1">
              <a:spLocks noChangeArrowheads="1"/>
            </p:cNvSpPr>
            <p:nvPr/>
          </p:nvSpPr>
          <p:spPr bwMode="auto">
            <a:xfrm>
              <a:off x="836" y="1903"/>
              <a:ext cx="15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en-US" sz="2000">
                  <a:solidFill>
                    <a:srgbClr val="000000"/>
                  </a:solidFill>
                  <a:latin typeface=".VnBlackH" pitchFamily="34" charset="0"/>
                </a:rPr>
                <a:t>X</a:t>
              </a:r>
            </a:p>
          </p:txBody>
        </p:sp>
      </p:grpSp>
      <p:grpSp>
        <p:nvGrpSpPr>
          <p:cNvPr id="10286" name="Group 30"/>
          <p:cNvGrpSpPr>
            <a:grpSpLocks/>
          </p:cNvGrpSpPr>
          <p:nvPr/>
        </p:nvGrpSpPr>
        <p:grpSpPr bwMode="auto">
          <a:xfrm flipH="1">
            <a:off x="4803775" y="3348038"/>
            <a:ext cx="692150" cy="442912"/>
            <a:chOff x="715" y="2036"/>
            <a:chExt cx="277" cy="148"/>
          </a:xfrm>
        </p:grpSpPr>
        <p:grpSp>
          <p:nvGrpSpPr>
            <p:cNvPr id="10497" name="Group 31"/>
            <p:cNvGrpSpPr>
              <a:grpSpLocks/>
            </p:cNvGrpSpPr>
            <p:nvPr/>
          </p:nvGrpSpPr>
          <p:grpSpPr bwMode="auto">
            <a:xfrm>
              <a:off x="715" y="2063"/>
              <a:ext cx="277" cy="121"/>
              <a:chOff x="3824" y="2208"/>
              <a:chExt cx="277" cy="121"/>
            </a:xfrm>
          </p:grpSpPr>
          <p:sp>
            <p:nvSpPr>
              <p:cNvPr id="10499" name="AutoShape 32"/>
              <p:cNvSpPr>
                <a:spLocks noChangeArrowheads="1"/>
              </p:cNvSpPr>
              <p:nvPr/>
            </p:nvSpPr>
            <p:spPr bwMode="auto">
              <a:xfrm>
                <a:off x="3824" y="2208"/>
                <a:ext cx="254" cy="121"/>
              </a:xfrm>
              <a:prstGeom prst="roundRect">
                <a:avLst>
                  <a:gd name="adj" fmla="val 49542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000"/>
              </a:p>
            </p:txBody>
          </p:sp>
          <p:sp>
            <p:nvSpPr>
              <p:cNvPr id="10500" name="AutoShape 33"/>
              <p:cNvSpPr>
                <a:spLocks noChangeArrowheads="1"/>
              </p:cNvSpPr>
              <p:nvPr/>
            </p:nvSpPr>
            <p:spPr bwMode="auto">
              <a:xfrm>
                <a:off x="3897" y="2208"/>
                <a:ext cx="204" cy="121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r" eaLnBrk="0" hangingPunct="0"/>
                <a:endParaRPr lang="en-US" sz="2000">
                  <a:latin typeface=".VnArial" pitchFamily="34" charset="0"/>
                </a:endParaRPr>
              </a:p>
            </p:txBody>
          </p:sp>
        </p:grpSp>
        <p:sp>
          <p:nvSpPr>
            <p:cNvPr id="10498" name="Text Box 34"/>
            <p:cNvSpPr txBox="1">
              <a:spLocks noChangeArrowheads="1"/>
            </p:cNvSpPr>
            <p:nvPr/>
          </p:nvSpPr>
          <p:spPr bwMode="auto">
            <a:xfrm>
              <a:off x="814" y="2036"/>
              <a:ext cx="1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en-US" sz="2000" b="1">
                  <a:solidFill>
                    <a:srgbClr val="000000"/>
                  </a:solidFill>
                  <a:latin typeface=".VnBlackH" pitchFamily="34" charset="0"/>
                </a:rPr>
                <a:t>T</a:t>
              </a:r>
            </a:p>
          </p:txBody>
        </p:sp>
      </p:grpSp>
      <p:sp>
        <p:nvSpPr>
          <p:cNvPr id="10287" name="AutoShape 44"/>
          <p:cNvSpPr>
            <a:spLocks noChangeArrowheads="1"/>
          </p:cNvSpPr>
          <p:nvPr/>
        </p:nvSpPr>
        <p:spPr bwMode="auto">
          <a:xfrm>
            <a:off x="4799013" y="4217988"/>
            <a:ext cx="906462" cy="361950"/>
          </a:xfrm>
          <a:prstGeom prst="homePlate">
            <a:avLst>
              <a:gd name="adj" fmla="val 52175"/>
            </a:avLst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r>
              <a:rPr lang="en-US" sz="2000">
                <a:solidFill>
                  <a:srgbClr val="000000"/>
                </a:solidFill>
                <a:latin typeface=".VnBlackH" pitchFamily="34" charset="0"/>
              </a:rPr>
              <a:t>G</a:t>
            </a:r>
          </a:p>
        </p:txBody>
      </p:sp>
      <p:sp>
        <p:nvSpPr>
          <p:cNvPr id="10288" name="Line 45"/>
          <p:cNvSpPr>
            <a:spLocks noChangeShapeType="1"/>
          </p:cNvSpPr>
          <p:nvPr/>
        </p:nvSpPr>
        <p:spPr bwMode="auto">
          <a:xfrm>
            <a:off x="5535613" y="2239963"/>
            <a:ext cx="731837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0289" name="Group 46"/>
          <p:cNvGrpSpPr>
            <a:grpSpLocks/>
          </p:cNvGrpSpPr>
          <p:nvPr/>
        </p:nvGrpSpPr>
        <p:grpSpPr bwMode="auto">
          <a:xfrm>
            <a:off x="5573713" y="1814513"/>
            <a:ext cx="690562" cy="400050"/>
            <a:chOff x="715" y="2054"/>
            <a:chExt cx="277" cy="134"/>
          </a:xfrm>
        </p:grpSpPr>
        <p:grpSp>
          <p:nvGrpSpPr>
            <p:cNvPr id="10493" name="Group 47"/>
            <p:cNvGrpSpPr>
              <a:grpSpLocks/>
            </p:cNvGrpSpPr>
            <p:nvPr/>
          </p:nvGrpSpPr>
          <p:grpSpPr bwMode="auto">
            <a:xfrm>
              <a:off x="715" y="2063"/>
              <a:ext cx="277" cy="121"/>
              <a:chOff x="3824" y="2208"/>
              <a:chExt cx="277" cy="121"/>
            </a:xfrm>
          </p:grpSpPr>
          <p:sp>
            <p:nvSpPr>
              <p:cNvPr id="10495" name="AutoShape 48"/>
              <p:cNvSpPr>
                <a:spLocks noChangeArrowheads="1"/>
              </p:cNvSpPr>
              <p:nvPr/>
            </p:nvSpPr>
            <p:spPr bwMode="auto">
              <a:xfrm>
                <a:off x="3824" y="2208"/>
                <a:ext cx="254" cy="121"/>
              </a:xfrm>
              <a:prstGeom prst="roundRect">
                <a:avLst>
                  <a:gd name="adj" fmla="val 49542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000"/>
              </a:p>
            </p:txBody>
          </p:sp>
          <p:sp>
            <p:nvSpPr>
              <p:cNvPr id="10496" name="AutoShape 49"/>
              <p:cNvSpPr>
                <a:spLocks noChangeArrowheads="1"/>
              </p:cNvSpPr>
              <p:nvPr/>
            </p:nvSpPr>
            <p:spPr bwMode="auto">
              <a:xfrm>
                <a:off x="3897" y="2208"/>
                <a:ext cx="204" cy="121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r" eaLnBrk="0" hangingPunct="0"/>
                <a:endParaRPr lang="en-US" sz="2000">
                  <a:latin typeface=".VnArial" pitchFamily="34" charset="0"/>
                </a:endParaRPr>
              </a:p>
            </p:txBody>
          </p:sp>
        </p:grpSp>
        <p:sp>
          <p:nvSpPr>
            <p:cNvPr id="10494" name="Text Box 50"/>
            <p:cNvSpPr txBox="1">
              <a:spLocks noChangeArrowheads="1"/>
            </p:cNvSpPr>
            <p:nvPr/>
          </p:nvSpPr>
          <p:spPr bwMode="auto">
            <a:xfrm>
              <a:off x="843" y="2054"/>
              <a:ext cx="1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en-US" sz="2000" b="1">
                  <a:solidFill>
                    <a:srgbClr val="000000"/>
                  </a:solidFill>
                  <a:latin typeface=".VnBlackH" pitchFamily="34" charset="0"/>
                </a:rPr>
                <a:t>T</a:t>
              </a:r>
            </a:p>
          </p:txBody>
        </p:sp>
      </p:grpSp>
      <p:grpSp>
        <p:nvGrpSpPr>
          <p:cNvPr id="10290" name="Group 51"/>
          <p:cNvGrpSpPr>
            <a:grpSpLocks/>
          </p:cNvGrpSpPr>
          <p:nvPr/>
        </p:nvGrpSpPr>
        <p:grpSpPr bwMode="auto">
          <a:xfrm>
            <a:off x="5595938" y="2197100"/>
            <a:ext cx="706437" cy="407988"/>
            <a:chOff x="727" y="1903"/>
            <a:chExt cx="283" cy="136"/>
          </a:xfrm>
        </p:grpSpPr>
        <p:sp>
          <p:nvSpPr>
            <p:cNvPr id="10491" name="Freeform 52"/>
            <p:cNvSpPr>
              <a:spLocks/>
            </p:cNvSpPr>
            <p:nvPr/>
          </p:nvSpPr>
          <p:spPr bwMode="auto">
            <a:xfrm>
              <a:off x="727" y="1918"/>
              <a:ext cx="266" cy="121"/>
            </a:xfrm>
            <a:custGeom>
              <a:avLst/>
              <a:gdLst>
                <a:gd name="T0" fmla="*/ 0 w 1185"/>
                <a:gd name="T1" fmla="*/ 0 h 774"/>
                <a:gd name="T2" fmla="*/ 0 w 1185"/>
                <a:gd name="T3" fmla="*/ 0 h 774"/>
                <a:gd name="T4" fmla="*/ 0 w 1185"/>
                <a:gd name="T5" fmla="*/ 0 h 774"/>
                <a:gd name="T6" fmla="*/ 0 w 1185"/>
                <a:gd name="T7" fmla="*/ 0 h 774"/>
                <a:gd name="T8" fmla="*/ 0 w 1185"/>
                <a:gd name="T9" fmla="*/ 0 h 774"/>
                <a:gd name="T10" fmla="*/ 0 w 1185"/>
                <a:gd name="T11" fmla="*/ 0 h 7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85"/>
                <a:gd name="T19" fmla="*/ 0 h 774"/>
                <a:gd name="T20" fmla="*/ 1185 w 1185"/>
                <a:gd name="T21" fmla="*/ 774 h 77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85" h="774">
                  <a:moveTo>
                    <a:pt x="0" y="0"/>
                  </a:moveTo>
                  <a:lnTo>
                    <a:pt x="1185" y="0"/>
                  </a:lnTo>
                  <a:lnTo>
                    <a:pt x="1185" y="774"/>
                  </a:lnTo>
                  <a:lnTo>
                    <a:pt x="0" y="774"/>
                  </a:lnTo>
                  <a:lnTo>
                    <a:pt x="266" y="3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92" name="Text Box 53"/>
            <p:cNvSpPr txBox="1">
              <a:spLocks noChangeArrowheads="1"/>
            </p:cNvSpPr>
            <p:nvPr/>
          </p:nvSpPr>
          <p:spPr bwMode="auto">
            <a:xfrm>
              <a:off x="851" y="1903"/>
              <a:ext cx="15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en-US" sz="2000">
                  <a:solidFill>
                    <a:srgbClr val="000000"/>
                  </a:solidFill>
                  <a:latin typeface=".VnBlackH" pitchFamily="34" charset="0"/>
                </a:rPr>
                <a:t>X</a:t>
              </a:r>
            </a:p>
          </p:txBody>
        </p:sp>
      </p:grpSp>
      <p:sp>
        <p:nvSpPr>
          <p:cNvPr id="10291" name="AutoShape 63"/>
          <p:cNvSpPr>
            <a:spLocks noChangeArrowheads="1"/>
          </p:cNvSpPr>
          <p:nvPr/>
        </p:nvSpPr>
        <p:spPr bwMode="auto">
          <a:xfrm flipH="1">
            <a:off x="5351463" y="3030538"/>
            <a:ext cx="906462" cy="361950"/>
          </a:xfrm>
          <a:prstGeom prst="homePlate">
            <a:avLst>
              <a:gd name="adj" fmla="val 52175"/>
            </a:avLst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 eaLnBrk="0" hangingPunct="0"/>
            <a:r>
              <a:rPr lang="en-US" sz="2000">
                <a:solidFill>
                  <a:srgbClr val="000000"/>
                </a:solidFill>
                <a:latin typeface=".VnBlackH" pitchFamily="34" charset="0"/>
              </a:rPr>
              <a:t>G</a:t>
            </a:r>
          </a:p>
        </p:txBody>
      </p:sp>
      <p:grpSp>
        <p:nvGrpSpPr>
          <p:cNvPr id="10292" name="Group 64"/>
          <p:cNvGrpSpPr>
            <a:grpSpLocks/>
          </p:cNvGrpSpPr>
          <p:nvPr/>
        </p:nvGrpSpPr>
        <p:grpSpPr bwMode="auto">
          <a:xfrm flipH="1">
            <a:off x="5413375" y="3384550"/>
            <a:ext cx="911225" cy="404813"/>
            <a:chOff x="385" y="2050"/>
            <a:chExt cx="365" cy="135"/>
          </a:xfrm>
        </p:grpSpPr>
        <p:grpSp>
          <p:nvGrpSpPr>
            <p:cNvPr id="10483" name="Group 65"/>
            <p:cNvGrpSpPr>
              <a:grpSpLocks/>
            </p:cNvGrpSpPr>
            <p:nvPr/>
          </p:nvGrpSpPr>
          <p:grpSpPr bwMode="auto">
            <a:xfrm>
              <a:off x="385" y="2063"/>
              <a:ext cx="365" cy="122"/>
              <a:chOff x="3482" y="2208"/>
              <a:chExt cx="365" cy="122"/>
            </a:xfrm>
          </p:grpSpPr>
          <p:grpSp>
            <p:nvGrpSpPr>
              <p:cNvPr id="10485" name="Group 66"/>
              <p:cNvGrpSpPr>
                <a:grpSpLocks/>
              </p:cNvGrpSpPr>
              <p:nvPr/>
            </p:nvGrpSpPr>
            <p:grpSpPr bwMode="auto">
              <a:xfrm>
                <a:off x="3484" y="2208"/>
                <a:ext cx="363" cy="122"/>
                <a:chOff x="3496" y="2256"/>
                <a:chExt cx="363" cy="122"/>
              </a:xfrm>
            </p:grpSpPr>
            <p:grpSp>
              <p:nvGrpSpPr>
                <p:cNvPr id="10487" name="Group 67"/>
                <p:cNvGrpSpPr>
                  <a:grpSpLocks/>
                </p:cNvGrpSpPr>
                <p:nvPr/>
              </p:nvGrpSpPr>
              <p:grpSpPr bwMode="auto">
                <a:xfrm>
                  <a:off x="3521" y="2256"/>
                  <a:ext cx="327" cy="122"/>
                  <a:chOff x="3521" y="2220"/>
                  <a:chExt cx="327" cy="122"/>
                </a:xfrm>
              </p:grpSpPr>
              <p:sp>
                <p:nvSpPr>
                  <p:cNvPr id="10489" name="Rectangle 68"/>
                  <p:cNvSpPr>
                    <a:spLocks noChangeArrowheads="1"/>
                  </p:cNvSpPr>
                  <p:nvPr/>
                </p:nvSpPr>
                <p:spPr bwMode="auto">
                  <a:xfrm>
                    <a:off x="3521" y="2221"/>
                    <a:ext cx="242" cy="121"/>
                  </a:xfrm>
                  <a:prstGeom prst="rect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2000"/>
                  </a:p>
                </p:txBody>
              </p:sp>
              <p:sp>
                <p:nvSpPr>
                  <p:cNvPr id="10490" name="AutoShape 69"/>
                  <p:cNvSpPr>
                    <a:spLocks noChangeArrowheads="1"/>
                  </p:cNvSpPr>
                  <p:nvPr/>
                </p:nvSpPr>
                <p:spPr bwMode="auto">
                  <a:xfrm>
                    <a:off x="3606" y="2220"/>
                    <a:ext cx="242" cy="121"/>
                  </a:xfrm>
                  <a:prstGeom prst="flowChartOnlineStorage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2000"/>
                  </a:p>
                </p:txBody>
              </p:sp>
            </p:grpSp>
            <p:sp>
              <p:nvSpPr>
                <p:cNvPr id="10488" name="Line 70"/>
                <p:cNvSpPr>
                  <a:spLocks noChangeShapeType="1"/>
                </p:cNvSpPr>
                <p:nvPr/>
              </p:nvSpPr>
              <p:spPr bwMode="auto">
                <a:xfrm>
                  <a:off x="3496" y="2257"/>
                  <a:ext cx="363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0486" name="Line 71"/>
              <p:cNvSpPr>
                <a:spLocks noChangeShapeType="1"/>
              </p:cNvSpPr>
              <p:nvPr/>
            </p:nvSpPr>
            <p:spPr bwMode="auto">
              <a:xfrm>
                <a:off x="3482" y="2330"/>
                <a:ext cx="363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484" name="Text Box 72"/>
            <p:cNvSpPr txBox="1">
              <a:spLocks noChangeArrowheads="1"/>
            </p:cNvSpPr>
            <p:nvPr/>
          </p:nvSpPr>
          <p:spPr bwMode="auto">
            <a:xfrm>
              <a:off x="423" y="2050"/>
              <a:ext cx="15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>
                  <a:solidFill>
                    <a:srgbClr val="000000"/>
                  </a:solidFill>
                  <a:latin typeface=".VnBlackH" pitchFamily="34" charset="0"/>
                </a:rPr>
                <a:t>A</a:t>
              </a:r>
            </a:p>
          </p:txBody>
        </p:sp>
      </p:grpSp>
      <p:grpSp>
        <p:nvGrpSpPr>
          <p:cNvPr id="10293" name="Group 78"/>
          <p:cNvGrpSpPr>
            <a:grpSpLocks/>
          </p:cNvGrpSpPr>
          <p:nvPr/>
        </p:nvGrpSpPr>
        <p:grpSpPr bwMode="auto">
          <a:xfrm>
            <a:off x="5595938" y="4178300"/>
            <a:ext cx="663575" cy="407988"/>
            <a:chOff x="727" y="1903"/>
            <a:chExt cx="266" cy="136"/>
          </a:xfrm>
        </p:grpSpPr>
        <p:sp>
          <p:nvSpPr>
            <p:cNvPr id="10481" name="Freeform 79"/>
            <p:cNvSpPr>
              <a:spLocks/>
            </p:cNvSpPr>
            <p:nvPr/>
          </p:nvSpPr>
          <p:spPr bwMode="auto">
            <a:xfrm>
              <a:off x="727" y="1918"/>
              <a:ext cx="266" cy="121"/>
            </a:xfrm>
            <a:custGeom>
              <a:avLst/>
              <a:gdLst>
                <a:gd name="T0" fmla="*/ 0 w 1185"/>
                <a:gd name="T1" fmla="*/ 0 h 774"/>
                <a:gd name="T2" fmla="*/ 0 w 1185"/>
                <a:gd name="T3" fmla="*/ 0 h 774"/>
                <a:gd name="T4" fmla="*/ 0 w 1185"/>
                <a:gd name="T5" fmla="*/ 0 h 774"/>
                <a:gd name="T6" fmla="*/ 0 w 1185"/>
                <a:gd name="T7" fmla="*/ 0 h 774"/>
                <a:gd name="T8" fmla="*/ 0 w 1185"/>
                <a:gd name="T9" fmla="*/ 0 h 774"/>
                <a:gd name="T10" fmla="*/ 0 w 1185"/>
                <a:gd name="T11" fmla="*/ 0 h 7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85"/>
                <a:gd name="T19" fmla="*/ 0 h 774"/>
                <a:gd name="T20" fmla="*/ 1185 w 1185"/>
                <a:gd name="T21" fmla="*/ 774 h 77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85" h="774">
                  <a:moveTo>
                    <a:pt x="0" y="0"/>
                  </a:moveTo>
                  <a:lnTo>
                    <a:pt x="1185" y="0"/>
                  </a:lnTo>
                  <a:lnTo>
                    <a:pt x="1185" y="774"/>
                  </a:lnTo>
                  <a:lnTo>
                    <a:pt x="0" y="774"/>
                  </a:lnTo>
                  <a:lnTo>
                    <a:pt x="266" y="3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82" name="Text Box 80"/>
            <p:cNvSpPr txBox="1">
              <a:spLocks noChangeArrowheads="1"/>
            </p:cNvSpPr>
            <p:nvPr/>
          </p:nvSpPr>
          <p:spPr bwMode="auto">
            <a:xfrm>
              <a:off x="817" y="1903"/>
              <a:ext cx="15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en-US" sz="2000">
                  <a:solidFill>
                    <a:srgbClr val="000000"/>
                  </a:solidFill>
                  <a:latin typeface=".VnBlackH" pitchFamily="34" charset="0"/>
                </a:rPr>
                <a:t>X</a:t>
              </a:r>
            </a:p>
          </p:txBody>
        </p:sp>
      </p:grpSp>
      <p:grpSp>
        <p:nvGrpSpPr>
          <p:cNvPr id="10294" name="Group 157"/>
          <p:cNvGrpSpPr>
            <a:grpSpLocks/>
          </p:cNvGrpSpPr>
          <p:nvPr/>
        </p:nvGrpSpPr>
        <p:grpSpPr bwMode="auto">
          <a:xfrm flipH="1">
            <a:off x="4789488" y="3402013"/>
            <a:ext cx="690562" cy="401637"/>
            <a:chOff x="715" y="2050"/>
            <a:chExt cx="277" cy="134"/>
          </a:xfrm>
        </p:grpSpPr>
        <p:grpSp>
          <p:nvGrpSpPr>
            <p:cNvPr id="10477" name="Group 158"/>
            <p:cNvGrpSpPr>
              <a:grpSpLocks/>
            </p:cNvGrpSpPr>
            <p:nvPr/>
          </p:nvGrpSpPr>
          <p:grpSpPr bwMode="auto">
            <a:xfrm>
              <a:off x="715" y="2063"/>
              <a:ext cx="277" cy="121"/>
              <a:chOff x="3824" y="2208"/>
              <a:chExt cx="277" cy="121"/>
            </a:xfrm>
          </p:grpSpPr>
          <p:sp>
            <p:nvSpPr>
              <p:cNvPr id="10479" name="AutoShape 159"/>
              <p:cNvSpPr>
                <a:spLocks noChangeArrowheads="1"/>
              </p:cNvSpPr>
              <p:nvPr/>
            </p:nvSpPr>
            <p:spPr bwMode="auto">
              <a:xfrm>
                <a:off x="3824" y="2208"/>
                <a:ext cx="254" cy="121"/>
              </a:xfrm>
              <a:prstGeom prst="roundRect">
                <a:avLst>
                  <a:gd name="adj" fmla="val 49542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000"/>
              </a:p>
            </p:txBody>
          </p:sp>
          <p:sp>
            <p:nvSpPr>
              <p:cNvPr id="10480" name="AutoShape 160"/>
              <p:cNvSpPr>
                <a:spLocks noChangeArrowheads="1"/>
              </p:cNvSpPr>
              <p:nvPr/>
            </p:nvSpPr>
            <p:spPr bwMode="auto">
              <a:xfrm>
                <a:off x="3897" y="2208"/>
                <a:ext cx="204" cy="121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r" eaLnBrk="0" hangingPunct="0"/>
                <a:endParaRPr lang="en-US" sz="2000">
                  <a:latin typeface=".VnArial" pitchFamily="34" charset="0"/>
                </a:endParaRPr>
              </a:p>
            </p:txBody>
          </p:sp>
        </p:grpSp>
        <p:sp>
          <p:nvSpPr>
            <p:cNvPr id="10478" name="Text Box 161"/>
            <p:cNvSpPr txBox="1">
              <a:spLocks noChangeArrowheads="1"/>
            </p:cNvSpPr>
            <p:nvPr/>
          </p:nvSpPr>
          <p:spPr bwMode="auto">
            <a:xfrm>
              <a:off x="845" y="2050"/>
              <a:ext cx="1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en-US" sz="2000" b="1">
                  <a:solidFill>
                    <a:srgbClr val="000000"/>
                  </a:solidFill>
                  <a:latin typeface=".VnBlackH" pitchFamily="34" charset="0"/>
                </a:rPr>
                <a:t>T</a:t>
              </a:r>
            </a:p>
          </p:txBody>
        </p:sp>
      </p:grpSp>
      <p:sp>
        <p:nvSpPr>
          <p:cNvPr id="10295" name="AutoShape 163"/>
          <p:cNvSpPr>
            <a:spLocks noChangeArrowheads="1"/>
          </p:cNvSpPr>
          <p:nvPr/>
        </p:nvSpPr>
        <p:spPr bwMode="auto">
          <a:xfrm>
            <a:off x="4814888" y="4229100"/>
            <a:ext cx="904875" cy="361950"/>
          </a:xfrm>
          <a:prstGeom prst="homePlate">
            <a:avLst>
              <a:gd name="adj" fmla="val 52083"/>
            </a:avLst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r>
              <a:rPr lang="en-US" sz="2000">
                <a:solidFill>
                  <a:srgbClr val="000000"/>
                </a:solidFill>
                <a:latin typeface=".VnBlackH" pitchFamily="34" charset="0"/>
              </a:rPr>
              <a:t>G</a:t>
            </a:r>
          </a:p>
        </p:txBody>
      </p:sp>
      <p:grpSp>
        <p:nvGrpSpPr>
          <p:cNvPr id="10296" name="Group 12"/>
          <p:cNvGrpSpPr>
            <a:grpSpLocks/>
          </p:cNvGrpSpPr>
          <p:nvPr/>
        </p:nvGrpSpPr>
        <p:grpSpPr bwMode="auto">
          <a:xfrm>
            <a:off x="4754563" y="3789363"/>
            <a:ext cx="911225" cy="403225"/>
            <a:chOff x="385" y="2050"/>
            <a:chExt cx="365" cy="135"/>
          </a:xfrm>
        </p:grpSpPr>
        <p:grpSp>
          <p:nvGrpSpPr>
            <p:cNvPr id="10469" name="Group 13"/>
            <p:cNvGrpSpPr>
              <a:grpSpLocks/>
            </p:cNvGrpSpPr>
            <p:nvPr/>
          </p:nvGrpSpPr>
          <p:grpSpPr bwMode="auto">
            <a:xfrm>
              <a:off x="385" y="2063"/>
              <a:ext cx="365" cy="122"/>
              <a:chOff x="3482" y="2208"/>
              <a:chExt cx="365" cy="122"/>
            </a:xfrm>
          </p:grpSpPr>
          <p:grpSp>
            <p:nvGrpSpPr>
              <p:cNvPr id="10471" name="Group 14"/>
              <p:cNvGrpSpPr>
                <a:grpSpLocks/>
              </p:cNvGrpSpPr>
              <p:nvPr/>
            </p:nvGrpSpPr>
            <p:grpSpPr bwMode="auto">
              <a:xfrm>
                <a:off x="3484" y="2208"/>
                <a:ext cx="363" cy="122"/>
                <a:chOff x="3496" y="2256"/>
                <a:chExt cx="363" cy="122"/>
              </a:xfrm>
            </p:grpSpPr>
            <p:grpSp>
              <p:nvGrpSpPr>
                <p:cNvPr id="10473" name="Group 15"/>
                <p:cNvGrpSpPr>
                  <a:grpSpLocks/>
                </p:cNvGrpSpPr>
                <p:nvPr/>
              </p:nvGrpSpPr>
              <p:grpSpPr bwMode="auto">
                <a:xfrm>
                  <a:off x="3521" y="2256"/>
                  <a:ext cx="327" cy="122"/>
                  <a:chOff x="3521" y="2220"/>
                  <a:chExt cx="327" cy="122"/>
                </a:xfrm>
              </p:grpSpPr>
              <p:sp>
                <p:nvSpPr>
                  <p:cNvPr id="10475" name="Rectangle 16"/>
                  <p:cNvSpPr>
                    <a:spLocks noChangeArrowheads="1"/>
                  </p:cNvSpPr>
                  <p:nvPr/>
                </p:nvSpPr>
                <p:spPr bwMode="auto">
                  <a:xfrm>
                    <a:off x="3521" y="2221"/>
                    <a:ext cx="242" cy="121"/>
                  </a:xfrm>
                  <a:prstGeom prst="rect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2000"/>
                  </a:p>
                </p:txBody>
              </p:sp>
              <p:sp>
                <p:nvSpPr>
                  <p:cNvPr id="10476" name="AutoShape 17"/>
                  <p:cNvSpPr>
                    <a:spLocks noChangeArrowheads="1"/>
                  </p:cNvSpPr>
                  <p:nvPr/>
                </p:nvSpPr>
                <p:spPr bwMode="auto">
                  <a:xfrm>
                    <a:off x="3606" y="2220"/>
                    <a:ext cx="242" cy="121"/>
                  </a:xfrm>
                  <a:prstGeom prst="flowChartOnlineStorage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2000"/>
                  </a:p>
                </p:txBody>
              </p:sp>
            </p:grpSp>
            <p:sp>
              <p:nvSpPr>
                <p:cNvPr id="10474" name="Line 18"/>
                <p:cNvSpPr>
                  <a:spLocks noChangeShapeType="1"/>
                </p:cNvSpPr>
                <p:nvPr/>
              </p:nvSpPr>
              <p:spPr bwMode="auto">
                <a:xfrm>
                  <a:off x="3496" y="2257"/>
                  <a:ext cx="363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0472" name="Line 19"/>
              <p:cNvSpPr>
                <a:spLocks noChangeShapeType="1"/>
              </p:cNvSpPr>
              <p:nvPr/>
            </p:nvSpPr>
            <p:spPr bwMode="auto">
              <a:xfrm>
                <a:off x="3482" y="2330"/>
                <a:ext cx="363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470" name="Text Box 20"/>
            <p:cNvSpPr txBox="1">
              <a:spLocks noChangeArrowheads="1"/>
            </p:cNvSpPr>
            <p:nvPr/>
          </p:nvSpPr>
          <p:spPr bwMode="auto">
            <a:xfrm>
              <a:off x="403" y="2050"/>
              <a:ext cx="15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>
                  <a:solidFill>
                    <a:srgbClr val="000000"/>
                  </a:solidFill>
                  <a:latin typeface=".VnBlackH" pitchFamily="34" charset="0"/>
                </a:rPr>
                <a:t>A</a:t>
              </a:r>
            </a:p>
          </p:txBody>
        </p:sp>
      </p:grpSp>
      <p:grpSp>
        <p:nvGrpSpPr>
          <p:cNvPr id="10297" name="Group 46"/>
          <p:cNvGrpSpPr>
            <a:grpSpLocks/>
          </p:cNvGrpSpPr>
          <p:nvPr/>
        </p:nvGrpSpPr>
        <p:grpSpPr bwMode="auto">
          <a:xfrm>
            <a:off x="5573713" y="3743325"/>
            <a:ext cx="690562" cy="444500"/>
            <a:chOff x="715" y="2036"/>
            <a:chExt cx="277" cy="148"/>
          </a:xfrm>
        </p:grpSpPr>
        <p:grpSp>
          <p:nvGrpSpPr>
            <p:cNvPr id="10465" name="Group 47"/>
            <p:cNvGrpSpPr>
              <a:grpSpLocks/>
            </p:cNvGrpSpPr>
            <p:nvPr/>
          </p:nvGrpSpPr>
          <p:grpSpPr bwMode="auto">
            <a:xfrm>
              <a:off x="715" y="2063"/>
              <a:ext cx="277" cy="121"/>
              <a:chOff x="3824" y="2208"/>
              <a:chExt cx="277" cy="121"/>
            </a:xfrm>
          </p:grpSpPr>
          <p:sp>
            <p:nvSpPr>
              <p:cNvPr id="10467" name="AutoShape 48"/>
              <p:cNvSpPr>
                <a:spLocks noChangeArrowheads="1"/>
              </p:cNvSpPr>
              <p:nvPr/>
            </p:nvSpPr>
            <p:spPr bwMode="auto">
              <a:xfrm>
                <a:off x="3824" y="2208"/>
                <a:ext cx="254" cy="121"/>
              </a:xfrm>
              <a:prstGeom prst="roundRect">
                <a:avLst>
                  <a:gd name="adj" fmla="val 49542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000"/>
              </a:p>
            </p:txBody>
          </p:sp>
          <p:sp>
            <p:nvSpPr>
              <p:cNvPr id="10468" name="AutoShape 49"/>
              <p:cNvSpPr>
                <a:spLocks noChangeArrowheads="1"/>
              </p:cNvSpPr>
              <p:nvPr/>
            </p:nvSpPr>
            <p:spPr bwMode="auto">
              <a:xfrm>
                <a:off x="3897" y="2208"/>
                <a:ext cx="204" cy="121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r" eaLnBrk="0" hangingPunct="0"/>
                <a:endParaRPr lang="en-US" sz="2000">
                  <a:latin typeface=".VnArial" pitchFamily="34" charset="0"/>
                </a:endParaRPr>
              </a:p>
            </p:txBody>
          </p:sp>
        </p:grpSp>
        <p:sp>
          <p:nvSpPr>
            <p:cNvPr id="10466" name="Text Box 50"/>
            <p:cNvSpPr txBox="1">
              <a:spLocks noChangeArrowheads="1"/>
            </p:cNvSpPr>
            <p:nvPr/>
          </p:nvSpPr>
          <p:spPr bwMode="auto">
            <a:xfrm>
              <a:off x="829" y="2036"/>
              <a:ext cx="1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en-US" sz="2000" b="1">
                  <a:solidFill>
                    <a:srgbClr val="000000"/>
                  </a:solidFill>
                  <a:latin typeface=".VnBlackH" pitchFamily="34" charset="0"/>
                </a:rPr>
                <a:t>T</a:t>
              </a:r>
            </a:p>
          </p:txBody>
        </p:sp>
      </p:grpSp>
      <p:sp>
        <p:nvSpPr>
          <p:cNvPr id="10298" name="Rectangle 110"/>
          <p:cNvSpPr>
            <a:spLocks noChangeArrowheads="1"/>
          </p:cNvSpPr>
          <p:nvPr/>
        </p:nvSpPr>
        <p:spPr bwMode="auto">
          <a:xfrm>
            <a:off x="4648200" y="1758950"/>
            <a:ext cx="152400" cy="2862263"/>
          </a:xfrm>
          <a:prstGeom prst="rect">
            <a:avLst/>
          </a:prstGeom>
          <a:solidFill>
            <a:srgbClr val="FFCC99"/>
          </a:solidFill>
          <a:ln w="9525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99" name="Rectangle 110"/>
          <p:cNvSpPr>
            <a:spLocks noChangeArrowheads="1"/>
          </p:cNvSpPr>
          <p:nvPr/>
        </p:nvSpPr>
        <p:spPr bwMode="auto">
          <a:xfrm>
            <a:off x="6248400" y="1752600"/>
            <a:ext cx="152400" cy="2862263"/>
          </a:xfrm>
          <a:prstGeom prst="rect">
            <a:avLst/>
          </a:prstGeom>
          <a:solidFill>
            <a:srgbClr val="FFCC99"/>
          </a:solidFill>
          <a:ln w="9525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300" name="Group 2"/>
          <p:cNvGrpSpPr>
            <a:grpSpLocks/>
          </p:cNvGrpSpPr>
          <p:nvPr/>
        </p:nvGrpSpPr>
        <p:grpSpPr bwMode="auto">
          <a:xfrm>
            <a:off x="6858000" y="1801813"/>
            <a:ext cx="911225" cy="446087"/>
            <a:chOff x="385" y="2036"/>
            <a:chExt cx="365" cy="149"/>
          </a:xfrm>
        </p:grpSpPr>
        <p:grpSp>
          <p:nvGrpSpPr>
            <p:cNvPr id="10457" name="Group 3"/>
            <p:cNvGrpSpPr>
              <a:grpSpLocks/>
            </p:cNvGrpSpPr>
            <p:nvPr/>
          </p:nvGrpSpPr>
          <p:grpSpPr bwMode="auto">
            <a:xfrm>
              <a:off x="385" y="2063"/>
              <a:ext cx="365" cy="122"/>
              <a:chOff x="3482" y="2208"/>
              <a:chExt cx="365" cy="122"/>
            </a:xfrm>
          </p:grpSpPr>
          <p:grpSp>
            <p:nvGrpSpPr>
              <p:cNvPr id="10459" name="Group 90"/>
              <p:cNvGrpSpPr>
                <a:grpSpLocks/>
              </p:cNvGrpSpPr>
              <p:nvPr/>
            </p:nvGrpSpPr>
            <p:grpSpPr bwMode="auto">
              <a:xfrm>
                <a:off x="3484" y="2208"/>
                <a:ext cx="363" cy="122"/>
                <a:chOff x="3496" y="2256"/>
                <a:chExt cx="363" cy="122"/>
              </a:xfrm>
            </p:grpSpPr>
            <p:grpSp>
              <p:nvGrpSpPr>
                <p:cNvPr id="10461" name="Group 5"/>
                <p:cNvGrpSpPr>
                  <a:grpSpLocks/>
                </p:cNvGrpSpPr>
                <p:nvPr/>
              </p:nvGrpSpPr>
              <p:grpSpPr bwMode="auto">
                <a:xfrm>
                  <a:off x="3521" y="2256"/>
                  <a:ext cx="327" cy="122"/>
                  <a:chOff x="3521" y="2220"/>
                  <a:chExt cx="327" cy="122"/>
                </a:xfrm>
              </p:grpSpPr>
              <p:sp>
                <p:nvSpPr>
                  <p:cNvPr id="10463" name="Rectangle 6"/>
                  <p:cNvSpPr>
                    <a:spLocks noChangeArrowheads="1"/>
                  </p:cNvSpPr>
                  <p:nvPr/>
                </p:nvSpPr>
                <p:spPr bwMode="auto">
                  <a:xfrm>
                    <a:off x="3521" y="2221"/>
                    <a:ext cx="242" cy="121"/>
                  </a:xfrm>
                  <a:prstGeom prst="rect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2000"/>
                  </a:p>
                </p:txBody>
              </p:sp>
              <p:sp>
                <p:nvSpPr>
                  <p:cNvPr id="10464" name="AutoShape 7"/>
                  <p:cNvSpPr>
                    <a:spLocks noChangeArrowheads="1"/>
                  </p:cNvSpPr>
                  <p:nvPr/>
                </p:nvSpPr>
                <p:spPr bwMode="auto">
                  <a:xfrm>
                    <a:off x="3606" y="2220"/>
                    <a:ext cx="242" cy="121"/>
                  </a:xfrm>
                  <a:prstGeom prst="flowChartOnlineStorage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2000"/>
                  </a:p>
                </p:txBody>
              </p:sp>
            </p:grpSp>
            <p:sp>
              <p:nvSpPr>
                <p:cNvPr id="10462" name="Line 8"/>
                <p:cNvSpPr>
                  <a:spLocks noChangeShapeType="1"/>
                </p:cNvSpPr>
                <p:nvPr/>
              </p:nvSpPr>
              <p:spPr bwMode="auto">
                <a:xfrm>
                  <a:off x="3496" y="2257"/>
                  <a:ext cx="363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0460" name="Line 9"/>
              <p:cNvSpPr>
                <a:spLocks noChangeShapeType="1"/>
              </p:cNvSpPr>
              <p:nvPr/>
            </p:nvSpPr>
            <p:spPr bwMode="auto">
              <a:xfrm>
                <a:off x="3482" y="2330"/>
                <a:ext cx="363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458" name="Text Box 10"/>
            <p:cNvSpPr txBox="1">
              <a:spLocks noChangeArrowheads="1"/>
            </p:cNvSpPr>
            <p:nvPr/>
          </p:nvSpPr>
          <p:spPr bwMode="auto">
            <a:xfrm>
              <a:off x="403" y="2036"/>
              <a:ext cx="15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>
                  <a:solidFill>
                    <a:srgbClr val="000000"/>
                  </a:solidFill>
                  <a:latin typeface=".VnBlackH" pitchFamily="34" charset="0"/>
                </a:rPr>
                <a:t>A</a:t>
              </a:r>
            </a:p>
          </p:txBody>
        </p:sp>
      </p:grpSp>
      <p:grpSp>
        <p:nvGrpSpPr>
          <p:cNvPr id="10301" name="Group 12"/>
          <p:cNvGrpSpPr>
            <a:grpSpLocks/>
          </p:cNvGrpSpPr>
          <p:nvPr/>
        </p:nvGrpSpPr>
        <p:grpSpPr bwMode="auto">
          <a:xfrm>
            <a:off x="6888163" y="1858963"/>
            <a:ext cx="911225" cy="401637"/>
            <a:chOff x="385" y="2059"/>
            <a:chExt cx="365" cy="134"/>
          </a:xfrm>
        </p:grpSpPr>
        <p:grpSp>
          <p:nvGrpSpPr>
            <p:cNvPr id="10449" name="Group 13"/>
            <p:cNvGrpSpPr>
              <a:grpSpLocks/>
            </p:cNvGrpSpPr>
            <p:nvPr/>
          </p:nvGrpSpPr>
          <p:grpSpPr bwMode="auto">
            <a:xfrm>
              <a:off x="385" y="2063"/>
              <a:ext cx="365" cy="122"/>
              <a:chOff x="3482" y="2208"/>
              <a:chExt cx="365" cy="122"/>
            </a:xfrm>
          </p:grpSpPr>
          <p:grpSp>
            <p:nvGrpSpPr>
              <p:cNvPr id="10451" name="Group 14"/>
              <p:cNvGrpSpPr>
                <a:grpSpLocks/>
              </p:cNvGrpSpPr>
              <p:nvPr/>
            </p:nvGrpSpPr>
            <p:grpSpPr bwMode="auto">
              <a:xfrm>
                <a:off x="3484" y="2208"/>
                <a:ext cx="363" cy="122"/>
                <a:chOff x="3496" y="2256"/>
                <a:chExt cx="363" cy="122"/>
              </a:xfrm>
            </p:grpSpPr>
            <p:grpSp>
              <p:nvGrpSpPr>
                <p:cNvPr id="10453" name="Group 101"/>
                <p:cNvGrpSpPr>
                  <a:grpSpLocks/>
                </p:cNvGrpSpPr>
                <p:nvPr/>
              </p:nvGrpSpPr>
              <p:grpSpPr bwMode="auto">
                <a:xfrm>
                  <a:off x="3521" y="2256"/>
                  <a:ext cx="327" cy="122"/>
                  <a:chOff x="3521" y="2220"/>
                  <a:chExt cx="327" cy="122"/>
                </a:xfrm>
              </p:grpSpPr>
              <p:sp>
                <p:nvSpPr>
                  <p:cNvPr id="10455" name="Rectangle 16"/>
                  <p:cNvSpPr>
                    <a:spLocks noChangeArrowheads="1"/>
                  </p:cNvSpPr>
                  <p:nvPr/>
                </p:nvSpPr>
                <p:spPr bwMode="auto">
                  <a:xfrm>
                    <a:off x="3521" y="2221"/>
                    <a:ext cx="242" cy="121"/>
                  </a:xfrm>
                  <a:prstGeom prst="rect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2000"/>
                  </a:p>
                </p:txBody>
              </p:sp>
              <p:sp>
                <p:nvSpPr>
                  <p:cNvPr id="10456" name="AutoShape 17"/>
                  <p:cNvSpPr>
                    <a:spLocks noChangeArrowheads="1"/>
                  </p:cNvSpPr>
                  <p:nvPr/>
                </p:nvSpPr>
                <p:spPr bwMode="auto">
                  <a:xfrm>
                    <a:off x="3606" y="2220"/>
                    <a:ext cx="242" cy="121"/>
                  </a:xfrm>
                  <a:prstGeom prst="flowChartOnlineStorage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2000"/>
                  </a:p>
                </p:txBody>
              </p:sp>
            </p:grpSp>
            <p:sp>
              <p:nvSpPr>
                <p:cNvPr id="10454" name="Line 18"/>
                <p:cNvSpPr>
                  <a:spLocks noChangeShapeType="1"/>
                </p:cNvSpPr>
                <p:nvPr/>
              </p:nvSpPr>
              <p:spPr bwMode="auto">
                <a:xfrm>
                  <a:off x="3496" y="2257"/>
                  <a:ext cx="363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0452" name="Line 19"/>
              <p:cNvSpPr>
                <a:spLocks noChangeShapeType="1"/>
              </p:cNvSpPr>
              <p:nvPr/>
            </p:nvSpPr>
            <p:spPr bwMode="auto">
              <a:xfrm>
                <a:off x="3482" y="2330"/>
                <a:ext cx="363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450" name="Text Box 20"/>
            <p:cNvSpPr txBox="1">
              <a:spLocks noChangeArrowheads="1"/>
            </p:cNvSpPr>
            <p:nvPr/>
          </p:nvSpPr>
          <p:spPr bwMode="auto">
            <a:xfrm>
              <a:off x="403" y="2059"/>
              <a:ext cx="15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>
                  <a:solidFill>
                    <a:srgbClr val="000000"/>
                  </a:solidFill>
                  <a:latin typeface=".VnBlackH" pitchFamily="34" charset="0"/>
                </a:rPr>
                <a:t>A</a:t>
              </a:r>
            </a:p>
          </p:txBody>
        </p:sp>
      </p:grpSp>
      <p:grpSp>
        <p:nvGrpSpPr>
          <p:cNvPr id="10302" name="Group 22"/>
          <p:cNvGrpSpPr>
            <a:grpSpLocks/>
          </p:cNvGrpSpPr>
          <p:nvPr/>
        </p:nvGrpSpPr>
        <p:grpSpPr bwMode="auto">
          <a:xfrm flipH="1">
            <a:off x="6932613" y="2619375"/>
            <a:ext cx="696912" cy="401638"/>
            <a:chOff x="715" y="2056"/>
            <a:chExt cx="279" cy="134"/>
          </a:xfrm>
        </p:grpSpPr>
        <p:grpSp>
          <p:nvGrpSpPr>
            <p:cNvPr id="10445" name="Group 23"/>
            <p:cNvGrpSpPr>
              <a:grpSpLocks/>
            </p:cNvGrpSpPr>
            <p:nvPr/>
          </p:nvGrpSpPr>
          <p:grpSpPr bwMode="auto">
            <a:xfrm>
              <a:off x="715" y="2063"/>
              <a:ext cx="277" cy="121"/>
              <a:chOff x="3824" y="2208"/>
              <a:chExt cx="277" cy="121"/>
            </a:xfrm>
          </p:grpSpPr>
          <p:sp>
            <p:nvSpPr>
              <p:cNvPr id="10447" name="AutoShape 24"/>
              <p:cNvSpPr>
                <a:spLocks noChangeArrowheads="1"/>
              </p:cNvSpPr>
              <p:nvPr/>
            </p:nvSpPr>
            <p:spPr bwMode="auto">
              <a:xfrm>
                <a:off x="3824" y="2208"/>
                <a:ext cx="254" cy="121"/>
              </a:xfrm>
              <a:prstGeom prst="roundRect">
                <a:avLst>
                  <a:gd name="adj" fmla="val 49542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000"/>
              </a:p>
            </p:txBody>
          </p:sp>
          <p:sp>
            <p:nvSpPr>
              <p:cNvPr id="10448" name="AutoShape 25"/>
              <p:cNvSpPr>
                <a:spLocks noChangeArrowheads="1"/>
              </p:cNvSpPr>
              <p:nvPr/>
            </p:nvSpPr>
            <p:spPr bwMode="auto">
              <a:xfrm>
                <a:off x="3897" y="2208"/>
                <a:ext cx="204" cy="121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r" eaLnBrk="0" hangingPunct="0"/>
                <a:endParaRPr lang="en-US" sz="2000">
                  <a:latin typeface=".VnArial" pitchFamily="34" charset="0"/>
                </a:endParaRPr>
              </a:p>
            </p:txBody>
          </p:sp>
        </p:grpSp>
        <p:sp>
          <p:nvSpPr>
            <p:cNvPr id="10446" name="Text Box 26"/>
            <p:cNvSpPr txBox="1">
              <a:spLocks noChangeArrowheads="1"/>
            </p:cNvSpPr>
            <p:nvPr/>
          </p:nvSpPr>
          <p:spPr bwMode="auto">
            <a:xfrm>
              <a:off x="851" y="2056"/>
              <a:ext cx="1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en-US" sz="2000" b="1">
                  <a:solidFill>
                    <a:srgbClr val="000000"/>
                  </a:solidFill>
                  <a:latin typeface=".VnBlackH" pitchFamily="34" charset="0"/>
                </a:rPr>
                <a:t>T</a:t>
              </a:r>
            </a:p>
          </p:txBody>
        </p:sp>
      </p:grpSp>
      <p:grpSp>
        <p:nvGrpSpPr>
          <p:cNvPr id="10303" name="Group 27"/>
          <p:cNvGrpSpPr>
            <a:grpSpLocks/>
          </p:cNvGrpSpPr>
          <p:nvPr/>
        </p:nvGrpSpPr>
        <p:grpSpPr bwMode="auto">
          <a:xfrm flipH="1">
            <a:off x="6935788" y="2997200"/>
            <a:ext cx="668337" cy="407988"/>
            <a:chOff x="727" y="1903"/>
            <a:chExt cx="268" cy="136"/>
          </a:xfrm>
        </p:grpSpPr>
        <p:sp>
          <p:nvSpPr>
            <p:cNvPr id="10443" name="Freeform 28"/>
            <p:cNvSpPr>
              <a:spLocks/>
            </p:cNvSpPr>
            <p:nvPr/>
          </p:nvSpPr>
          <p:spPr bwMode="auto">
            <a:xfrm>
              <a:off x="727" y="1918"/>
              <a:ext cx="266" cy="121"/>
            </a:xfrm>
            <a:custGeom>
              <a:avLst/>
              <a:gdLst>
                <a:gd name="T0" fmla="*/ 0 w 1185"/>
                <a:gd name="T1" fmla="*/ 0 h 774"/>
                <a:gd name="T2" fmla="*/ 0 w 1185"/>
                <a:gd name="T3" fmla="*/ 0 h 774"/>
                <a:gd name="T4" fmla="*/ 0 w 1185"/>
                <a:gd name="T5" fmla="*/ 0 h 774"/>
                <a:gd name="T6" fmla="*/ 0 w 1185"/>
                <a:gd name="T7" fmla="*/ 0 h 774"/>
                <a:gd name="T8" fmla="*/ 0 w 1185"/>
                <a:gd name="T9" fmla="*/ 0 h 774"/>
                <a:gd name="T10" fmla="*/ 0 w 1185"/>
                <a:gd name="T11" fmla="*/ 0 h 7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85"/>
                <a:gd name="T19" fmla="*/ 0 h 774"/>
                <a:gd name="T20" fmla="*/ 1185 w 1185"/>
                <a:gd name="T21" fmla="*/ 774 h 77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85" h="774">
                  <a:moveTo>
                    <a:pt x="0" y="0"/>
                  </a:moveTo>
                  <a:lnTo>
                    <a:pt x="1185" y="0"/>
                  </a:lnTo>
                  <a:lnTo>
                    <a:pt x="1185" y="774"/>
                  </a:lnTo>
                  <a:lnTo>
                    <a:pt x="0" y="774"/>
                  </a:lnTo>
                  <a:lnTo>
                    <a:pt x="266" y="3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4" name="Text Box 29"/>
            <p:cNvSpPr txBox="1">
              <a:spLocks noChangeArrowheads="1"/>
            </p:cNvSpPr>
            <p:nvPr/>
          </p:nvSpPr>
          <p:spPr bwMode="auto">
            <a:xfrm>
              <a:off x="836" y="1903"/>
              <a:ext cx="15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en-US" sz="2000">
                  <a:solidFill>
                    <a:srgbClr val="000000"/>
                  </a:solidFill>
                  <a:latin typeface=".VnBlackH" pitchFamily="34" charset="0"/>
                </a:rPr>
                <a:t>X</a:t>
              </a:r>
            </a:p>
          </p:txBody>
        </p:sp>
      </p:grpSp>
      <p:grpSp>
        <p:nvGrpSpPr>
          <p:cNvPr id="10304" name="Group 30"/>
          <p:cNvGrpSpPr>
            <a:grpSpLocks/>
          </p:cNvGrpSpPr>
          <p:nvPr/>
        </p:nvGrpSpPr>
        <p:grpSpPr bwMode="auto">
          <a:xfrm flipH="1">
            <a:off x="6937375" y="3348038"/>
            <a:ext cx="692150" cy="442912"/>
            <a:chOff x="715" y="2036"/>
            <a:chExt cx="277" cy="148"/>
          </a:xfrm>
        </p:grpSpPr>
        <p:grpSp>
          <p:nvGrpSpPr>
            <p:cNvPr id="10439" name="Group 31"/>
            <p:cNvGrpSpPr>
              <a:grpSpLocks/>
            </p:cNvGrpSpPr>
            <p:nvPr/>
          </p:nvGrpSpPr>
          <p:grpSpPr bwMode="auto">
            <a:xfrm>
              <a:off x="715" y="2063"/>
              <a:ext cx="277" cy="121"/>
              <a:chOff x="3824" y="2208"/>
              <a:chExt cx="277" cy="121"/>
            </a:xfrm>
          </p:grpSpPr>
          <p:sp>
            <p:nvSpPr>
              <p:cNvPr id="10441" name="AutoShape 32"/>
              <p:cNvSpPr>
                <a:spLocks noChangeArrowheads="1"/>
              </p:cNvSpPr>
              <p:nvPr/>
            </p:nvSpPr>
            <p:spPr bwMode="auto">
              <a:xfrm>
                <a:off x="3824" y="2208"/>
                <a:ext cx="254" cy="121"/>
              </a:xfrm>
              <a:prstGeom prst="roundRect">
                <a:avLst>
                  <a:gd name="adj" fmla="val 49542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000"/>
              </a:p>
            </p:txBody>
          </p:sp>
          <p:sp>
            <p:nvSpPr>
              <p:cNvPr id="10442" name="AutoShape 33"/>
              <p:cNvSpPr>
                <a:spLocks noChangeArrowheads="1"/>
              </p:cNvSpPr>
              <p:nvPr/>
            </p:nvSpPr>
            <p:spPr bwMode="auto">
              <a:xfrm>
                <a:off x="3897" y="2208"/>
                <a:ext cx="204" cy="121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r" eaLnBrk="0" hangingPunct="0"/>
                <a:endParaRPr lang="en-US" sz="2000">
                  <a:latin typeface=".VnArial" pitchFamily="34" charset="0"/>
                </a:endParaRPr>
              </a:p>
            </p:txBody>
          </p:sp>
        </p:grpSp>
        <p:sp>
          <p:nvSpPr>
            <p:cNvPr id="10440" name="Text Box 34"/>
            <p:cNvSpPr txBox="1">
              <a:spLocks noChangeArrowheads="1"/>
            </p:cNvSpPr>
            <p:nvPr/>
          </p:nvSpPr>
          <p:spPr bwMode="auto">
            <a:xfrm>
              <a:off x="814" y="2036"/>
              <a:ext cx="1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en-US" sz="2000" b="1">
                  <a:solidFill>
                    <a:srgbClr val="000000"/>
                  </a:solidFill>
                  <a:latin typeface=".VnBlackH" pitchFamily="34" charset="0"/>
                </a:rPr>
                <a:t>T</a:t>
              </a:r>
            </a:p>
          </p:txBody>
        </p:sp>
      </p:grpSp>
      <p:sp>
        <p:nvSpPr>
          <p:cNvPr id="10305" name="AutoShape 44"/>
          <p:cNvSpPr>
            <a:spLocks noChangeArrowheads="1"/>
          </p:cNvSpPr>
          <p:nvPr/>
        </p:nvSpPr>
        <p:spPr bwMode="auto">
          <a:xfrm>
            <a:off x="6932613" y="4217988"/>
            <a:ext cx="906462" cy="361950"/>
          </a:xfrm>
          <a:prstGeom prst="homePlate">
            <a:avLst>
              <a:gd name="adj" fmla="val 52175"/>
            </a:avLst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r>
              <a:rPr lang="en-US" sz="2000">
                <a:solidFill>
                  <a:srgbClr val="000000"/>
                </a:solidFill>
                <a:latin typeface=".VnBlackH" pitchFamily="34" charset="0"/>
              </a:rPr>
              <a:t>G</a:t>
            </a:r>
          </a:p>
        </p:txBody>
      </p:sp>
      <p:sp>
        <p:nvSpPr>
          <p:cNvPr id="10306" name="Line 45"/>
          <p:cNvSpPr>
            <a:spLocks noChangeShapeType="1"/>
          </p:cNvSpPr>
          <p:nvPr/>
        </p:nvSpPr>
        <p:spPr bwMode="auto">
          <a:xfrm>
            <a:off x="7669213" y="2239963"/>
            <a:ext cx="731837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0307" name="Group 46"/>
          <p:cNvGrpSpPr>
            <a:grpSpLocks/>
          </p:cNvGrpSpPr>
          <p:nvPr/>
        </p:nvGrpSpPr>
        <p:grpSpPr bwMode="auto">
          <a:xfrm>
            <a:off x="7707313" y="1814513"/>
            <a:ext cx="690562" cy="400050"/>
            <a:chOff x="715" y="2054"/>
            <a:chExt cx="277" cy="134"/>
          </a:xfrm>
        </p:grpSpPr>
        <p:grpSp>
          <p:nvGrpSpPr>
            <p:cNvPr id="10435" name="Group 47"/>
            <p:cNvGrpSpPr>
              <a:grpSpLocks/>
            </p:cNvGrpSpPr>
            <p:nvPr/>
          </p:nvGrpSpPr>
          <p:grpSpPr bwMode="auto">
            <a:xfrm>
              <a:off x="715" y="2063"/>
              <a:ext cx="277" cy="121"/>
              <a:chOff x="3824" y="2208"/>
              <a:chExt cx="277" cy="121"/>
            </a:xfrm>
          </p:grpSpPr>
          <p:sp>
            <p:nvSpPr>
              <p:cNvPr id="10437" name="AutoShape 48"/>
              <p:cNvSpPr>
                <a:spLocks noChangeArrowheads="1"/>
              </p:cNvSpPr>
              <p:nvPr/>
            </p:nvSpPr>
            <p:spPr bwMode="auto">
              <a:xfrm>
                <a:off x="3824" y="2208"/>
                <a:ext cx="254" cy="121"/>
              </a:xfrm>
              <a:prstGeom prst="roundRect">
                <a:avLst>
                  <a:gd name="adj" fmla="val 49542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000"/>
              </a:p>
            </p:txBody>
          </p:sp>
          <p:sp>
            <p:nvSpPr>
              <p:cNvPr id="10438" name="AutoShape 49"/>
              <p:cNvSpPr>
                <a:spLocks noChangeArrowheads="1"/>
              </p:cNvSpPr>
              <p:nvPr/>
            </p:nvSpPr>
            <p:spPr bwMode="auto">
              <a:xfrm>
                <a:off x="3897" y="2208"/>
                <a:ext cx="204" cy="121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r" eaLnBrk="0" hangingPunct="0"/>
                <a:endParaRPr lang="en-US" sz="2000">
                  <a:latin typeface=".VnArial" pitchFamily="34" charset="0"/>
                </a:endParaRPr>
              </a:p>
            </p:txBody>
          </p:sp>
        </p:grpSp>
        <p:sp>
          <p:nvSpPr>
            <p:cNvPr id="10436" name="Text Box 50"/>
            <p:cNvSpPr txBox="1">
              <a:spLocks noChangeArrowheads="1"/>
            </p:cNvSpPr>
            <p:nvPr/>
          </p:nvSpPr>
          <p:spPr bwMode="auto">
            <a:xfrm>
              <a:off x="843" y="2054"/>
              <a:ext cx="1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en-US" sz="2000" b="1">
                  <a:solidFill>
                    <a:srgbClr val="000000"/>
                  </a:solidFill>
                  <a:latin typeface=".VnBlackH" pitchFamily="34" charset="0"/>
                </a:rPr>
                <a:t>T</a:t>
              </a:r>
            </a:p>
          </p:txBody>
        </p:sp>
      </p:grpSp>
      <p:grpSp>
        <p:nvGrpSpPr>
          <p:cNvPr id="10308" name="Group 54"/>
          <p:cNvGrpSpPr>
            <a:grpSpLocks/>
          </p:cNvGrpSpPr>
          <p:nvPr/>
        </p:nvGrpSpPr>
        <p:grpSpPr bwMode="auto">
          <a:xfrm flipH="1">
            <a:off x="7542213" y="2601913"/>
            <a:ext cx="911225" cy="401637"/>
            <a:chOff x="385" y="2054"/>
            <a:chExt cx="365" cy="134"/>
          </a:xfrm>
        </p:grpSpPr>
        <p:grpSp>
          <p:nvGrpSpPr>
            <p:cNvPr id="10427" name="Group 55"/>
            <p:cNvGrpSpPr>
              <a:grpSpLocks/>
            </p:cNvGrpSpPr>
            <p:nvPr/>
          </p:nvGrpSpPr>
          <p:grpSpPr bwMode="auto">
            <a:xfrm>
              <a:off x="385" y="2063"/>
              <a:ext cx="365" cy="122"/>
              <a:chOff x="3482" y="2208"/>
              <a:chExt cx="365" cy="122"/>
            </a:xfrm>
          </p:grpSpPr>
          <p:grpSp>
            <p:nvGrpSpPr>
              <p:cNvPr id="10429" name="Group 56"/>
              <p:cNvGrpSpPr>
                <a:grpSpLocks/>
              </p:cNvGrpSpPr>
              <p:nvPr/>
            </p:nvGrpSpPr>
            <p:grpSpPr bwMode="auto">
              <a:xfrm>
                <a:off x="3484" y="2208"/>
                <a:ext cx="363" cy="122"/>
                <a:chOff x="3496" y="2256"/>
                <a:chExt cx="363" cy="122"/>
              </a:xfrm>
            </p:grpSpPr>
            <p:grpSp>
              <p:nvGrpSpPr>
                <p:cNvPr id="10431" name="Group 57"/>
                <p:cNvGrpSpPr>
                  <a:grpSpLocks/>
                </p:cNvGrpSpPr>
                <p:nvPr/>
              </p:nvGrpSpPr>
              <p:grpSpPr bwMode="auto">
                <a:xfrm>
                  <a:off x="3521" y="2256"/>
                  <a:ext cx="327" cy="122"/>
                  <a:chOff x="3521" y="2220"/>
                  <a:chExt cx="327" cy="122"/>
                </a:xfrm>
              </p:grpSpPr>
              <p:sp>
                <p:nvSpPr>
                  <p:cNvPr id="10433" name="Rectangle 58"/>
                  <p:cNvSpPr>
                    <a:spLocks noChangeArrowheads="1"/>
                  </p:cNvSpPr>
                  <p:nvPr/>
                </p:nvSpPr>
                <p:spPr bwMode="auto">
                  <a:xfrm>
                    <a:off x="3521" y="2221"/>
                    <a:ext cx="242" cy="121"/>
                  </a:xfrm>
                  <a:prstGeom prst="rect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2000"/>
                  </a:p>
                </p:txBody>
              </p:sp>
              <p:sp>
                <p:nvSpPr>
                  <p:cNvPr id="10434" name="AutoShape 59"/>
                  <p:cNvSpPr>
                    <a:spLocks noChangeArrowheads="1"/>
                  </p:cNvSpPr>
                  <p:nvPr/>
                </p:nvSpPr>
                <p:spPr bwMode="auto">
                  <a:xfrm>
                    <a:off x="3606" y="2220"/>
                    <a:ext cx="242" cy="121"/>
                  </a:xfrm>
                  <a:prstGeom prst="flowChartOnlineStorage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2000"/>
                  </a:p>
                </p:txBody>
              </p:sp>
            </p:grpSp>
            <p:sp>
              <p:nvSpPr>
                <p:cNvPr id="10432" name="Line 60"/>
                <p:cNvSpPr>
                  <a:spLocks noChangeShapeType="1"/>
                </p:cNvSpPr>
                <p:nvPr/>
              </p:nvSpPr>
              <p:spPr bwMode="auto">
                <a:xfrm>
                  <a:off x="3496" y="2257"/>
                  <a:ext cx="363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0430" name="Line 61"/>
              <p:cNvSpPr>
                <a:spLocks noChangeShapeType="1"/>
              </p:cNvSpPr>
              <p:nvPr/>
            </p:nvSpPr>
            <p:spPr bwMode="auto">
              <a:xfrm>
                <a:off x="3482" y="2330"/>
                <a:ext cx="363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428" name="Text Box 62"/>
            <p:cNvSpPr txBox="1">
              <a:spLocks noChangeArrowheads="1"/>
            </p:cNvSpPr>
            <p:nvPr/>
          </p:nvSpPr>
          <p:spPr bwMode="auto">
            <a:xfrm>
              <a:off x="395" y="2054"/>
              <a:ext cx="15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>
                  <a:solidFill>
                    <a:srgbClr val="000000"/>
                  </a:solidFill>
                  <a:latin typeface=".VnBlackH" pitchFamily="34" charset="0"/>
                </a:rPr>
                <a:t>A</a:t>
              </a:r>
            </a:p>
          </p:txBody>
        </p:sp>
      </p:grpSp>
      <p:sp>
        <p:nvSpPr>
          <p:cNvPr id="10309" name="AutoShape 63"/>
          <p:cNvSpPr>
            <a:spLocks noChangeArrowheads="1"/>
          </p:cNvSpPr>
          <p:nvPr/>
        </p:nvSpPr>
        <p:spPr bwMode="auto">
          <a:xfrm flipH="1">
            <a:off x="7485063" y="3030538"/>
            <a:ext cx="906462" cy="361950"/>
          </a:xfrm>
          <a:prstGeom prst="homePlate">
            <a:avLst>
              <a:gd name="adj" fmla="val 52175"/>
            </a:avLst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 eaLnBrk="0" hangingPunct="0"/>
            <a:r>
              <a:rPr lang="en-US" sz="2000">
                <a:solidFill>
                  <a:srgbClr val="000000"/>
                </a:solidFill>
                <a:latin typeface=".VnBlackH" pitchFamily="34" charset="0"/>
              </a:rPr>
              <a:t>G</a:t>
            </a:r>
          </a:p>
        </p:txBody>
      </p:sp>
      <p:grpSp>
        <p:nvGrpSpPr>
          <p:cNvPr id="10310" name="Group 64"/>
          <p:cNvGrpSpPr>
            <a:grpSpLocks/>
          </p:cNvGrpSpPr>
          <p:nvPr/>
        </p:nvGrpSpPr>
        <p:grpSpPr bwMode="auto">
          <a:xfrm flipH="1">
            <a:off x="7546975" y="3384550"/>
            <a:ext cx="911225" cy="404813"/>
            <a:chOff x="385" y="2050"/>
            <a:chExt cx="365" cy="135"/>
          </a:xfrm>
        </p:grpSpPr>
        <p:grpSp>
          <p:nvGrpSpPr>
            <p:cNvPr id="10419" name="Group 65"/>
            <p:cNvGrpSpPr>
              <a:grpSpLocks/>
            </p:cNvGrpSpPr>
            <p:nvPr/>
          </p:nvGrpSpPr>
          <p:grpSpPr bwMode="auto">
            <a:xfrm>
              <a:off x="385" y="2063"/>
              <a:ext cx="365" cy="122"/>
              <a:chOff x="3482" y="2208"/>
              <a:chExt cx="365" cy="122"/>
            </a:xfrm>
          </p:grpSpPr>
          <p:grpSp>
            <p:nvGrpSpPr>
              <p:cNvPr id="10421" name="Group 66"/>
              <p:cNvGrpSpPr>
                <a:grpSpLocks/>
              </p:cNvGrpSpPr>
              <p:nvPr/>
            </p:nvGrpSpPr>
            <p:grpSpPr bwMode="auto">
              <a:xfrm>
                <a:off x="3484" y="2208"/>
                <a:ext cx="363" cy="122"/>
                <a:chOff x="3496" y="2256"/>
                <a:chExt cx="363" cy="122"/>
              </a:xfrm>
            </p:grpSpPr>
            <p:grpSp>
              <p:nvGrpSpPr>
                <p:cNvPr id="10423" name="Group 67"/>
                <p:cNvGrpSpPr>
                  <a:grpSpLocks/>
                </p:cNvGrpSpPr>
                <p:nvPr/>
              </p:nvGrpSpPr>
              <p:grpSpPr bwMode="auto">
                <a:xfrm>
                  <a:off x="3521" y="2256"/>
                  <a:ext cx="327" cy="122"/>
                  <a:chOff x="3521" y="2220"/>
                  <a:chExt cx="327" cy="122"/>
                </a:xfrm>
              </p:grpSpPr>
              <p:sp>
                <p:nvSpPr>
                  <p:cNvPr id="10425" name="Rectangle 68"/>
                  <p:cNvSpPr>
                    <a:spLocks noChangeArrowheads="1"/>
                  </p:cNvSpPr>
                  <p:nvPr/>
                </p:nvSpPr>
                <p:spPr bwMode="auto">
                  <a:xfrm>
                    <a:off x="3521" y="2221"/>
                    <a:ext cx="242" cy="121"/>
                  </a:xfrm>
                  <a:prstGeom prst="rect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2000"/>
                  </a:p>
                </p:txBody>
              </p:sp>
              <p:sp>
                <p:nvSpPr>
                  <p:cNvPr id="10426" name="AutoShape 69"/>
                  <p:cNvSpPr>
                    <a:spLocks noChangeArrowheads="1"/>
                  </p:cNvSpPr>
                  <p:nvPr/>
                </p:nvSpPr>
                <p:spPr bwMode="auto">
                  <a:xfrm>
                    <a:off x="3606" y="2220"/>
                    <a:ext cx="242" cy="121"/>
                  </a:xfrm>
                  <a:prstGeom prst="flowChartOnlineStorage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2000"/>
                  </a:p>
                </p:txBody>
              </p:sp>
            </p:grpSp>
            <p:sp>
              <p:nvSpPr>
                <p:cNvPr id="10424" name="Line 70"/>
                <p:cNvSpPr>
                  <a:spLocks noChangeShapeType="1"/>
                </p:cNvSpPr>
                <p:nvPr/>
              </p:nvSpPr>
              <p:spPr bwMode="auto">
                <a:xfrm>
                  <a:off x="3496" y="2257"/>
                  <a:ext cx="363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0422" name="Line 71"/>
              <p:cNvSpPr>
                <a:spLocks noChangeShapeType="1"/>
              </p:cNvSpPr>
              <p:nvPr/>
            </p:nvSpPr>
            <p:spPr bwMode="auto">
              <a:xfrm>
                <a:off x="3482" y="2330"/>
                <a:ext cx="363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420" name="Text Box 72"/>
            <p:cNvSpPr txBox="1">
              <a:spLocks noChangeArrowheads="1"/>
            </p:cNvSpPr>
            <p:nvPr/>
          </p:nvSpPr>
          <p:spPr bwMode="auto">
            <a:xfrm>
              <a:off x="423" y="2050"/>
              <a:ext cx="15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>
                  <a:solidFill>
                    <a:srgbClr val="000000"/>
                  </a:solidFill>
                  <a:latin typeface=".VnBlackH" pitchFamily="34" charset="0"/>
                </a:rPr>
                <a:t>A</a:t>
              </a:r>
            </a:p>
          </p:txBody>
        </p:sp>
      </p:grpSp>
      <p:grpSp>
        <p:nvGrpSpPr>
          <p:cNvPr id="10311" name="Group 78"/>
          <p:cNvGrpSpPr>
            <a:grpSpLocks/>
          </p:cNvGrpSpPr>
          <p:nvPr/>
        </p:nvGrpSpPr>
        <p:grpSpPr bwMode="auto">
          <a:xfrm>
            <a:off x="7729538" y="4178300"/>
            <a:ext cx="663575" cy="407988"/>
            <a:chOff x="727" y="1903"/>
            <a:chExt cx="266" cy="136"/>
          </a:xfrm>
        </p:grpSpPr>
        <p:sp>
          <p:nvSpPr>
            <p:cNvPr id="10417" name="Freeform 79"/>
            <p:cNvSpPr>
              <a:spLocks/>
            </p:cNvSpPr>
            <p:nvPr/>
          </p:nvSpPr>
          <p:spPr bwMode="auto">
            <a:xfrm>
              <a:off x="727" y="1918"/>
              <a:ext cx="266" cy="121"/>
            </a:xfrm>
            <a:custGeom>
              <a:avLst/>
              <a:gdLst>
                <a:gd name="T0" fmla="*/ 0 w 1185"/>
                <a:gd name="T1" fmla="*/ 0 h 774"/>
                <a:gd name="T2" fmla="*/ 0 w 1185"/>
                <a:gd name="T3" fmla="*/ 0 h 774"/>
                <a:gd name="T4" fmla="*/ 0 w 1185"/>
                <a:gd name="T5" fmla="*/ 0 h 774"/>
                <a:gd name="T6" fmla="*/ 0 w 1185"/>
                <a:gd name="T7" fmla="*/ 0 h 774"/>
                <a:gd name="T8" fmla="*/ 0 w 1185"/>
                <a:gd name="T9" fmla="*/ 0 h 774"/>
                <a:gd name="T10" fmla="*/ 0 w 1185"/>
                <a:gd name="T11" fmla="*/ 0 h 7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85"/>
                <a:gd name="T19" fmla="*/ 0 h 774"/>
                <a:gd name="T20" fmla="*/ 1185 w 1185"/>
                <a:gd name="T21" fmla="*/ 774 h 77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85" h="774">
                  <a:moveTo>
                    <a:pt x="0" y="0"/>
                  </a:moveTo>
                  <a:lnTo>
                    <a:pt x="1185" y="0"/>
                  </a:lnTo>
                  <a:lnTo>
                    <a:pt x="1185" y="774"/>
                  </a:lnTo>
                  <a:lnTo>
                    <a:pt x="0" y="774"/>
                  </a:lnTo>
                  <a:lnTo>
                    <a:pt x="266" y="3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18" name="Text Box 80"/>
            <p:cNvSpPr txBox="1">
              <a:spLocks noChangeArrowheads="1"/>
            </p:cNvSpPr>
            <p:nvPr/>
          </p:nvSpPr>
          <p:spPr bwMode="auto">
            <a:xfrm>
              <a:off x="817" y="1903"/>
              <a:ext cx="15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en-US" sz="2000">
                  <a:solidFill>
                    <a:srgbClr val="000000"/>
                  </a:solidFill>
                  <a:latin typeface=".VnBlackH" pitchFamily="34" charset="0"/>
                </a:rPr>
                <a:t>X</a:t>
              </a:r>
            </a:p>
          </p:txBody>
        </p:sp>
      </p:grpSp>
      <p:grpSp>
        <p:nvGrpSpPr>
          <p:cNvPr id="10312" name="Group 157"/>
          <p:cNvGrpSpPr>
            <a:grpSpLocks/>
          </p:cNvGrpSpPr>
          <p:nvPr/>
        </p:nvGrpSpPr>
        <p:grpSpPr bwMode="auto">
          <a:xfrm flipH="1">
            <a:off x="6923088" y="3402013"/>
            <a:ext cx="690562" cy="401637"/>
            <a:chOff x="715" y="2050"/>
            <a:chExt cx="277" cy="134"/>
          </a:xfrm>
        </p:grpSpPr>
        <p:grpSp>
          <p:nvGrpSpPr>
            <p:cNvPr id="10413" name="Group 158"/>
            <p:cNvGrpSpPr>
              <a:grpSpLocks/>
            </p:cNvGrpSpPr>
            <p:nvPr/>
          </p:nvGrpSpPr>
          <p:grpSpPr bwMode="auto">
            <a:xfrm>
              <a:off x="715" y="2063"/>
              <a:ext cx="277" cy="121"/>
              <a:chOff x="3824" y="2208"/>
              <a:chExt cx="277" cy="121"/>
            </a:xfrm>
          </p:grpSpPr>
          <p:sp>
            <p:nvSpPr>
              <p:cNvPr id="10415" name="AutoShape 159"/>
              <p:cNvSpPr>
                <a:spLocks noChangeArrowheads="1"/>
              </p:cNvSpPr>
              <p:nvPr/>
            </p:nvSpPr>
            <p:spPr bwMode="auto">
              <a:xfrm>
                <a:off x="3824" y="2208"/>
                <a:ext cx="254" cy="121"/>
              </a:xfrm>
              <a:prstGeom prst="roundRect">
                <a:avLst>
                  <a:gd name="adj" fmla="val 49542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000"/>
              </a:p>
            </p:txBody>
          </p:sp>
          <p:sp>
            <p:nvSpPr>
              <p:cNvPr id="10416" name="AutoShape 160"/>
              <p:cNvSpPr>
                <a:spLocks noChangeArrowheads="1"/>
              </p:cNvSpPr>
              <p:nvPr/>
            </p:nvSpPr>
            <p:spPr bwMode="auto">
              <a:xfrm>
                <a:off x="3897" y="2208"/>
                <a:ext cx="204" cy="121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r" eaLnBrk="0" hangingPunct="0"/>
                <a:endParaRPr lang="en-US" sz="2000">
                  <a:latin typeface=".VnArial" pitchFamily="34" charset="0"/>
                </a:endParaRPr>
              </a:p>
            </p:txBody>
          </p:sp>
        </p:grpSp>
        <p:sp>
          <p:nvSpPr>
            <p:cNvPr id="10414" name="Text Box 161"/>
            <p:cNvSpPr txBox="1">
              <a:spLocks noChangeArrowheads="1"/>
            </p:cNvSpPr>
            <p:nvPr/>
          </p:nvSpPr>
          <p:spPr bwMode="auto">
            <a:xfrm>
              <a:off x="845" y="2050"/>
              <a:ext cx="1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en-US" sz="2000" b="1">
                  <a:solidFill>
                    <a:srgbClr val="000000"/>
                  </a:solidFill>
                  <a:latin typeface=".VnBlackH" pitchFamily="34" charset="0"/>
                </a:rPr>
                <a:t>T</a:t>
              </a:r>
            </a:p>
          </p:txBody>
        </p:sp>
      </p:grpSp>
      <p:sp>
        <p:nvSpPr>
          <p:cNvPr id="10313" name="AutoShape 163"/>
          <p:cNvSpPr>
            <a:spLocks noChangeArrowheads="1"/>
          </p:cNvSpPr>
          <p:nvPr/>
        </p:nvSpPr>
        <p:spPr bwMode="auto">
          <a:xfrm>
            <a:off x="6948488" y="4229100"/>
            <a:ext cx="904875" cy="361950"/>
          </a:xfrm>
          <a:prstGeom prst="homePlate">
            <a:avLst>
              <a:gd name="adj" fmla="val 52083"/>
            </a:avLst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r>
              <a:rPr lang="en-US" sz="2000">
                <a:solidFill>
                  <a:srgbClr val="000000"/>
                </a:solidFill>
                <a:latin typeface=".VnBlackH" pitchFamily="34" charset="0"/>
              </a:rPr>
              <a:t>G</a:t>
            </a:r>
          </a:p>
        </p:txBody>
      </p:sp>
      <p:sp>
        <p:nvSpPr>
          <p:cNvPr id="10314" name="Rectangle 110"/>
          <p:cNvSpPr>
            <a:spLocks noChangeArrowheads="1"/>
          </p:cNvSpPr>
          <p:nvPr/>
        </p:nvSpPr>
        <p:spPr bwMode="auto">
          <a:xfrm>
            <a:off x="8382000" y="1752600"/>
            <a:ext cx="152400" cy="2862263"/>
          </a:xfrm>
          <a:prstGeom prst="rect">
            <a:avLst/>
          </a:prstGeom>
          <a:solidFill>
            <a:srgbClr val="FFCC99"/>
          </a:solidFill>
          <a:ln w="9525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315" name="Group 345"/>
          <p:cNvGrpSpPr>
            <a:grpSpLocks/>
          </p:cNvGrpSpPr>
          <p:nvPr/>
        </p:nvGrpSpPr>
        <p:grpSpPr bwMode="auto">
          <a:xfrm>
            <a:off x="2528888" y="4495800"/>
            <a:ext cx="1731962" cy="933450"/>
            <a:chOff x="2514600" y="3771419"/>
            <a:chExt cx="1731820" cy="933498"/>
          </a:xfrm>
        </p:grpSpPr>
        <p:grpSp>
          <p:nvGrpSpPr>
            <p:cNvPr id="10393" name="Group 78"/>
            <p:cNvGrpSpPr>
              <a:grpSpLocks/>
            </p:cNvGrpSpPr>
            <p:nvPr/>
          </p:nvGrpSpPr>
          <p:grpSpPr bwMode="auto">
            <a:xfrm>
              <a:off x="3432093" y="4205953"/>
              <a:ext cx="664047" cy="407567"/>
              <a:chOff x="727" y="1903"/>
              <a:chExt cx="266" cy="136"/>
            </a:xfrm>
          </p:grpSpPr>
          <p:sp>
            <p:nvSpPr>
              <p:cNvPr id="10411" name="Freeform 79"/>
              <p:cNvSpPr>
                <a:spLocks/>
              </p:cNvSpPr>
              <p:nvPr/>
            </p:nvSpPr>
            <p:spPr bwMode="auto">
              <a:xfrm>
                <a:off x="727" y="1918"/>
                <a:ext cx="266" cy="121"/>
              </a:xfrm>
              <a:custGeom>
                <a:avLst/>
                <a:gdLst>
                  <a:gd name="T0" fmla="*/ 0 w 1185"/>
                  <a:gd name="T1" fmla="*/ 0 h 774"/>
                  <a:gd name="T2" fmla="*/ 0 w 1185"/>
                  <a:gd name="T3" fmla="*/ 0 h 774"/>
                  <a:gd name="T4" fmla="*/ 0 w 1185"/>
                  <a:gd name="T5" fmla="*/ 0 h 774"/>
                  <a:gd name="T6" fmla="*/ 0 w 1185"/>
                  <a:gd name="T7" fmla="*/ 0 h 774"/>
                  <a:gd name="T8" fmla="*/ 0 w 1185"/>
                  <a:gd name="T9" fmla="*/ 0 h 774"/>
                  <a:gd name="T10" fmla="*/ 0 w 1185"/>
                  <a:gd name="T11" fmla="*/ 0 h 77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85"/>
                  <a:gd name="T19" fmla="*/ 0 h 774"/>
                  <a:gd name="T20" fmla="*/ 1185 w 1185"/>
                  <a:gd name="T21" fmla="*/ 774 h 77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85" h="774">
                    <a:moveTo>
                      <a:pt x="0" y="0"/>
                    </a:moveTo>
                    <a:lnTo>
                      <a:pt x="1185" y="0"/>
                    </a:lnTo>
                    <a:lnTo>
                      <a:pt x="1185" y="774"/>
                    </a:lnTo>
                    <a:lnTo>
                      <a:pt x="0" y="774"/>
                    </a:lnTo>
                    <a:lnTo>
                      <a:pt x="266" y="36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2" name="Text Box 80"/>
              <p:cNvSpPr txBox="1">
                <a:spLocks noChangeArrowheads="1"/>
              </p:cNvSpPr>
              <p:nvPr/>
            </p:nvSpPr>
            <p:spPr bwMode="auto">
              <a:xfrm>
                <a:off x="817" y="1903"/>
                <a:ext cx="159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r"/>
                <a:r>
                  <a:rPr lang="en-US" sz="2000">
                    <a:solidFill>
                      <a:srgbClr val="FF0000"/>
                    </a:solidFill>
                    <a:latin typeface=".VnBlackH" pitchFamily="34" charset="0"/>
                  </a:rPr>
                  <a:t>X</a:t>
                </a:r>
              </a:p>
            </p:txBody>
          </p:sp>
        </p:grpSp>
        <p:sp>
          <p:nvSpPr>
            <p:cNvPr id="10394" name="AutoShape 163"/>
            <p:cNvSpPr>
              <a:spLocks noChangeArrowheads="1"/>
            </p:cNvSpPr>
            <p:nvPr/>
          </p:nvSpPr>
          <p:spPr bwMode="auto">
            <a:xfrm>
              <a:off x="2650714" y="4256897"/>
              <a:ext cx="906198" cy="362614"/>
            </a:xfrm>
            <a:prstGeom prst="homePlate">
              <a:avLst>
                <a:gd name="adj" fmla="val 52064"/>
              </a:avLst>
            </a:pr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r>
                <a:rPr lang="en-US" sz="2000">
                  <a:solidFill>
                    <a:srgbClr val="FF0000"/>
                  </a:solidFill>
                  <a:latin typeface=".VnBlackH" pitchFamily="34" charset="0"/>
                </a:rPr>
                <a:t>G</a:t>
              </a:r>
            </a:p>
          </p:txBody>
        </p:sp>
        <p:grpSp>
          <p:nvGrpSpPr>
            <p:cNvPr id="10395" name="Group 12"/>
            <p:cNvGrpSpPr>
              <a:grpSpLocks/>
            </p:cNvGrpSpPr>
            <p:nvPr/>
          </p:nvGrpSpPr>
          <p:grpSpPr bwMode="auto">
            <a:xfrm>
              <a:off x="2590800" y="3816366"/>
              <a:ext cx="911190" cy="404570"/>
              <a:chOff x="385" y="2050"/>
              <a:chExt cx="365" cy="135"/>
            </a:xfrm>
          </p:grpSpPr>
          <p:grpSp>
            <p:nvGrpSpPr>
              <p:cNvPr id="10403" name="Group 13"/>
              <p:cNvGrpSpPr>
                <a:grpSpLocks/>
              </p:cNvGrpSpPr>
              <p:nvPr/>
            </p:nvGrpSpPr>
            <p:grpSpPr bwMode="auto">
              <a:xfrm>
                <a:off x="385" y="2063"/>
                <a:ext cx="365" cy="122"/>
                <a:chOff x="3482" y="2208"/>
                <a:chExt cx="365" cy="122"/>
              </a:xfrm>
            </p:grpSpPr>
            <p:grpSp>
              <p:nvGrpSpPr>
                <p:cNvPr id="10405" name="Group 358"/>
                <p:cNvGrpSpPr>
                  <a:grpSpLocks/>
                </p:cNvGrpSpPr>
                <p:nvPr/>
              </p:nvGrpSpPr>
              <p:grpSpPr bwMode="auto">
                <a:xfrm>
                  <a:off x="3484" y="2208"/>
                  <a:ext cx="363" cy="122"/>
                  <a:chOff x="3496" y="2256"/>
                  <a:chExt cx="363" cy="122"/>
                </a:xfrm>
              </p:grpSpPr>
              <p:grpSp>
                <p:nvGrpSpPr>
                  <p:cNvPr id="10407" name="Group 15"/>
                  <p:cNvGrpSpPr>
                    <a:grpSpLocks/>
                  </p:cNvGrpSpPr>
                  <p:nvPr/>
                </p:nvGrpSpPr>
                <p:grpSpPr bwMode="auto">
                  <a:xfrm>
                    <a:off x="3521" y="2256"/>
                    <a:ext cx="327" cy="122"/>
                    <a:chOff x="3521" y="2220"/>
                    <a:chExt cx="327" cy="122"/>
                  </a:xfrm>
                </p:grpSpPr>
                <p:sp>
                  <p:nvSpPr>
                    <p:cNvPr id="10409" name="Rectangle 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21" y="2221"/>
                      <a:ext cx="242" cy="121"/>
                    </a:xfrm>
                    <a:prstGeom prst="rect">
                      <a:avLst/>
                    </a:prstGeom>
                    <a:solidFill>
                      <a:srgbClr val="CC99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10410" name="AutoShape 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06" y="2220"/>
                      <a:ext cx="242" cy="121"/>
                    </a:xfrm>
                    <a:prstGeom prst="flowChartOnlineStorage">
                      <a:avLst/>
                    </a:prstGeom>
                    <a:solidFill>
                      <a:srgbClr val="CC99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</p:grpSp>
              <p:sp>
                <p:nvSpPr>
                  <p:cNvPr id="10408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3496" y="2257"/>
                    <a:ext cx="363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0406" name="Line 19"/>
                <p:cNvSpPr>
                  <a:spLocks noChangeShapeType="1"/>
                </p:cNvSpPr>
                <p:nvPr/>
              </p:nvSpPr>
              <p:spPr bwMode="auto">
                <a:xfrm>
                  <a:off x="3482" y="2330"/>
                  <a:ext cx="363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0404" name="Text Box 20"/>
              <p:cNvSpPr txBox="1">
                <a:spLocks noChangeArrowheads="1"/>
              </p:cNvSpPr>
              <p:nvPr/>
            </p:nvSpPr>
            <p:spPr bwMode="auto">
              <a:xfrm>
                <a:off x="403" y="2050"/>
                <a:ext cx="159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 sz="2000">
                    <a:solidFill>
                      <a:srgbClr val="FF0000"/>
                    </a:solidFill>
                    <a:latin typeface=".VnBlackH" pitchFamily="34" charset="0"/>
                  </a:rPr>
                  <a:t>A</a:t>
                </a:r>
              </a:p>
            </p:txBody>
          </p:sp>
        </p:grpSp>
        <p:grpSp>
          <p:nvGrpSpPr>
            <p:cNvPr id="10396" name="Group 46"/>
            <p:cNvGrpSpPr>
              <a:grpSpLocks/>
            </p:cNvGrpSpPr>
            <p:nvPr/>
          </p:nvGrpSpPr>
          <p:grpSpPr bwMode="auto">
            <a:xfrm>
              <a:off x="3409623" y="3771419"/>
              <a:ext cx="691506" cy="443529"/>
              <a:chOff x="715" y="2036"/>
              <a:chExt cx="277" cy="148"/>
            </a:xfrm>
          </p:grpSpPr>
          <p:grpSp>
            <p:nvGrpSpPr>
              <p:cNvPr id="10399" name="Group 47"/>
              <p:cNvGrpSpPr>
                <a:grpSpLocks/>
              </p:cNvGrpSpPr>
              <p:nvPr/>
            </p:nvGrpSpPr>
            <p:grpSpPr bwMode="auto">
              <a:xfrm>
                <a:off x="715" y="2063"/>
                <a:ext cx="277" cy="121"/>
                <a:chOff x="3824" y="2208"/>
                <a:chExt cx="277" cy="121"/>
              </a:xfrm>
            </p:grpSpPr>
            <p:sp>
              <p:nvSpPr>
                <p:cNvPr id="10401" name="AutoShape 48"/>
                <p:cNvSpPr>
                  <a:spLocks noChangeArrowheads="1"/>
                </p:cNvSpPr>
                <p:nvPr/>
              </p:nvSpPr>
              <p:spPr bwMode="auto">
                <a:xfrm>
                  <a:off x="3824" y="2208"/>
                  <a:ext cx="254" cy="121"/>
                </a:xfrm>
                <a:prstGeom prst="roundRect">
                  <a:avLst>
                    <a:gd name="adj" fmla="val 49542"/>
                  </a:avLst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sz="2000"/>
                </a:p>
              </p:txBody>
            </p:sp>
            <p:sp>
              <p:nvSpPr>
                <p:cNvPr id="10402" name="AutoShape 49"/>
                <p:cNvSpPr>
                  <a:spLocks noChangeArrowheads="1"/>
                </p:cNvSpPr>
                <p:nvPr/>
              </p:nvSpPr>
              <p:spPr bwMode="auto">
                <a:xfrm>
                  <a:off x="3897" y="2208"/>
                  <a:ext cx="204" cy="121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r" eaLnBrk="0" hangingPunct="0"/>
                  <a:endParaRPr lang="en-US" sz="2000">
                    <a:latin typeface=".VnArial" pitchFamily="34" charset="0"/>
                  </a:endParaRPr>
                </a:p>
              </p:txBody>
            </p:sp>
          </p:grpSp>
          <p:sp>
            <p:nvSpPr>
              <p:cNvPr id="10400" name="Text Box 50"/>
              <p:cNvSpPr txBox="1">
                <a:spLocks noChangeArrowheads="1"/>
              </p:cNvSpPr>
              <p:nvPr/>
            </p:nvSpPr>
            <p:spPr bwMode="auto">
              <a:xfrm>
                <a:off x="829" y="2036"/>
                <a:ext cx="143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r"/>
                <a:r>
                  <a:rPr lang="en-US" sz="2000" b="1">
                    <a:solidFill>
                      <a:srgbClr val="FF0000"/>
                    </a:solidFill>
                    <a:latin typeface=".VnBlackH" pitchFamily="34" charset="0"/>
                  </a:rPr>
                  <a:t>T</a:t>
                </a:r>
              </a:p>
            </p:txBody>
          </p:sp>
        </p:grpSp>
        <p:sp>
          <p:nvSpPr>
            <p:cNvPr id="10397" name="Rectangle 110"/>
            <p:cNvSpPr>
              <a:spLocks noChangeArrowheads="1"/>
            </p:cNvSpPr>
            <p:nvPr/>
          </p:nvSpPr>
          <p:spPr bwMode="auto">
            <a:xfrm>
              <a:off x="4094020" y="3782290"/>
              <a:ext cx="152400" cy="908772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rgbClr val="FFCC9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98" name="Rectangle 110"/>
            <p:cNvSpPr>
              <a:spLocks noChangeArrowheads="1"/>
            </p:cNvSpPr>
            <p:nvPr/>
          </p:nvSpPr>
          <p:spPr bwMode="auto">
            <a:xfrm>
              <a:off x="2514600" y="3796145"/>
              <a:ext cx="152400" cy="908772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rgbClr val="FFCC9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316" name="Oval 375"/>
          <p:cNvSpPr>
            <a:spLocks noChangeArrowheads="1"/>
          </p:cNvSpPr>
          <p:nvPr/>
        </p:nvSpPr>
        <p:spPr bwMode="auto">
          <a:xfrm>
            <a:off x="3124200" y="1295400"/>
            <a:ext cx="685800" cy="373063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2600" b="1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10317" name="Oval 375"/>
          <p:cNvSpPr>
            <a:spLocks noChangeArrowheads="1"/>
          </p:cNvSpPr>
          <p:nvPr/>
        </p:nvSpPr>
        <p:spPr bwMode="auto">
          <a:xfrm>
            <a:off x="838200" y="1295400"/>
            <a:ext cx="685800" cy="373063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2600" b="1">
                <a:solidFill>
                  <a:srgbClr val="FF3300"/>
                </a:solidFill>
              </a:rPr>
              <a:t>1</a:t>
            </a:r>
          </a:p>
        </p:txBody>
      </p:sp>
      <p:sp>
        <p:nvSpPr>
          <p:cNvPr id="10318" name="Oval 375"/>
          <p:cNvSpPr>
            <a:spLocks noChangeArrowheads="1"/>
          </p:cNvSpPr>
          <p:nvPr/>
        </p:nvSpPr>
        <p:spPr bwMode="auto">
          <a:xfrm>
            <a:off x="5105400" y="1295400"/>
            <a:ext cx="685800" cy="373063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2600" b="1">
                <a:solidFill>
                  <a:srgbClr val="0000FF"/>
                </a:solidFill>
              </a:rPr>
              <a:t>3</a:t>
            </a:r>
          </a:p>
        </p:txBody>
      </p:sp>
      <p:sp>
        <p:nvSpPr>
          <p:cNvPr id="10319" name="Oval 375"/>
          <p:cNvSpPr>
            <a:spLocks noChangeArrowheads="1"/>
          </p:cNvSpPr>
          <p:nvPr/>
        </p:nvSpPr>
        <p:spPr bwMode="auto">
          <a:xfrm>
            <a:off x="7315200" y="1371600"/>
            <a:ext cx="685800" cy="373063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2600" b="1">
                <a:solidFill>
                  <a:srgbClr val="0000FF"/>
                </a:solidFill>
              </a:rPr>
              <a:t>4</a:t>
            </a:r>
          </a:p>
        </p:txBody>
      </p:sp>
      <p:grpSp>
        <p:nvGrpSpPr>
          <p:cNvPr id="10320" name="Group 22"/>
          <p:cNvGrpSpPr>
            <a:grpSpLocks/>
          </p:cNvGrpSpPr>
          <p:nvPr/>
        </p:nvGrpSpPr>
        <p:grpSpPr bwMode="auto">
          <a:xfrm flipH="1">
            <a:off x="4799013" y="2619375"/>
            <a:ext cx="696912" cy="401638"/>
            <a:chOff x="715" y="2056"/>
            <a:chExt cx="279" cy="134"/>
          </a:xfrm>
        </p:grpSpPr>
        <p:grpSp>
          <p:nvGrpSpPr>
            <p:cNvPr id="10389" name="Group 23"/>
            <p:cNvGrpSpPr>
              <a:grpSpLocks/>
            </p:cNvGrpSpPr>
            <p:nvPr/>
          </p:nvGrpSpPr>
          <p:grpSpPr bwMode="auto">
            <a:xfrm>
              <a:off x="715" y="2063"/>
              <a:ext cx="277" cy="121"/>
              <a:chOff x="3824" y="2208"/>
              <a:chExt cx="277" cy="121"/>
            </a:xfrm>
          </p:grpSpPr>
          <p:sp>
            <p:nvSpPr>
              <p:cNvPr id="10391" name="AutoShape 24"/>
              <p:cNvSpPr>
                <a:spLocks noChangeArrowheads="1"/>
              </p:cNvSpPr>
              <p:nvPr/>
            </p:nvSpPr>
            <p:spPr bwMode="auto">
              <a:xfrm>
                <a:off x="3824" y="2208"/>
                <a:ext cx="254" cy="121"/>
              </a:xfrm>
              <a:prstGeom prst="roundRect">
                <a:avLst>
                  <a:gd name="adj" fmla="val 49542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000"/>
              </a:p>
            </p:txBody>
          </p:sp>
          <p:sp>
            <p:nvSpPr>
              <p:cNvPr id="10392" name="AutoShape 25"/>
              <p:cNvSpPr>
                <a:spLocks noChangeArrowheads="1"/>
              </p:cNvSpPr>
              <p:nvPr/>
            </p:nvSpPr>
            <p:spPr bwMode="auto">
              <a:xfrm>
                <a:off x="3897" y="2208"/>
                <a:ext cx="204" cy="121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r" eaLnBrk="0" hangingPunct="0"/>
                <a:endParaRPr lang="en-US" sz="2000">
                  <a:latin typeface=".VnArial" pitchFamily="34" charset="0"/>
                </a:endParaRPr>
              </a:p>
            </p:txBody>
          </p:sp>
        </p:grpSp>
        <p:sp>
          <p:nvSpPr>
            <p:cNvPr id="10390" name="Text Box 26"/>
            <p:cNvSpPr txBox="1">
              <a:spLocks noChangeArrowheads="1"/>
            </p:cNvSpPr>
            <p:nvPr/>
          </p:nvSpPr>
          <p:spPr bwMode="auto">
            <a:xfrm>
              <a:off x="851" y="2056"/>
              <a:ext cx="1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en-US" sz="2000" b="1">
                  <a:solidFill>
                    <a:srgbClr val="000000"/>
                  </a:solidFill>
                  <a:latin typeface=".VnBlackH" pitchFamily="34" charset="0"/>
                </a:rPr>
                <a:t>T</a:t>
              </a:r>
            </a:p>
          </p:txBody>
        </p:sp>
      </p:grpSp>
      <p:grpSp>
        <p:nvGrpSpPr>
          <p:cNvPr id="10321" name="Group 54"/>
          <p:cNvGrpSpPr>
            <a:grpSpLocks/>
          </p:cNvGrpSpPr>
          <p:nvPr/>
        </p:nvGrpSpPr>
        <p:grpSpPr bwMode="auto">
          <a:xfrm flipH="1">
            <a:off x="5408613" y="2601913"/>
            <a:ext cx="911225" cy="401637"/>
            <a:chOff x="385" y="2054"/>
            <a:chExt cx="365" cy="134"/>
          </a:xfrm>
        </p:grpSpPr>
        <p:grpSp>
          <p:nvGrpSpPr>
            <p:cNvPr id="10381" name="Group 55"/>
            <p:cNvGrpSpPr>
              <a:grpSpLocks/>
            </p:cNvGrpSpPr>
            <p:nvPr/>
          </p:nvGrpSpPr>
          <p:grpSpPr bwMode="auto">
            <a:xfrm>
              <a:off x="385" y="2063"/>
              <a:ext cx="365" cy="122"/>
              <a:chOff x="3482" y="2208"/>
              <a:chExt cx="365" cy="122"/>
            </a:xfrm>
          </p:grpSpPr>
          <p:grpSp>
            <p:nvGrpSpPr>
              <p:cNvPr id="10383" name="Group 56"/>
              <p:cNvGrpSpPr>
                <a:grpSpLocks/>
              </p:cNvGrpSpPr>
              <p:nvPr/>
            </p:nvGrpSpPr>
            <p:grpSpPr bwMode="auto">
              <a:xfrm>
                <a:off x="3484" y="2208"/>
                <a:ext cx="363" cy="122"/>
                <a:chOff x="3496" y="2256"/>
                <a:chExt cx="363" cy="122"/>
              </a:xfrm>
            </p:grpSpPr>
            <p:grpSp>
              <p:nvGrpSpPr>
                <p:cNvPr id="10385" name="Group 57"/>
                <p:cNvGrpSpPr>
                  <a:grpSpLocks/>
                </p:cNvGrpSpPr>
                <p:nvPr/>
              </p:nvGrpSpPr>
              <p:grpSpPr bwMode="auto">
                <a:xfrm>
                  <a:off x="3521" y="2256"/>
                  <a:ext cx="327" cy="122"/>
                  <a:chOff x="3521" y="2220"/>
                  <a:chExt cx="327" cy="122"/>
                </a:xfrm>
              </p:grpSpPr>
              <p:sp>
                <p:nvSpPr>
                  <p:cNvPr id="10387" name="Rectangle 58"/>
                  <p:cNvSpPr>
                    <a:spLocks noChangeArrowheads="1"/>
                  </p:cNvSpPr>
                  <p:nvPr/>
                </p:nvSpPr>
                <p:spPr bwMode="auto">
                  <a:xfrm>
                    <a:off x="3521" y="2221"/>
                    <a:ext cx="242" cy="121"/>
                  </a:xfrm>
                  <a:prstGeom prst="rect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2000"/>
                  </a:p>
                </p:txBody>
              </p:sp>
              <p:sp>
                <p:nvSpPr>
                  <p:cNvPr id="10388" name="AutoShape 59"/>
                  <p:cNvSpPr>
                    <a:spLocks noChangeArrowheads="1"/>
                  </p:cNvSpPr>
                  <p:nvPr/>
                </p:nvSpPr>
                <p:spPr bwMode="auto">
                  <a:xfrm>
                    <a:off x="3606" y="2220"/>
                    <a:ext cx="242" cy="121"/>
                  </a:xfrm>
                  <a:prstGeom prst="flowChartOnlineStorage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2000"/>
                  </a:p>
                </p:txBody>
              </p:sp>
            </p:grpSp>
            <p:sp>
              <p:nvSpPr>
                <p:cNvPr id="10386" name="Line 60"/>
                <p:cNvSpPr>
                  <a:spLocks noChangeShapeType="1"/>
                </p:cNvSpPr>
                <p:nvPr/>
              </p:nvSpPr>
              <p:spPr bwMode="auto">
                <a:xfrm>
                  <a:off x="3496" y="2257"/>
                  <a:ext cx="363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0384" name="Line 61"/>
              <p:cNvSpPr>
                <a:spLocks noChangeShapeType="1"/>
              </p:cNvSpPr>
              <p:nvPr/>
            </p:nvSpPr>
            <p:spPr bwMode="auto">
              <a:xfrm>
                <a:off x="3482" y="2330"/>
                <a:ext cx="363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382" name="Text Box 62"/>
            <p:cNvSpPr txBox="1">
              <a:spLocks noChangeArrowheads="1"/>
            </p:cNvSpPr>
            <p:nvPr/>
          </p:nvSpPr>
          <p:spPr bwMode="auto">
            <a:xfrm>
              <a:off x="395" y="2054"/>
              <a:ext cx="15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>
                  <a:solidFill>
                    <a:srgbClr val="000000"/>
                  </a:solidFill>
                  <a:latin typeface=".VnBlackH" pitchFamily="34" charset="0"/>
                </a:rPr>
                <a:t>A</a:t>
              </a:r>
            </a:p>
          </p:txBody>
        </p:sp>
      </p:grpSp>
      <p:grpSp>
        <p:nvGrpSpPr>
          <p:cNvPr id="10322" name="Group 22"/>
          <p:cNvGrpSpPr>
            <a:grpSpLocks/>
          </p:cNvGrpSpPr>
          <p:nvPr/>
        </p:nvGrpSpPr>
        <p:grpSpPr bwMode="auto">
          <a:xfrm flipH="1">
            <a:off x="4759325" y="2619375"/>
            <a:ext cx="736600" cy="398463"/>
            <a:chOff x="715" y="2056"/>
            <a:chExt cx="295" cy="133"/>
          </a:xfrm>
        </p:grpSpPr>
        <p:grpSp>
          <p:nvGrpSpPr>
            <p:cNvPr id="10377" name="Group 23"/>
            <p:cNvGrpSpPr>
              <a:grpSpLocks/>
            </p:cNvGrpSpPr>
            <p:nvPr/>
          </p:nvGrpSpPr>
          <p:grpSpPr bwMode="auto">
            <a:xfrm>
              <a:off x="715" y="2063"/>
              <a:ext cx="277" cy="121"/>
              <a:chOff x="3824" y="2208"/>
              <a:chExt cx="277" cy="121"/>
            </a:xfrm>
          </p:grpSpPr>
          <p:sp>
            <p:nvSpPr>
              <p:cNvPr id="10379" name="AutoShape 24"/>
              <p:cNvSpPr>
                <a:spLocks noChangeArrowheads="1"/>
              </p:cNvSpPr>
              <p:nvPr/>
            </p:nvSpPr>
            <p:spPr bwMode="auto">
              <a:xfrm>
                <a:off x="3824" y="2208"/>
                <a:ext cx="254" cy="121"/>
              </a:xfrm>
              <a:prstGeom prst="roundRect">
                <a:avLst>
                  <a:gd name="adj" fmla="val 49542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000"/>
              </a:p>
            </p:txBody>
          </p:sp>
          <p:sp>
            <p:nvSpPr>
              <p:cNvPr id="10380" name="AutoShape 25"/>
              <p:cNvSpPr>
                <a:spLocks noChangeArrowheads="1"/>
              </p:cNvSpPr>
              <p:nvPr/>
            </p:nvSpPr>
            <p:spPr bwMode="auto">
              <a:xfrm>
                <a:off x="3897" y="2208"/>
                <a:ext cx="204" cy="121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r" eaLnBrk="0" hangingPunct="0"/>
                <a:endParaRPr lang="en-US" sz="2000">
                  <a:latin typeface=".VnArial" pitchFamily="34" charset="0"/>
                </a:endParaRPr>
              </a:p>
            </p:txBody>
          </p:sp>
        </p:grpSp>
        <p:sp>
          <p:nvSpPr>
            <p:cNvPr id="10378" name="Text Box 26"/>
            <p:cNvSpPr txBox="1">
              <a:spLocks noChangeArrowheads="1"/>
            </p:cNvSpPr>
            <p:nvPr/>
          </p:nvSpPr>
          <p:spPr bwMode="auto">
            <a:xfrm>
              <a:off x="851" y="2056"/>
              <a:ext cx="159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en-US" sz="2000" b="1">
                  <a:solidFill>
                    <a:srgbClr val="FF0000"/>
                  </a:solidFill>
                  <a:latin typeface=".VnBlackH" pitchFamily="34" charset="0"/>
                </a:rPr>
                <a:t>G</a:t>
              </a:r>
            </a:p>
          </p:txBody>
        </p:sp>
      </p:grpSp>
      <p:grpSp>
        <p:nvGrpSpPr>
          <p:cNvPr id="10323" name="Group 54"/>
          <p:cNvGrpSpPr>
            <a:grpSpLocks/>
          </p:cNvGrpSpPr>
          <p:nvPr/>
        </p:nvGrpSpPr>
        <p:grpSpPr bwMode="auto">
          <a:xfrm flipH="1">
            <a:off x="5408613" y="2601913"/>
            <a:ext cx="911225" cy="398462"/>
            <a:chOff x="385" y="2054"/>
            <a:chExt cx="365" cy="133"/>
          </a:xfrm>
        </p:grpSpPr>
        <p:grpSp>
          <p:nvGrpSpPr>
            <p:cNvPr id="10369" name="Group 55"/>
            <p:cNvGrpSpPr>
              <a:grpSpLocks/>
            </p:cNvGrpSpPr>
            <p:nvPr/>
          </p:nvGrpSpPr>
          <p:grpSpPr bwMode="auto">
            <a:xfrm>
              <a:off x="385" y="2063"/>
              <a:ext cx="365" cy="122"/>
              <a:chOff x="3482" y="2208"/>
              <a:chExt cx="365" cy="122"/>
            </a:xfrm>
          </p:grpSpPr>
          <p:grpSp>
            <p:nvGrpSpPr>
              <p:cNvPr id="10371" name="Group 56"/>
              <p:cNvGrpSpPr>
                <a:grpSpLocks/>
              </p:cNvGrpSpPr>
              <p:nvPr/>
            </p:nvGrpSpPr>
            <p:grpSpPr bwMode="auto">
              <a:xfrm>
                <a:off x="3484" y="2208"/>
                <a:ext cx="363" cy="122"/>
                <a:chOff x="3496" y="2256"/>
                <a:chExt cx="363" cy="122"/>
              </a:xfrm>
            </p:grpSpPr>
            <p:grpSp>
              <p:nvGrpSpPr>
                <p:cNvPr id="10373" name="Group 57"/>
                <p:cNvGrpSpPr>
                  <a:grpSpLocks/>
                </p:cNvGrpSpPr>
                <p:nvPr/>
              </p:nvGrpSpPr>
              <p:grpSpPr bwMode="auto">
                <a:xfrm>
                  <a:off x="3521" y="2256"/>
                  <a:ext cx="327" cy="122"/>
                  <a:chOff x="3521" y="2220"/>
                  <a:chExt cx="327" cy="122"/>
                </a:xfrm>
              </p:grpSpPr>
              <p:sp>
                <p:nvSpPr>
                  <p:cNvPr id="10375" name="Rectangle 58"/>
                  <p:cNvSpPr>
                    <a:spLocks noChangeArrowheads="1"/>
                  </p:cNvSpPr>
                  <p:nvPr/>
                </p:nvSpPr>
                <p:spPr bwMode="auto">
                  <a:xfrm>
                    <a:off x="3521" y="2221"/>
                    <a:ext cx="242" cy="121"/>
                  </a:xfrm>
                  <a:prstGeom prst="rect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2000"/>
                  </a:p>
                </p:txBody>
              </p:sp>
              <p:sp>
                <p:nvSpPr>
                  <p:cNvPr id="10376" name="AutoShape 59"/>
                  <p:cNvSpPr>
                    <a:spLocks noChangeArrowheads="1"/>
                  </p:cNvSpPr>
                  <p:nvPr/>
                </p:nvSpPr>
                <p:spPr bwMode="auto">
                  <a:xfrm>
                    <a:off x="3606" y="2220"/>
                    <a:ext cx="242" cy="121"/>
                  </a:xfrm>
                  <a:prstGeom prst="flowChartOnlineStorage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2000"/>
                  </a:p>
                </p:txBody>
              </p:sp>
            </p:grpSp>
            <p:sp>
              <p:nvSpPr>
                <p:cNvPr id="10374" name="Line 60"/>
                <p:cNvSpPr>
                  <a:spLocks noChangeShapeType="1"/>
                </p:cNvSpPr>
                <p:nvPr/>
              </p:nvSpPr>
              <p:spPr bwMode="auto">
                <a:xfrm>
                  <a:off x="3496" y="2257"/>
                  <a:ext cx="363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0372" name="Line 61"/>
              <p:cNvSpPr>
                <a:spLocks noChangeShapeType="1"/>
              </p:cNvSpPr>
              <p:nvPr/>
            </p:nvSpPr>
            <p:spPr bwMode="auto">
              <a:xfrm>
                <a:off x="3482" y="2330"/>
                <a:ext cx="363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370" name="Text Box 62"/>
            <p:cNvSpPr txBox="1">
              <a:spLocks noChangeArrowheads="1"/>
            </p:cNvSpPr>
            <p:nvPr/>
          </p:nvSpPr>
          <p:spPr bwMode="auto">
            <a:xfrm>
              <a:off x="395" y="2054"/>
              <a:ext cx="159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>
                  <a:solidFill>
                    <a:srgbClr val="FF0000"/>
                  </a:solidFill>
                  <a:latin typeface=".VnBlackH" pitchFamily="34" charset="0"/>
                </a:rPr>
                <a:t>X</a:t>
              </a:r>
            </a:p>
          </p:txBody>
        </p:sp>
      </p:grpSp>
      <p:grpSp>
        <p:nvGrpSpPr>
          <p:cNvPr id="10324" name="Group 422"/>
          <p:cNvGrpSpPr>
            <a:grpSpLocks/>
          </p:cNvGrpSpPr>
          <p:nvPr/>
        </p:nvGrpSpPr>
        <p:grpSpPr bwMode="auto">
          <a:xfrm>
            <a:off x="6888163" y="2197100"/>
            <a:ext cx="1547812" cy="1995488"/>
            <a:chOff x="6888163" y="2197100"/>
            <a:chExt cx="1547812" cy="1995488"/>
          </a:xfrm>
        </p:grpSpPr>
        <p:sp>
          <p:nvSpPr>
            <p:cNvPr id="10351" name="AutoShape 21"/>
            <p:cNvSpPr>
              <a:spLocks noChangeArrowheads="1"/>
            </p:cNvSpPr>
            <p:nvPr/>
          </p:nvSpPr>
          <p:spPr bwMode="auto">
            <a:xfrm>
              <a:off x="6932613" y="2236788"/>
              <a:ext cx="906462" cy="361950"/>
            </a:xfrm>
            <a:prstGeom prst="homePlate">
              <a:avLst>
                <a:gd name="adj" fmla="val 52175"/>
              </a:avLst>
            </a:pr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r>
                <a:rPr lang="en-US" sz="2000">
                  <a:solidFill>
                    <a:srgbClr val="000000"/>
                  </a:solidFill>
                  <a:latin typeface=".VnBlackH" pitchFamily="34" charset="0"/>
                </a:rPr>
                <a:t>G</a:t>
              </a:r>
            </a:p>
          </p:txBody>
        </p:sp>
        <p:grpSp>
          <p:nvGrpSpPr>
            <p:cNvPr id="10352" name="Group 51"/>
            <p:cNvGrpSpPr>
              <a:grpSpLocks/>
            </p:cNvGrpSpPr>
            <p:nvPr/>
          </p:nvGrpSpPr>
          <p:grpSpPr bwMode="auto">
            <a:xfrm>
              <a:off x="7729538" y="2197100"/>
              <a:ext cx="706437" cy="407988"/>
              <a:chOff x="727" y="1903"/>
              <a:chExt cx="283" cy="136"/>
            </a:xfrm>
          </p:grpSpPr>
          <p:sp>
            <p:nvSpPr>
              <p:cNvPr id="10367" name="Freeform 52"/>
              <p:cNvSpPr>
                <a:spLocks/>
              </p:cNvSpPr>
              <p:nvPr/>
            </p:nvSpPr>
            <p:spPr bwMode="auto">
              <a:xfrm>
                <a:off x="727" y="1918"/>
                <a:ext cx="266" cy="121"/>
              </a:xfrm>
              <a:custGeom>
                <a:avLst/>
                <a:gdLst>
                  <a:gd name="T0" fmla="*/ 0 w 1185"/>
                  <a:gd name="T1" fmla="*/ 0 h 774"/>
                  <a:gd name="T2" fmla="*/ 0 w 1185"/>
                  <a:gd name="T3" fmla="*/ 0 h 774"/>
                  <a:gd name="T4" fmla="*/ 0 w 1185"/>
                  <a:gd name="T5" fmla="*/ 0 h 774"/>
                  <a:gd name="T6" fmla="*/ 0 w 1185"/>
                  <a:gd name="T7" fmla="*/ 0 h 774"/>
                  <a:gd name="T8" fmla="*/ 0 w 1185"/>
                  <a:gd name="T9" fmla="*/ 0 h 774"/>
                  <a:gd name="T10" fmla="*/ 0 w 1185"/>
                  <a:gd name="T11" fmla="*/ 0 h 77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85"/>
                  <a:gd name="T19" fmla="*/ 0 h 774"/>
                  <a:gd name="T20" fmla="*/ 1185 w 1185"/>
                  <a:gd name="T21" fmla="*/ 774 h 77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85" h="774">
                    <a:moveTo>
                      <a:pt x="0" y="0"/>
                    </a:moveTo>
                    <a:lnTo>
                      <a:pt x="1185" y="0"/>
                    </a:lnTo>
                    <a:lnTo>
                      <a:pt x="1185" y="774"/>
                    </a:lnTo>
                    <a:lnTo>
                      <a:pt x="0" y="774"/>
                    </a:lnTo>
                    <a:lnTo>
                      <a:pt x="266" y="36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8" name="Text Box 53"/>
              <p:cNvSpPr txBox="1">
                <a:spLocks noChangeArrowheads="1"/>
              </p:cNvSpPr>
              <p:nvPr/>
            </p:nvSpPr>
            <p:spPr bwMode="auto">
              <a:xfrm>
                <a:off x="851" y="1903"/>
                <a:ext cx="159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r"/>
                <a:r>
                  <a:rPr lang="en-US" sz="2000">
                    <a:solidFill>
                      <a:srgbClr val="000000"/>
                    </a:solidFill>
                    <a:latin typeface=".VnBlackH" pitchFamily="34" charset="0"/>
                  </a:rPr>
                  <a:t>X</a:t>
                </a:r>
              </a:p>
            </p:txBody>
          </p:sp>
        </p:grpSp>
        <p:grpSp>
          <p:nvGrpSpPr>
            <p:cNvPr id="10353" name="Group 12"/>
            <p:cNvGrpSpPr>
              <a:grpSpLocks/>
            </p:cNvGrpSpPr>
            <p:nvPr/>
          </p:nvGrpSpPr>
          <p:grpSpPr bwMode="auto">
            <a:xfrm>
              <a:off x="6888163" y="3789363"/>
              <a:ext cx="911225" cy="403225"/>
              <a:chOff x="385" y="2050"/>
              <a:chExt cx="365" cy="135"/>
            </a:xfrm>
          </p:grpSpPr>
          <p:grpSp>
            <p:nvGrpSpPr>
              <p:cNvPr id="10359" name="Group 13"/>
              <p:cNvGrpSpPr>
                <a:grpSpLocks/>
              </p:cNvGrpSpPr>
              <p:nvPr/>
            </p:nvGrpSpPr>
            <p:grpSpPr bwMode="auto">
              <a:xfrm>
                <a:off x="385" y="2063"/>
                <a:ext cx="365" cy="122"/>
                <a:chOff x="3482" y="2208"/>
                <a:chExt cx="365" cy="122"/>
              </a:xfrm>
            </p:grpSpPr>
            <p:grpSp>
              <p:nvGrpSpPr>
                <p:cNvPr id="10361" name="Group 14"/>
                <p:cNvGrpSpPr>
                  <a:grpSpLocks/>
                </p:cNvGrpSpPr>
                <p:nvPr/>
              </p:nvGrpSpPr>
              <p:grpSpPr bwMode="auto">
                <a:xfrm>
                  <a:off x="3484" y="2208"/>
                  <a:ext cx="363" cy="122"/>
                  <a:chOff x="3496" y="2256"/>
                  <a:chExt cx="363" cy="122"/>
                </a:xfrm>
              </p:grpSpPr>
              <p:grpSp>
                <p:nvGrpSpPr>
                  <p:cNvPr id="10363" name="Group 15"/>
                  <p:cNvGrpSpPr>
                    <a:grpSpLocks/>
                  </p:cNvGrpSpPr>
                  <p:nvPr/>
                </p:nvGrpSpPr>
                <p:grpSpPr bwMode="auto">
                  <a:xfrm>
                    <a:off x="3521" y="2256"/>
                    <a:ext cx="327" cy="122"/>
                    <a:chOff x="3521" y="2220"/>
                    <a:chExt cx="327" cy="122"/>
                  </a:xfrm>
                </p:grpSpPr>
                <p:sp>
                  <p:nvSpPr>
                    <p:cNvPr id="10365" name="Rectangle 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21" y="2221"/>
                      <a:ext cx="242" cy="121"/>
                    </a:xfrm>
                    <a:prstGeom prst="rect">
                      <a:avLst/>
                    </a:prstGeom>
                    <a:solidFill>
                      <a:srgbClr val="CC99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10366" name="AutoShape 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06" y="2220"/>
                      <a:ext cx="242" cy="121"/>
                    </a:xfrm>
                    <a:prstGeom prst="flowChartOnlineStorage">
                      <a:avLst/>
                    </a:prstGeom>
                    <a:solidFill>
                      <a:srgbClr val="CC99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</p:grpSp>
              <p:sp>
                <p:nvSpPr>
                  <p:cNvPr id="10364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3496" y="2257"/>
                    <a:ext cx="363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0362" name="Line 19"/>
                <p:cNvSpPr>
                  <a:spLocks noChangeShapeType="1"/>
                </p:cNvSpPr>
                <p:nvPr/>
              </p:nvSpPr>
              <p:spPr bwMode="auto">
                <a:xfrm>
                  <a:off x="3482" y="2330"/>
                  <a:ext cx="363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0360" name="Text Box 20"/>
              <p:cNvSpPr txBox="1">
                <a:spLocks noChangeArrowheads="1"/>
              </p:cNvSpPr>
              <p:nvPr/>
            </p:nvSpPr>
            <p:spPr bwMode="auto">
              <a:xfrm>
                <a:off x="403" y="2050"/>
                <a:ext cx="159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 sz="2000">
                    <a:solidFill>
                      <a:srgbClr val="000000"/>
                    </a:solidFill>
                    <a:latin typeface=".VnBlackH" pitchFamily="34" charset="0"/>
                  </a:rPr>
                  <a:t>A</a:t>
                </a:r>
              </a:p>
            </p:txBody>
          </p:sp>
        </p:grpSp>
        <p:grpSp>
          <p:nvGrpSpPr>
            <p:cNvPr id="10354" name="Group 46"/>
            <p:cNvGrpSpPr>
              <a:grpSpLocks/>
            </p:cNvGrpSpPr>
            <p:nvPr/>
          </p:nvGrpSpPr>
          <p:grpSpPr bwMode="auto">
            <a:xfrm>
              <a:off x="7707313" y="3743325"/>
              <a:ext cx="690562" cy="444500"/>
              <a:chOff x="715" y="2036"/>
              <a:chExt cx="277" cy="148"/>
            </a:xfrm>
          </p:grpSpPr>
          <p:grpSp>
            <p:nvGrpSpPr>
              <p:cNvPr id="10355" name="Group 47"/>
              <p:cNvGrpSpPr>
                <a:grpSpLocks/>
              </p:cNvGrpSpPr>
              <p:nvPr/>
            </p:nvGrpSpPr>
            <p:grpSpPr bwMode="auto">
              <a:xfrm>
                <a:off x="715" y="2063"/>
                <a:ext cx="277" cy="121"/>
                <a:chOff x="3824" y="2208"/>
                <a:chExt cx="277" cy="121"/>
              </a:xfrm>
            </p:grpSpPr>
            <p:sp>
              <p:nvSpPr>
                <p:cNvPr id="10357" name="AutoShape 48"/>
                <p:cNvSpPr>
                  <a:spLocks noChangeArrowheads="1"/>
                </p:cNvSpPr>
                <p:nvPr/>
              </p:nvSpPr>
              <p:spPr bwMode="auto">
                <a:xfrm>
                  <a:off x="3824" y="2208"/>
                  <a:ext cx="254" cy="121"/>
                </a:xfrm>
                <a:prstGeom prst="roundRect">
                  <a:avLst>
                    <a:gd name="adj" fmla="val 49542"/>
                  </a:avLst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sz="2000"/>
                </a:p>
              </p:txBody>
            </p:sp>
            <p:sp>
              <p:nvSpPr>
                <p:cNvPr id="10358" name="AutoShape 49"/>
                <p:cNvSpPr>
                  <a:spLocks noChangeArrowheads="1"/>
                </p:cNvSpPr>
                <p:nvPr/>
              </p:nvSpPr>
              <p:spPr bwMode="auto">
                <a:xfrm>
                  <a:off x="3897" y="2208"/>
                  <a:ext cx="204" cy="121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r" eaLnBrk="0" hangingPunct="0"/>
                  <a:endParaRPr lang="en-US" sz="2000">
                    <a:latin typeface=".VnArial" pitchFamily="34" charset="0"/>
                  </a:endParaRPr>
                </a:p>
              </p:txBody>
            </p:sp>
          </p:grpSp>
          <p:sp>
            <p:nvSpPr>
              <p:cNvPr id="10356" name="Text Box 50"/>
              <p:cNvSpPr txBox="1">
                <a:spLocks noChangeArrowheads="1"/>
              </p:cNvSpPr>
              <p:nvPr/>
            </p:nvSpPr>
            <p:spPr bwMode="auto">
              <a:xfrm>
                <a:off x="829" y="2036"/>
                <a:ext cx="143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r"/>
                <a:r>
                  <a:rPr lang="en-US" sz="2000" b="1">
                    <a:solidFill>
                      <a:srgbClr val="000000"/>
                    </a:solidFill>
                    <a:latin typeface=".VnBlackH" pitchFamily="34" charset="0"/>
                  </a:rPr>
                  <a:t>T</a:t>
                </a:r>
              </a:p>
            </p:txBody>
          </p:sp>
        </p:grpSp>
      </p:grpSp>
      <p:grpSp>
        <p:nvGrpSpPr>
          <p:cNvPr id="10325" name="Group 35"/>
          <p:cNvGrpSpPr>
            <a:grpSpLocks/>
          </p:cNvGrpSpPr>
          <p:nvPr/>
        </p:nvGrpSpPr>
        <p:grpSpPr bwMode="auto">
          <a:xfrm>
            <a:off x="6932613" y="2197100"/>
            <a:ext cx="1503362" cy="407988"/>
            <a:chOff x="6932613" y="2197100"/>
            <a:chExt cx="1503362" cy="407988"/>
          </a:xfrm>
        </p:grpSpPr>
        <p:sp>
          <p:nvSpPr>
            <p:cNvPr id="10347" name="AutoShape 21"/>
            <p:cNvSpPr>
              <a:spLocks noChangeArrowheads="1"/>
            </p:cNvSpPr>
            <p:nvPr/>
          </p:nvSpPr>
          <p:spPr bwMode="auto">
            <a:xfrm>
              <a:off x="6932613" y="2236788"/>
              <a:ext cx="906462" cy="361950"/>
            </a:xfrm>
            <a:prstGeom prst="homePlate">
              <a:avLst>
                <a:gd name="adj" fmla="val 52175"/>
              </a:avLst>
            </a:pr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r>
                <a:rPr lang="en-US" sz="2000">
                  <a:solidFill>
                    <a:srgbClr val="FF0000"/>
                  </a:solidFill>
                  <a:latin typeface=".VnBlackH" pitchFamily="34" charset="0"/>
                </a:rPr>
                <a:t>A</a:t>
              </a:r>
            </a:p>
          </p:txBody>
        </p:sp>
        <p:grpSp>
          <p:nvGrpSpPr>
            <p:cNvPr id="10348" name="Group 51"/>
            <p:cNvGrpSpPr>
              <a:grpSpLocks/>
            </p:cNvGrpSpPr>
            <p:nvPr/>
          </p:nvGrpSpPr>
          <p:grpSpPr bwMode="auto">
            <a:xfrm>
              <a:off x="7729538" y="2197100"/>
              <a:ext cx="706437" cy="407988"/>
              <a:chOff x="727" y="1903"/>
              <a:chExt cx="283" cy="136"/>
            </a:xfrm>
          </p:grpSpPr>
          <p:sp>
            <p:nvSpPr>
              <p:cNvPr id="10349" name="Freeform 52"/>
              <p:cNvSpPr>
                <a:spLocks/>
              </p:cNvSpPr>
              <p:nvPr/>
            </p:nvSpPr>
            <p:spPr bwMode="auto">
              <a:xfrm>
                <a:off x="727" y="1918"/>
                <a:ext cx="266" cy="121"/>
              </a:xfrm>
              <a:custGeom>
                <a:avLst/>
                <a:gdLst>
                  <a:gd name="T0" fmla="*/ 0 w 1185"/>
                  <a:gd name="T1" fmla="*/ 0 h 774"/>
                  <a:gd name="T2" fmla="*/ 0 w 1185"/>
                  <a:gd name="T3" fmla="*/ 0 h 774"/>
                  <a:gd name="T4" fmla="*/ 0 w 1185"/>
                  <a:gd name="T5" fmla="*/ 0 h 774"/>
                  <a:gd name="T6" fmla="*/ 0 w 1185"/>
                  <a:gd name="T7" fmla="*/ 0 h 774"/>
                  <a:gd name="T8" fmla="*/ 0 w 1185"/>
                  <a:gd name="T9" fmla="*/ 0 h 774"/>
                  <a:gd name="T10" fmla="*/ 0 w 1185"/>
                  <a:gd name="T11" fmla="*/ 0 h 77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85"/>
                  <a:gd name="T19" fmla="*/ 0 h 774"/>
                  <a:gd name="T20" fmla="*/ 1185 w 1185"/>
                  <a:gd name="T21" fmla="*/ 774 h 77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85" h="774">
                    <a:moveTo>
                      <a:pt x="0" y="0"/>
                    </a:moveTo>
                    <a:lnTo>
                      <a:pt x="1185" y="0"/>
                    </a:lnTo>
                    <a:lnTo>
                      <a:pt x="1185" y="774"/>
                    </a:lnTo>
                    <a:lnTo>
                      <a:pt x="0" y="774"/>
                    </a:lnTo>
                    <a:lnTo>
                      <a:pt x="266" y="36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0" name="Text Box 53"/>
              <p:cNvSpPr txBox="1">
                <a:spLocks noChangeArrowheads="1"/>
              </p:cNvSpPr>
              <p:nvPr/>
            </p:nvSpPr>
            <p:spPr bwMode="auto">
              <a:xfrm>
                <a:off x="867" y="1903"/>
                <a:ext cx="143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r"/>
                <a:r>
                  <a:rPr lang="en-US" sz="2000">
                    <a:solidFill>
                      <a:srgbClr val="FF0000"/>
                    </a:solidFill>
                    <a:latin typeface=".VnBlackH" pitchFamily="34" charset="0"/>
                  </a:rPr>
                  <a:t>T</a:t>
                </a:r>
              </a:p>
            </p:txBody>
          </p:sp>
        </p:grpSp>
      </p:grpSp>
      <p:grpSp>
        <p:nvGrpSpPr>
          <p:cNvPr id="10326" name="Group 36"/>
          <p:cNvGrpSpPr>
            <a:grpSpLocks/>
          </p:cNvGrpSpPr>
          <p:nvPr/>
        </p:nvGrpSpPr>
        <p:grpSpPr bwMode="auto">
          <a:xfrm>
            <a:off x="6888163" y="3770313"/>
            <a:ext cx="1509712" cy="422275"/>
            <a:chOff x="6888163" y="3770346"/>
            <a:chExt cx="1509712" cy="422242"/>
          </a:xfrm>
        </p:grpSpPr>
        <p:grpSp>
          <p:nvGrpSpPr>
            <p:cNvPr id="10333" name="Group 12"/>
            <p:cNvGrpSpPr>
              <a:grpSpLocks/>
            </p:cNvGrpSpPr>
            <p:nvPr/>
          </p:nvGrpSpPr>
          <p:grpSpPr bwMode="auto">
            <a:xfrm>
              <a:off x="6888163" y="3789363"/>
              <a:ext cx="911225" cy="403225"/>
              <a:chOff x="385" y="2050"/>
              <a:chExt cx="365" cy="135"/>
            </a:xfrm>
          </p:grpSpPr>
          <p:grpSp>
            <p:nvGrpSpPr>
              <p:cNvPr id="10339" name="Group 453"/>
              <p:cNvGrpSpPr>
                <a:grpSpLocks/>
              </p:cNvGrpSpPr>
              <p:nvPr/>
            </p:nvGrpSpPr>
            <p:grpSpPr bwMode="auto">
              <a:xfrm>
                <a:off x="385" y="2063"/>
                <a:ext cx="365" cy="122"/>
                <a:chOff x="3482" y="2208"/>
                <a:chExt cx="365" cy="122"/>
              </a:xfrm>
            </p:grpSpPr>
            <p:grpSp>
              <p:nvGrpSpPr>
                <p:cNvPr id="10341" name="Group 14"/>
                <p:cNvGrpSpPr>
                  <a:grpSpLocks/>
                </p:cNvGrpSpPr>
                <p:nvPr/>
              </p:nvGrpSpPr>
              <p:grpSpPr bwMode="auto">
                <a:xfrm>
                  <a:off x="3484" y="2208"/>
                  <a:ext cx="363" cy="122"/>
                  <a:chOff x="3496" y="2256"/>
                  <a:chExt cx="363" cy="122"/>
                </a:xfrm>
              </p:grpSpPr>
              <p:grpSp>
                <p:nvGrpSpPr>
                  <p:cNvPr id="10343" name="Group 15"/>
                  <p:cNvGrpSpPr>
                    <a:grpSpLocks/>
                  </p:cNvGrpSpPr>
                  <p:nvPr/>
                </p:nvGrpSpPr>
                <p:grpSpPr bwMode="auto">
                  <a:xfrm>
                    <a:off x="3521" y="2256"/>
                    <a:ext cx="327" cy="122"/>
                    <a:chOff x="3521" y="2220"/>
                    <a:chExt cx="327" cy="122"/>
                  </a:xfrm>
                </p:grpSpPr>
                <p:sp>
                  <p:nvSpPr>
                    <p:cNvPr id="10345" name="Rectangle 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21" y="2221"/>
                      <a:ext cx="242" cy="121"/>
                    </a:xfrm>
                    <a:prstGeom prst="rect">
                      <a:avLst/>
                    </a:prstGeom>
                    <a:solidFill>
                      <a:srgbClr val="CC99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2000">
                        <a:solidFill>
                          <a:srgbClr val="FF0000"/>
                        </a:solidFill>
                      </a:endParaRPr>
                    </a:p>
                  </p:txBody>
                </p:sp>
                <p:sp>
                  <p:nvSpPr>
                    <p:cNvPr id="10346" name="AutoShape 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06" y="2220"/>
                      <a:ext cx="242" cy="121"/>
                    </a:xfrm>
                    <a:prstGeom prst="flowChartOnlineStorage">
                      <a:avLst/>
                    </a:prstGeom>
                    <a:solidFill>
                      <a:srgbClr val="CC99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2000">
                        <a:solidFill>
                          <a:srgbClr val="FF0000"/>
                        </a:solidFill>
                      </a:endParaRPr>
                    </a:p>
                  </p:txBody>
                </p:sp>
              </p:grpSp>
              <p:sp>
                <p:nvSpPr>
                  <p:cNvPr id="10344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3496" y="2257"/>
                    <a:ext cx="363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0342" name="Line 19"/>
                <p:cNvSpPr>
                  <a:spLocks noChangeShapeType="1"/>
                </p:cNvSpPr>
                <p:nvPr/>
              </p:nvSpPr>
              <p:spPr bwMode="auto">
                <a:xfrm>
                  <a:off x="3482" y="2330"/>
                  <a:ext cx="363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0340" name="Text Box 20"/>
              <p:cNvSpPr txBox="1">
                <a:spLocks noChangeArrowheads="1"/>
              </p:cNvSpPr>
              <p:nvPr/>
            </p:nvSpPr>
            <p:spPr bwMode="auto">
              <a:xfrm>
                <a:off x="403" y="2050"/>
                <a:ext cx="159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 sz="2000">
                    <a:solidFill>
                      <a:srgbClr val="FF0000"/>
                    </a:solidFill>
                    <a:latin typeface=".VnBlackH" pitchFamily="34" charset="0"/>
                  </a:rPr>
                  <a:t>G</a:t>
                </a:r>
              </a:p>
            </p:txBody>
          </p:sp>
        </p:grpSp>
        <p:grpSp>
          <p:nvGrpSpPr>
            <p:cNvPr id="10334" name="Group 46"/>
            <p:cNvGrpSpPr>
              <a:grpSpLocks/>
            </p:cNvGrpSpPr>
            <p:nvPr/>
          </p:nvGrpSpPr>
          <p:grpSpPr bwMode="auto">
            <a:xfrm>
              <a:off x="7707313" y="3770346"/>
              <a:ext cx="690562" cy="417469"/>
              <a:chOff x="715" y="2045"/>
              <a:chExt cx="277" cy="139"/>
            </a:xfrm>
          </p:grpSpPr>
          <p:grpSp>
            <p:nvGrpSpPr>
              <p:cNvPr id="10335" name="Group 47"/>
              <p:cNvGrpSpPr>
                <a:grpSpLocks/>
              </p:cNvGrpSpPr>
              <p:nvPr/>
            </p:nvGrpSpPr>
            <p:grpSpPr bwMode="auto">
              <a:xfrm>
                <a:off x="715" y="2063"/>
                <a:ext cx="277" cy="121"/>
                <a:chOff x="3824" y="2208"/>
                <a:chExt cx="277" cy="121"/>
              </a:xfrm>
            </p:grpSpPr>
            <p:sp>
              <p:nvSpPr>
                <p:cNvPr id="10337" name="AutoShape 48"/>
                <p:cNvSpPr>
                  <a:spLocks noChangeArrowheads="1"/>
                </p:cNvSpPr>
                <p:nvPr/>
              </p:nvSpPr>
              <p:spPr bwMode="auto">
                <a:xfrm>
                  <a:off x="3824" y="2208"/>
                  <a:ext cx="254" cy="121"/>
                </a:xfrm>
                <a:prstGeom prst="roundRect">
                  <a:avLst>
                    <a:gd name="adj" fmla="val 49542"/>
                  </a:avLst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sz="200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0338" name="AutoShape 49"/>
                <p:cNvSpPr>
                  <a:spLocks noChangeArrowheads="1"/>
                </p:cNvSpPr>
                <p:nvPr/>
              </p:nvSpPr>
              <p:spPr bwMode="auto">
                <a:xfrm>
                  <a:off x="3897" y="2208"/>
                  <a:ext cx="204" cy="121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r" eaLnBrk="0" hangingPunct="0"/>
                  <a:endParaRPr lang="en-US" sz="2000">
                    <a:solidFill>
                      <a:srgbClr val="FF0000"/>
                    </a:solidFill>
                    <a:latin typeface=".VnArial" pitchFamily="34" charset="0"/>
                  </a:endParaRPr>
                </a:p>
              </p:txBody>
            </p:sp>
          </p:grpSp>
          <p:sp>
            <p:nvSpPr>
              <p:cNvPr id="10336" name="Text Box 50"/>
              <p:cNvSpPr txBox="1">
                <a:spLocks noChangeArrowheads="1"/>
              </p:cNvSpPr>
              <p:nvPr/>
            </p:nvSpPr>
            <p:spPr bwMode="auto">
              <a:xfrm>
                <a:off x="812" y="2045"/>
                <a:ext cx="160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r"/>
                <a:r>
                  <a:rPr lang="en-US" sz="2000" b="1">
                    <a:solidFill>
                      <a:srgbClr val="FF0000"/>
                    </a:solidFill>
                    <a:latin typeface=".VnBlackH" pitchFamily="34" charset="0"/>
                  </a:rPr>
                  <a:t>X</a:t>
                </a:r>
              </a:p>
            </p:txBody>
          </p:sp>
        </p:grpSp>
      </p:grpSp>
      <p:sp>
        <p:nvSpPr>
          <p:cNvPr id="10327" name="Rectangle 110"/>
          <p:cNvSpPr>
            <a:spLocks noChangeArrowheads="1"/>
          </p:cNvSpPr>
          <p:nvPr/>
        </p:nvSpPr>
        <p:spPr bwMode="auto">
          <a:xfrm>
            <a:off x="6781800" y="1758950"/>
            <a:ext cx="152400" cy="2862263"/>
          </a:xfrm>
          <a:prstGeom prst="rect">
            <a:avLst/>
          </a:prstGeom>
          <a:solidFill>
            <a:srgbClr val="FFCC99"/>
          </a:solidFill>
          <a:ln w="9525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2" name="Text Box 1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19200" y="112713"/>
            <a:ext cx="7086600" cy="95408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800" b="1" err="1">
                <a:solidFill>
                  <a:srgbClr val="0000CC"/>
                </a:solidFill>
              </a:rPr>
              <a:t>Các</a:t>
            </a:r>
            <a:r>
              <a:rPr lang="en-US" sz="2800" b="1">
                <a:solidFill>
                  <a:srgbClr val="0000CC"/>
                </a:solidFill>
              </a:rPr>
              <a:t> </a:t>
            </a:r>
            <a:r>
              <a:rPr lang="en-US" sz="2800" b="1" err="1">
                <a:solidFill>
                  <a:srgbClr val="0000CC"/>
                </a:solidFill>
              </a:rPr>
              <a:t>đoạn</a:t>
            </a:r>
            <a:r>
              <a:rPr lang="en-US" sz="2800" b="1">
                <a:solidFill>
                  <a:srgbClr val="0000CC"/>
                </a:solidFill>
              </a:rPr>
              <a:t> ADN (2), (3), (4) </a:t>
            </a:r>
            <a:r>
              <a:rPr lang="en-US" sz="2800" b="1" err="1">
                <a:solidFill>
                  <a:srgbClr val="0000CC"/>
                </a:solidFill>
              </a:rPr>
              <a:t>khác</a:t>
            </a:r>
            <a:r>
              <a:rPr lang="en-US" sz="2800" b="1">
                <a:solidFill>
                  <a:srgbClr val="0000CC"/>
                </a:solidFill>
              </a:rPr>
              <a:t> </a:t>
            </a:r>
            <a:r>
              <a:rPr lang="en-US" sz="2800" b="1" err="1">
                <a:solidFill>
                  <a:srgbClr val="0000CC"/>
                </a:solidFill>
              </a:rPr>
              <a:t>với</a:t>
            </a:r>
            <a:r>
              <a:rPr lang="en-US" sz="2800" b="1">
                <a:solidFill>
                  <a:srgbClr val="0000CC"/>
                </a:solidFill>
              </a:rPr>
              <a:t> </a:t>
            </a:r>
            <a:r>
              <a:rPr lang="en-US" sz="2800" b="1" err="1">
                <a:solidFill>
                  <a:srgbClr val="0000CC"/>
                </a:solidFill>
              </a:rPr>
              <a:t>đoạn</a:t>
            </a:r>
            <a:r>
              <a:rPr lang="en-US" sz="2800" b="1">
                <a:solidFill>
                  <a:srgbClr val="0000CC"/>
                </a:solidFill>
              </a:rPr>
              <a:t> ADN (1) ở </a:t>
            </a:r>
            <a:r>
              <a:rPr lang="en-US" sz="2800" b="1" err="1">
                <a:solidFill>
                  <a:srgbClr val="0000CC"/>
                </a:solidFill>
              </a:rPr>
              <a:t>điểm</a:t>
            </a:r>
            <a:r>
              <a:rPr lang="en-US" sz="2800" b="1">
                <a:solidFill>
                  <a:srgbClr val="0000CC"/>
                </a:solidFill>
              </a:rPr>
              <a:t> </a:t>
            </a:r>
            <a:r>
              <a:rPr lang="en-US" sz="2800" b="1" err="1">
                <a:solidFill>
                  <a:srgbClr val="0000CC"/>
                </a:solidFill>
              </a:rPr>
              <a:t>nào</a:t>
            </a:r>
            <a:r>
              <a:rPr lang="en-US" sz="2800" b="1">
                <a:solidFill>
                  <a:srgbClr val="0000CC"/>
                </a:solidFill>
              </a:rPr>
              <a:t>?</a:t>
            </a:r>
          </a:p>
        </p:txBody>
      </p:sp>
      <p:sp>
        <p:nvSpPr>
          <p:cNvPr id="7257" name="Text Box 379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04800" y="5645150"/>
            <a:ext cx="1905000" cy="89217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600">
                <a:solidFill>
                  <a:srgbClr val="0000FF"/>
                </a:solidFill>
              </a:rPr>
              <a:t>Đoạn ADN      đối chứng</a:t>
            </a:r>
          </a:p>
        </p:txBody>
      </p:sp>
      <p:sp>
        <p:nvSpPr>
          <p:cNvPr id="417" name="Text Box 38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010400" y="5645150"/>
            <a:ext cx="1676400" cy="89217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600">
                <a:solidFill>
                  <a:srgbClr val="0000FF"/>
                </a:solidFill>
              </a:rPr>
              <a:t>Khác (1):</a:t>
            </a:r>
            <a:br>
              <a:rPr lang="en-US" sz="2600">
                <a:solidFill>
                  <a:srgbClr val="0000FF"/>
                </a:solidFill>
              </a:rPr>
            </a:br>
            <a:r>
              <a:rPr lang="en-US" sz="2600" b="1">
                <a:solidFill>
                  <a:srgbClr val="FF0000"/>
                </a:solidFill>
              </a:rPr>
              <a:t>trật tự</a:t>
            </a:r>
          </a:p>
        </p:txBody>
      </p:sp>
      <p:sp>
        <p:nvSpPr>
          <p:cNvPr id="418" name="Text Box 38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572000" y="5645150"/>
            <a:ext cx="2057400" cy="89217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600">
                <a:solidFill>
                  <a:srgbClr val="0000FF"/>
                </a:solidFill>
              </a:rPr>
              <a:t>Khác (1):</a:t>
            </a:r>
            <a:r>
              <a:rPr lang="en-US" sz="2600" b="1">
                <a:solidFill>
                  <a:srgbClr val="FF0000"/>
                </a:solidFill>
              </a:rPr>
              <a:t/>
            </a:r>
            <a:br>
              <a:rPr lang="en-US" sz="2600" b="1">
                <a:solidFill>
                  <a:srgbClr val="FF0000"/>
                </a:solidFill>
              </a:rPr>
            </a:br>
            <a:r>
              <a:rPr lang="en-US" sz="2600" b="1">
                <a:solidFill>
                  <a:srgbClr val="FF0000"/>
                </a:solidFill>
              </a:rPr>
              <a:t>Thành phần</a:t>
            </a:r>
          </a:p>
        </p:txBody>
      </p:sp>
      <p:sp>
        <p:nvSpPr>
          <p:cNvPr id="419" name="Text Box 380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590800" y="5645150"/>
            <a:ext cx="1533525" cy="89217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600">
                <a:solidFill>
                  <a:srgbClr val="0000FF"/>
                </a:solidFill>
              </a:rPr>
              <a:t>Khác (1): </a:t>
            </a:r>
            <a:r>
              <a:rPr lang="en-US" sz="2600" b="1">
                <a:solidFill>
                  <a:srgbClr val="FF0000"/>
                </a:solidFill>
              </a:rPr>
              <a:t>Số lượng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7CD4ACF-8497-4838-BE79-1EA25737C901}" type="datetime10">
              <a:rPr lang="en-US" smtClean="0"/>
              <a:t>10:42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2" grpId="0" animBg="1"/>
      <p:bldP spid="7257" grpId="0" animBg="1"/>
      <p:bldP spid="417" grpId="0" animBg="1"/>
      <p:bldP spid="418" grpId="0" animBg="1"/>
      <p:bldP spid="4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2"/>
          <p:cNvGrpSpPr>
            <a:grpSpLocks/>
          </p:cNvGrpSpPr>
          <p:nvPr/>
        </p:nvGrpSpPr>
        <p:grpSpPr bwMode="auto">
          <a:xfrm>
            <a:off x="457200" y="1828800"/>
            <a:ext cx="911225" cy="447675"/>
            <a:chOff x="385" y="2036"/>
            <a:chExt cx="365" cy="149"/>
          </a:xfrm>
        </p:grpSpPr>
        <p:grpSp>
          <p:nvGrpSpPr>
            <p:cNvPr id="11664" name="Group 3"/>
            <p:cNvGrpSpPr>
              <a:grpSpLocks/>
            </p:cNvGrpSpPr>
            <p:nvPr/>
          </p:nvGrpSpPr>
          <p:grpSpPr bwMode="auto">
            <a:xfrm>
              <a:off x="385" y="2063"/>
              <a:ext cx="365" cy="122"/>
              <a:chOff x="3482" y="2208"/>
              <a:chExt cx="365" cy="122"/>
            </a:xfrm>
          </p:grpSpPr>
          <p:grpSp>
            <p:nvGrpSpPr>
              <p:cNvPr id="11666" name="Group 4"/>
              <p:cNvGrpSpPr>
                <a:grpSpLocks/>
              </p:cNvGrpSpPr>
              <p:nvPr/>
            </p:nvGrpSpPr>
            <p:grpSpPr bwMode="auto">
              <a:xfrm>
                <a:off x="3484" y="2208"/>
                <a:ext cx="363" cy="122"/>
                <a:chOff x="3496" y="2256"/>
                <a:chExt cx="363" cy="122"/>
              </a:xfrm>
            </p:grpSpPr>
            <p:grpSp>
              <p:nvGrpSpPr>
                <p:cNvPr id="11668" name="Group 5"/>
                <p:cNvGrpSpPr>
                  <a:grpSpLocks/>
                </p:cNvGrpSpPr>
                <p:nvPr/>
              </p:nvGrpSpPr>
              <p:grpSpPr bwMode="auto">
                <a:xfrm>
                  <a:off x="3521" y="2256"/>
                  <a:ext cx="327" cy="122"/>
                  <a:chOff x="3521" y="2220"/>
                  <a:chExt cx="327" cy="122"/>
                </a:xfrm>
              </p:grpSpPr>
              <p:sp>
                <p:nvSpPr>
                  <p:cNvPr id="11670" name="Rectangle 6"/>
                  <p:cNvSpPr>
                    <a:spLocks noChangeArrowheads="1"/>
                  </p:cNvSpPr>
                  <p:nvPr/>
                </p:nvSpPr>
                <p:spPr bwMode="auto">
                  <a:xfrm>
                    <a:off x="3521" y="2221"/>
                    <a:ext cx="242" cy="121"/>
                  </a:xfrm>
                  <a:prstGeom prst="rect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2000"/>
                  </a:p>
                </p:txBody>
              </p:sp>
              <p:sp>
                <p:nvSpPr>
                  <p:cNvPr id="11671" name="AutoShape 7"/>
                  <p:cNvSpPr>
                    <a:spLocks noChangeArrowheads="1"/>
                  </p:cNvSpPr>
                  <p:nvPr/>
                </p:nvSpPr>
                <p:spPr bwMode="auto">
                  <a:xfrm>
                    <a:off x="3606" y="2220"/>
                    <a:ext cx="242" cy="121"/>
                  </a:xfrm>
                  <a:prstGeom prst="flowChartOnlineStorage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2000"/>
                  </a:p>
                </p:txBody>
              </p:sp>
            </p:grpSp>
            <p:sp>
              <p:nvSpPr>
                <p:cNvPr id="11669" name="Line 8"/>
                <p:cNvSpPr>
                  <a:spLocks noChangeShapeType="1"/>
                </p:cNvSpPr>
                <p:nvPr/>
              </p:nvSpPr>
              <p:spPr bwMode="auto">
                <a:xfrm>
                  <a:off x="3496" y="2257"/>
                  <a:ext cx="363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1667" name="Line 9"/>
              <p:cNvSpPr>
                <a:spLocks noChangeShapeType="1"/>
              </p:cNvSpPr>
              <p:nvPr/>
            </p:nvSpPr>
            <p:spPr bwMode="auto">
              <a:xfrm>
                <a:off x="3482" y="2330"/>
                <a:ext cx="363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665" name="Text Box 10"/>
            <p:cNvSpPr txBox="1">
              <a:spLocks noChangeArrowheads="1"/>
            </p:cNvSpPr>
            <p:nvPr/>
          </p:nvSpPr>
          <p:spPr bwMode="auto">
            <a:xfrm>
              <a:off x="403" y="2036"/>
              <a:ext cx="15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>
                  <a:solidFill>
                    <a:srgbClr val="000000"/>
                  </a:solidFill>
                  <a:latin typeface=".VnBlackH" pitchFamily="34" charset="0"/>
                </a:rPr>
                <a:t>A</a:t>
              </a:r>
            </a:p>
          </p:txBody>
        </p:sp>
      </p:grpSp>
      <p:grpSp>
        <p:nvGrpSpPr>
          <p:cNvPr id="11267" name="Group 12"/>
          <p:cNvGrpSpPr>
            <a:grpSpLocks/>
          </p:cNvGrpSpPr>
          <p:nvPr/>
        </p:nvGrpSpPr>
        <p:grpSpPr bwMode="auto">
          <a:xfrm>
            <a:off x="487363" y="1885950"/>
            <a:ext cx="911225" cy="401638"/>
            <a:chOff x="385" y="2059"/>
            <a:chExt cx="365" cy="134"/>
          </a:xfrm>
        </p:grpSpPr>
        <p:grpSp>
          <p:nvGrpSpPr>
            <p:cNvPr id="11656" name="Group 13"/>
            <p:cNvGrpSpPr>
              <a:grpSpLocks/>
            </p:cNvGrpSpPr>
            <p:nvPr/>
          </p:nvGrpSpPr>
          <p:grpSpPr bwMode="auto">
            <a:xfrm>
              <a:off x="385" y="2063"/>
              <a:ext cx="365" cy="122"/>
              <a:chOff x="3482" y="2208"/>
              <a:chExt cx="365" cy="122"/>
            </a:xfrm>
          </p:grpSpPr>
          <p:grpSp>
            <p:nvGrpSpPr>
              <p:cNvPr id="11658" name="Group 14"/>
              <p:cNvGrpSpPr>
                <a:grpSpLocks/>
              </p:cNvGrpSpPr>
              <p:nvPr/>
            </p:nvGrpSpPr>
            <p:grpSpPr bwMode="auto">
              <a:xfrm>
                <a:off x="3484" y="2208"/>
                <a:ext cx="363" cy="122"/>
                <a:chOff x="3496" y="2256"/>
                <a:chExt cx="363" cy="122"/>
              </a:xfrm>
            </p:grpSpPr>
            <p:grpSp>
              <p:nvGrpSpPr>
                <p:cNvPr id="11660" name="Group 15"/>
                <p:cNvGrpSpPr>
                  <a:grpSpLocks/>
                </p:cNvGrpSpPr>
                <p:nvPr/>
              </p:nvGrpSpPr>
              <p:grpSpPr bwMode="auto">
                <a:xfrm>
                  <a:off x="3521" y="2256"/>
                  <a:ext cx="327" cy="122"/>
                  <a:chOff x="3521" y="2220"/>
                  <a:chExt cx="327" cy="122"/>
                </a:xfrm>
              </p:grpSpPr>
              <p:sp>
                <p:nvSpPr>
                  <p:cNvPr id="11662" name="Rectangle 16"/>
                  <p:cNvSpPr>
                    <a:spLocks noChangeArrowheads="1"/>
                  </p:cNvSpPr>
                  <p:nvPr/>
                </p:nvSpPr>
                <p:spPr bwMode="auto">
                  <a:xfrm>
                    <a:off x="3521" y="2221"/>
                    <a:ext cx="242" cy="121"/>
                  </a:xfrm>
                  <a:prstGeom prst="rect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2000"/>
                  </a:p>
                </p:txBody>
              </p:sp>
              <p:sp>
                <p:nvSpPr>
                  <p:cNvPr id="11663" name="AutoShape 17"/>
                  <p:cNvSpPr>
                    <a:spLocks noChangeArrowheads="1"/>
                  </p:cNvSpPr>
                  <p:nvPr/>
                </p:nvSpPr>
                <p:spPr bwMode="auto">
                  <a:xfrm>
                    <a:off x="3606" y="2220"/>
                    <a:ext cx="242" cy="121"/>
                  </a:xfrm>
                  <a:prstGeom prst="flowChartOnlineStorage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2000"/>
                  </a:p>
                </p:txBody>
              </p:sp>
            </p:grpSp>
            <p:sp>
              <p:nvSpPr>
                <p:cNvPr id="11661" name="Line 18"/>
                <p:cNvSpPr>
                  <a:spLocks noChangeShapeType="1"/>
                </p:cNvSpPr>
                <p:nvPr/>
              </p:nvSpPr>
              <p:spPr bwMode="auto">
                <a:xfrm>
                  <a:off x="3496" y="2257"/>
                  <a:ext cx="363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1659" name="Line 19"/>
              <p:cNvSpPr>
                <a:spLocks noChangeShapeType="1"/>
              </p:cNvSpPr>
              <p:nvPr/>
            </p:nvSpPr>
            <p:spPr bwMode="auto">
              <a:xfrm>
                <a:off x="3482" y="2330"/>
                <a:ext cx="363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657" name="Text Box 20"/>
            <p:cNvSpPr txBox="1">
              <a:spLocks noChangeArrowheads="1"/>
            </p:cNvSpPr>
            <p:nvPr/>
          </p:nvSpPr>
          <p:spPr bwMode="auto">
            <a:xfrm>
              <a:off x="403" y="2059"/>
              <a:ext cx="15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>
                  <a:solidFill>
                    <a:srgbClr val="000000"/>
                  </a:solidFill>
                  <a:latin typeface=".VnBlackH" pitchFamily="34" charset="0"/>
                </a:rPr>
                <a:t>A</a:t>
              </a:r>
            </a:p>
          </p:txBody>
        </p:sp>
      </p:grpSp>
      <p:sp>
        <p:nvSpPr>
          <p:cNvPr id="11268" name="AutoShape 21"/>
          <p:cNvSpPr>
            <a:spLocks noChangeArrowheads="1"/>
          </p:cNvSpPr>
          <p:nvPr/>
        </p:nvSpPr>
        <p:spPr bwMode="auto">
          <a:xfrm>
            <a:off x="531813" y="2263775"/>
            <a:ext cx="906462" cy="363538"/>
          </a:xfrm>
          <a:prstGeom prst="homePlate">
            <a:avLst>
              <a:gd name="adj" fmla="val 51947"/>
            </a:avLst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r>
              <a:rPr lang="en-US" sz="2000">
                <a:solidFill>
                  <a:srgbClr val="000000"/>
                </a:solidFill>
                <a:latin typeface=".VnBlackH" pitchFamily="34" charset="0"/>
              </a:rPr>
              <a:t>G</a:t>
            </a:r>
          </a:p>
        </p:txBody>
      </p:sp>
      <p:grpSp>
        <p:nvGrpSpPr>
          <p:cNvPr id="11269" name="Group 22"/>
          <p:cNvGrpSpPr>
            <a:grpSpLocks/>
          </p:cNvGrpSpPr>
          <p:nvPr/>
        </p:nvGrpSpPr>
        <p:grpSpPr bwMode="auto">
          <a:xfrm flipH="1">
            <a:off x="531813" y="2647950"/>
            <a:ext cx="696912" cy="401638"/>
            <a:chOff x="715" y="2056"/>
            <a:chExt cx="279" cy="134"/>
          </a:xfrm>
        </p:grpSpPr>
        <p:grpSp>
          <p:nvGrpSpPr>
            <p:cNvPr id="11652" name="Group 23"/>
            <p:cNvGrpSpPr>
              <a:grpSpLocks/>
            </p:cNvGrpSpPr>
            <p:nvPr/>
          </p:nvGrpSpPr>
          <p:grpSpPr bwMode="auto">
            <a:xfrm>
              <a:off x="715" y="2063"/>
              <a:ext cx="277" cy="121"/>
              <a:chOff x="3824" y="2208"/>
              <a:chExt cx="277" cy="121"/>
            </a:xfrm>
          </p:grpSpPr>
          <p:sp>
            <p:nvSpPr>
              <p:cNvPr id="11654" name="AutoShape 24"/>
              <p:cNvSpPr>
                <a:spLocks noChangeArrowheads="1"/>
              </p:cNvSpPr>
              <p:nvPr/>
            </p:nvSpPr>
            <p:spPr bwMode="auto">
              <a:xfrm>
                <a:off x="3824" y="2208"/>
                <a:ext cx="254" cy="121"/>
              </a:xfrm>
              <a:prstGeom prst="roundRect">
                <a:avLst>
                  <a:gd name="adj" fmla="val 49542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000"/>
              </a:p>
            </p:txBody>
          </p:sp>
          <p:sp>
            <p:nvSpPr>
              <p:cNvPr id="11655" name="AutoShape 25"/>
              <p:cNvSpPr>
                <a:spLocks noChangeArrowheads="1"/>
              </p:cNvSpPr>
              <p:nvPr/>
            </p:nvSpPr>
            <p:spPr bwMode="auto">
              <a:xfrm>
                <a:off x="3897" y="2208"/>
                <a:ext cx="204" cy="121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r" eaLnBrk="0" hangingPunct="0"/>
                <a:endParaRPr lang="en-US" sz="2000">
                  <a:latin typeface=".VnArial" pitchFamily="34" charset="0"/>
                </a:endParaRPr>
              </a:p>
            </p:txBody>
          </p:sp>
        </p:grpSp>
        <p:sp>
          <p:nvSpPr>
            <p:cNvPr id="11653" name="Text Box 26"/>
            <p:cNvSpPr txBox="1">
              <a:spLocks noChangeArrowheads="1"/>
            </p:cNvSpPr>
            <p:nvPr/>
          </p:nvSpPr>
          <p:spPr bwMode="auto">
            <a:xfrm>
              <a:off x="851" y="2056"/>
              <a:ext cx="1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en-US" sz="2000" b="1">
                  <a:solidFill>
                    <a:srgbClr val="000000"/>
                  </a:solidFill>
                  <a:latin typeface=".VnBlackH" pitchFamily="34" charset="0"/>
                </a:rPr>
                <a:t>T</a:t>
              </a:r>
            </a:p>
          </p:txBody>
        </p:sp>
      </p:grpSp>
      <p:grpSp>
        <p:nvGrpSpPr>
          <p:cNvPr id="11270" name="Group 27"/>
          <p:cNvGrpSpPr>
            <a:grpSpLocks/>
          </p:cNvGrpSpPr>
          <p:nvPr/>
        </p:nvGrpSpPr>
        <p:grpSpPr bwMode="auto">
          <a:xfrm flipH="1">
            <a:off x="534988" y="3025775"/>
            <a:ext cx="668337" cy="406400"/>
            <a:chOff x="727" y="1903"/>
            <a:chExt cx="268" cy="136"/>
          </a:xfrm>
        </p:grpSpPr>
        <p:sp>
          <p:nvSpPr>
            <p:cNvPr id="11650" name="Freeform 28"/>
            <p:cNvSpPr>
              <a:spLocks/>
            </p:cNvSpPr>
            <p:nvPr/>
          </p:nvSpPr>
          <p:spPr bwMode="auto">
            <a:xfrm>
              <a:off x="727" y="1918"/>
              <a:ext cx="266" cy="121"/>
            </a:xfrm>
            <a:custGeom>
              <a:avLst/>
              <a:gdLst>
                <a:gd name="T0" fmla="*/ 0 w 1185"/>
                <a:gd name="T1" fmla="*/ 0 h 774"/>
                <a:gd name="T2" fmla="*/ 0 w 1185"/>
                <a:gd name="T3" fmla="*/ 0 h 774"/>
                <a:gd name="T4" fmla="*/ 0 w 1185"/>
                <a:gd name="T5" fmla="*/ 0 h 774"/>
                <a:gd name="T6" fmla="*/ 0 w 1185"/>
                <a:gd name="T7" fmla="*/ 0 h 774"/>
                <a:gd name="T8" fmla="*/ 0 w 1185"/>
                <a:gd name="T9" fmla="*/ 0 h 774"/>
                <a:gd name="T10" fmla="*/ 0 w 1185"/>
                <a:gd name="T11" fmla="*/ 0 h 7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85"/>
                <a:gd name="T19" fmla="*/ 0 h 774"/>
                <a:gd name="T20" fmla="*/ 1185 w 1185"/>
                <a:gd name="T21" fmla="*/ 774 h 77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85" h="774">
                  <a:moveTo>
                    <a:pt x="0" y="0"/>
                  </a:moveTo>
                  <a:lnTo>
                    <a:pt x="1185" y="0"/>
                  </a:lnTo>
                  <a:lnTo>
                    <a:pt x="1185" y="774"/>
                  </a:lnTo>
                  <a:lnTo>
                    <a:pt x="0" y="774"/>
                  </a:lnTo>
                  <a:lnTo>
                    <a:pt x="266" y="3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51" name="Text Box 29"/>
            <p:cNvSpPr txBox="1">
              <a:spLocks noChangeArrowheads="1"/>
            </p:cNvSpPr>
            <p:nvPr/>
          </p:nvSpPr>
          <p:spPr bwMode="auto">
            <a:xfrm>
              <a:off x="836" y="1903"/>
              <a:ext cx="15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en-US" sz="2000">
                  <a:solidFill>
                    <a:srgbClr val="000000"/>
                  </a:solidFill>
                  <a:latin typeface=".VnBlackH" pitchFamily="34" charset="0"/>
                </a:rPr>
                <a:t>X</a:t>
              </a:r>
            </a:p>
          </p:txBody>
        </p:sp>
      </p:grpSp>
      <p:grpSp>
        <p:nvGrpSpPr>
          <p:cNvPr id="11271" name="Group 30"/>
          <p:cNvGrpSpPr>
            <a:grpSpLocks/>
          </p:cNvGrpSpPr>
          <p:nvPr/>
        </p:nvGrpSpPr>
        <p:grpSpPr bwMode="auto">
          <a:xfrm flipH="1">
            <a:off x="536575" y="3376613"/>
            <a:ext cx="692150" cy="442912"/>
            <a:chOff x="715" y="2036"/>
            <a:chExt cx="277" cy="148"/>
          </a:xfrm>
        </p:grpSpPr>
        <p:grpSp>
          <p:nvGrpSpPr>
            <p:cNvPr id="11646" name="Group 31"/>
            <p:cNvGrpSpPr>
              <a:grpSpLocks/>
            </p:cNvGrpSpPr>
            <p:nvPr/>
          </p:nvGrpSpPr>
          <p:grpSpPr bwMode="auto">
            <a:xfrm>
              <a:off x="715" y="2063"/>
              <a:ext cx="277" cy="121"/>
              <a:chOff x="3824" y="2208"/>
              <a:chExt cx="277" cy="121"/>
            </a:xfrm>
          </p:grpSpPr>
          <p:sp>
            <p:nvSpPr>
              <p:cNvPr id="11648" name="AutoShape 32"/>
              <p:cNvSpPr>
                <a:spLocks noChangeArrowheads="1"/>
              </p:cNvSpPr>
              <p:nvPr/>
            </p:nvSpPr>
            <p:spPr bwMode="auto">
              <a:xfrm>
                <a:off x="3824" y="2208"/>
                <a:ext cx="254" cy="121"/>
              </a:xfrm>
              <a:prstGeom prst="roundRect">
                <a:avLst>
                  <a:gd name="adj" fmla="val 49542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000"/>
              </a:p>
            </p:txBody>
          </p:sp>
          <p:sp>
            <p:nvSpPr>
              <p:cNvPr id="11649" name="AutoShape 33"/>
              <p:cNvSpPr>
                <a:spLocks noChangeArrowheads="1"/>
              </p:cNvSpPr>
              <p:nvPr/>
            </p:nvSpPr>
            <p:spPr bwMode="auto">
              <a:xfrm>
                <a:off x="3897" y="2208"/>
                <a:ext cx="204" cy="121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r" eaLnBrk="0" hangingPunct="0"/>
                <a:endParaRPr lang="en-US" sz="2000">
                  <a:latin typeface=".VnArial" pitchFamily="34" charset="0"/>
                </a:endParaRPr>
              </a:p>
            </p:txBody>
          </p:sp>
        </p:grpSp>
        <p:sp>
          <p:nvSpPr>
            <p:cNvPr id="11647" name="Text Box 34"/>
            <p:cNvSpPr txBox="1">
              <a:spLocks noChangeArrowheads="1"/>
            </p:cNvSpPr>
            <p:nvPr/>
          </p:nvSpPr>
          <p:spPr bwMode="auto">
            <a:xfrm>
              <a:off x="814" y="2036"/>
              <a:ext cx="1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en-US" sz="2000" b="1">
                  <a:solidFill>
                    <a:srgbClr val="000000"/>
                  </a:solidFill>
                  <a:latin typeface=".VnBlackH" pitchFamily="34" charset="0"/>
                </a:rPr>
                <a:t>T</a:t>
              </a:r>
            </a:p>
          </p:txBody>
        </p:sp>
      </p:grpSp>
      <p:sp>
        <p:nvSpPr>
          <p:cNvPr id="11272" name="AutoShape 44"/>
          <p:cNvSpPr>
            <a:spLocks noChangeArrowheads="1"/>
          </p:cNvSpPr>
          <p:nvPr/>
        </p:nvSpPr>
        <p:spPr bwMode="auto">
          <a:xfrm>
            <a:off x="531813" y="4244975"/>
            <a:ext cx="906462" cy="361950"/>
          </a:xfrm>
          <a:prstGeom prst="homePlate">
            <a:avLst>
              <a:gd name="adj" fmla="val 52175"/>
            </a:avLst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r>
              <a:rPr lang="en-US" sz="2000">
                <a:solidFill>
                  <a:srgbClr val="000000"/>
                </a:solidFill>
                <a:latin typeface=".VnBlackH" pitchFamily="34" charset="0"/>
              </a:rPr>
              <a:t>G</a:t>
            </a:r>
          </a:p>
        </p:txBody>
      </p:sp>
      <p:sp>
        <p:nvSpPr>
          <p:cNvPr id="11273" name="Line 45"/>
          <p:cNvSpPr>
            <a:spLocks noChangeShapeType="1"/>
          </p:cNvSpPr>
          <p:nvPr/>
        </p:nvSpPr>
        <p:spPr bwMode="auto">
          <a:xfrm>
            <a:off x="1268413" y="2266950"/>
            <a:ext cx="731837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1274" name="Group 46"/>
          <p:cNvGrpSpPr>
            <a:grpSpLocks/>
          </p:cNvGrpSpPr>
          <p:nvPr/>
        </p:nvGrpSpPr>
        <p:grpSpPr bwMode="auto">
          <a:xfrm>
            <a:off x="1306513" y="1841500"/>
            <a:ext cx="690562" cy="401638"/>
            <a:chOff x="715" y="2054"/>
            <a:chExt cx="277" cy="134"/>
          </a:xfrm>
        </p:grpSpPr>
        <p:grpSp>
          <p:nvGrpSpPr>
            <p:cNvPr id="11642" name="Group 47"/>
            <p:cNvGrpSpPr>
              <a:grpSpLocks/>
            </p:cNvGrpSpPr>
            <p:nvPr/>
          </p:nvGrpSpPr>
          <p:grpSpPr bwMode="auto">
            <a:xfrm>
              <a:off x="715" y="2063"/>
              <a:ext cx="277" cy="121"/>
              <a:chOff x="3824" y="2208"/>
              <a:chExt cx="277" cy="121"/>
            </a:xfrm>
          </p:grpSpPr>
          <p:sp>
            <p:nvSpPr>
              <p:cNvPr id="11644" name="AutoShape 48"/>
              <p:cNvSpPr>
                <a:spLocks noChangeArrowheads="1"/>
              </p:cNvSpPr>
              <p:nvPr/>
            </p:nvSpPr>
            <p:spPr bwMode="auto">
              <a:xfrm>
                <a:off x="3824" y="2208"/>
                <a:ext cx="254" cy="121"/>
              </a:xfrm>
              <a:prstGeom prst="roundRect">
                <a:avLst>
                  <a:gd name="adj" fmla="val 49542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000"/>
              </a:p>
            </p:txBody>
          </p:sp>
          <p:sp>
            <p:nvSpPr>
              <p:cNvPr id="11645" name="AutoShape 49"/>
              <p:cNvSpPr>
                <a:spLocks noChangeArrowheads="1"/>
              </p:cNvSpPr>
              <p:nvPr/>
            </p:nvSpPr>
            <p:spPr bwMode="auto">
              <a:xfrm>
                <a:off x="3897" y="2208"/>
                <a:ext cx="204" cy="121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r" eaLnBrk="0" hangingPunct="0"/>
                <a:endParaRPr lang="en-US" sz="2000">
                  <a:latin typeface=".VnArial" pitchFamily="34" charset="0"/>
                </a:endParaRPr>
              </a:p>
            </p:txBody>
          </p:sp>
        </p:grpSp>
        <p:sp>
          <p:nvSpPr>
            <p:cNvPr id="11643" name="Text Box 50"/>
            <p:cNvSpPr txBox="1">
              <a:spLocks noChangeArrowheads="1"/>
            </p:cNvSpPr>
            <p:nvPr/>
          </p:nvSpPr>
          <p:spPr bwMode="auto">
            <a:xfrm>
              <a:off x="843" y="2054"/>
              <a:ext cx="1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en-US" sz="2000" b="1">
                  <a:solidFill>
                    <a:srgbClr val="000000"/>
                  </a:solidFill>
                  <a:latin typeface=".VnBlackH" pitchFamily="34" charset="0"/>
                </a:rPr>
                <a:t>T</a:t>
              </a:r>
            </a:p>
          </p:txBody>
        </p:sp>
      </p:grpSp>
      <p:grpSp>
        <p:nvGrpSpPr>
          <p:cNvPr id="11275" name="Group 51"/>
          <p:cNvGrpSpPr>
            <a:grpSpLocks/>
          </p:cNvGrpSpPr>
          <p:nvPr/>
        </p:nvGrpSpPr>
        <p:grpSpPr bwMode="auto">
          <a:xfrm>
            <a:off x="1328738" y="2225675"/>
            <a:ext cx="706437" cy="406400"/>
            <a:chOff x="727" y="1903"/>
            <a:chExt cx="283" cy="136"/>
          </a:xfrm>
        </p:grpSpPr>
        <p:sp>
          <p:nvSpPr>
            <p:cNvPr id="11640" name="Freeform 52"/>
            <p:cNvSpPr>
              <a:spLocks/>
            </p:cNvSpPr>
            <p:nvPr/>
          </p:nvSpPr>
          <p:spPr bwMode="auto">
            <a:xfrm>
              <a:off x="727" y="1918"/>
              <a:ext cx="266" cy="121"/>
            </a:xfrm>
            <a:custGeom>
              <a:avLst/>
              <a:gdLst>
                <a:gd name="T0" fmla="*/ 0 w 1185"/>
                <a:gd name="T1" fmla="*/ 0 h 774"/>
                <a:gd name="T2" fmla="*/ 0 w 1185"/>
                <a:gd name="T3" fmla="*/ 0 h 774"/>
                <a:gd name="T4" fmla="*/ 0 w 1185"/>
                <a:gd name="T5" fmla="*/ 0 h 774"/>
                <a:gd name="T6" fmla="*/ 0 w 1185"/>
                <a:gd name="T7" fmla="*/ 0 h 774"/>
                <a:gd name="T8" fmla="*/ 0 w 1185"/>
                <a:gd name="T9" fmla="*/ 0 h 774"/>
                <a:gd name="T10" fmla="*/ 0 w 1185"/>
                <a:gd name="T11" fmla="*/ 0 h 7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85"/>
                <a:gd name="T19" fmla="*/ 0 h 774"/>
                <a:gd name="T20" fmla="*/ 1185 w 1185"/>
                <a:gd name="T21" fmla="*/ 774 h 77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85" h="774">
                  <a:moveTo>
                    <a:pt x="0" y="0"/>
                  </a:moveTo>
                  <a:lnTo>
                    <a:pt x="1185" y="0"/>
                  </a:lnTo>
                  <a:lnTo>
                    <a:pt x="1185" y="774"/>
                  </a:lnTo>
                  <a:lnTo>
                    <a:pt x="0" y="774"/>
                  </a:lnTo>
                  <a:lnTo>
                    <a:pt x="266" y="3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41" name="Text Box 53"/>
            <p:cNvSpPr txBox="1">
              <a:spLocks noChangeArrowheads="1"/>
            </p:cNvSpPr>
            <p:nvPr/>
          </p:nvSpPr>
          <p:spPr bwMode="auto">
            <a:xfrm>
              <a:off x="851" y="1903"/>
              <a:ext cx="15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en-US" sz="2000">
                  <a:solidFill>
                    <a:srgbClr val="000000"/>
                  </a:solidFill>
                  <a:latin typeface=".VnBlackH" pitchFamily="34" charset="0"/>
                </a:rPr>
                <a:t>X</a:t>
              </a:r>
            </a:p>
          </p:txBody>
        </p:sp>
      </p:grpSp>
      <p:grpSp>
        <p:nvGrpSpPr>
          <p:cNvPr id="11276" name="Group 54"/>
          <p:cNvGrpSpPr>
            <a:grpSpLocks/>
          </p:cNvGrpSpPr>
          <p:nvPr/>
        </p:nvGrpSpPr>
        <p:grpSpPr bwMode="auto">
          <a:xfrm flipH="1">
            <a:off x="1141413" y="2628900"/>
            <a:ext cx="911225" cy="401638"/>
            <a:chOff x="385" y="2054"/>
            <a:chExt cx="365" cy="134"/>
          </a:xfrm>
        </p:grpSpPr>
        <p:grpSp>
          <p:nvGrpSpPr>
            <p:cNvPr id="11632" name="Group 55"/>
            <p:cNvGrpSpPr>
              <a:grpSpLocks/>
            </p:cNvGrpSpPr>
            <p:nvPr/>
          </p:nvGrpSpPr>
          <p:grpSpPr bwMode="auto">
            <a:xfrm>
              <a:off x="385" y="2063"/>
              <a:ext cx="365" cy="122"/>
              <a:chOff x="3482" y="2208"/>
              <a:chExt cx="365" cy="122"/>
            </a:xfrm>
          </p:grpSpPr>
          <p:grpSp>
            <p:nvGrpSpPr>
              <p:cNvPr id="11634" name="Group 56"/>
              <p:cNvGrpSpPr>
                <a:grpSpLocks/>
              </p:cNvGrpSpPr>
              <p:nvPr/>
            </p:nvGrpSpPr>
            <p:grpSpPr bwMode="auto">
              <a:xfrm>
                <a:off x="3484" y="2208"/>
                <a:ext cx="363" cy="122"/>
                <a:chOff x="3496" y="2256"/>
                <a:chExt cx="363" cy="122"/>
              </a:xfrm>
            </p:grpSpPr>
            <p:grpSp>
              <p:nvGrpSpPr>
                <p:cNvPr id="11636" name="Group 57"/>
                <p:cNvGrpSpPr>
                  <a:grpSpLocks/>
                </p:cNvGrpSpPr>
                <p:nvPr/>
              </p:nvGrpSpPr>
              <p:grpSpPr bwMode="auto">
                <a:xfrm>
                  <a:off x="3521" y="2256"/>
                  <a:ext cx="327" cy="122"/>
                  <a:chOff x="3521" y="2220"/>
                  <a:chExt cx="327" cy="122"/>
                </a:xfrm>
              </p:grpSpPr>
              <p:sp>
                <p:nvSpPr>
                  <p:cNvPr id="11638" name="Rectangle 58"/>
                  <p:cNvSpPr>
                    <a:spLocks noChangeArrowheads="1"/>
                  </p:cNvSpPr>
                  <p:nvPr/>
                </p:nvSpPr>
                <p:spPr bwMode="auto">
                  <a:xfrm>
                    <a:off x="3521" y="2221"/>
                    <a:ext cx="242" cy="121"/>
                  </a:xfrm>
                  <a:prstGeom prst="rect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2000"/>
                  </a:p>
                </p:txBody>
              </p:sp>
              <p:sp>
                <p:nvSpPr>
                  <p:cNvPr id="11639" name="AutoShape 59"/>
                  <p:cNvSpPr>
                    <a:spLocks noChangeArrowheads="1"/>
                  </p:cNvSpPr>
                  <p:nvPr/>
                </p:nvSpPr>
                <p:spPr bwMode="auto">
                  <a:xfrm>
                    <a:off x="3606" y="2220"/>
                    <a:ext cx="242" cy="121"/>
                  </a:xfrm>
                  <a:prstGeom prst="flowChartOnlineStorage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2000"/>
                  </a:p>
                </p:txBody>
              </p:sp>
            </p:grpSp>
            <p:sp>
              <p:nvSpPr>
                <p:cNvPr id="11637" name="Line 60"/>
                <p:cNvSpPr>
                  <a:spLocks noChangeShapeType="1"/>
                </p:cNvSpPr>
                <p:nvPr/>
              </p:nvSpPr>
              <p:spPr bwMode="auto">
                <a:xfrm>
                  <a:off x="3496" y="2257"/>
                  <a:ext cx="363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1635" name="Line 61"/>
              <p:cNvSpPr>
                <a:spLocks noChangeShapeType="1"/>
              </p:cNvSpPr>
              <p:nvPr/>
            </p:nvSpPr>
            <p:spPr bwMode="auto">
              <a:xfrm>
                <a:off x="3482" y="2330"/>
                <a:ext cx="363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633" name="Text Box 62"/>
            <p:cNvSpPr txBox="1">
              <a:spLocks noChangeArrowheads="1"/>
            </p:cNvSpPr>
            <p:nvPr/>
          </p:nvSpPr>
          <p:spPr bwMode="auto">
            <a:xfrm>
              <a:off x="395" y="2054"/>
              <a:ext cx="15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>
                  <a:solidFill>
                    <a:srgbClr val="000000"/>
                  </a:solidFill>
                  <a:latin typeface=".VnBlackH" pitchFamily="34" charset="0"/>
                </a:rPr>
                <a:t>A</a:t>
              </a:r>
            </a:p>
          </p:txBody>
        </p:sp>
      </p:grpSp>
      <p:sp>
        <p:nvSpPr>
          <p:cNvPr id="11277" name="AutoShape 63"/>
          <p:cNvSpPr>
            <a:spLocks noChangeArrowheads="1"/>
          </p:cNvSpPr>
          <p:nvPr/>
        </p:nvSpPr>
        <p:spPr bwMode="auto">
          <a:xfrm flipH="1">
            <a:off x="1084263" y="3057525"/>
            <a:ext cx="906462" cy="363538"/>
          </a:xfrm>
          <a:prstGeom prst="homePlate">
            <a:avLst>
              <a:gd name="adj" fmla="val 51947"/>
            </a:avLst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 eaLnBrk="0" hangingPunct="0"/>
            <a:r>
              <a:rPr lang="en-US" sz="2000">
                <a:solidFill>
                  <a:srgbClr val="000000"/>
                </a:solidFill>
                <a:latin typeface=".VnBlackH" pitchFamily="34" charset="0"/>
              </a:rPr>
              <a:t>G</a:t>
            </a:r>
          </a:p>
        </p:txBody>
      </p:sp>
      <p:grpSp>
        <p:nvGrpSpPr>
          <p:cNvPr id="11278" name="Group 64"/>
          <p:cNvGrpSpPr>
            <a:grpSpLocks/>
          </p:cNvGrpSpPr>
          <p:nvPr/>
        </p:nvGrpSpPr>
        <p:grpSpPr bwMode="auto">
          <a:xfrm flipH="1">
            <a:off x="1146175" y="3411538"/>
            <a:ext cx="911225" cy="404812"/>
            <a:chOff x="385" y="2050"/>
            <a:chExt cx="365" cy="135"/>
          </a:xfrm>
        </p:grpSpPr>
        <p:grpSp>
          <p:nvGrpSpPr>
            <p:cNvPr id="11624" name="Group 65"/>
            <p:cNvGrpSpPr>
              <a:grpSpLocks/>
            </p:cNvGrpSpPr>
            <p:nvPr/>
          </p:nvGrpSpPr>
          <p:grpSpPr bwMode="auto">
            <a:xfrm>
              <a:off x="385" y="2063"/>
              <a:ext cx="365" cy="122"/>
              <a:chOff x="3482" y="2208"/>
              <a:chExt cx="365" cy="122"/>
            </a:xfrm>
          </p:grpSpPr>
          <p:grpSp>
            <p:nvGrpSpPr>
              <p:cNvPr id="11626" name="Group 66"/>
              <p:cNvGrpSpPr>
                <a:grpSpLocks/>
              </p:cNvGrpSpPr>
              <p:nvPr/>
            </p:nvGrpSpPr>
            <p:grpSpPr bwMode="auto">
              <a:xfrm>
                <a:off x="3484" y="2208"/>
                <a:ext cx="363" cy="122"/>
                <a:chOff x="3496" y="2256"/>
                <a:chExt cx="363" cy="122"/>
              </a:xfrm>
            </p:grpSpPr>
            <p:grpSp>
              <p:nvGrpSpPr>
                <p:cNvPr id="11628" name="Group 67"/>
                <p:cNvGrpSpPr>
                  <a:grpSpLocks/>
                </p:cNvGrpSpPr>
                <p:nvPr/>
              </p:nvGrpSpPr>
              <p:grpSpPr bwMode="auto">
                <a:xfrm>
                  <a:off x="3521" y="2256"/>
                  <a:ext cx="327" cy="122"/>
                  <a:chOff x="3521" y="2220"/>
                  <a:chExt cx="327" cy="122"/>
                </a:xfrm>
              </p:grpSpPr>
              <p:sp>
                <p:nvSpPr>
                  <p:cNvPr id="11630" name="Rectangle 68"/>
                  <p:cNvSpPr>
                    <a:spLocks noChangeArrowheads="1"/>
                  </p:cNvSpPr>
                  <p:nvPr/>
                </p:nvSpPr>
                <p:spPr bwMode="auto">
                  <a:xfrm>
                    <a:off x="3521" y="2221"/>
                    <a:ext cx="242" cy="121"/>
                  </a:xfrm>
                  <a:prstGeom prst="rect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2000"/>
                  </a:p>
                </p:txBody>
              </p:sp>
              <p:sp>
                <p:nvSpPr>
                  <p:cNvPr id="11631" name="AutoShape 69"/>
                  <p:cNvSpPr>
                    <a:spLocks noChangeArrowheads="1"/>
                  </p:cNvSpPr>
                  <p:nvPr/>
                </p:nvSpPr>
                <p:spPr bwMode="auto">
                  <a:xfrm>
                    <a:off x="3606" y="2220"/>
                    <a:ext cx="242" cy="121"/>
                  </a:xfrm>
                  <a:prstGeom prst="flowChartOnlineStorage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2000"/>
                  </a:p>
                </p:txBody>
              </p:sp>
            </p:grpSp>
            <p:sp>
              <p:nvSpPr>
                <p:cNvPr id="11629" name="Line 70"/>
                <p:cNvSpPr>
                  <a:spLocks noChangeShapeType="1"/>
                </p:cNvSpPr>
                <p:nvPr/>
              </p:nvSpPr>
              <p:spPr bwMode="auto">
                <a:xfrm>
                  <a:off x="3496" y="2257"/>
                  <a:ext cx="363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1627" name="Line 71"/>
              <p:cNvSpPr>
                <a:spLocks noChangeShapeType="1"/>
              </p:cNvSpPr>
              <p:nvPr/>
            </p:nvSpPr>
            <p:spPr bwMode="auto">
              <a:xfrm>
                <a:off x="3482" y="2330"/>
                <a:ext cx="363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625" name="Text Box 72"/>
            <p:cNvSpPr txBox="1">
              <a:spLocks noChangeArrowheads="1"/>
            </p:cNvSpPr>
            <p:nvPr/>
          </p:nvSpPr>
          <p:spPr bwMode="auto">
            <a:xfrm>
              <a:off x="423" y="2050"/>
              <a:ext cx="15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>
                  <a:solidFill>
                    <a:srgbClr val="000000"/>
                  </a:solidFill>
                  <a:latin typeface=".VnBlackH" pitchFamily="34" charset="0"/>
                </a:rPr>
                <a:t>A</a:t>
              </a:r>
            </a:p>
          </p:txBody>
        </p:sp>
      </p:grpSp>
      <p:grpSp>
        <p:nvGrpSpPr>
          <p:cNvPr id="11279" name="Group 78"/>
          <p:cNvGrpSpPr>
            <a:grpSpLocks/>
          </p:cNvGrpSpPr>
          <p:nvPr/>
        </p:nvGrpSpPr>
        <p:grpSpPr bwMode="auto">
          <a:xfrm>
            <a:off x="1328738" y="4205288"/>
            <a:ext cx="663575" cy="407987"/>
            <a:chOff x="727" y="1903"/>
            <a:chExt cx="266" cy="136"/>
          </a:xfrm>
        </p:grpSpPr>
        <p:sp>
          <p:nvSpPr>
            <p:cNvPr id="11622" name="Freeform 79"/>
            <p:cNvSpPr>
              <a:spLocks/>
            </p:cNvSpPr>
            <p:nvPr/>
          </p:nvSpPr>
          <p:spPr bwMode="auto">
            <a:xfrm>
              <a:off x="727" y="1918"/>
              <a:ext cx="266" cy="121"/>
            </a:xfrm>
            <a:custGeom>
              <a:avLst/>
              <a:gdLst>
                <a:gd name="T0" fmla="*/ 0 w 1185"/>
                <a:gd name="T1" fmla="*/ 0 h 774"/>
                <a:gd name="T2" fmla="*/ 0 w 1185"/>
                <a:gd name="T3" fmla="*/ 0 h 774"/>
                <a:gd name="T4" fmla="*/ 0 w 1185"/>
                <a:gd name="T5" fmla="*/ 0 h 774"/>
                <a:gd name="T6" fmla="*/ 0 w 1185"/>
                <a:gd name="T7" fmla="*/ 0 h 774"/>
                <a:gd name="T8" fmla="*/ 0 w 1185"/>
                <a:gd name="T9" fmla="*/ 0 h 774"/>
                <a:gd name="T10" fmla="*/ 0 w 1185"/>
                <a:gd name="T11" fmla="*/ 0 h 7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85"/>
                <a:gd name="T19" fmla="*/ 0 h 774"/>
                <a:gd name="T20" fmla="*/ 1185 w 1185"/>
                <a:gd name="T21" fmla="*/ 774 h 77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85" h="774">
                  <a:moveTo>
                    <a:pt x="0" y="0"/>
                  </a:moveTo>
                  <a:lnTo>
                    <a:pt x="1185" y="0"/>
                  </a:lnTo>
                  <a:lnTo>
                    <a:pt x="1185" y="774"/>
                  </a:lnTo>
                  <a:lnTo>
                    <a:pt x="0" y="774"/>
                  </a:lnTo>
                  <a:lnTo>
                    <a:pt x="266" y="3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23" name="Text Box 80"/>
            <p:cNvSpPr txBox="1">
              <a:spLocks noChangeArrowheads="1"/>
            </p:cNvSpPr>
            <p:nvPr/>
          </p:nvSpPr>
          <p:spPr bwMode="auto">
            <a:xfrm>
              <a:off x="817" y="1903"/>
              <a:ext cx="15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en-US" sz="2000">
                  <a:solidFill>
                    <a:srgbClr val="000000"/>
                  </a:solidFill>
                  <a:latin typeface=".VnBlackH" pitchFamily="34" charset="0"/>
                </a:rPr>
                <a:t>X</a:t>
              </a:r>
            </a:p>
          </p:txBody>
        </p:sp>
      </p:grpSp>
      <p:grpSp>
        <p:nvGrpSpPr>
          <p:cNvPr id="11280" name="Group 157"/>
          <p:cNvGrpSpPr>
            <a:grpSpLocks/>
          </p:cNvGrpSpPr>
          <p:nvPr/>
        </p:nvGrpSpPr>
        <p:grpSpPr bwMode="auto">
          <a:xfrm flipH="1">
            <a:off x="522288" y="3429000"/>
            <a:ext cx="690562" cy="401638"/>
            <a:chOff x="715" y="2050"/>
            <a:chExt cx="277" cy="134"/>
          </a:xfrm>
        </p:grpSpPr>
        <p:grpSp>
          <p:nvGrpSpPr>
            <p:cNvPr id="11618" name="Group 158"/>
            <p:cNvGrpSpPr>
              <a:grpSpLocks/>
            </p:cNvGrpSpPr>
            <p:nvPr/>
          </p:nvGrpSpPr>
          <p:grpSpPr bwMode="auto">
            <a:xfrm>
              <a:off x="715" y="2063"/>
              <a:ext cx="277" cy="121"/>
              <a:chOff x="3824" y="2208"/>
              <a:chExt cx="277" cy="121"/>
            </a:xfrm>
          </p:grpSpPr>
          <p:sp>
            <p:nvSpPr>
              <p:cNvPr id="11620" name="AutoShape 159"/>
              <p:cNvSpPr>
                <a:spLocks noChangeArrowheads="1"/>
              </p:cNvSpPr>
              <p:nvPr/>
            </p:nvSpPr>
            <p:spPr bwMode="auto">
              <a:xfrm>
                <a:off x="3824" y="2208"/>
                <a:ext cx="254" cy="121"/>
              </a:xfrm>
              <a:prstGeom prst="roundRect">
                <a:avLst>
                  <a:gd name="adj" fmla="val 49542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000"/>
              </a:p>
            </p:txBody>
          </p:sp>
          <p:sp>
            <p:nvSpPr>
              <p:cNvPr id="11621" name="AutoShape 160"/>
              <p:cNvSpPr>
                <a:spLocks noChangeArrowheads="1"/>
              </p:cNvSpPr>
              <p:nvPr/>
            </p:nvSpPr>
            <p:spPr bwMode="auto">
              <a:xfrm>
                <a:off x="3897" y="2208"/>
                <a:ext cx="204" cy="121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r" eaLnBrk="0" hangingPunct="0"/>
                <a:endParaRPr lang="en-US" sz="2000">
                  <a:latin typeface=".VnArial" pitchFamily="34" charset="0"/>
                </a:endParaRPr>
              </a:p>
            </p:txBody>
          </p:sp>
        </p:grpSp>
        <p:sp>
          <p:nvSpPr>
            <p:cNvPr id="11619" name="Text Box 161"/>
            <p:cNvSpPr txBox="1">
              <a:spLocks noChangeArrowheads="1"/>
            </p:cNvSpPr>
            <p:nvPr/>
          </p:nvSpPr>
          <p:spPr bwMode="auto">
            <a:xfrm>
              <a:off x="845" y="2050"/>
              <a:ext cx="1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en-US" sz="2000" b="1">
                  <a:solidFill>
                    <a:srgbClr val="000000"/>
                  </a:solidFill>
                  <a:latin typeface=".VnBlackH" pitchFamily="34" charset="0"/>
                </a:rPr>
                <a:t>T</a:t>
              </a:r>
            </a:p>
          </p:txBody>
        </p:sp>
      </p:grpSp>
      <p:sp>
        <p:nvSpPr>
          <p:cNvPr id="11281" name="AutoShape 163"/>
          <p:cNvSpPr>
            <a:spLocks noChangeArrowheads="1"/>
          </p:cNvSpPr>
          <p:nvPr/>
        </p:nvSpPr>
        <p:spPr bwMode="auto">
          <a:xfrm>
            <a:off x="547688" y="4257675"/>
            <a:ext cx="904875" cy="361950"/>
          </a:xfrm>
          <a:prstGeom prst="homePlate">
            <a:avLst>
              <a:gd name="adj" fmla="val 52083"/>
            </a:avLst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r>
              <a:rPr lang="en-US" sz="2000">
                <a:solidFill>
                  <a:srgbClr val="000000"/>
                </a:solidFill>
                <a:latin typeface=".VnBlackH" pitchFamily="34" charset="0"/>
              </a:rPr>
              <a:t>G</a:t>
            </a:r>
          </a:p>
        </p:txBody>
      </p:sp>
      <p:grpSp>
        <p:nvGrpSpPr>
          <p:cNvPr id="11282" name="Group 12"/>
          <p:cNvGrpSpPr>
            <a:grpSpLocks/>
          </p:cNvGrpSpPr>
          <p:nvPr/>
        </p:nvGrpSpPr>
        <p:grpSpPr bwMode="auto">
          <a:xfrm>
            <a:off x="487363" y="3816350"/>
            <a:ext cx="911225" cy="404813"/>
            <a:chOff x="385" y="2050"/>
            <a:chExt cx="365" cy="135"/>
          </a:xfrm>
        </p:grpSpPr>
        <p:grpSp>
          <p:nvGrpSpPr>
            <p:cNvPr id="11610" name="Group 13"/>
            <p:cNvGrpSpPr>
              <a:grpSpLocks/>
            </p:cNvGrpSpPr>
            <p:nvPr/>
          </p:nvGrpSpPr>
          <p:grpSpPr bwMode="auto">
            <a:xfrm>
              <a:off x="385" y="2063"/>
              <a:ext cx="365" cy="122"/>
              <a:chOff x="3482" y="2208"/>
              <a:chExt cx="365" cy="122"/>
            </a:xfrm>
          </p:grpSpPr>
          <p:grpSp>
            <p:nvGrpSpPr>
              <p:cNvPr id="11612" name="Group 14"/>
              <p:cNvGrpSpPr>
                <a:grpSpLocks/>
              </p:cNvGrpSpPr>
              <p:nvPr/>
            </p:nvGrpSpPr>
            <p:grpSpPr bwMode="auto">
              <a:xfrm>
                <a:off x="3484" y="2208"/>
                <a:ext cx="363" cy="122"/>
                <a:chOff x="3496" y="2256"/>
                <a:chExt cx="363" cy="122"/>
              </a:xfrm>
            </p:grpSpPr>
            <p:grpSp>
              <p:nvGrpSpPr>
                <p:cNvPr id="11614" name="Group 15"/>
                <p:cNvGrpSpPr>
                  <a:grpSpLocks/>
                </p:cNvGrpSpPr>
                <p:nvPr/>
              </p:nvGrpSpPr>
              <p:grpSpPr bwMode="auto">
                <a:xfrm>
                  <a:off x="3521" y="2256"/>
                  <a:ext cx="327" cy="122"/>
                  <a:chOff x="3521" y="2220"/>
                  <a:chExt cx="327" cy="122"/>
                </a:xfrm>
              </p:grpSpPr>
              <p:sp>
                <p:nvSpPr>
                  <p:cNvPr id="11616" name="Rectangle 16"/>
                  <p:cNvSpPr>
                    <a:spLocks noChangeArrowheads="1"/>
                  </p:cNvSpPr>
                  <p:nvPr/>
                </p:nvSpPr>
                <p:spPr bwMode="auto">
                  <a:xfrm>
                    <a:off x="3521" y="2221"/>
                    <a:ext cx="242" cy="121"/>
                  </a:xfrm>
                  <a:prstGeom prst="rect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2000"/>
                  </a:p>
                </p:txBody>
              </p:sp>
              <p:sp>
                <p:nvSpPr>
                  <p:cNvPr id="11617" name="AutoShape 17"/>
                  <p:cNvSpPr>
                    <a:spLocks noChangeArrowheads="1"/>
                  </p:cNvSpPr>
                  <p:nvPr/>
                </p:nvSpPr>
                <p:spPr bwMode="auto">
                  <a:xfrm>
                    <a:off x="3606" y="2220"/>
                    <a:ext cx="242" cy="121"/>
                  </a:xfrm>
                  <a:prstGeom prst="flowChartOnlineStorage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2000"/>
                  </a:p>
                </p:txBody>
              </p:sp>
            </p:grpSp>
            <p:sp>
              <p:nvSpPr>
                <p:cNvPr id="11615" name="Line 18"/>
                <p:cNvSpPr>
                  <a:spLocks noChangeShapeType="1"/>
                </p:cNvSpPr>
                <p:nvPr/>
              </p:nvSpPr>
              <p:spPr bwMode="auto">
                <a:xfrm>
                  <a:off x="3496" y="2257"/>
                  <a:ext cx="363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1613" name="Line 19"/>
              <p:cNvSpPr>
                <a:spLocks noChangeShapeType="1"/>
              </p:cNvSpPr>
              <p:nvPr/>
            </p:nvSpPr>
            <p:spPr bwMode="auto">
              <a:xfrm>
                <a:off x="3482" y="2330"/>
                <a:ext cx="363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611" name="Text Box 20"/>
            <p:cNvSpPr txBox="1">
              <a:spLocks noChangeArrowheads="1"/>
            </p:cNvSpPr>
            <p:nvPr/>
          </p:nvSpPr>
          <p:spPr bwMode="auto">
            <a:xfrm>
              <a:off x="403" y="2050"/>
              <a:ext cx="15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>
                  <a:solidFill>
                    <a:srgbClr val="000000"/>
                  </a:solidFill>
                  <a:latin typeface=".VnBlackH" pitchFamily="34" charset="0"/>
                </a:rPr>
                <a:t>A</a:t>
              </a:r>
            </a:p>
          </p:txBody>
        </p:sp>
      </p:grpSp>
      <p:grpSp>
        <p:nvGrpSpPr>
          <p:cNvPr id="11283" name="Group 46"/>
          <p:cNvGrpSpPr>
            <a:grpSpLocks/>
          </p:cNvGrpSpPr>
          <p:nvPr/>
        </p:nvGrpSpPr>
        <p:grpSpPr bwMode="auto">
          <a:xfrm>
            <a:off x="1306513" y="3771900"/>
            <a:ext cx="690562" cy="442913"/>
            <a:chOff x="715" y="2036"/>
            <a:chExt cx="277" cy="148"/>
          </a:xfrm>
        </p:grpSpPr>
        <p:grpSp>
          <p:nvGrpSpPr>
            <p:cNvPr id="11606" name="Group 47"/>
            <p:cNvGrpSpPr>
              <a:grpSpLocks/>
            </p:cNvGrpSpPr>
            <p:nvPr/>
          </p:nvGrpSpPr>
          <p:grpSpPr bwMode="auto">
            <a:xfrm>
              <a:off x="715" y="2063"/>
              <a:ext cx="277" cy="121"/>
              <a:chOff x="3824" y="2208"/>
              <a:chExt cx="277" cy="121"/>
            </a:xfrm>
          </p:grpSpPr>
          <p:sp>
            <p:nvSpPr>
              <p:cNvPr id="11608" name="AutoShape 48"/>
              <p:cNvSpPr>
                <a:spLocks noChangeArrowheads="1"/>
              </p:cNvSpPr>
              <p:nvPr/>
            </p:nvSpPr>
            <p:spPr bwMode="auto">
              <a:xfrm>
                <a:off x="3824" y="2208"/>
                <a:ext cx="254" cy="121"/>
              </a:xfrm>
              <a:prstGeom prst="roundRect">
                <a:avLst>
                  <a:gd name="adj" fmla="val 49542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000"/>
              </a:p>
            </p:txBody>
          </p:sp>
          <p:sp>
            <p:nvSpPr>
              <p:cNvPr id="11609" name="AutoShape 49"/>
              <p:cNvSpPr>
                <a:spLocks noChangeArrowheads="1"/>
              </p:cNvSpPr>
              <p:nvPr/>
            </p:nvSpPr>
            <p:spPr bwMode="auto">
              <a:xfrm>
                <a:off x="3897" y="2208"/>
                <a:ext cx="204" cy="121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r" eaLnBrk="0" hangingPunct="0"/>
                <a:endParaRPr lang="en-US" sz="2000">
                  <a:latin typeface=".VnArial" pitchFamily="34" charset="0"/>
                </a:endParaRPr>
              </a:p>
            </p:txBody>
          </p:sp>
        </p:grpSp>
        <p:sp>
          <p:nvSpPr>
            <p:cNvPr id="11607" name="Text Box 50"/>
            <p:cNvSpPr txBox="1">
              <a:spLocks noChangeArrowheads="1"/>
            </p:cNvSpPr>
            <p:nvPr/>
          </p:nvSpPr>
          <p:spPr bwMode="auto">
            <a:xfrm>
              <a:off x="829" y="2036"/>
              <a:ext cx="1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en-US" sz="2000" b="1">
                  <a:solidFill>
                    <a:srgbClr val="000000"/>
                  </a:solidFill>
                  <a:latin typeface=".VnBlackH" pitchFamily="34" charset="0"/>
                </a:rPr>
                <a:t>T</a:t>
              </a:r>
            </a:p>
          </p:txBody>
        </p:sp>
      </p:grpSp>
      <p:sp>
        <p:nvSpPr>
          <p:cNvPr id="11284" name="Rectangle 110"/>
          <p:cNvSpPr>
            <a:spLocks noChangeArrowheads="1"/>
          </p:cNvSpPr>
          <p:nvPr/>
        </p:nvSpPr>
        <p:spPr bwMode="auto">
          <a:xfrm>
            <a:off x="381000" y="1785938"/>
            <a:ext cx="152400" cy="2862262"/>
          </a:xfrm>
          <a:prstGeom prst="rect">
            <a:avLst/>
          </a:prstGeom>
          <a:solidFill>
            <a:srgbClr val="FFCC99"/>
          </a:solidFill>
          <a:ln w="9525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85" name="Rectangle 110"/>
          <p:cNvSpPr>
            <a:spLocks noChangeArrowheads="1"/>
          </p:cNvSpPr>
          <p:nvPr/>
        </p:nvSpPr>
        <p:spPr bwMode="auto">
          <a:xfrm>
            <a:off x="1981200" y="1779588"/>
            <a:ext cx="152400" cy="2862262"/>
          </a:xfrm>
          <a:prstGeom prst="rect">
            <a:avLst/>
          </a:prstGeom>
          <a:solidFill>
            <a:srgbClr val="FFCC99"/>
          </a:solidFill>
          <a:ln w="9525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1286" name="Group 2"/>
          <p:cNvGrpSpPr>
            <a:grpSpLocks/>
          </p:cNvGrpSpPr>
          <p:nvPr/>
        </p:nvGrpSpPr>
        <p:grpSpPr bwMode="auto">
          <a:xfrm>
            <a:off x="2590800" y="1801813"/>
            <a:ext cx="911225" cy="446087"/>
            <a:chOff x="385" y="2036"/>
            <a:chExt cx="365" cy="149"/>
          </a:xfrm>
        </p:grpSpPr>
        <p:grpSp>
          <p:nvGrpSpPr>
            <p:cNvPr id="11598" name="Group 3"/>
            <p:cNvGrpSpPr>
              <a:grpSpLocks/>
            </p:cNvGrpSpPr>
            <p:nvPr/>
          </p:nvGrpSpPr>
          <p:grpSpPr bwMode="auto">
            <a:xfrm>
              <a:off x="385" y="2063"/>
              <a:ext cx="365" cy="122"/>
              <a:chOff x="3482" y="2208"/>
              <a:chExt cx="365" cy="122"/>
            </a:xfrm>
          </p:grpSpPr>
          <p:grpSp>
            <p:nvGrpSpPr>
              <p:cNvPr id="11600" name="Group 90"/>
              <p:cNvGrpSpPr>
                <a:grpSpLocks/>
              </p:cNvGrpSpPr>
              <p:nvPr/>
            </p:nvGrpSpPr>
            <p:grpSpPr bwMode="auto">
              <a:xfrm>
                <a:off x="3484" y="2208"/>
                <a:ext cx="363" cy="122"/>
                <a:chOff x="3496" y="2256"/>
                <a:chExt cx="363" cy="122"/>
              </a:xfrm>
            </p:grpSpPr>
            <p:grpSp>
              <p:nvGrpSpPr>
                <p:cNvPr id="11602" name="Group 5"/>
                <p:cNvGrpSpPr>
                  <a:grpSpLocks/>
                </p:cNvGrpSpPr>
                <p:nvPr/>
              </p:nvGrpSpPr>
              <p:grpSpPr bwMode="auto">
                <a:xfrm>
                  <a:off x="3521" y="2256"/>
                  <a:ext cx="327" cy="122"/>
                  <a:chOff x="3521" y="2220"/>
                  <a:chExt cx="327" cy="122"/>
                </a:xfrm>
              </p:grpSpPr>
              <p:sp>
                <p:nvSpPr>
                  <p:cNvPr id="11604" name="Rectangle 6"/>
                  <p:cNvSpPr>
                    <a:spLocks noChangeArrowheads="1"/>
                  </p:cNvSpPr>
                  <p:nvPr/>
                </p:nvSpPr>
                <p:spPr bwMode="auto">
                  <a:xfrm>
                    <a:off x="3521" y="2221"/>
                    <a:ext cx="242" cy="121"/>
                  </a:xfrm>
                  <a:prstGeom prst="rect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2000"/>
                  </a:p>
                </p:txBody>
              </p:sp>
              <p:sp>
                <p:nvSpPr>
                  <p:cNvPr id="11605" name="AutoShape 7"/>
                  <p:cNvSpPr>
                    <a:spLocks noChangeArrowheads="1"/>
                  </p:cNvSpPr>
                  <p:nvPr/>
                </p:nvSpPr>
                <p:spPr bwMode="auto">
                  <a:xfrm>
                    <a:off x="3606" y="2220"/>
                    <a:ext cx="242" cy="121"/>
                  </a:xfrm>
                  <a:prstGeom prst="flowChartOnlineStorage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2000"/>
                  </a:p>
                </p:txBody>
              </p:sp>
            </p:grpSp>
            <p:sp>
              <p:nvSpPr>
                <p:cNvPr id="11603" name="Line 8"/>
                <p:cNvSpPr>
                  <a:spLocks noChangeShapeType="1"/>
                </p:cNvSpPr>
                <p:nvPr/>
              </p:nvSpPr>
              <p:spPr bwMode="auto">
                <a:xfrm>
                  <a:off x="3496" y="2257"/>
                  <a:ext cx="363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1601" name="Line 9"/>
              <p:cNvSpPr>
                <a:spLocks noChangeShapeType="1"/>
              </p:cNvSpPr>
              <p:nvPr/>
            </p:nvSpPr>
            <p:spPr bwMode="auto">
              <a:xfrm>
                <a:off x="3482" y="2330"/>
                <a:ext cx="363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599" name="Text Box 10"/>
            <p:cNvSpPr txBox="1">
              <a:spLocks noChangeArrowheads="1"/>
            </p:cNvSpPr>
            <p:nvPr/>
          </p:nvSpPr>
          <p:spPr bwMode="auto">
            <a:xfrm>
              <a:off x="403" y="2036"/>
              <a:ext cx="15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>
                  <a:solidFill>
                    <a:srgbClr val="000000"/>
                  </a:solidFill>
                  <a:latin typeface=".VnBlackH" pitchFamily="34" charset="0"/>
                </a:rPr>
                <a:t>A</a:t>
              </a:r>
            </a:p>
          </p:txBody>
        </p:sp>
      </p:grpSp>
      <p:grpSp>
        <p:nvGrpSpPr>
          <p:cNvPr id="11287" name="Group 12"/>
          <p:cNvGrpSpPr>
            <a:grpSpLocks/>
          </p:cNvGrpSpPr>
          <p:nvPr/>
        </p:nvGrpSpPr>
        <p:grpSpPr bwMode="auto">
          <a:xfrm>
            <a:off x="2620963" y="1858963"/>
            <a:ext cx="911225" cy="401637"/>
            <a:chOff x="385" y="2059"/>
            <a:chExt cx="365" cy="134"/>
          </a:xfrm>
        </p:grpSpPr>
        <p:grpSp>
          <p:nvGrpSpPr>
            <p:cNvPr id="11590" name="Group 13"/>
            <p:cNvGrpSpPr>
              <a:grpSpLocks/>
            </p:cNvGrpSpPr>
            <p:nvPr/>
          </p:nvGrpSpPr>
          <p:grpSpPr bwMode="auto">
            <a:xfrm>
              <a:off x="385" y="2063"/>
              <a:ext cx="365" cy="122"/>
              <a:chOff x="3482" y="2208"/>
              <a:chExt cx="365" cy="122"/>
            </a:xfrm>
          </p:grpSpPr>
          <p:grpSp>
            <p:nvGrpSpPr>
              <p:cNvPr id="11592" name="Group 14"/>
              <p:cNvGrpSpPr>
                <a:grpSpLocks/>
              </p:cNvGrpSpPr>
              <p:nvPr/>
            </p:nvGrpSpPr>
            <p:grpSpPr bwMode="auto">
              <a:xfrm>
                <a:off x="3484" y="2208"/>
                <a:ext cx="363" cy="122"/>
                <a:chOff x="3496" y="2256"/>
                <a:chExt cx="363" cy="122"/>
              </a:xfrm>
            </p:grpSpPr>
            <p:grpSp>
              <p:nvGrpSpPr>
                <p:cNvPr id="11594" name="Group 101"/>
                <p:cNvGrpSpPr>
                  <a:grpSpLocks/>
                </p:cNvGrpSpPr>
                <p:nvPr/>
              </p:nvGrpSpPr>
              <p:grpSpPr bwMode="auto">
                <a:xfrm>
                  <a:off x="3521" y="2256"/>
                  <a:ext cx="327" cy="122"/>
                  <a:chOff x="3521" y="2220"/>
                  <a:chExt cx="327" cy="122"/>
                </a:xfrm>
              </p:grpSpPr>
              <p:sp>
                <p:nvSpPr>
                  <p:cNvPr id="11596" name="Rectangle 16"/>
                  <p:cNvSpPr>
                    <a:spLocks noChangeArrowheads="1"/>
                  </p:cNvSpPr>
                  <p:nvPr/>
                </p:nvSpPr>
                <p:spPr bwMode="auto">
                  <a:xfrm>
                    <a:off x="3521" y="2221"/>
                    <a:ext cx="242" cy="121"/>
                  </a:xfrm>
                  <a:prstGeom prst="rect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2000"/>
                  </a:p>
                </p:txBody>
              </p:sp>
              <p:sp>
                <p:nvSpPr>
                  <p:cNvPr id="11597" name="AutoShape 17"/>
                  <p:cNvSpPr>
                    <a:spLocks noChangeArrowheads="1"/>
                  </p:cNvSpPr>
                  <p:nvPr/>
                </p:nvSpPr>
                <p:spPr bwMode="auto">
                  <a:xfrm>
                    <a:off x="3606" y="2220"/>
                    <a:ext cx="242" cy="121"/>
                  </a:xfrm>
                  <a:prstGeom prst="flowChartOnlineStorage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2000"/>
                  </a:p>
                </p:txBody>
              </p:sp>
            </p:grpSp>
            <p:sp>
              <p:nvSpPr>
                <p:cNvPr id="11595" name="Line 18"/>
                <p:cNvSpPr>
                  <a:spLocks noChangeShapeType="1"/>
                </p:cNvSpPr>
                <p:nvPr/>
              </p:nvSpPr>
              <p:spPr bwMode="auto">
                <a:xfrm>
                  <a:off x="3496" y="2257"/>
                  <a:ext cx="363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1593" name="Line 19"/>
              <p:cNvSpPr>
                <a:spLocks noChangeShapeType="1"/>
              </p:cNvSpPr>
              <p:nvPr/>
            </p:nvSpPr>
            <p:spPr bwMode="auto">
              <a:xfrm>
                <a:off x="3482" y="2330"/>
                <a:ext cx="363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591" name="Text Box 20"/>
            <p:cNvSpPr txBox="1">
              <a:spLocks noChangeArrowheads="1"/>
            </p:cNvSpPr>
            <p:nvPr/>
          </p:nvSpPr>
          <p:spPr bwMode="auto">
            <a:xfrm>
              <a:off x="403" y="2059"/>
              <a:ext cx="15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>
                  <a:solidFill>
                    <a:srgbClr val="000000"/>
                  </a:solidFill>
                  <a:latin typeface=".VnBlackH" pitchFamily="34" charset="0"/>
                </a:rPr>
                <a:t>A</a:t>
              </a:r>
            </a:p>
          </p:txBody>
        </p:sp>
      </p:grpSp>
      <p:sp>
        <p:nvSpPr>
          <p:cNvPr id="11288" name="AutoShape 21"/>
          <p:cNvSpPr>
            <a:spLocks noChangeArrowheads="1"/>
          </p:cNvSpPr>
          <p:nvPr/>
        </p:nvSpPr>
        <p:spPr bwMode="auto">
          <a:xfrm>
            <a:off x="2665413" y="2236788"/>
            <a:ext cx="906462" cy="361950"/>
          </a:xfrm>
          <a:prstGeom prst="homePlate">
            <a:avLst>
              <a:gd name="adj" fmla="val 52175"/>
            </a:avLst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r>
              <a:rPr lang="en-US" sz="2000">
                <a:solidFill>
                  <a:srgbClr val="000000"/>
                </a:solidFill>
                <a:latin typeface=".VnBlackH" pitchFamily="34" charset="0"/>
              </a:rPr>
              <a:t>G</a:t>
            </a:r>
          </a:p>
        </p:txBody>
      </p:sp>
      <p:grpSp>
        <p:nvGrpSpPr>
          <p:cNvPr id="11289" name="Group 22"/>
          <p:cNvGrpSpPr>
            <a:grpSpLocks/>
          </p:cNvGrpSpPr>
          <p:nvPr/>
        </p:nvGrpSpPr>
        <p:grpSpPr bwMode="auto">
          <a:xfrm flipH="1">
            <a:off x="2665413" y="2619375"/>
            <a:ext cx="696912" cy="401638"/>
            <a:chOff x="715" y="2056"/>
            <a:chExt cx="279" cy="134"/>
          </a:xfrm>
        </p:grpSpPr>
        <p:grpSp>
          <p:nvGrpSpPr>
            <p:cNvPr id="11586" name="Group 23"/>
            <p:cNvGrpSpPr>
              <a:grpSpLocks/>
            </p:cNvGrpSpPr>
            <p:nvPr/>
          </p:nvGrpSpPr>
          <p:grpSpPr bwMode="auto">
            <a:xfrm>
              <a:off x="715" y="2063"/>
              <a:ext cx="277" cy="121"/>
              <a:chOff x="3824" y="2208"/>
              <a:chExt cx="277" cy="121"/>
            </a:xfrm>
          </p:grpSpPr>
          <p:sp>
            <p:nvSpPr>
              <p:cNvPr id="11588" name="AutoShape 24"/>
              <p:cNvSpPr>
                <a:spLocks noChangeArrowheads="1"/>
              </p:cNvSpPr>
              <p:nvPr/>
            </p:nvSpPr>
            <p:spPr bwMode="auto">
              <a:xfrm>
                <a:off x="3824" y="2208"/>
                <a:ext cx="254" cy="121"/>
              </a:xfrm>
              <a:prstGeom prst="roundRect">
                <a:avLst>
                  <a:gd name="adj" fmla="val 49542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000"/>
              </a:p>
            </p:txBody>
          </p:sp>
          <p:sp>
            <p:nvSpPr>
              <p:cNvPr id="11589" name="AutoShape 25"/>
              <p:cNvSpPr>
                <a:spLocks noChangeArrowheads="1"/>
              </p:cNvSpPr>
              <p:nvPr/>
            </p:nvSpPr>
            <p:spPr bwMode="auto">
              <a:xfrm>
                <a:off x="3897" y="2208"/>
                <a:ext cx="204" cy="121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r" eaLnBrk="0" hangingPunct="0"/>
                <a:endParaRPr lang="en-US" sz="2000">
                  <a:latin typeface=".VnArial" pitchFamily="34" charset="0"/>
                </a:endParaRPr>
              </a:p>
            </p:txBody>
          </p:sp>
        </p:grpSp>
        <p:sp>
          <p:nvSpPr>
            <p:cNvPr id="11587" name="Text Box 26"/>
            <p:cNvSpPr txBox="1">
              <a:spLocks noChangeArrowheads="1"/>
            </p:cNvSpPr>
            <p:nvPr/>
          </p:nvSpPr>
          <p:spPr bwMode="auto">
            <a:xfrm>
              <a:off x="851" y="2056"/>
              <a:ext cx="1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en-US" sz="2000" b="1">
                  <a:solidFill>
                    <a:srgbClr val="000000"/>
                  </a:solidFill>
                  <a:latin typeface=".VnBlackH" pitchFamily="34" charset="0"/>
                </a:rPr>
                <a:t>T</a:t>
              </a:r>
            </a:p>
          </p:txBody>
        </p:sp>
      </p:grpSp>
      <p:grpSp>
        <p:nvGrpSpPr>
          <p:cNvPr id="11290" name="Group 27"/>
          <p:cNvGrpSpPr>
            <a:grpSpLocks/>
          </p:cNvGrpSpPr>
          <p:nvPr/>
        </p:nvGrpSpPr>
        <p:grpSpPr bwMode="auto">
          <a:xfrm flipH="1">
            <a:off x="2668588" y="2997200"/>
            <a:ext cx="668337" cy="407988"/>
            <a:chOff x="727" y="1903"/>
            <a:chExt cx="268" cy="136"/>
          </a:xfrm>
        </p:grpSpPr>
        <p:sp>
          <p:nvSpPr>
            <p:cNvPr id="11584" name="Freeform 28"/>
            <p:cNvSpPr>
              <a:spLocks/>
            </p:cNvSpPr>
            <p:nvPr/>
          </p:nvSpPr>
          <p:spPr bwMode="auto">
            <a:xfrm>
              <a:off x="727" y="1918"/>
              <a:ext cx="266" cy="121"/>
            </a:xfrm>
            <a:custGeom>
              <a:avLst/>
              <a:gdLst>
                <a:gd name="T0" fmla="*/ 0 w 1185"/>
                <a:gd name="T1" fmla="*/ 0 h 774"/>
                <a:gd name="T2" fmla="*/ 0 w 1185"/>
                <a:gd name="T3" fmla="*/ 0 h 774"/>
                <a:gd name="T4" fmla="*/ 0 w 1185"/>
                <a:gd name="T5" fmla="*/ 0 h 774"/>
                <a:gd name="T6" fmla="*/ 0 w 1185"/>
                <a:gd name="T7" fmla="*/ 0 h 774"/>
                <a:gd name="T8" fmla="*/ 0 w 1185"/>
                <a:gd name="T9" fmla="*/ 0 h 774"/>
                <a:gd name="T10" fmla="*/ 0 w 1185"/>
                <a:gd name="T11" fmla="*/ 0 h 7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85"/>
                <a:gd name="T19" fmla="*/ 0 h 774"/>
                <a:gd name="T20" fmla="*/ 1185 w 1185"/>
                <a:gd name="T21" fmla="*/ 774 h 77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85" h="774">
                  <a:moveTo>
                    <a:pt x="0" y="0"/>
                  </a:moveTo>
                  <a:lnTo>
                    <a:pt x="1185" y="0"/>
                  </a:lnTo>
                  <a:lnTo>
                    <a:pt x="1185" y="774"/>
                  </a:lnTo>
                  <a:lnTo>
                    <a:pt x="0" y="774"/>
                  </a:lnTo>
                  <a:lnTo>
                    <a:pt x="266" y="3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85" name="Text Box 29"/>
            <p:cNvSpPr txBox="1">
              <a:spLocks noChangeArrowheads="1"/>
            </p:cNvSpPr>
            <p:nvPr/>
          </p:nvSpPr>
          <p:spPr bwMode="auto">
            <a:xfrm>
              <a:off x="836" y="1903"/>
              <a:ext cx="15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en-US" sz="2000">
                  <a:solidFill>
                    <a:srgbClr val="000000"/>
                  </a:solidFill>
                  <a:latin typeface=".VnBlackH" pitchFamily="34" charset="0"/>
                </a:rPr>
                <a:t>X</a:t>
              </a:r>
            </a:p>
          </p:txBody>
        </p:sp>
      </p:grpSp>
      <p:grpSp>
        <p:nvGrpSpPr>
          <p:cNvPr id="11291" name="Group 30"/>
          <p:cNvGrpSpPr>
            <a:grpSpLocks/>
          </p:cNvGrpSpPr>
          <p:nvPr/>
        </p:nvGrpSpPr>
        <p:grpSpPr bwMode="auto">
          <a:xfrm flipH="1">
            <a:off x="2670175" y="3348038"/>
            <a:ext cx="692150" cy="442912"/>
            <a:chOff x="715" y="2036"/>
            <a:chExt cx="277" cy="148"/>
          </a:xfrm>
        </p:grpSpPr>
        <p:grpSp>
          <p:nvGrpSpPr>
            <p:cNvPr id="11580" name="Group 31"/>
            <p:cNvGrpSpPr>
              <a:grpSpLocks/>
            </p:cNvGrpSpPr>
            <p:nvPr/>
          </p:nvGrpSpPr>
          <p:grpSpPr bwMode="auto">
            <a:xfrm>
              <a:off x="715" y="2063"/>
              <a:ext cx="277" cy="121"/>
              <a:chOff x="3824" y="2208"/>
              <a:chExt cx="277" cy="121"/>
            </a:xfrm>
          </p:grpSpPr>
          <p:sp>
            <p:nvSpPr>
              <p:cNvPr id="11582" name="AutoShape 32"/>
              <p:cNvSpPr>
                <a:spLocks noChangeArrowheads="1"/>
              </p:cNvSpPr>
              <p:nvPr/>
            </p:nvSpPr>
            <p:spPr bwMode="auto">
              <a:xfrm>
                <a:off x="3824" y="2208"/>
                <a:ext cx="254" cy="121"/>
              </a:xfrm>
              <a:prstGeom prst="roundRect">
                <a:avLst>
                  <a:gd name="adj" fmla="val 49542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000"/>
              </a:p>
            </p:txBody>
          </p:sp>
          <p:sp>
            <p:nvSpPr>
              <p:cNvPr id="11583" name="AutoShape 33"/>
              <p:cNvSpPr>
                <a:spLocks noChangeArrowheads="1"/>
              </p:cNvSpPr>
              <p:nvPr/>
            </p:nvSpPr>
            <p:spPr bwMode="auto">
              <a:xfrm>
                <a:off x="3897" y="2208"/>
                <a:ext cx="204" cy="121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r" eaLnBrk="0" hangingPunct="0"/>
                <a:endParaRPr lang="en-US" sz="2000">
                  <a:latin typeface=".VnArial" pitchFamily="34" charset="0"/>
                </a:endParaRPr>
              </a:p>
            </p:txBody>
          </p:sp>
        </p:grpSp>
        <p:sp>
          <p:nvSpPr>
            <p:cNvPr id="11581" name="Text Box 34"/>
            <p:cNvSpPr txBox="1">
              <a:spLocks noChangeArrowheads="1"/>
            </p:cNvSpPr>
            <p:nvPr/>
          </p:nvSpPr>
          <p:spPr bwMode="auto">
            <a:xfrm>
              <a:off x="814" y="2036"/>
              <a:ext cx="1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en-US" sz="2000" b="1">
                  <a:solidFill>
                    <a:srgbClr val="000000"/>
                  </a:solidFill>
                  <a:latin typeface=".VnBlackH" pitchFamily="34" charset="0"/>
                </a:rPr>
                <a:t>T</a:t>
              </a:r>
            </a:p>
          </p:txBody>
        </p:sp>
      </p:grpSp>
      <p:sp>
        <p:nvSpPr>
          <p:cNvPr id="11292" name="AutoShape 44"/>
          <p:cNvSpPr>
            <a:spLocks noChangeArrowheads="1"/>
          </p:cNvSpPr>
          <p:nvPr/>
        </p:nvSpPr>
        <p:spPr bwMode="auto">
          <a:xfrm>
            <a:off x="2665413" y="4217988"/>
            <a:ext cx="906462" cy="361950"/>
          </a:xfrm>
          <a:prstGeom prst="homePlate">
            <a:avLst>
              <a:gd name="adj" fmla="val 52175"/>
            </a:avLst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r>
              <a:rPr lang="en-US" sz="2000">
                <a:solidFill>
                  <a:srgbClr val="000000"/>
                </a:solidFill>
                <a:latin typeface=".VnBlackH" pitchFamily="34" charset="0"/>
              </a:rPr>
              <a:t>G</a:t>
            </a:r>
          </a:p>
        </p:txBody>
      </p:sp>
      <p:sp>
        <p:nvSpPr>
          <p:cNvPr id="11293" name="Line 45"/>
          <p:cNvSpPr>
            <a:spLocks noChangeShapeType="1"/>
          </p:cNvSpPr>
          <p:nvPr/>
        </p:nvSpPr>
        <p:spPr bwMode="auto">
          <a:xfrm>
            <a:off x="3402013" y="2239963"/>
            <a:ext cx="731837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1294" name="Group 46"/>
          <p:cNvGrpSpPr>
            <a:grpSpLocks/>
          </p:cNvGrpSpPr>
          <p:nvPr/>
        </p:nvGrpSpPr>
        <p:grpSpPr bwMode="auto">
          <a:xfrm>
            <a:off x="3440113" y="1814513"/>
            <a:ext cx="690562" cy="400050"/>
            <a:chOff x="715" y="2054"/>
            <a:chExt cx="277" cy="134"/>
          </a:xfrm>
        </p:grpSpPr>
        <p:grpSp>
          <p:nvGrpSpPr>
            <p:cNvPr id="11576" name="Group 47"/>
            <p:cNvGrpSpPr>
              <a:grpSpLocks/>
            </p:cNvGrpSpPr>
            <p:nvPr/>
          </p:nvGrpSpPr>
          <p:grpSpPr bwMode="auto">
            <a:xfrm>
              <a:off x="715" y="2063"/>
              <a:ext cx="277" cy="121"/>
              <a:chOff x="3824" y="2208"/>
              <a:chExt cx="277" cy="121"/>
            </a:xfrm>
          </p:grpSpPr>
          <p:sp>
            <p:nvSpPr>
              <p:cNvPr id="11578" name="AutoShape 48"/>
              <p:cNvSpPr>
                <a:spLocks noChangeArrowheads="1"/>
              </p:cNvSpPr>
              <p:nvPr/>
            </p:nvSpPr>
            <p:spPr bwMode="auto">
              <a:xfrm>
                <a:off x="3824" y="2208"/>
                <a:ext cx="254" cy="121"/>
              </a:xfrm>
              <a:prstGeom prst="roundRect">
                <a:avLst>
                  <a:gd name="adj" fmla="val 49542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000"/>
              </a:p>
            </p:txBody>
          </p:sp>
          <p:sp>
            <p:nvSpPr>
              <p:cNvPr id="11579" name="AutoShape 49"/>
              <p:cNvSpPr>
                <a:spLocks noChangeArrowheads="1"/>
              </p:cNvSpPr>
              <p:nvPr/>
            </p:nvSpPr>
            <p:spPr bwMode="auto">
              <a:xfrm>
                <a:off x="3897" y="2208"/>
                <a:ext cx="204" cy="121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r" eaLnBrk="0" hangingPunct="0"/>
                <a:endParaRPr lang="en-US" sz="2000">
                  <a:latin typeface=".VnArial" pitchFamily="34" charset="0"/>
                </a:endParaRPr>
              </a:p>
            </p:txBody>
          </p:sp>
        </p:grpSp>
        <p:sp>
          <p:nvSpPr>
            <p:cNvPr id="11577" name="Text Box 50"/>
            <p:cNvSpPr txBox="1">
              <a:spLocks noChangeArrowheads="1"/>
            </p:cNvSpPr>
            <p:nvPr/>
          </p:nvSpPr>
          <p:spPr bwMode="auto">
            <a:xfrm>
              <a:off x="843" y="2054"/>
              <a:ext cx="1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en-US" sz="2000" b="1">
                  <a:solidFill>
                    <a:srgbClr val="000000"/>
                  </a:solidFill>
                  <a:latin typeface=".VnBlackH" pitchFamily="34" charset="0"/>
                </a:rPr>
                <a:t>T</a:t>
              </a:r>
            </a:p>
          </p:txBody>
        </p:sp>
      </p:grpSp>
      <p:grpSp>
        <p:nvGrpSpPr>
          <p:cNvPr id="11295" name="Group 51"/>
          <p:cNvGrpSpPr>
            <a:grpSpLocks/>
          </p:cNvGrpSpPr>
          <p:nvPr/>
        </p:nvGrpSpPr>
        <p:grpSpPr bwMode="auto">
          <a:xfrm>
            <a:off x="3462338" y="2197100"/>
            <a:ext cx="706437" cy="407988"/>
            <a:chOff x="727" y="1903"/>
            <a:chExt cx="283" cy="136"/>
          </a:xfrm>
        </p:grpSpPr>
        <p:sp>
          <p:nvSpPr>
            <p:cNvPr id="11574" name="Freeform 52"/>
            <p:cNvSpPr>
              <a:spLocks/>
            </p:cNvSpPr>
            <p:nvPr/>
          </p:nvSpPr>
          <p:spPr bwMode="auto">
            <a:xfrm>
              <a:off x="727" y="1918"/>
              <a:ext cx="266" cy="121"/>
            </a:xfrm>
            <a:custGeom>
              <a:avLst/>
              <a:gdLst>
                <a:gd name="T0" fmla="*/ 0 w 1185"/>
                <a:gd name="T1" fmla="*/ 0 h 774"/>
                <a:gd name="T2" fmla="*/ 0 w 1185"/>
                <a:gd name="T3" fmla="*/ 0 h 774"/>
                <a:gd name="T4" fmla="*/ 0 w 1185"/>
                <a:gd name="T5" fmla="*/ 0 h 774"/>
                <a:gd name="T6" fmla="*/ 0 w 1185"/>
                <a:gd name="T7" fmla="*/ 0 h 774"/>
                <a:gd name="T8" fmla="*/ 0 w 1185"/>
                <a:gd name="T9" fmla="*/ 0 h 774"/>
                <a:gd name="T10" fmla="*/ 0 w 1185"/>
                <a:gd name="T11" fmla="*/ 0 h 7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85"/>
                <a:gd name="T19" fmla="*/ 0 h 774"/>
                <a:gd name="T20" fmla="*/ 1185 w 1185"/>
                <a:gd name="T21" fmla="*/ 774 h 77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85" h="774">
                  <a:moveTo>
                    <a:pt x="0" y="0"/>
                  </a:moveTo>
                  <a:lnTo>
                    <a:pt x="1185" y="0"/>
                  </a:lnTo>
                  <a:lnTo>
                    <a:pt x="1185" y="774"/>
                  </a:lnTo>
                  <a:lnTo>
                    <a:pt x="0" y="774"/>
                  </a:lnTo>
                  <a:lnTo>
                    <a:pt x="266" y="3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75" name="Text Box 53"/>
            <p:cNvSpPr txBox="1">
              <a:spLocks noChangeArrowheads="1"/>
            </p:cNvSpPr>
            <p:nvPr/>
          </p:nvSpPr>
          <p:spPr bwMode="auto">
            <a:xfrm>
              <a:off x="851" y="1903"/>
              <a:ext cx="15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en-US" sz="2000">
                  <a:solidFill>
                    <a:srgbClr val="000000"/>
                  </a:solidFill>
                  <a:latin typeface=".VnBlackH" pitchFamily="34" charset="0"/>
                </a:rPr>
                <a:t>X</a:t>
              </a:r>
            </a:p>
          </p:txBody>
        </p:sp>
      </p:grpSp>
      <p:grpSp>
        <p:nvGrpSpPr>
          <p:cNvPr id="11296" name="Group 54"/>
          <p:cNvGrpSpPr>
            <a:grpSpLocks/>
          </p:cNvGrpSpPr>
          <p:nvPr/>
        </p:nvGrpSpPr>
        <p:grpSpPr bwMode="auto">
          <a:xfrm flipH="1">
            <a:off x="3275013" y="2601913"/>
            <a:ext cx="911225" cy="401637"/>
            <a:chOff x="385" y="2054"/>
            <a:chExt cx="365" cy="134"/>
          </a:xfrm>
        </p:grpSpPr>
        <p:grpSp>
          <p:nvGrpSpPr>
            <p:cNvPr id="11566" name="Group 55"/>
            <p:cNvGrpSpPr>
              <a:grpSpLocks/>
            </p:cNvGrpSpPr>
            <p:nvPr/>
          </p:nvGrpSpPr>
          <p:grpSpPr bwMode="auto">
            <a:xfrm>
              <a:off x="385" y="2063"/>
              <a:ext cx="365" cy="122"/>
              <a:chOff x="3482" y="2208"/>
              <a:chExt cx="365" cy="122"/>
            </a:xfrm>
          </p:grpSpPr>
          <p:grpSp>
            <p:nvGrpSpPr>
              <p:cNvPr id="11568" name="Group 56"/>
              <p:cNvGrpSpPr>
                <a:grpSpLocks/>
              </p:cNvGrpSpPr>
              <p:nvPr/>
            </p:nvGrpSpPr>
            <p:grpSpPr bwMode="auto">
              <a:xfrm>
                <a:off x="3484" y="2208"/>
                <a:ext cx="363" cy="122"/>
                <a:chOff x="3496" y="2256"/>
                <a:chExt cx="363" cy="122"/>
              </a:xfrm>
            </p:grpSpPr>
            <p:grpSp>
              <p:nvGrpSpPr>
                <p:cNvPr id="11570" name="Group 57"/>
                <p:cNvGrpSpPr>
                  <a:grpSpLocks/>
                </p:cNvGrpSpPr>
                <p:nvPr/>
              </p:nvGrpSpPr>
              <p:grpSpPr bwMode="auto">
                <a:xfrm>
                  <a:off x="3521" y="2256"/>
                  <a:ext cx="327" cy="122"/>
                  <a:chOff x="3521" y="2220"/>
                  <a:chExt cx="327" cy="122"/>
                </a:xfrm>
              </p:grpSpPr>
              <p:sp>
                <p:nvSpPr>
                  <p:cNvPr id="11572" name="Rectangle 58"/>
                  <p:cNvSpPr>
                    <a:spLocks noChangeArrowheads="1"/>
                  </p:cNvSpPr>
                  <p:nvPr/>
                </p:nvSpPr>
                <p:spPr bwMode="auto">
                  <a:xfrm>
                    <a:off x="3521" y="2221"/>
                    <a:ext cx="242" cy="121"/>
                  </a:xfrm>
                  <a:prstGeom prst="rect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2000"/>
                  </a:p>
                </p:txBody>
              </p:sp>
              <p:sp>
                <p:nvSpPr>
                  <p:cNvPr id="11573" name="AutoShape 59"/>
                  <p:cNvSpPr>
                    <a:spLocks noChangeArrowheads="1"/>
                  </p:cNvSpPr>
                  <p:nvPr/>
                </p:nvSpPr>
                <p:spPr bwMode="auto">
                  <a:xfrm>
                    <a:off x="3606" y="2220"/>
                    <a:ext cx="242" cy="121"/>
                  </a:xfrm>
                  <a:prstGeom prst="flowChartOnlineStorage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2000"/>
                  </a:p>
                </p:txBody>
              </p:sp>
            </p:grpSp>
            <p:sp>
              <p:nvSpPr>
                <p:cNvPr id="11571" name="Line 60"/>
                <p:cNvSpPr>
                  <a:spLocks noChangeShapeType="1"/>
                </p:cNvSpPr>
                <p:nvPr/>
              </p:nvSpPr>
              <p:spPr bwMode="auto">
                <a:xfrm>
                  <a:off x="3496" y="2257"/>
                  <a:ext cx="363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1569" name="Line 61"/>
              <p:cNvSpPr>
                <a:spLocks noChangeShapeType="1"/>
              </p:cNvSpPr>
              <p:nvPr/>
            </p:nvSpPr>
            <p:spPr bwMode="auto">
              <a:xfrm>
                <a:off x="3482" y="2330"/>
                <a:ext cx="363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567" name="Text Box 62"/>
            <p:cNvSpPr txBox="1">
              <a:spLocks noChangeArrowheads="1"/>
            </p:cNvSpPr>
            <p:nvPr/>
          </p:nvSpPr>
          <p:spPr bwMode="auto">
            <a:xfrm>
              <a:off x="395" y="2054"/>
              <a:ext cx="15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>
                  <a:solidFill>
                    <a:srgbClr val="000000"/>
                  </a:solidFill>
                  <a:latin typeface=".VnBlackH" pitchFamily="34" charset="0"/>
                </a:rPr>
                <a:t>A</a:t>
              </a:r>
            </a:p>
          </p:txBody>
        </p:sp>
      </p:grpSp>
      <p:sp>
        <p:nvSpPr>
          <p:cNvPr id="11297" name="AutoShape 63"/>
          <p:cNvSpPr>
            <a:spLocks noChangeArrowheads="1"/>
          </p:cNvSpPr>
          <p:nvPr/>
        </p:nvSpPr>
        <p:spPr bwMode="auto">
          <a:xfrm flipH="1">
            <a:off x="3217863" y="3030538"/>
            <a:ext cx="906462" cy="361950"/>
          </a:xfrm>
          <a:prstGeom prst="homePlate">
            <a:avLst>
              <a:gd name="adj" fmla="val 52175"/>
            </a:avLst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 eaLnBrk="0" hangingPunct="0"/>
            <a:r>
              <a:rPr lang="en-US" sz="2000">
                <a:solidFill>
                  <a:srgbClr val="000000"/>
                </a:solidFill>
                <a:latin typeface=".VnBlackH" pitchFamily="34" charset="0"/>
              </a:rPr>
              <a:t>G</a:t>
            </a:r>
          </a:p>
        </p:txBody>
      </p:sp>
      <p:grpSp>
        <p:nvGrpSpPr>
          <p:cNvPr id="11298" name="Group 64"/>
          <p:cNvGrpSpPr>
            <a:grpSpLocks/>
          </p:cNvGrpSpPr>
          <p:nvPr/>
        </p:nvGrpSpPr>
        <p:grpSpPr bwMode="auto">
          <a:xfrm flipH="1">
            <a:off x="3279775" y="3384550"/>
            <a:ext cx="911225" cy="404813"/>
            <a:chOff x="385" y="2050"/>
            <a:chExt cx="365" cy="135"/>
          </a:xfrm>
        </p:grpSpPr>
        <p:grpSp>
          <p:nvGrpSpPr>
            <p:cNvPr id="11558" name="Group 65"/>
            <p:cNvGrpSpPr>
              <a:grpSpLocks/>
            </p:cNvGrpSpPr>
            <p:nvPr/>
          </p:nvGrpSpPr>
          <p:grpSpPr bwMode="auto">
            <a:xfrm>
              <a:off x="385" y="2063"/>
              <a:ext cx="365" cy="122"/>
              <a:chOff x="3482" y="2208"/>
              <a:chExt cx="365" cy="122"/>
            </a:xfrm>
          </p:grpSpPr>
          <p:grpSp>
            <p:nvGrpSpPr>
              <p:cNvPr id="11560" name="Group 66"/>
              <p:cNvGrpSpPr>
                <a:grpSpLocks/>
              </p:cNvGrpSpPr>
              <p:nvPr/>
            </p:nvGrpSpPr>
            <p:grpSpPr bwMode="auto">
              <a:xfrm>
                <a:off x="3484" y="2208"/>
                <a:ext cx="363" cy="122"/>
                <a:chOff x="3496" y="2256"/>
                <a:chExt cx="363" cy="122"/>
              </a:xfrm>
            </p:grpSpPr>
            <p:grpSp>
              <p:nvGrpSpPr>
                <p:cNvPr id="11562" name="Group 67"/>
                <p:cNvGrpSpPr>
                  <a:grpSpLocks/>
                </p:cNvGrpSpPr>
                <p:nvPr/>
              </p:nvGrpSpPr>
              <p:grpSpPr bwMode="auto">
                <a:xfrm>
                  <a:off x="3521" y="2256"/>
                  <a:ext cx="327" cy="122"/>
                  <a:chOff x="3521" y="2220"/>
                  <a:chExt cx="327" cy="122"/>
                </a:xfrm>
              </p:grpSpPr>
              <p:sp>
                <p:nvSpPr>
                  <p:cNvPr id="11564" name="Rectangle 68"/>
                  <p:cNvSpPr>
                    <a:spLocks noChangeArrowheads="1"/>
                  </p:cNvSpPr>
                  <p:nvPr/>
                </p:nvSpPr>
                <p:spPr bwMode="auto">
                  <a:xfrm>
                    <a:off x="3521" y="2221"/>
                    <a:ext cx="242" cy="121"/>
                  </a:xfrm>
                  <a:prstGeom prst="rect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2000"/>
                  </a:p>
                </p:txBody>
              </p:sp>
              <p:sp>
                <p:nvSpPr>
                  <p:cNvPr id="11565" name="AutoShape 69"/>
                  <p:cNvSpPr>
                    <a:spLocks noChangeArrowheads="1"/>
                  </p:cNvSpPr>
                  <p:nvPr/>
                </p:nvSpPr>
                <p:spPr bwMode="auto">
                  <a:xfrm>
                    <a:off x="3606" y="2220"/>
                    <a:ext cx="242" cy="121"/>
                  </a:xfrm>
                  <a:prstGeom prst="flowChartOnlineStorage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2000"/>
                  </a:p>
                </p:txBody>
              </p:sp>
            </p:grpSp>
            <p:sp>
              <p:nvSpPr>
                <p:cNvPr id="11563" name="Line 70"/>
                <p:cNvSpPr>
                  <a:spLocks noChangeShapeType="1"/>
                </p:cNvSpPr>
                <p:nvPr/>
              </p:nvSpPr>
              <p:spPr bwMode="auto">
                <a:xfrm>
                  <a:off x="3496" y="2257"/>
                  <a:ext cx="363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1561" name="Line 71"/>
              <p:cNvSpPr>
                <a:spLocks noChangeShapeType="1"/>
              </p:cNvSpPr>
              <p:nvPr/>
            </p:nvSpPr>
            <p:spPr bwMode="auto">
              <a:xfrm>
                <a:off x="3482" y="2330"/>
                <a:ext cx="363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559" name="Text Box 72"/>
            <p:cNvSpPr txBox="1">
              <a:spLocks noChangeArrowheads="1"/>
            </p:cNvSpPr>
            <p:nvPr/>
          </p:nvSpPr>
          <p:spPr bwMode="auto">
            <a:xfrm>
              <a:off x="423" y="2050"/>
              <a:ext cx="15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>
                  <a:solidFill>
                    <a:srgbClr val="000000"/>
                  </a:solidFill>
                  <a:latin typeface=".VnBlackH" pitchFamily="34" charset="0"/>
                </a:rPr>
                <a:t>A</a:t>
              </a:r>
            </a:p>
          </p:txBody>
        </p:sp>
      </p:grpSp>
      <p:grpSp>
        <p:nvGrpSpPr>
          <p:cNvPr id="11299" name="Group 78"/>
          <p:cNvGrpSpPr>
            <a:grpSpLocks/>
          </p:cNvGrpSpPr>
          <p:nvPr/>
        </p:nvGrpSpPr>
        <p:grpSpPr bwMode="auto">
          <a:xfrm>
            <a:off x="3462338" y="4178300"/>
            <a:ext cx="663575" cy="407988"/>
            <a:chOff x="727" y="1903"/>
            <a:chExt cx="266" cy="136"/>
          </a:xfrm>
        </p:grpSpPr>
        <p:sp>
          <p:nvSpPr>
            <p:cNvPr id="11556" name="Freeform 79"/>
            <p:cNvSpPr>
              <a:spLocks/>
            </p:cNvSpPr>
            <p:nvPr/>
          </p:nvSpPr>
          <p:spPr bwMode="auto">
            <a:xfrm>
              <a:off x="727" y="1918"/>
              <a:ext cx="266" cy="121"/>
            </a:xfrm>
            <a:custGeom>
              <a:avLst/>
              <a:gdLst>
                <a:gd name="T0" fmla="*/ 0 w 1185"/>
                <a:gd name="T1" fmla="*/ 0 h 774"/>
                <a:gd name="T2" fmla="*/ 0 w 1185"/>
                <a:gd name="T3" fmla="*/ 0 h 774"/>
                <a:gd name="T4" fmla="*/ 0 w 1185"/>
                <a:gd name="T5" fmla="*/ 0 h 774"/>
                <a:gd name="T6" fmla="*/ 0 w 1185"/>
                <a:gd name="T7" fmla="*/ 0 h 774"/>
                <a:gd name="T8" fmla="*/ 0 w 1185"/>
                <a:gd name="T9" fmla="*/ 0 h 774"/>
                <a:gd name="T10" fmla="*/ 0 w 1185"/>
                <a:gd name="T11" fmla="*/ 0 h 7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85"/>
                <a:gd name="T19" fmla="*/ 0 h 774"/>
                <a:gd name="T20" fmla="*/ 1185 w 1185"/>
                <a:gd name="T21" fmla="*/ 774 h 77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85" h="774">
                  <a:moveTo>
                    <a:pt x="0" y="0"/>
                  </a:moveTo>
                  <a:lnTo>
                    <a:pt x="1185" y="0"/>
                  </a:lnTo>
                  <a:lnTo>
                    <a:pt x="1185" y="774"/>
                  </a:lnTo>
                  <a:lnTo>
                    <a:pt x="0" y="774"/>
                  </a:lnTo>
                  <a:lnTo>
                    <a:pt x="266" y="3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57" name="Text Box 80"/>
            <p:cNvSpPr txBox="1">
              <a:spLocks noChangeArrowheads="1"/>
            </p:cNvSpPr>
            <p:nvPr/>
          </p:nvSpPr>
          <p:spPr bwMode="auto">
            <a:xfrm>
              <a:off x="817" y="1903"/>
              <a:ext cx="15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en-US" sz="2000">
                  <a:solidFill>
                    <a:srgbClr val="000000"/>
                  </a:solidFill>
                  <a:latin typeface=".VnBlackH" pitchFamily="34" charset="0"/>
                </a:rPr>
                <a:t>X</a:t>
              </a:r>
            </a:p>
          </p:txBody>
        </p:sp>
      </p:grpSp>
      <p:grpSp>
        <p:nvGrpSpPr>
          <p:cNvPr id="11300" name="Group 157"/>
          <p:cNvGrpSpPr>
            <a:grpSpLocks/>
          </p:cNvGrpSpPr>
          <p:nvPr/>
        </p:nvGrpSpPr>
        <p:grpSpPr bwMode="auto">
          <a:xfrm flipH="1">
            <a:off x="2655888" y="3402013"/>
            <a:ext cx="690562" cy="401637"/>
            <a:chOff x="715" y="2050"/>
            <a:chExt cx="277" cy="134"/>
          </a:xfrm>
        </p:grpSpPr>
        <p:grpSp>
          <p:nvGrpSpPr>
            <p:cNvPr id="11552" name="Group 158"/>
            <p:cNvGrpSpPr>
              <a:grpSpLocks/>
            </p:cNvGrpSpPr>
            <p:nvPr/>
          </p:nvGrpSpPr>
          <p:grpSpPr bwMode="auto">
            <a:xfrm>
              <a:off x="715" y="2063"/>
              <a:ext cx="277" cy="121"/>
              <a:chOff x="3824" y="2208"/>
              <a:chExt cx="277" cy="121"/>
            </a:xfrm>
          </p:grpSpPr>
          <p:sp>
            <p:nvSpPr>
              <p:cNvPr id="11554" name="AutoShape 159"/>
              <p:cNvSpPr>
                <a:spLocks noChangeArrowheads="1"/>
              </p:cNvSpPr>
              <p:nvPr/>
            </p:nvSpPr>
            <p:spPr bwMode="auto">
              <a:xfrm>
                <a:off x="3824" y="2208"/>
                <a:ext cx="254" cy="121"/>
              </a:xfrm>
              <a:prstGeom prst="roundRect">
                <a:avLst>
                  <a:gd name="adj" fmla="val 49542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000"/>
              </a:p>
            </p:txBody>
          </p:sp>
          <p:sp>
            <p:nvSpPr>
              <p:cNvPr id="11555" name="AutoShape 160"/>
              <p:cNvSpPr>
                <a:spLocks noChangeArrowheads="1"/>
              </p:cNvSpPr>
              <p:nvPr/>
            </p:nvSpPr>
            <p:spPr bwMode="auto">
              <a:xfrm>
                <a:off x="3897" y="2208"/>
                <a:ext cx="204" cy="121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r" eaLnBrk="0" hangingPunct="0"/>
                <a:endParaRPr lang="en-US" sz="2000">
                  <a:latin typeface=".VnArial" pitchFamily="34" charset="0"/>
                </a:endParaRPr>
              </a:p>
            </p:txBody>
          </p:sp>
        </p:grpSp>
        <p:sp>
          <p:nvSpPr>
            <p:cNvPr id="11553" name="Text Box 161"/>
            <p:cNvSpPr txBox="1">
              <a:spLocks noChangeArrowheads="1"/>
            </p:cNvSpPr>
            <p:nvPr/>
          </p:nvSpPr>
          <p:spPr bwMode="auto">
            <a:xfrm>
              <a:off x="845" y="2050"/>
              <a:ext cx="1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en-US" sz="2000" b="1">
                  <a:solidFill>
                    <a:srgbClr val="000000"/>
                  </a:solidFill>
                  <a:latin typeface=".VnBlackH" pitchFamily="34" charset="0"/>
                </a:rPr>
                <a:t>T</a:t>
              </a:r>
            </a:p>
          </p:txBody>
        </p:sp>
      </p:grpSp>
      <p:sp>
        <p:nvSpPr>
          <p:cNvPr id="11301" name="AutoShape 163"/>
          <p:cNvSpPr>
            <a:spLocks noChangeArrowheads="1"/>
          </p:cNvSpPr>
          <p:nvPr/>
        </p:nvSpPr>
        <p:spPr bwMode="auto">
          <a:xfrm>
            <a:off x="2681288" y="4229100"/>
            <a:ext cx="904875" cy="361950"/>
          </a:xfrm>
          <a:prstGeom prst="homePlate">
            <a:avLst>
              <a:gd name="adj" fmla="val 52083"/>
            </a:avLst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r>
              <a:rPr lang="en-US" sz="2000">
                <a:solidFill>
                  <a:srgbClr val="000000"/>
                </a:solidFill>
                <a:latin typeface=".VnBlackH" pitchFamily="34" charset="0"/>
              </a:rPr>
              <a:t>G</a:t>
            </a:r>
          </a:p>
        </p:txBody>
      </p:sp>
      <p:grpSp>
        <p:nvGrpSpPr>
          <p:cNvPr id="11302" name="Group 12"/>
          <p:cNvGrpSpPr>
            <a:grpSpLocks/>
          </p:cNvGrpSpPr>
          <p:nvPr/>
        </p:nvGrpSpPr>
        <p:grpSpPr bwMode="auto">
          <a:xfrm>
            <a:off x="2620963" y="3789363"/>
            <a:ext cx="911225" cy="403225"/>
            <a:chOff x="385" y="2050"/>
            <a:chExt cx="365" cy="135"/>
          </a:xfrm>
        </p:grpSpPr>
        <p:grpSp>
          <p:nvGrpSpPr>
            <p:cNvPr id="11544" name="Group 13"/>
            <p:cNvGrpSpPr>
              <a:grpSpLocks/>
            </p:cNvGrpSpPr>
            <p:nvPr/>
          </p:nvGrpSpPr>
          <p:grpSpPr bwMode="auto">
            <a:xfrm>
              <a:off x="385" y="2063"/>
              <a:ext cx="365" cy="122"/>
              <a:chOff x="3482" y="2208"/>
              <a:chExt cx="365" cy="122"/>
            </a:xfrm>
          </p:grpSpPr>
          <p:grpSp>
            <p:nvGrpSpPr>
              <p:cNvPr id="11546" name="Group 14"/>
              <p:cNvGrpSpPr>
                <a:grpSpLocks/>
              </p:cNvGrpSpPr>
              <p:nvPr/>
            </p:nvGrpSpPr>
            <p:grpSpPr bwMode="auto">
              <a:xfrm>
                <a:off x="3484" y="2208"/>
                <a:ext cx="363" cy="122"/>
                <a:chOff x="3496" y="2256"/>
                <a:chExt cx="363" cy="122"/>
              </a:xfrm>
            </p:grpSpPr>
            <p:grpSp>
              <p:nvGrpSpPr>
                <p:cNvPr id="11548" name="Group 15"/>
                <p:cNvGrpSpPr>
                  <a:grpSpLocks/>
                </p:cNvGrpSpPr>
                <p:nvPr/>
              </p:nvGrpSpPr>
              <p:grpSpPr bwMode="auto">
                <a:xfrm>
                  <a:off x="3521" y="2256"/>
                  <a:ext cx="327" cy="122"/>
                  <a:chOff x="3521" y="2220"/>
                  <a:chExt cx="327" cy="122"/>
                </a:xfrm>
              </p:grpSpPr>
              <p:sp>
                <p:nvSpPr>
                  <p:cNvPr id="11550" name="Rectangle 16"/>
                  <p:cNvSpPr>
                    <a:spLocks noChangeArrowheads="1"/>
                  </p:cNvSpPr>
                  <p:nvPr/>
                </p:nvSpPr>
                <p:spPr bwMode="auto">
                  <a:xfrm>
                    <a:off x="3521" y="2221"/>
                    <a:ext cx="242" cy="121"/>
                  </a:xfrm>
                  <a:prstGeom prst="rect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2000"/>
                  </a:p>
                </p:txBody>
              </p:sp>
              <p:sp>
                <p:nvSpPr>
                  <p:cNvPr id="11551" name="AutoShape 17"/>
                  <p:cNvSpPr>
                    <a:spLocks noChangeArrowheads="1"/>
                  </p:cNvSpPr>
                  <p:nvPr/>
                </p:nvSpPr>
                <p:spPr bwMode="auto">
                  <a:xfrm>
                    <a:off x="3606" y="2220"/>
                    <a:ext cx="242" cy="121"/>
                  </a:xfrm>
                  <a:prstGeom prst="flowChartOnlineStorage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2000"/>
                  </a:p>
                </p:txBody>
              </p:sp>
            </p:grpSp>
            <p:sp>
              <p:nvSpPr>
                <p:cNvPr id="11549" name="Line 18"/>
                <p:cNvSpPr>
                  <a:spLocks noChangeShapeType="1"/>
                </p:cNvSpPr>
                <p:nvPr/>
              </p:nvSpPr>
              <p:spPr bwMode="auto">
                <a:xfrm>
                  <a:off x="3496" y="2257"/>
                  <a:ext cx="363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1547" name="Line 19"/>
              <p:cNvSpPr>
                <a:spLocks noChangeShapeType="1"/>
              </p:cNvSpPr>
              <p:nvPr/>
            </p:nvSpPr>
            <p:spPr bwMode="auto">
              <a:xfrm>
                <a:off x="3482" y="2330"/>
                <a:ext cx="363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545" name="Text Box 20"/>
            <p:cNvSpPr txBox="1">
              <a:spLocks noChangeArrowheads="1"/>
            </p:cNvSpPr>
            <p:nvPr/>
          </p:nvSpPr>
          <p:spPr bwMode="auto">
            <a:xfrm>
              <a:off x="403" y="2050"/>
              <a:ext cx="15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>
                  <a:solidFill>
                    <a:srgbClr val="000000"/>
                  </a:solidFill>
                  <a:latin typeface=".VnBlackH" pitchFamily="34" charset="0"/>
                </a:rPr>
                <a:t>A</a:t>
              </a:r>
            </a:p>
          </p:txBody>
        </p:sp>
      </p:grpSp>
      <p:grpSp>
        <p:nvGrpSpPr>
          <p:cNvPr id="11303" name="Group 46"/>
          <p:cNvGrpSpPr>
            <a:grpSpLocks/>
          </p:cNvGrpSpPr>
          <p:nvPr/>
        </p:nvGrpSpPr>
        <p:grpSpPr bwMode="auto">
          <a:xfrm>
            <a:off x="3440113" y="3743325"/>
            <a:ext cx="690562" cy="444500"/>
            <a:chOff x="715" y="2036"/>
            <a:chExt cx="277" cy="148"/>
          </a:xfrm>
        </p:grpSpPr>
        <p:grpSp>
          <p:nvGrpSpPr>
            <p:cNvPr id="11540" name="Group 47"/>
            <p:cNvGrpSpPr>
              <a:grpSpLocks/>
            </p:cNvGrpSpPr>
            <p:nvPr/>
          </p:nvGrpSpPr>
          <p:grpSpPr bwMode="auto">
            <a:xfrm>
              <a:off x="715" y="2063"/>
              <a:ext cx="277" cy="121"/>
              <a:chOff x="3824" y="2208"/>
              <a:chExt cx="277" cy="121"/>
            </a:xfrm>
          </p:grpSpPr>
          <p:sp>
            <p:nvSpPr>
              <p:cNvPr id="11542" name="AutoShape 48"/>
              <p:cNvSpPr>
                <a:spLocks noChangeArrowheads="1"/>
              </p:cNvSpPr>
              <p:nvPr/>
            </p:nvSpPr>
            <p:spPr bwMode="auto">
              <a:xfrm>
                <a:off x="3824" y="2208"/>
                <a:ext cx="254" cy="121"/>
              </a:xfrm>
              <a:prstGeom prst="roundRect">
                <a:avLst>
                  <a:gd name="adj" fmla="val 49542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000"/>
              </a:p>
            </p:txBody>
          </p:sp>
          <p:sp>
            <p:nvSpPr>
              <p:cNvPr id="11543" name="AutoShape 49"/>
              <p:cNvSpPr>
                <a:spLocks noChangeArrowheads="1"/>
              </p:cNvSpPr>
              <p:nvPr/>
            </p:nvSpPr>
            <p:spPr bwMode="auto">
              <a:xfrm>
                <a:off x="3897" y="2208"/>
                <a:ext cx="204" cy="121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r" eaLnBrk="0" hangingPunct="0"/>
                <a:endParaRPr lang="en-US" sz="2000">
                  <a:latin typeface=".VnArial" pitchFamily="34" charset="0"/>
                </a:endParaRPr>
              </a:p>
            </p:txBody>
          </p:sp>
        </p:grpSp>
        <p:sp>
          <p:nvSpPr>
            <p:cNvPr id="11541" name="Text Box 50"/>
            <p:cNvSpPr txBox="1">
              <a:spLocks noChangeArrowheads="1"/>
            </p:cNvSpPr>
            <p:nvPr/>
          </p:nvSpPr>
          <p:spPr bwMode="auto">
            <a:xfrm>
              <a:off x="829" y="2036"/>
              <a:ext cx="1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en-US" sz="2000" b="1">
                  <a:solidFill>
                    <a:srgbClr val="000000"/>
                  </a:solidFill>
                  <a:latin typeface=".VnBlackH" pitchFamily="34" charset="0"/>
                </a:rPr>
                <a:t>T</a:t>
              </a:r>
            </a:p>
          </p:txBody>
        </p:sp>
      </p:grpSp>
      <p:sp>
        <p:nvSpPr>
          <p:cNvPr id="11304" name="Rectangle 110"/>
          <p:cNvSpPr>
            <a:spLocks noChangeArrowheads="1"/>
          </p:cNvSpPr>
          <p:nvPr/>
        </p:nvSpPr>
        <p:spPr bwMode="auto">
          <a:xfrm>
            <a:off x="2514600" y="1758950"/>
            <a:ext cx="152400" cy="2862263"/>
          </a:xfrm>
          <a:prstGeom prst="rect">
            <a:avLst/>
          </a:prstGeom>
          <a:solidFill>
            <a:srgbClr val="FFCC99"/>
          </a:solidFill>
          <a:ln w="9525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305" name="Rectangle 110"/>
          <p:cNvSpPr>
            <a:spLocks noChangeArrowheads="1"/>
          </p:cNvSpPr>
          <p:nvPr/>
        </p:nvSpPr>
        <p:spPr bwMode="auto">
          <a:xfrm>
            <a:off x="4114800" y="1752600"/>
            <a:ext cx="152400" cy="2862263"/>
          </a:xfrm>
          <a:prstGeom prst="rect">
            <a:avLst/>
          </a:prstGeom>
          <a:solidFill>
            <a:srgbClr val="FFCC99"/>
          </a:solidFill>
          <a:ln w="9525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1306" name="Group 2"/>
          <p:cNvGrpSpPr>
            <a:grpSpLocks/>
          </p:cNvGrpSpPr>
          <p:nvPr/>
        </p:nvGrpSpPr>
        <p:grpSpPr bwMode="auto">
          <a:xfrm>
            <a:off x="4724400" y="1801813"/>
            <a:ext cx="911225" cy="446087"/>
            <a:chOff x="385" y="2036"/>
            <a:chExt cx="365" cy="149"/>
          </a:xfrm>
        </p:grpSpPr>
        <p:grpSp>
          <p:nvGrpSpPr>
            <p:cNvPr id="11532" name="Group 3"/>
            <p:cNvGrpSpPr>
              <a:grpSpLocks/>
            </p:cNvGrpSpPr>
            <p:nvPr/>
          </p:nvGrpSpPr>
          <p:grpSpPr bwMode="auto">
            <a:xfrm>
              <a:off x="385" y="2063"/>
              <a:ext cx="365" cy="122"/>
              <a:chOff x="3482" y="2208"/>
              <a:chExt cx="365" cy="122"/>
            </a:xfrm>
          </p:grpSpPr>
          <p:grpSp>
            <p:nvGrpSpPr>
              <p:cNvPr id="11534" name="Group 90"/>
              <p:cNvGrpSpPr>
                <a:grpSpLocks/>
              </p:cNvGrpSpPr>
              <p:nvPr/>
            </p:nvGrpSpPr>
            <p:grpSpPr bwMode="auto">
              <a:xfrm>
                <a:off x="3484" y="2208"/>
                <a:ext cx="363" cy="122"/>
                <a:chOff x="3496" y="2256"/>
                <a:chExt cx="363" cy="122"/>
              </a:xfrm>
            </p:grpSpPr>
            <p:grpSp>
              <p:nvGrpSpPr>
                <p:cNvPr id="11536" name="Group 5"/>
                <p:cNvGrpSpPr>
                  <a:grpSpLocks/>
                </p:cNvGrpSpPr>
                <p:nvPr/>
              </p:nvGrpSpPr>
              <p:grpSpPr bwMode="auto">
                <a:xfrm>
                  <a:off x="3521" y="2256"/>
                  <a:ext cx="327" cy="122"/>
                  <a:chOff x="3521" y="2220"/>
                  <a:chExt cx="327" cy="122"/>
                </a:xfrm>
              </p:grpSpPr>
              <p:sp>
                <p:nvSpPr>
                  <p:cNvPr id="11538" name="Rectangle 6"/>
                  <p:cNvSpPr>
                    <a:spLocks noChangeArrowheads="1"/>
                  </p:cNvSpPr>
                  <p:nvPr/>
                </p:nvSpPr>
                <p:spPr bwMode="auto">
                  <a:xfrm>
                    <a:off x="3521" y="2221"/>
                    <a:ext cx="242" cy="121"/>
                  </a:xfrm>
                  <a:prstGeom prst="rect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2000"/>
                  </a:p>
                </p:txBody>
              </p:sp>
              <p:sp>
                <p:nvSpPr>
                  <p:cNvPr id="11539" name="AutoShape 7"/>
                  <p:cNvSpPr>
                    <a:spLocks noChangeArrowheads="1"/>
                  </p:cNvSpPr>
                  <p:nvPr/>
                </p:nvSpPr>
                <p:spPr bwMode="auto">
                  <a:xfrm>
                    <a:off x="3606" y="2220"/>
                    <a:ext cx="242" cy="121"/>
                  </a:xfrm>
                  <a:prstGeom prst="flowChartOnlineStorage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2000"/>
                  </a:p>
                </p:txBody>
              </p:sp>
            </p:grpSp>
            <p:sp>
              <p:nvSpPr>
                <p:cNvPr id="11537" name="Line 8"/>
                <p:cNvSpPr>
                  <a:spLocks noChangeShapeType="1"/>
                </p:cNvSpPr>
                <p:nvPr/>
              </p:nvSpPr>
              <p:spPr bwMode="auto">
                <a:xfrm>
                  <a:off x="3496" y="2257"/>
                  <a:ext cx="363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1535" name="Line 9"/>
              <p:cNvSpPr>
                <a:spLocks noChangeShapeType="1"/>
              </p:cNvSpPr>
              <p:nvPr/>
            </p:nvSpPr>
            <p:spPr bwMode="auto">
              <a:xfrm>
                <a:off x="3482" y="2330"/>
                <a:ext cx="363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533" name="Text Box 10"/>
            <p:cNvSpPr txBox="1">
              <a:spLocks noChangeArrowheads="1"/>
            </p:cNvSpPr>
            <p:nvPr/>
          </p:nvSpPr>
          <p:spPr bwMode="auto">
            <a:xfrm>
              <a:off x="403" y="2036"/>
              <a:ext cx="15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>
                  <a:solidFill>
                    <a:srgbClr val="000000"/>
                  </a:solidFill>
                  <a:latin typeface=".VnBlackH" pitchFamily="34" charset="0"/>
                </a:rPr>
                <a:t>A</a:t>
              </a:r>
            </a:p>
          </p:txBody>
        </p:sp>
      </p:grpSp>
      <p:grpSp>
        <p:nvGrpSpPr>
          <p:cNvPr id="11307" name="Group 12"/>
          <p:cNvGrpSpPr>
            <a:grpSpLocks/>
          </p:cNvGrpSpPr>
          <p:nvPr/>
        </p:nvGrpSpPr>
        <p:grpSpPr bwMode="auto">
          <a:xfrm>
            <a:off x="4754563" y="1858963"/>
            <a:ext cx="911225" cy="401637"/>
            <a:chOff x="385" y="2059"/>
            <a:chExt cx="365" cy="134"/>
          </a:xfrm>
        </p:grpSpPr>
        <p:grpSp>
          <p:nvGrpSpPr>
            <p:cNvPr id="11524" name="Group 13"/>
            <p:cNvGrpSpPr>
              <a:grpSpLocks/>
            </p:cNvGrpSpPr>
            <p:nvPr/>
          </p:nvGrpSpPr>
          <p:grpSpPr bwMode="auto">
            <a:xfrm>
              <a:off x="385" y="2063"/>
              <a:ext cx="365" cy="122"/>
              <a:chOff x="3482" y="2208"/>
              <a:chExt cx="365" cy="122"/>
            </a:xfrm>
          </p:grpSpPr>
          <p:grpSp>
            <p:nvGrpSpPr>
              <p:cNvPr id="11526" name="Group 14"/>
              <p:cNvGrpSpPr>
                <a:grpSpLocks/>
              </p:cNvGrpSpPr>
              <p:nvPr/>
            </p:nvGrpSpPr>
            <p:grpSpPr bwMode="auto">
              <a:xfrm>
                <a:off x="3484" y="2208"/>
                <a:ext cx="363" cy="122"/>
                <a:chOff x="3496" y="2256"/>
                <a:chExt cx="363" cy="122"/>
              </a:xfrm>
            </p:grpSpPr>
            <p:grpSp>
              <p:nvGrpSpPr>
                <p:cNvPr id="11528" name="Group 101"/>
                <p:cNvGrpSpPr>
                  <a:grpSpLocks/>
                </p:cNvGrpSpPr>
                <p:nvPr/>
              </p:nvGrpSpPr>
              <p:grpSpPr bwMode="auto">
                <a:xfrm>
                  <a:off x="3521" y="2256"/>
                  <a:ext cx="327" cy="122"/>
                  <a:chOff x="3521" y="2220"/>
                  <a:chExt cx="327" cy="122"/>
                </a:xfrm>
              </p:grpSpPr>
              <p:sp>
                <p:nvSpPr>
                  <p:cNvPr id="11530" name="Rectangle 16"/>
                  <p:cNvSpPr>
                    <a:spLocks noChangeArrowheads="1"/>
                  </p:cNvSpPr>
                  <p:nvPr/>
                </p:nvSpPr>
                <p:spPr bwMode="auto">
                  <a:xfrm>
                    <a:off x="3521" y="2221"/>
                    <a:ext cx="242" cy="121"/>
                  </a:xfrm>
                  <a:prstGeom prst="rect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2000"/>
                  </a:p>
                </p:txBody>
              </p:sp>
              <p:sp>
                <p:nvSpPr>
                  <p:cNvPr id="11531" name="AutoShape 17"/>
                  <p:cNvSpPr>
                    <a:spLocks noChangeArrowheads="1"/>
                  </p:cNvSpPr>
                  <p:nvPr/>
                </p:nvSpPr>
                <p:spPr bwMode="auto">
                  <a:xfrm>
                    <a:off x="3606" y="2220"/>
                    <a:ext cx="242" cy="121"/>
                  </a:xfrm>
                  <a:prstGeom prst="flowChartOnlineStorage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2000"/>
                  </a:p>
                </p:txBody>
              </p:sp>
            </p:grpSp>
            <p:sp>
              <p:nvSpPr>
                <p:cNvPr id="11529" name="Line 18"/>
                <p:cNvSpPr>
                  <a:spLocks noChangeShapeType="1"/>
                </p:cNvSpPr>
                <p:nvPr/>
              </p:nvSpPr>
              <p:spPr bwMode="auto">
                <a:xfrm>
                  <a:off x="3496" y="2257"/>
                  <a:ext cx="363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1527" name="Line 19"/>
              <p:cNvSpPr>
                <a:spLocks noChangeShapeType="1"/>
              </p:cNvSpPr>
              <p:nvPr/>
            </p:nvSpPr>
            <p:spPr bwMode="auto">
              <a:xfrm>
                <a:off x="3482" y="2330"/>
                <a:ext cx="363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525" name="Text Box 20"/>
            <p:cNvSpPr txBox="1">
              <a:spLocks noChangeArrowheads="1"/>
            </p:cNvSpPr>
            <p:nvPr/>
          </p:nvSpPr>
          <p:spPr bwMode="auto">
            <a:xfrm>
              <a:off x="403" y="2059"/>
              <a:ext cx="15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>
                  <a:solidFill>
                    <a:srgbClr val="000000"/>
                  </a:solidFill>
                  <a:latin typeface=".VnBlackH" pitchFamily="34" charset="0"/>
                </a:rPr>
                <a:t>A</a:t>
              </a:r>
            </a:p>
          </p:txBody>
        </p:sp>
      </p:grpSp>
      <p:sp>
        <p:nvSpPr>
          <p:cNvPr id="11308" name="AutoShape 21"/>
          <p:cNvSpPr>
            <a:spLocks noChangeArrowheads="1"/>
          </p:cNvSpPr>
          <p:nvPr/>
        </p:nvSpPr>
        <p:spPr bwMode="auto">
          <a:xfrm>
            <a:off x="4799013" y="2236788"/>
            <a:ext cx="906462" cy="361950"/>
          </a:xfrm>
          <a:prstGeom prst="homePlate">
            <a:avLst>
              <a:gd name="adj" fmla="val 52175"/>
            </a:avLst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r>
              <a:rPr lang="en-US" sz="2000">
                <a:solidFill>
                  <a:srgbClr val="000000"/>
                </a:solidFill>
                <a:latin typeface=".VnBlackH" pitchFamily="34" charset="0"/>
              </a:rPr>
              <a:t>G</a:t>
            </a:r>
          </a:p>
        </p:txBody>
      </p:sp>
      <p:grpSp>
        <p:nvGrpSpPr>
          <p:cNvPr id="11309" name="Group 27"/>
          <p:cNvGrpSpPr>
            <a:grpSpLocks/>
          </p:cNvGrpSpPr>
          <p:nvPr/>
        </p:nvGrpSpPr>
        <p:grpSpPr bwMode="auto">
          <a:xfrm flipH="1">
            <a:off x="4802188" y="2997200"/>
            <a:ext cx="668337" cy="407988"/>
            <a:chOff x="727" y="1903"/>
            <a:chExt cx="268" cy="136"/>
          </a:xfrm>
        </p:grpSpPr>
        <p:sp>
          <p:nvSpPr>
            <p:cNvPr id="11522" name="Freeform 28"/>
            <p:cNvSpPr>
              <a:spLocks/>
            </p:cNvSpPr>
            <p:nvPr/>
          </p:nvSpPr>
          <p:spPr bwMode="auto">
            <a:xfrm>
              <a:off x="727" y="1918"/>
              <a:ext cx="266" cy="121"/>
            </a:xfrm>
            <a:custGeom>
              <a:avLst/>
              <a:gdLst>
                <a:gd name="T0" fmla="*/ 0 w 1185"/>
                <a:gd name="T1" fmla="*/ 0 h 774"/>
                <a:gd name="T2" fmla="*/ 0 w 1185"/>
                <a:gd name="T3" fmla="*/ 0 h 774"/>
                <a:gd name="T4" fmla="*/ 0 w 1185"/>
                <a:gd name="T5" fmla="*/ 0 h 774"/>
                <a:gd name="T6" fmla="*/ 0 w 1185"/>
                <a:gd name="T7" fmla="*/ 0 h 774"/>
                <a:gd name="T8" fmla="*/ 0 w 1185"/>
                <a:gd name="T9" fmla="*/ 0 h 774"/>
                <a:gd name="T10" fmla="*/ 0 w 1185"/>
                <a:gd name="T11" fmla="*/ 0 h 7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85"/>
                <a:gd name="T19" fmla="*/ 0 h 774"/>
                <a:gd name="T20" fmla="*/ 1185 w 1185"/>
                <a:gd name="T21" fmla="*/ 774 h 77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85" h="774">
                  <a:moveTo>
                    <a:pt x="0" y="0"/>
                  </a:moveTo>
                  <a:lnTo>
                    <a:pt x="1185" y="0"/>
                  </a:lnTo>
                  <a:lnTo>
                    <a:pt x="1185" y="774"/>
                  </a:lnTo>
                  <a:lnTo>
                    <a:pt x="0" y="774"/>
                  </a:lnTo>
                  <a:lnTo>
                    <a:pt x="266" y="3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23" name="Text Box 29"/>
            <p:cNvSpPr txBox="1">
              <a:spLocks noChangeArrowheads="1"/>
            </p:cNvSpPr>
            <p:nvPr/>
          </p:nvSpPr>
          <p:spPr bwMode="auto">
            <a:xfrm>
              <a:off x="836" y="1903"/>
              <a:ext cx="15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en-US" sz="2000">
                  <a:solidFill>
                    <a:srgbClr val="000000"/>
                  </a:solidFill>
                  <a:latin typeface=".VnBlackH" pitchFamily="34" charset="0"/>
                </a:rPr>
                <a:t>X</a:t>
              </a:r>
            </a:p>
          </p:txBody>
        </p:sp>
      </p:grpSp>
      <p:grpSp>
        <p:nvGrpSpPr>
          <p:cNvPr id="11310" name="Group 30"/>
          <p:cNvGrpSpPr>
            <a:grpSpLocks/>
          </p:cNvGrpSpPr>
          <p:nvPr/>
        </p:nvGrpSpPr>
        <p:grpSpPr bwMode="auto">
          <a:xfrm flipH="1">
            <a:off x="4803775" y="3348038"/>
            <a:ext cx="692150" cy="442912"/>
            <a:chOff x="715" y="2036"/>
            <a:chExt cx="277" cy="148"/>
          </a:xfrm>
        </p:grpSpPr>
        <p:grpSp>
          <p:nvGrpSpPr>
            <p:cNvPr id="11518" name="Group 31"/>
            <p:cNvGrpSpPr>
              <a:grpSpLocks/>
            </p:cNvGrpSpPr>
            <p:nvPr/>
          </p:nvGrpSpPr>
          <p:grpSpPr bwMode="auto">
            <a:xfrm>
              <a:off x="715" y="2063"/>
              <a:ext cx="277" cy="121"/>
              <a:chOff x="3824" y="2208"/>
              <a:chExt cx="277" cy="121"/>
            </a:xfrm>
          </p:grpSpPr>
          <p:sp>
            <p:nvSpPr>
              <p:cNvPr id="11520" name="AutoShape 32"/>
              <p:cNvSpPr>
                <a:spLocks noChangeArrowheads="1"/>
              </p:cNvSpPr>
              <p:nvPr/>
            </p:nvSpPr>
            <p:spPr bwMode="auto">
              <a:xfrm>
                <a:off x="3824" y="2208"/>
                <a:ext cx="254" cy="121"/>
              </a:xfrm>
              <a:prstGeom prst="roundRect">
                <a:avLst>
                  <a:gd name="adj" fmla="val 49542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000"/>
              </a:p>
            </p:txBody>
          </p:sp>
          <p:sp>
            <p:nvSpPr>
              <p:cNvPr id="11521" name="AutoShape 33"/>
              <p:cNvSpPr>
                <a:spLocks noChangeArrowheads="1"/>
              </p:cNvSpPr>
              <p:nvPr/>
            </p:nvSpPr>
            <p:spPr bwMode="auto">
              <a:xfrm>
                <a:off x="3897" y="2208"/>
                <a:ext cx="204" cy="121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r" eaLnBrk="0" hangingPunct="0"/>
                <a:endParaRPr lang="en-US" sz="2000">
                  <a:latin typeface=".VnArial" pitchFamily="34" charset="0"/>
                </a:endParaRPr>
              </a:p>
            </p:txBody>
          </p:sp>
        </p:grpSp>
        <p:sp>
          <p:nvSpPr>
            <p:cNvPr id="11519" name="Text Box 34"/>
            <p:cNvSpPr txBox="1">
              <a:spLocks noChangeArrowheads="1"/>
            </p:cNvSpPr>
            <p:nvPr/>
          </p:nvSpPr>
          <p:spPr bwMode="auto">
            <a:xfrm>
              <a:off x="814" y="2036"/>
              <a:ext cx="1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en-US" sz="2000" b="1">
                  <a:solidFill>
                    <a:srgbClr val="000000"/>
                  </a:solidFill>
                  <a:latin typeface=".VnBlackH" pitchFamily="34" charset="0"/>
                </a:rPr>
                <a:t>T</a:t>
              </a:r>
            </a:p>
          </p:txBody>
        </p:sp>
      </p:grpSp>
      <p:sp>
        <p:nvSpPr>
          <p:cNvPr id="11311" name="AutoShape 44"/>
          <p:cNvSpPr>
            <a:spLocks noChangeArrowheads="1"/>
          </p:cNvSpPr>
          <p:nvPr/>
        </p:nvSpPr>
        <p:spPr bwMode="auto">
          <a:xfrm>
            <a:off x="4799013" y="4217988"/>
            <a:ext cx="906462" cy="361950"/>
          </a:xfrm>
          <a:prstGeom prst="homePlate">
            <a:avLst>
              <a:gd name="adj" fmla="val 52175"/>
            </a:avLst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r>
              <a:rPr lang="en-US" sz="2000">
                <a:solidFill>
                  <a:srgbClr val="000000"/>
                </a:solidFill>
                <a:latin typeface=".VnBlackH" pitchFamily="34" charset="0"/>
              </a:rPr>
              <a:t>G</a:t>
            </a:r>
          </a:p>
        </p:txBody>
      </p:sp>
      <p:sp>
        <p:nvSpPr>
          <p:cNvPr id="11312" name="Line 45"/>
          <p:cNvSpPr>
            <a:spLocks noChangeShapeType="1"/>
          </p:cNvSpPr>
          <p:nvPr/>
        </p:nvSpPr>
        <p:spPr bwMode="auto">
          <a:xfrm>
            <a:off x="5535613" y="2239963"/>
            <a:ext cx="731837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1313" name="Group 46"/>
          <p:cNvGrpSpPr>
            <a:grpSpLocks/>
          </p:cNvGrpSpPr>
          <p:nvPr/>
        </p:nvGrpSpPr>
        <p:grpSpPr bwMode="auto">
          <a:xfrm>
            <a:off x="5573713" y="1814513"/>
            <a:ext cx="690562" cy="400050"/>
            <a:chOff x="715" y="2054"/>
            <a:chExt cx="277" cy="134"/>
          </a:xfrm>
        </p:grpSpPr>
        <p:grpSp>
          <p:nvGrpSpPr>
            <p:cNvPr id="11514" name="Group 47"/>
            <p:cNvGrpSpPr>
              <a:grpSpLocks/>
            </p:cNvGrpSpPr>
            <p:nvPr/>
          </p:nvGrpSpPr>
          <p:grpSpPr bwMode="auto">
            <a:xfrm>
              <a:off x="715" y="2063"/>
              <a:ext cx="277" cy="121"/>
              <a:chOff x="3824" y="2208"/>
              <a:chExt cx="277" cy="121"/>
            </a:xfrm>
          </p:grpSpPr>
          <p:sp>
            <p:nvSpPr>
              <p:cNvPr id="11516" name="AutoShape 48"/>
              <p:cNvSpPr>
                <a:spLocks noChangeArrowheads="1"/>
              </p:cNvSpPr>
              <p:nvPr/>
            </p:nvSpPr>
            <p:spPr bwMode="auto">
              <a:xfrm>
                <a:off x="3824" y="2208"/>
                <a:ext cx="254" cy="121"/>
              </a:xfrm>
              <a:prstGeom prst="roundRect">
                <a:avLst>
                  <a:gd name="adj" fmla="val 49542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000"/>
              </a:p>
            </p:txBody>
          </p:sp>
          <p:sp>
            <p:nvSpPr>
              <p:cNvPr id="11517" name="AutoShape 49"/>
              <p:cNvSpPr>
                <a:spLocks noChangeArrowheads="1"/>
              </p:cNvSpPr>
              <p:nvPr/>
            </p:nvSpPr>
            <p:spPr bwMode="auto">
              <a:xfrm>
                <a:off x="3897" y="2208"/>
                <a:ext cx="204" cy="121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r" eaLnBrk="0" hangingPunct="0"/>
                <a:endParaRPr lang="en-US" sz="2000">
                  <a:latin typeface=".VnArial" pitchFamily="34" charset="0"/>
                </a:endParaRPr>
              </a:p>
            </p:txBody>
          </p:sp>
        </p:grpSp>
        <p:sp>
          <p:nvSpPr>
            <p:cNvPr id="11515" name="Text Box 50"/>
            <p:cNvSpPr txBox="1">
              <a:spLocks noChangeArrowheads="1"/>
            </p:cNvSpPr>
            <p:nvPr/>
          </p:nvSpPr>
          <p:spPr bwMode="auto">
            <a:xfrm>
              <a:off x="843" y="2054"/>
              <a:ext cx="1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en-US" sz="2000" b="1">
                  <a:solidFill>
                    <a:srgbClr val="000000"/>
                  </a:solidFill>
                  <a:latin typeface=".VnBlackH" pitchFamily="34" charset="0"/>
                </a:rPr>
                <a:t>T</a:t>
              </a:r>
            </a:p>
          </p:txBody>
        </p:sp>
      </p:grpSp>
      <p:grpSp>
        <p:nvGrpSpPr>
          <p:cNvPr id="11314" name="Group 51"/>
          <p:cNvGrpSpPr>
            <a:grpSpLocks/>
          </p:cNvGrpSpPr>
          <p:nvPr/>
        </p:nvGrpSpPr>
        <p:grpSpPr bwMode="auto">
          <a:xfrm>
            <a:off x="5595938" y="2197100"/>
            <a:ext cx="706437" cy="407988"/>
            <a:chOff x="727" y="1903"/>
            <a:chExt cx="283" cy="136"/>
          </a:xfrm>
        </p:grpSpPr>
        <p:sp>
          <p:nvSpPr>
            <p:cNvPr id="11512" name="Freeform 52"/>
            <p:cNvSpPr>
              <a:spLocks/>
            </p:cNvSpPr>
            <p:nvPr/>
          </p:nvSpPr>
          <p:spPr bwMode="auto">
            <a:xfrm>
              <a:off x="727" y="1918"/>
              <a:ext cx="266" cy="121"/>
            </a:xfrm>
            <a:custGeom>
              <a:avLst/>
              <a:gdLst>
                <a:gd name="T0" fmla="*/ 0 w 1185"/>
                <a:gd name="T1" fmla="*/ 0 h 774"/>
                <a:gd name="T2" fmla="*/ 0 w 1185"/>
                <a:gd name="T3" fmla="*/ 0 h 774"/>
                <a:gd name="T4" fmla="*/ 0 w 1185"/>
                <a:gd name="T5" fmla="*/ 0 h 774"/>
                <a:gd name="T6" fmla="*/ 0 w 1185"/>
                <a:gd name="T7" fmla="*/ 0 h 774"/>
                <a:gd name="T8" fmla="*/ 0 w 1185"/>
                <a:gd name="T9" fmla="*/ 0 h 774"/>
                <a:gd name="T10" fmla="*/ 0 w 1185"/>
                <a:gd name="T11" fmla="*/ 0 h 7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85"/>
                <a:gd name="T19" fmla="*/ 0 h 774"/>
                <a:gd name="T20" fmla="*/ 1185 w 1185"/>
                <a:gd name="T21" fmla="*/ 774 h 77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85" h="774">
                  <a:moveTo>
                    <a:pt x="0" y="0"/>
                  </a:moveTo>
                  <a:lnTo>
                    <a:pt x="1185" y="0"/>
                  </a:lnTo>
                  <a:lnTo>
                    <a:pt x="1185" y="774"/>
                  </a:lnTo>
                  <a:lnTo>
                    <a:pt x="0" y="774"/>
                  </a:lnTo>
                  <a:lnTo>
                    <a:pt x="266" y="3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13" name="Text Box 53"/>
            <p:cNvSpPr txBox="1">
              <a:spLocks noChangeArrowheads="1"/>
            </p:cNvSpPr>
            <p:nvPr/>
          </p:nvSpPr>
          <p:spPr bwMode="auto">
            <a:xfrm>
              <a:off x="851" y="1903"/>
              <a:ext cx="15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en-US" sz="2000">
                  <a:solidFill>
                    <a:srgbClr val="000000"/>
                  </a:solidFill>
                  <a:latin typeface=".VnBlackH" pitchFamily="34" charset="0"/>
                </a:rPr>
                <a:t>X</a:t>
              </a:r>
            </a:p>
          </p:txBody>
        </p:sp>
      </p:grpSp>
      <p:sp>
        <p:nvSpPr>
          <p:cNvPr id="11315" name="AutoShape 63"/>
          <p:cNvSpPr>
            <a:spLocks noChangeArrowheads="1"/>
          </p:cNvSpPr>
          <p:nvPr/>
        </p:nvSpPr>
        <p:spPr bwMode="auto">
          <a:xfrm flipH="1">
            <a:off x="5351463" y="3030538"/>
            <a:ext cx="906462" cy="361950"/>
          </a:xfrm>
          <a:prstGeom prst="homePlate">
            <a:avLst>
              <a:gd name="adj" fmla="val 52175"/>
            </a:avLst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 eaLnBrk="0" hangingPunct="0"/>
            <a:r>
              <a:rPr lang="en-US" sz="2000">
                <a:solidFill>
                  <a:srgbClr val="000000"/>
                </a:solidFill>
                <a:latin typeface=".VnBlackH" pitchFamily="34" charset="0"/>
              </a:rPr>
              <a:t>G</a:t>
            </a:r>
          </a:p>
        </p:txBody>
      </p:sp>
      <p:grpSp>
        <p:nvGrpSpPr>
          <p:cNvPr id="11316" name="Group 64"/>
          <p:cNvGrpSpPr>
            <a:grpSpLocks/>
          </p:cNvGrpSpPr>
          <p:nvPr/>
        </p:nvGrpSpPr>
        <p:grpSpPr bwMode="auto">
          <a:xfrm flipH="1">
            <a:off x="5413375" y="3384550"/>
            <a:ext cx="911225" cy="404813"/>
            <a:chOff x="385" y="2050"/>
            <a:chExt cx="365" cy="135"/>
          </a:xfrm>
        </p:grpSpPr>
        <p:grpSp>
          <p:nvGrpSpPr>
            <p:cNvPr id="11504" name="Group 65"/>
            <p:cNvGrpSpPr>
              <a:grpSpLocks/>
            </p:cNvGrpSpPr>
            <p:nvPr/>
          </p:nvGrpSpPr>
          <p:grpSpPr bwMode="auto">
            <a:xfrm>
              <a:off x="385" y="2063"/>
              <a:ext cx="365" cy="122"/>
              <a:chOff x="3482" y="2208"/>
              <a:chExt cx="365" cy="122"/>
            </a:xfrm>
          </p:grpSpPr>
          <p:grpSp>
            <p:nvGrpSpPr>
              <p:cNvPr id="11506" name="Group 66"/>
              <p:cNvGrpSpPr>
                <a:grpSpLocks/>
              </p:cNvGrpSpPr>
              <p:nvPr/>
            </p:nvGrpSpPr>
            <p:grpSpPr bwMode="auto">
              <a:xfrm>
                <a:off x="3484" y="2208"/>
                <a:ext cx="363" cy="122"/>
                <a:chOff x="3496" y="2256"/>
                <a:chExt cx="363" cy="122"/>
              </a:xfrm>
            </p:grpSpPr>
            <p:grpSp>
              <p:nvGrpSpPr>
                <p:cNvPr id="11508" name="Group 67"/>
                <p:cNvGrpSpPr>
                  <a:grpSpLocks/>
                </p:cNvGrpSpPr>
                <p:nvPr/>
              </p:nvGrpSpPr>
              <p:grpSpPr bwMode="auto">
                <a:xfrm>
                  <a:off x="3521" y="2256"/>
                  <a:ext cx="327" cy="122"/>
                  <a:chOff x="3521" y="2220"/>
                  <a:chExt cx="327" cy="122"/>
                </a:xfrm>
              </p:grpSpPr>
              <p:sp>
                <p:nvSpPr>
                  <p:cNvPr id="11510" name="Rectangle 68"/>
                  <p:cNvSpPr>
                    <a:spLocks noChangeArrowheads="1"/>
                  </p:cNvSpPr>
                  <p:nvPr/>
                </p:nvSpPr>
                <p:spPr bwMode="auto">
                  <a:xfrm>
                    <a:off x="3521" y="2221"/>
                    <a:ext cx="242" cy="121"/>
                  </a:xfrm>
                  <a:prstGeom prst="rect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2000"/>
                  </a:p>
                </p:txBody>
              </p:sp>
              <p:sp>
                <p:nvSpPr>
                  <p:cNvPr id="11511" name="AutoShape 69"/>
                  <p:cNvSpPr>
                    <a:spLocks noChangeArrowheads="1"/>
                  </p:cNvSpPr>
                  <p:nvPr/>
                </p:nvSpPr>
                <p:spPr bwMode="auto">
                  <a:xfrm>
                    <a:off x="3606" y="2220"/>
                    <a:ext cx="242" cy="121"/>
                  </a:xfrm>
                  <a:prstGeom prst="flowChartOnlineStorage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2000"/>
                  </a:p>
                </p:txBody>
              </p:sp>
            </p:grpSp>
            <p:sp>
              <p:nvSpPr>
                <p:cNvPr id="11509" name="Line 70"/>
                <p:cNvSpPr>
                  <a:spLocks noChangeShapeType="1"/>
                </p:cNvSpPr>
                <p:nvPr/>
              </p:nvSpPr>
              <p:spPr bwMode="auto">
                <a:xfrm>
                  <a:off x="3496" y="2257"/>
                  <a:ext cx="363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1507" name="Line 71"/>
              <p:cNvSpPr>
                <a:spLocks noChangeShapeType="1"/>
              </p:cNvSpPr>
              <p:nvPr/>
            </p:nvSpPr>
            <p:spPr bwMode="auto">
              <a:xfrm>
                <a:off x="3482" y="2330"/>
                <a:ext cx="363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505" name="Text Box 72"/>
            <p:cNvSpPr txBox="1">
              <a:spLocks noChangeArrowheads="1"/>
            </p:cNvSpPr>
            <p:nvPr/>
          </p:nvSpPr>
          <p:spPr bwMode="auto">
            <a:xfrm>
              <a:off x="423" y="2050"/>
              <a:ext cx="15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>
                  <a:solidFill>
                    <a:srgbClr val="000000"/>
                  </a:solidFill>
                  <a:latin typeface=".VnBlackH" pitchFamily="34" charset="0"/>
                </a:rPr>
                <a:t>A</a:t>
              </a:r>
            </a:p>
          </p:txBody>
        </p:sp>
      </p:grpSp>
      <p:grpSp>
        <p:nvGrpSpPr>
          <p:cNvPr id="11317" name="Group 78"/>
          <p:cNvGrpSpPr>
            <a:grpSpLocks/>
          </p:cNvGrpSpPr>
          <p:nvPr/>
        </p:nvGrpSpPr>
        <p:grpSpPr bwMode="auto">
          <a:xfrm>
            <a:off x="5595938" y="4178300"/>
            <a:ext cx="663575" cy="407988"/>
            <a:chOff x="727" y="1903"/>
            <a:chExt cx="266" cy="136"/>
          </a:xfrm>
        </p:grpSpPr>
        <p:sp>
          <p:nvSpPr>
            <p:cNvPr id="11502" name="Freeform 79"/>
            <p:cNvSpPr>
              <a:spLocks/>
            </p:cNvSpPr>
            <p:nvPr/>
          </p:nvSpPr>
          <p:spPr bwMode="auto">
            <a:xfrm>
              <a:off x="727" y="1918"/>
              <a:ext cx="266" cy="121"/>
            </a:xfrm>
            <a:custGeom>
              <a:avLst/>
              <a:gdLst>
                <a:gd name="T0" fmla="*/ 0 w 1185"/>
                <a:gd name="T1" fmla="*/ 0 h 774"/>
                <a:gd name="T2" fmla="*/ 0 w 1185"/>
                <a:gd name="T3" fmla="*/ 0 h 774"/>
                <a:gd name="T4" fmla="*/ 0 w 1185"/>
                <a:gd name="T5" fmla="*/ 0 h 774"/>
                <a:gd name="T6" fmla="*/ 0 w 1185"/>
                <a:gd name="T7" fmla="*/ 0 h 774"/>
                <a:gd name="T8" fmla="*/ 0 w 1185"/>
                <a:gd name="T9" fmla="*/ 0 h 774"/>
                <a:gd name="T10" fmla="*/ 0 w 1185"/>
                <a:gd name="T11" fmla="*/ 0 h 7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85"/>
                <a:gd name="T19" fmla="*/ 0 h 774"/>
                <a:gd name="T20" fmla="*/ 1185 w 1185"/>
                <a:gd name="T21" fmla="*/ 774 h 77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85" h="774">
                  <a:moveTo>
                    <a:pt x="0" y="0"/>
                  </a:moveTo>
                  <a:lnTo>
                    <a:pt x="1185" y="0"/>
                  </a:lnTo>
                  <a:lnTo>
                    <a:pt x="1185" y="774"/>
                  </a:lnTo>
                  <a:lnTo>
                    <a:pt x="0" y="774"/>
                  </a:lnTo>
                  <a:lnTo>
                    <a:pt x="266" y="3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03" name="Text Box 80"/>
            <p:cNvSpPr txBox="1">
              <a:spLocks noChangeArrowheads="1"/>
            </p:cNvSpPr>
            <p:nvPr/>
          </p:nvSpPr>
          <p:spPr bwMode="auto">
            <a:xfrm>
              <a:off x="817" y="1903"/>
              <a:ext cx="15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en-US" sz="2000">
                  <a:solidFill>
                    <a:srgbClr val="000000"/>
                  </a:solidFill>
                  <a:latin typeface=".VnBlackH" pitchFamily="34" charset="0"/>
                </a:rPr>
                <a:t>X</a:t>
              </a:r>
            </a:p>
          </p:txBody>
        </p:sp>
      </p:grpSp>
      <p:grpSp>
        <p:nvGrpSpPr>
          <p:cNvPr id="11318" name="Group 157"/>
          <p:cNvGrpSpPr>
            <a:grpSpLocks/>
          </p:cNvGrpSpPr>
          <p:nvPr/>
        </p:nvGrpSpPr>
        <p:grpSpPr bwMode="auto">
          <a:xfrm flipH="1">
            <a:off x="4789488" y="3402013"/>
            <a:ext cx="690562" cy="401637"/>
            <a:chOff x="715" y="2050"/>
            <a:chExt cx="277" cy="134"/>
          </a:xfrm>
        </p:grpSpPr>
        <p:grpSp>
          <p:nvGrpSpPr>
            <p:cNvPr id="11498" name="Group 158"/>
            <p:cNvGrpSpPr>
              <a:grpSpLocks/>
            </p:cNvGrpSpPr>
            <p:nvPr/>
          </p:nvGrpSpPr>
          <p:grpSpPr bwMode="auto">
            <a:xfrm>
              <a:off x="715" y="2063"/>
              <a:ext cx="277" cy="121"/>
              <a:chOff x="3824" y="2208"/>
              <a:chExt cx="277" cy="121"/>
            </a:xfrm>
          </p:grpSpPr>
          <p:sp>
            <p:nvSpPr>
              <p:cNvPr id="11500" name="AutoShape 159"/>
              <p:cNvSpPr>
                <a:spLocks noChangeArrowheads="1"/>
              </p:cNvSpPr>
              <p:nvPr/>
            </p:nvSpPr>
            <p:spPr bwMode="auto">
              <a:xfrm>
                <a:off x="3824" y="2208"/>
                <a:ext cx="254" cy="121"/>
              </a:xfrm>
              <a:prstGeom prst="roundRect">
                <a:avLst>
                  <a:gd name="adj" fmla="val 49542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000"/>
              </a:p>
            </p:txBody>
          </p:sp>
          <p:sp>
            <p:nvSpPr>
              <p:cNvPr id="11501" name="AutoShape 160"/>
              <p:cNvSpPr>
                <a:spLocks noChangeArrowheads="1"/>
              </p:cNvSpPr>
              <p:nvPr/>
            </p:nvSpPr>
            <p:spPr bwMode="auto">
              <a:xfrm>
                <a:off x="3897" y="2208"/>
                <a:ext cx="204" cy="121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r" eaLnBrk="0" hangingPunct="0"/>
                <a:endParaRPr lang="en-US" sz="2000">
                  <a:latin typeface=".VnArial" pitchFamily="34" charset="0"/>
                </a:endParaRPr>
              </a:p>
            </p:txBody>
          </p:sp>
        </p:grpSp>
        <p:sp>
          <p:nvSpPr>
            <p:cNvPr id="11499" name="Text Box 161"/>
            <p:cNvSpPr txBox="1">
              <a:spLocks noChangeArrowheads="1"/>
            </p:cNvSpPr>
            <p:nvPr/>
          </p:nvSpPr>
          <p:spPr bwMode="auto">
            <a:xfrm>
              <a:off x="845" y="2050"/>
              <a:ext cx="1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en-US" sz="2000" b="1">
                  <a:solidFill>
                    <a:srgbClr val="000000"/>
                  </a:solidFill>
                  <a:latin typeface=".VnBlackH" pitchFamily="34" charset="0"/>
                </a:rPr>
                <a:t>T</a:t>
              </a:r>
            </a:p>
          </p:txBody>
        </p:sp>
      </p:grpSp>
      <p:sp>
        <p:nvSpPr>
          <p:cNvPr id="11319" name="AutoShape 163"/>
          <p:cNvSpPr>
            <a:spLocks noChangeArrowheads="1"/>
          </p:cNvSpPr>
          <p:nvPr/>
        </p:nvSpPr>
        <p:spPr bwMode="auto">
          <a:xfrm>
            <a:off x="4814888" y="4229100"/>
            <a:ext cx="904875" cy="361950"/>
          </a:xfrm>
          <a:prstGeom prst="homePlate">
            <a:avLst>
              <a:gd name="adj" fmla="val 52083"/>
            </a:avLst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r>
              <a:rPr lang="en-US" sz="2000">
                <a:solidFill>
                  <a:srgbClr val="000000"/>
                </a:solidFill>
                <a:latin typeface=".VnBlackH" pitchFamily="34" charset="0"/>
              </a:rPr>
              <a:t>G</a:t>
            </a:r>
          </a:p>
        </p:txBody>
      </p:sp>
      <p:grpSp>
        <p:nvGrpSpPr>
          <p:cNvPr id="11320" name="Group 12"/>
          <p:cNvGrpSpPr>
            <a:grpSpLocks/>
          </p:cNvGrpSpPr>
          <p:nvPr/>
        </p:nvGrpSpPr>
        <p:grpSpPr bwMode="auto">
          <a:xfrm>
            <a:off x="4754563" y="3789363"/>
            <a:ext cx="911225" cy="403225"/>
            <a:chOff x="385" y="2050"/>
            <a:chExt cx="365" cy="135"/>
          </a:xfrm>
        </p:grpSpPr>
        <p:grpSp>
          <p:nvGrpSpPr>
            <p:cNvPr id="11490" name="Group 13"/>
            <p:cNvGrpSpPr>
              <a:grpSpLocks/>
            </p:cNvGrpSpPr>
            <p:nvPr/>
          </p:nvGrpSpPr>
          <p:grpSpPr bwMode="auto">
            <a:xfrm>
              <a:off x="385" y="2063"/>
              <a:ext cx="365" cy="122"/>
              <a:chOff x="3482" y="2208"/>
              <a:chExt cx="365" cy="122"/>
            </a:xfrm>
          </p:grpSpPr>
          <p:grpSp>
            <p:nvGrpSpPr>
              <p:cNvPr id="11492" name="Group 14"/>
              <p:cNvGrpSpPr>
                <a:grpSpLocks/>
              </p:cNvGrpSpPr>
              <p:nvPr/>
            </p:nvGrpSpPr>
            <p:grpSpPr bwMode="auto">
              <a:xfrm>
                <a:off x="3484" y="2208"/>
                <a:ext cx="363" cy="122"/>
                <a:chOff x="3496" y="2256"/>
                <a:chExt cx="363" cy="122"/>
              </a:xfrm>
            </p:grpSpPr>
            <p:grpSp>
              <p:nvGrpSpPr>
                <p:cNvPr id="11494" name="Group 15"/>
                <p:cNvGrpSpPr>
                  <a:grpSpLocks/>
                </p:cNvGrpSpPr>
                <p:nvPr/>
              </p:nvGrpSpPr>
              <p:grpSpPr bwMode="auto">
                <a:xfrm>
                  <a:off x="3521" y="2256"/>
                  <a:ext cx="327" cy="122"/>
                  <a:chOff x="3521" y="2220"/>
                  <a:chExt cx="327" cy="122"/>
                </a:xfrm>
              </p:grpSpPr>
              <p:sp>
                <p:nvSpPr>
                  <p:cNvPr id="11496" name="Rectangle 16"/>
                  <p:cNvSpPr>
                    <a:spLocks noChangeArrowheads="1"/>
                  </p:cNvSpPr>
                  <p:nvPr/>
                </p:nvSpPr>
                <p:spPr bwMode="auto">
                  <a:xfrm>
                    <a:off x="3521" y="2221"/>
                    <a:ext cx="242" cy="121"/>
                  </a:xfrm>
                  <a:prstGeom prst="rect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2000"/>
                  </a:p>
                </p:txBody>
              </p:sp>
              <p:sp>
                <p:nvSpPr>
                  <p:cNvPr id="11497" name="AutoShape 17"/>
                  <p:cNvSpPr>
                    <a:spLocks noChangeArrowheads="1"/>
                  </p:cNvSpPr>
                  <p:nvPr/>
                </p:nvSpPr>
                <p:spPr bwMode="auto">
                  <a:xfrm>
                    <a:off x="3606" y="2220"/>
                    <a:ext cx="242" cy="121"/>
                  </a:xfrm>
                  <a:prstGeom prst="flowChartOnlineStorage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2000"/>
                  </a:p>
                </p:txBody>
              </p:sp>
            </p:grpSp>
            <p:sp>
              <p:nvSpPr>
                <p:cNvPr id="11495" name="Line 18"/>
                <p:cNvSpPr>
                  <a:spLocks noChangeShapeType="1"/>
                </p:cNvSpPr>
                <p:nvPr/>
              </p:nvSpPr>
              <p:spPr bwMode="auto">
                <a:xfrm>
                  <a:off x="3496" y="2257"/>
                  <a:ext cx="363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1493" name="Line 19"/>
              <p:cNvSpPr>
                <a:spLocks noChangeShapeType="1"/>
              </p:cNvSpPr>
              <p:nvPr/>
            </p:nvSpPr>
            <p:spPr bwMode="auto">
              <a:xfrm>
                <a:off x="3482" y="2330"/>
                <a:ext cx="363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491" name="Text Box 20"/>
            <p:cNvSpPr txBox="1">
              <a:spLocks noChangeArrowheads="1"/>
            </p:cNvSpPr>
            <p:nvPr/>
          </p:nvSpPr>
          <p:spPr bwMode="auto">
            <a:xfrm>
              <a:off x="403" y="2050"/>
              <a:ext cx="15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>
                  <a:solidFill>
                    <a:srgbClr val="000000"/>
                  </a:solidFill>
                  <a:latin typeface=".VnBlackH" pitchFamily="34" charset="0"/>
                </a:rPr>
                <a:t>A</a:t>
              </a:r>
            </a:p>
          </p:txBody>
        </p:sp>
      </p:grpSp>
      <p:grpSp>
        <p:nvGrpSpPr>
          <p:cNvPr id="11321" name="Group 46"/>
          <p:cNvGrpSpPr>
            <a:grpSpLocks/>
          </p:cNvGrpSpPr>
          <p:nvPr/>
        </p:nvGrpSpPr>
        <p:grpSpPr bwMode="auto">
          <a:xfrm>
            <a:off x="5573713" y="3743325"/>
            <a:ext cx="690562" cy="444500"/>
            <a:chOff x="715" y="2036"/>
            <a:chExt cx="277" cy="148"/>
          </a:xfrm>
        </p:grpSpPr>
        <p:grpSp>
          <p:nvGrpSpPr>
            <p:cNvPr id="11486" name="Group 47"/>
            <p:cNvGrpSpPr>
              <a:grpSpLocks/>
            </p:cNvGrpSpPr>
            <p:nvPr/>
          </p:nvGrpSpPr>
          <p:grpSpPr bwMode="auto">
            <a:xfrm>
              <a:off x="715" y="2063"/>
              <a:ext cx="277" cy="121"/>
              <a:chOff x="3824" y="2208"/>
              <a:chExt cx="277" cy="121"/>
            </a:xfrm>
          </p:grpSpPr>
          <p:sp>
            <p:nvSpPr>
              <p:cNvPr id="11488" name="AutoShape 48"/>
              <p:cNvSpPr>
                <a:spLocks noChangeArrowheads="1"/>
              </p:cNvSpPr>
              <p:nvPr/>
            </p:nvSpPr>
            <p:spPr bwMode="auto">
              <a:xfrm>
                <a:off x="3824" y="2208"/>
                <a:ext cx="254" cy="121"/>
              </a:xfrm>
              <a:prstGeom prst="roundRect">
                <a:avLst>
                  <a:gd name="adj" fmla="val 49542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000"/>
              </a:p>
            </p:txBody>
          </p:sp>
          <p:sp>
            <p:nvSpPr>
              <p:cNvPr id="11489" name="AutoShape 49"/>
              <p:cNvSpPr>
                <a:spLocks noChangeArrowheads="1"/>
              </p:cNvSpPr>
              <p:nvPr/>
            </p:nvSpPr>
            <p:spPr bwMode="auto">
              <a:xfrm>
                <a:off x="3897" y="2208"/>
                <a:ext cx="204" cy="121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r" eaLnBrk="0" hangingPunct="0"/>
                <a:endParaRPr lang="en-US" sz="2000">
                  <a:latin typeface=".VnArial" pitchFamily="34" charset="0"/>
                </a:endParaRPr>
              </a:p>
            </p:txBody>
          </p:sp>
        </p:grpSp>
        <p:sp>
          <p:nvSpPr>
            <p:cNvPr id="11487" name="Text Box 50"/>
            <p:cNvSpPr txBox="1">
              <a:spLocks noChangeArrowheads="1"/>
            </p:cNvSpPr>
            <p:nvPr/>
          </p:nvSpPr>
          <p:spPr bwMode="auto">
            <a:xfrm>
              <a:off x="829" y="2036"/>
              <a:ext cx="1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en-US" sz="2000" b="1">
                  <a:solidFill>
                    <a:srgbClr val="000000"/>
                  </a:solidFill>
                  <a:latin typeface=".VnBlackH" pitchFamily="34" charset="0"/>
                </a:rPr>
                <a:t>T</a:t>
              </a:r>
            </a:p>
          </p:txBody>
        </p:sp>
      </p:grpSp>
      <p:sp>
        <p:nvSpPr>
          <p:cNvPr id="11322" name="Rectangle 110"/>
          <p:cNvSpPr>
            <a:spLocks noChangeArrowheads="1"/>
          </p:cNvSpPr>
          <p:nvPr/>
        </p:nvSpPr>
        <p:spPr bwMode="auto">
          <a:xfrm>
            <a:off x="4648200" y="1758950"/>
            <a:ext cx="152400" cy="2862263"/>
          </a:xfrm>
          <a:prstGeom prst="rect">
            <a:avLst/>
          </a:prstGeom>
          <a:solidFill>
            <a:srgbClr val="FFCC99"/>
          </a:solidFill>
          <a:ln w="9525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323" name="Rectangle 110"/>
          <p:cNvSpPr>
            <a:spLocks noChangeArrowheads="1"/>
          </p:cNvSpPr>
          <p:nvPr/>
        </p:nvSpPr>
        <p:spPr bwMode="auto">
          <a:xfrm>
            <a:off x="6248400" y="1752600"/>
            <a:ext cx="152400" cy="2862263"/>
          </a:xfrm>
          <a:prstGeom prst="rect">
            <a:avLst/>
          </a:prstGeom>
          <a:solidFill>
            <a:srgbClr val="FFCC99"/>
          </a:solidFill>
          <a:ln w="9525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1324" name="Group 2"/>
          <p:cNvGrpSpPr>
            <a:grpSpLocks/>
          </p:cNvGrpSpPr>
          <p:nvPr/>
        </p:nvGrpSpPr>
        <p:grpSpPr bwMode="auto">
          <a:xfrm>
            <a:off x="6858000" y="1801813"/>
            <a:ext cx="911225" cy="446087"/>
            <a:chOff x="385" y="2036"/>
            <a:chExt cx="365" cy="149"/>
          </a:xfrm>
        </p:grpSpPr>
        <p:grpSp>
          <p:nvGrpSpPr>
            <p:cNvPr id="11478" name="Group 3"/>
            <p:cNvGrpSpPr>
              <a:grpSpLocks/>
            </p:cNvGrpSpPr>
            <p:nvPr/>
          </p:nvGrpSpPr>
          <p:grpSpPr bwMode="auto">
            <a:xfrm>
              <a:off x="385" y="2063"/>
              <a:ext cx="365" cy="122"/>
              <a:chOff x="3482" y="2208"/>
              <a:chExt cx="365" cy="122"/>
            </a:xfrm>
          </p:grpSpPr>
          <p:grpSp>
            <p:nvGrpSpPr>
              <p:cNvPr id="11480" name="Group 90"/>
              <p:cNvGrpSpPr>
                <a:grpSpLocks/>
              </p:cNvGrpSpPr>
              <p:nvPr/>
            </p:nvGrpSpPr>
            <p:grpSpPr bwMode="auto">
              <a:xfrm>
                <a:off x="3484" y="2208"/>
                <a:ext cx="363" cy="122"/>
                <a:chOff x="3496" y="2256"/>
                <a:chExt cx="363" cy="122"/>
              </a:xfrm>
            </p:grpSpPr>
            <p:grpSp>
              <p:nvGrpSpPr>
                <p:cNvPr id="11482" name="Group 5"/>
                <p:cNvGrpSpPr>
                  <a:grpSpLocks/>
                </p:cNvGrpSpPr>
                <p:nvPr/>
              </p:nvGrpSpPr>
              <p:grpSpPr bwMode="auto">
                <a:xfrm>
                  <a:off x="3521" y="2256"/>
                  <a:ext cx="327" cy="122"/>
                  <a:chOff x="3521" y="2220"/>
                  <a:chExt cx="327" cy="122"/>
                </a:xfrm>
              </p:grpSpPr>
              <p:sp>
                <p:nvSpPr>
                  <p:cNvPr id="11484" name="Rectangle 6"/>
                  <p:cNvSpPr>
                    <a:spLocks noChangeArrowheads="1"/>
                  </p:cNvSpPr>
                  <p:nvPr/>
                </p:nvSpPr>
                <p:spPr bwMode="auto">
                  <a:xfrm>
                    <a:off x="3521" y="2221"/>
                    <a:ext cx="242" cy="121"/>
                  </a:xfrm>
                  <a:prstGeom prst="rect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2000"/>
                  </a:p>
                </p:txBody>
              </p:sp>
              <p:sp>
                <p:nvSpPr>
                  <p:cNvPr id="11485" name="AutoShape 7"/>
                  <p:cNvSpPr>
                    <a:spLocks noChangeArrowheads="1"/>
                  </p:cNvSpPr>
                  <p:nvPr/>
                </p:nvSpPr>
                <p:spPr bwMode="auto">
                  <a:xfrm>
                    <a:off x="3606" y="2220"/>
                    <a:ext cx="242" cy="121"/>
                  </a:xfrm>
                  <a:prstGeom prst="flowChartOnlineStorage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2000"/>
                  </a:p>
                </p:txBody>
              </p:sp>
            </p:grpSp>
            <p:sp>
              <p:nvSpPr>
                <p:cNvPr id="11483" name="Line 8"/>
                <p:cNvSpPr>
                  <a:spLocks noChangeShapeType="1"/>
                </p:cNvSpPr>
                <p:nvPr/>
              </p:nvSpPr>
              <p:spPr bwMode="auto">
                <a:xfrm>
                  <a:off x="3496" y="2257"/>
                  <a:ext cx="363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1481" name="Line 9"/>
              <p:cNvSpPr>
                <a:spLocks noChangeShapeType="1"/>
              </p:cNvSpPr>
              <p:nvPr/>
            </p:nvSpPr>
            <p:spPr bwMode="auto">
              <a:xfrm>
                <a:off x="3482" y="2330"/>
                <a:ext cx="363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479" name="Text Box 10"/>
            <p:cNvSpPr txBox="1">
              <a:spLocks noChangeArrowheads="1"/>
            </p:cNvSpPr>
            <p:nvPr/>
          </p:nvSpPr>
          <p:spPr bwMode="auto">
            <a:xfrm>
              <a:off x="403" y="2036"/>
              <a:ext cx="15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>
                  <a:solidFill>
                    <a:srgbClr val="000000"/>
                  </a:solidFill>
                  <a:latin typeface=".VnBlackH" pitchFamily="34" charset="0"/>
                </a:rPr>
                <a:t>A</a:t>
              </a:r>
            </a:p>
          </p:txBody>
        </p:sp>
      </p:grpSp>
      <p:grpSp>
        <p:nvGrpSpPr>
          <p:cNvPr id="11325" name="Group 12"/>
          <p:cNvGrpSpPr>
            <a:grpSpLocks/>
          </p:cNvGrpSpPr>
          <p:nvPr/>
        </p:nvGrpSpPr>
        <p:grpSpPr bwMode="auto">
          <a:xfrm>
            <a:off x="6888163" y="1858963"/>
            <a:ext cx="911225" cy="401637"/>
            <a:chOff x="385" y="2059"/>
            <a:chExt cx="365" cy="134"/>
          </a:xfrm>
        </p:grpSpPr>
        <p:grpSp>
          <p:nvGrpSpPr>
            <p:cNvPr id="11470" name="Group 13"/>
            <p:cNvGrpSpPr>
              <a:grpSpLocks/>
            </p:cNvGrpSpPr>
            <p:nvPr/>
          </p:nvGrpSpPr>
          <p:grpSpPr bwMode="auto">
            <a:xfrm>
              <a:off x="385" y="2063"/>
              <a:ext cx="365" cy="122"/>
              <a:chOff x="3482" y="2208"/>
              <a:chExt cx="365" cy="122"/>
            </a:xfrm>
          </p:grpSpPr>
          <p:grpSp>
            <p:nvGrpSpPr>
              <p:cNvPr id="11472" name="Group 14"/>
              <p:cNvGrpSpPr>
                <a:grpSpLocks/>
              </p:cNvGrpSpPr>
              <p:nvPr/>
            </p:nvGrpSpPr>
            <p:grpSpPr bwMode="auto">
              <a:xfrm>
                <a:off x="3484" y="2208"/>
                <a:ext cx="363" cy="122"/>
                <a:chOff x="3496" y="2256"/>
                <a:chExt cx="363" cy="122"/>
              </a:xfrm>
            </p:grpSpPr>
            <p:grpSp>
              <p:nvGrpSpPr>
                <p:cNvPr id="11474" name="Group 101"/>
                <p:cNvGrpSpPr>
                  <a:grpSpLocks/>
                </p:cNvGrpSpPr>
                <p:nvPr/>
              </p:nvGrpSpPr>
              <p:grpSpPr bwMode="auto">
                <a:xfrm>
                  <a:off x="3521" y="2256"/>
                  <a:ext cx="327" cy="122"/>
                  <a:chOff x="3521" y="2220"/>
                  <a:chExt cx="327" cy="122"/>
                </a:xfrm>
              </p:grpSpPr>
              <p:sp>
                <p:nvSpPr>
                  <p:cNvPr id="11476" name="Rectangle 16"/>
                  <p:cNvSpPr>
                    <a:spLocks noChangeArrowheads="1"/>
                  </p:cNvSpPr>
                  <p:nvPr/>
                </p:nvSpPr>
                <p:spPr bwMode="auto">
                  <a:xfrm>
                    <a:off x="3521" y="2221"/>
                    <a:ext cx="242" cy="121"/>
                  </a:xfrm>
                  <a:prstGeom prst="rect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2000"/>
                  </a:p>
                </p:txBody>
              </p:sp>
              <p:sp>
                <p:nvSpPr>
                  <p:cNvPr id="11477" name="AutoShape 17"/>
                  <p:cNvSpPr>
                    <a:spLocks noChangeArrowheads="1"/>
                  </p:cNvSpPr>
                  <p:nvPr/>
                </p:nvSpPr>
                <p:spPr bwMode="auto">
                  <a:xfrm>
                    <a:off x="3606" y="2220"/>
                    <a:ext cx="242" cy="121"/>
                  </a:xfrm>
                  <a:prstGeom prst="flowChartOnlineStorage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2000"/>
                  </a:p>
                </p:txBody>
              </p:sp>
            </p:grpSp>
            <p:sp>
              <p:nvSpPr>
                <p:cNvPr id="11475" name="Line 18"/>
                <p:cNvSpPr>
                  <a:spLocks noChangeShapeType="1"/>
                </p:cNvSpPr>
                <p:nvPr/>
              </p:nvSpPr>
              <p:spPr bwMode="auto">
                <a:xfrm>
                  <a:off x="3496" y="2257"/>
                  <a:ext cx="363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1473" name="Line 19"/>
              <p:cNvSpPr>
                <a:spLocks noChangeShapeType="1"/>
              </p:cNvSpPr>
              <p:nvPr/>
            </p:nvSpPr>
            <p:spPr bwMode="auto">
              <a:xfrm>
                <a:off x="3482" y="2330"/>
                <a:ext cx="363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471" name="Text Box 20"/>
            <p:cNvSpPr txBox="1">
              <a:spLocks noChangeArrowheads="1"/>
            </p:cNvSpPr>
            <p:nvPr/>
          </p:nvSpPr>
          <p:spPr bwMode="auto">
            <a:xfrm>
              <a:off x="403" y="2059"/>
              <a:ext cx="15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>
                  <a:solidFill>
                    <a:srgbClr val="000000"/>
                  </a:solidFill>
                  <a:latin typeface=".VnBlackH" pitchFamily="34" charset="0"/>
                </a:rPr>
                <a:t>A</a:t>
              </a:r>
            </a:p>
          </p:txBody>
        </p:sp>
      </p:grpSp>
      <p:grpSp>
        <p:nvGrpSpPr>
          <p:cNvPr id="11326" name="Group 22"/>
          <p:cNvGrpSpPr>
            <a:grpSpLocks/>
          </p:cNvGrpSpPr>
          <p:nvPr/>
        </p:nvGrpSpPr>
        <p:grpSpPr bwMode="auto">
          <a:xfrm flipH="1">
            <a:off x="6932613" y="2619375"/>
            <a:ext cx="696912" cy="401638"/>
            <a:chOff x="715" y="2056"/>
            <a:chExt cx="279" cy="134"/>
          </a:xfrm>
        </p:grpSpPr>
        <p:grpSp>
          <p:nvGrpSpPr>
            <p:cNvPr id="11466" name="Group 23"/>
            <p:cNvGrpSpPr>
              <a:grpSpLocks/>
            </p:cNvGrpSpPr>
            <p:nvPr/>
          </p:nvGrpSpPr>
          <p:grpSpPr bwMode="auto">
            <a:xfrm>
              <a:off x="715" y="2063"/>
              <a:ext cx="277" cy="121"/>
              <a:chOff x="3824" y="2208"/>
              <a:chExt cx="277" cy="121"/>
            </a:xfrm>
          </p:grpSpPr>
          <p:sp>
            <p:nvSpPr>
              <p:cNvPr id="11468" name="AutoShape 24"/>
              <p:cNvSpPr>
                <a:spLocks noChangeArrowheads="1"/>
              </p:cNvSpPr>
              <p:nvPr/>
            </p:nvSpPr>
            <p:spPr bwMode="auto">
              <a:xfrm>
                <a:off x="3824" y="2208"/>
                <a:ext cx="254" cy="121"/>
              </a:xfrm>
              <a:prstGeom prst="roundRect">
                <a:avLst>
                  <a:gd name="adj" fmla="val 49542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000"/>
              </a:p>
            </p:txBody>
          </p:sp>
          <p:sp>
            <p:nvSpPr>
              <p:cNvPr id="11469" name="AutoShape 25"/>
              <p:cNvSpPr>
                <a:spLocks noChangeArrowheads="1"/>
              </p:cNvSpPr>
              <p:nvPr/>
            </p:nvSpPr>
            <p:spPr bwMode="auto">
              <a:xfrm>
                <a:off x="3897" y="2208"/>
                <a:ext cx="204" cy="121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r" eaLnBrk="0" hangingPunct="0"/>
                <a:endParaRPr lang="en-US" sz="2000">
                  <a:latin typeface=".VnArial" pitchFamily="34" charset="0"/>
                </a:endParaRPr>
              </a:p>
            </p:txBody>
          </p:sp>
        </p:grpSp>
        <p:sp>
          <p:nvSpPr>
            <p:cNvPr id="11467" name="Text Box 26"/>
            <p:cNvSpPr txBox="1">
              <a:spLocks noChangeArrowheads="1"/>
            </p:cNvSpPr>
            <p:nvPr/>
          </p:nvSpPr>
          <p:spPr bwMode="auto">
            <a:xfrm>
              <a:off x="851" y="2056"/>
              <a:ext cx="1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en-US" sz="2000" b="1">
                  <a:solidFill>
                    <a:srgbClr val="000000"/>
                  </a:solidFill>
                  <a:latin typeface=".VnBlackH" pitchFamily="34" charset="0"/>
                </a:rPr>
                <a:t>T</a:t>
              </a:r>
            </a:p>
          </p:txBody>
        </p:sp>
      </p:grpSp>
      <p:grpSp>
        <p:nvGrpSpPr>
          <p:cNvPr id="11327" name="Group 27"/>
          <p:cNvGrpSpPr>
            <a:grpSpLocks/>
          </p:cNvGrpSpPr>
          <p:nvPr/>
        </p:nvGrpSpPr>
        <p:grpSpPr bwMode="auto">
          <a:xfrm flipH="1">
            <a:off x="6935788" y="2997200"/>
            <a:ext cx="668337" cy="407988"/>
            <a:chOff x="727" y="1903"/>
            <a:chExt cx="268" cy="136"/>
          </a:xfrm>
        </p:grpSpPr>
        <p:sp>
          <p:nvSpPr>
            <p:cNvPr id="11464" name="Freeform 28"/>
            <p:cNvSpPr>
              <a:spLocks/>
            </p:cNvSpPr>
            <p:nvPr/>
          </p:nvSpPr>
          <p:spPr bwMode="auto">
            <a:xfrm>
              <a:off x="727" y="1918"/>
              <a:ext cx="266" cy="121"/>
            </a:xfrm>
            <a:custGeom>
              <a:avLst/>
              <a:gdLst>
                <a:gd name="T0" fmla="*/ 0 w 1185"/>
                <a:gd name="T1" fmla="*/ 0 h 774"/>
                <a:gd name="T2" fmla="*/ 0 w 1185"/>
                <a:gd name="T3" fmla="*/ 0 h 774"/>
                <a:gd name="T4" fmla="*/ 0 w 1185"/>
                <a:gd name="T5" fmla="*/ 0 h 774"/>
                <a:gd name="T6" fmla="*/ 0 w 1185"/>
                <a:gd name="T7" fmla="*/ 0 h 774"/>
                <a:gd name="T8" fmla="*/ 0 w 1185"/>
                <a:gd name="T9" fmla="*/ 0 h 774"/>
                <a:gd name="T10" fmla="*/ 0 w 1185"/>
                <a:gd name="T11" fmla="*/ 0 h 7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85"/>
                <a:gd name="T19" fmla="*/ 0 h 774"/>
                <a:gd name="T20" fmla="*/ 1185 w 1185"/>
                <a:gd name="T21" fmla="*/ 774 h 77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85" h="774">
                  <a:moveTo>
                    <a:pt x="0" y="0"/>
                  </a:moveTo>
                  <a:lnTo>
                    <a:pt x="1185" y="0"/>
                  </a:lnTo>
                  <a:lnTo>
                    <a:pt x="1185" y="774"/>
                  </a:lnTo>
                  <a:lnTo>
                    <a:pt x="0" y="774"/>
                  </a:lnTo>
                  <a:lnTo>
                    <a:pt x="266" y="3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65" name="Text Box 29"/>
            <p:cNvSpPr txBox="1">
              <a:spLocks noChangeArrowheads="1"/>
            </p:cNvSpPr>
            <p:nvPr/>
          </p:nvSpPr>
          <p:spPr bwMode="auto">
            <a:xfrm>
              <a:off x="836" y="1903"/>
              <a:ext cx="15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en-US" sz="2000">
                  <a:solidFill>
                    <a:srgbClr val="000000"/>
                  </a:solidFill>
                  <a:latin typeface=".VnBlackH" pitchFamily="34" charset="0"/>
                </a:rPr>
                <a:t>X</a:t>
              </a:r>
            </a:p>
          </p:txBody>
        </p:sp>
      </p:grpSp>
      <p:grpSp>
        <p:nvGrpSpPr>
          <p:cNvPr id="11328" name="Group 30"/>
          <p:cNvGrpSpPr>
            <a:grpSpLocks/>
          </p:cNvGrpSpPr>
          <p:nvPr/>
        </p:nvGrpSpPr>
        <p:grpSpPr bwMode="auto">
          <a:xfrm flipH="1">
            <a:off x="6937375" y="3348038"/>
            <a:ext cx="692150" cy="442912"/>
            <a:chOff x="715" y="2036"/>
            <a:chExt cx="277" cy="148"/>
          </a:xfrm>
        </p:grpSpPr>
        <p:grpSp>
          <p:nvGrpSpPr>
            <p:cNvPr id="11460" name="Group 31"/>
            <p:cNvGrpSpPr>
              <a:grpSpLocks/>
            </p:cNvGrpSpPr>
            <p:nvPr/>
          </p:nvGrpSpPr>
          <p:grpSpPr bwMode="auto">
            <a:xfrm>
              <a:off x="715" y="2063"/>
              <a:ext cx="277" cy="121"/>
              <a:chOff x="3824" y="2208"/>
              <a:chExt cx="277" cy="121"/>
            </a:xfrm>
          </p:grpSpPr>
          <p:sp>
            <p:nvSpPr>
              <p:cNvPr id="11462" name="AutoShape 32"/>
              <p:cNvSpPr>
                <a:spLocks noChangeArrowheads="1"/>
              </p:cNvSpPr>
              <p:nvPr/>
            </p:nvSpPr>
            <p:spPr bwMode="auto">
              <a:xfrm>
                <a:off x="3824" y="2208"/>
                <a:ext cx="254" cy="121"/>
              </a:xfrm>
              <a:prstGeom prst="roundRect">
                <a:avLst>
                  <a:gd name="adj" fmla="val 49542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000"/>
              </a:p>
            </p:txBody>
          </p:sp>
          <p:sp>
            <p:nvSpPr>
              <p:cNvPr id="11463" name="AutoShape 33"/>
              <p:cNvSpPr>
                <a:spLocks noChangeArrowheads="1"/>
              </p:cNvSpPr>
              <p:nvPr/>
            </p:nvSpPr>
            <p:spPr bwMode="auto">
              <a:xfrm>
                <a:off x="3897" y="2208"/>
                <a:ext cx="204" cy="121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r" eaLnBrk="0" hangingPunct="0"/>
                <a:endParaRPr lang="en-US" sz="2000">
                  <a:latin typeface=".VnArial" pitchFamily="34" charset="0"/>
                </a:endParaRPr>
              </a:p>
            </p:txBody>
          </p:sp>
        </p:grpSp>
        <p:sp>
          <p:nvSpPr>
            <p:cNvPr id="11461" name="Text Box 34"/>
            <p:cNvSpPr txBox="1">
              <a:spLocks noChangeArrowheads="1"/>
            </p:cNvSpPr>
            <p:nvPr/>
          </p:nvSpPr>
          <p:spPr bwMode="auto">
            <a:xfrm>
              <a:off x="814" y="2036"/>
              <a:ext cx="1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en-US" sz="2000" b="1">
                  <a:solidFill>
                    <a:srgbClr val="000000"/>
                  </a:solidFill>
                  <a:latin typeface=".VnBlackH" pitchFamily="34" charset="0"/>
                </a:rPr>
                <a:t>T</a:t>
              </a:r>
            </a:p>
          </p:txBody>
        </p:sp>
      </p:grpSp>
      <p:sp>
        <p:nvSpPr>
          <p:cNvPr id="11329" name="AutoShape 44"/>
          <p:cNvSpPr>
            <a:spLocks noChangeArrowheads="1"/>
          </p:cNvSpPr>
          <p:nvPr/>
        </p:nvSpPr>
        <p:spPr bwMode="auto">
          <a:xfrm>
            <a:off x="6932613" y="4217988"/>
            <a:ext cx="906462" cy="361950"/>
          </a:xfrm>
          <a:prstGeom prst="homePlate">
            <a:avLst>
              <a:gd name="adj" fmla="val 52175"/>
            </a:avLst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r>
              <a:rPr lang="en-US" sz="2000">
                <a:solidFill>
                  <a:srgbClr val="000000"/>
                </a:solidFill>
                <a:latin typeface=".VnBlackH" pitchFamily="34" charset="0"/>
              </a:rPr>
              <a:t>G</a:t>
            </a:r>
          </a:p>
        </p:txBody>
      </p:sp>
      <p:sp>
        <p:nvSpPr>
          <p:cNvPr id="11330" name="Line 45"/>
          <p:cNvSpPr>
            <a:spLocks noChangeShapeType="1"/>
          </p:cNvSpPr>
          <p:nvPr/>
        </p:nvSpPr>
        <p:spPr bwMode="auto">
          <a:xfrm>
            <a:off x="7669213" y="2239963"/>
            <a:ext cx="731837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1331" name="Group 46"/>
          <p:cNvGrpSpPr>
            <a:grpSpLocks/>
          </p:cNvGrpSpPr>
          <p:nvPr/>
        </p:nvGrpSpPr>
        <p:grpSpPr bwMode="auto">
          <a:xfrm>
            <a:off x="7707313" y="1814513"/>
            <a:ext cx="690562" cy="400050"/>
            <a:chOff x="715" y="2054"/>
            <a:chExt cx="277" cy="134"/>
          </a:xfrm>
        </p:grpSpPr>
        <p:grpSp>
          <p:nvGrpSpPr>
            <p:cNvPr id="11456" name="Group 47"/>
            <p:cNvGrpSpPr>
              <a:grpSpLocks/>
            </p:cNvGrpSpPr>
            <p:nvPr/>
          </p:nvGrpSpPr>
          <p:grpSpPr bwMode="auto">
            <a:xfrm>
              <a:off x="715" y="2063"/>
              <a:ext cx="277" cy="121"/>
              <a:chOff x="3824" y="2208"/>
              <a:chExt cx="277" cy="121"/>
            </a:xfrm>
          </p:grpSpPr>
          <p:sp>
            <p:nvSpPr>
              <p:cNvPr id="11458" name="AutoShape 48"/>
              <p:cNvSpPr>
                <a:spLocks noChangeArrowheads="1"/>
              </p:cNvSpPr>
              <p:nvPr/>
            </p:nvSpPr>
            <p:spPr bwMode="auto">
              <a:xfrm>
                <a:off x="3824" y="2208"/>
                <a:ext cx="254" cy="121"/>
              </a:xfrm>
              <a:prstGeom prst="roundRect">
                <a:avLst>
                  <a:gd name="adj" fmla="val 49542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000"/>
              </a:p>
            </p:txBody>
          </p:sp>
          <p:sp>
            <p:nvSpPr>
              <p:cNvPr id="11459" name="AutoShape 49"/>
              <p:cNvSpPr>
                <a:spLocks noChangeArrowheads="1"/>
              </p:cNvSpPr>
              <p:nvPr/>
            </p:nvSpPr>
            <p:spPr bwMode="auto">
              <a:xfrm>
                <a:off x="3897" y="2208"/>
                <a:ext cx="204" cy="121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r" eaLnBrk="0" hangingPunct="0"/>
                <a:endParaRPr lang="en-US" sz="2000">
                  <a:latin typeface=".VnArial" pitchFamily="34" charset="0"/>
                </a:endParaRPr>
              </a:p>
            </p:txBody>
          </p:sp>
        </p:grpSp>
        <p:sp>
          <p:nvSpPr>
            <p:cNvPr id="11457" name="Text Box 50"/>
            <p:cNvSpPr txBox="1">
              <a:spLocks noChangeArrowheads="1"/>
            </p:cNvSpPr>
            <p:nvPr/>
          </p:nvSpPr>
          <p:spPr bwMode="auto">
            <a:xfrm>
              <a:off x="843" y="2054"/>
              <a:ext cx="1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en-US" sz="2000" b="1">
                  <a:solidFill>
                    <a:srgbClr val="000000"/>
                  </a:solidFill>
                  <a:latin typeface=".VnBlackH" pitchFamily="34" charset="0"/>
                </a:rPr>
                <a:t>T</a:t>
              </a:r>
            </a:p>
          </p:txBody>
        </p:sp>
      </p:grpSp>
      <p:grpSp>
        <p:nvGrpSpPr>
          <p:cNvPr id="11332" name="Group 54"/>
          <p:cNvGrpSpPr>
            <a:grpSpLocks/>
          </p:cNvGrpSpPr>
          <p:nvPr/>
        </p:nvGrpSpPr>
        <p:grpSpPr bwMode="auto">
          <a:xfrm flipH="1">
            <a:off x="7542213" y="2601913"/>
            <a:ext cx="911225" cy="401637"/>
            <a:chOff x="385" y="2054"/>
            <a:chExt cx="365" cy="134"/>
          </a:xfrm>
        </p:grpSpPr>
        <p:grpSp>
          <p:nvGrpSpPr>
            <p:cNvPr id="11448" name="Group 55"/>
            <p:cNvGrpSpPr>
              <a:grpSpLocks/>
            </p:cNvGrpSpPr>
            <p:nvPr/>
          </p:nvGrpSpPr>
          <p:grpSpPr bwMode="auto">
            <a:xfrm>
              <a:off x="385" y="2063"/>
              <a:ext cx="365" cy="122"/>
              <a:chOff x="3482" y="2208"/>
              <a:chExt cx="365" cy="122"/>
            </a:xfrm>
          </p:grpSpPr>
          <p:grpSp>
            <p:nvGrpSpPr>
              <p:cNvPr id="11450" name="Group 56"/>
              <p:cNvGrpSpPr>
                <a:grpSpLocks/>
              </p:cNvGrpSpPr>
              <p:nvPr/>
            </p:nvGrpSpPr>
            <p:grpSpPr bwMode="auto">
              <a:xfrm>
                <a:off x="3484" y="2208"/>
                <a:ext cx="363" cy="122"/>
                <a:chOff x="3496" y="2256"/>
                <a:chExt cx="363" cy="122"/>
              </a:xfrm>
            </p:grpSpPr>
            <p:grpSp>
              <p:nvGrpSpPr>
                <p:cNvPr id="11452" name="Group 57"/>
                <p:cNvGrpSpPr>
                  <a:grpSpLocks/>
                </p:cNvGrpSpPr>
                <p:nvPr/>
              </p:nvGrpSpPr>
              <p:grpSpPr bwMode="auto">
                <a:xfrm>
                  <a:off x="3521" y="2256"/>
                  <a:ext cx="327" cy="122"/>
                  <a:chOff x="3521" y="2220"/>
                  <a:chExt cx="327" cy="122"/>
                </a:xfrm>
              </p:grpSpPr>
              <p:sp>
                <p:nvSpPr>
                  <p:cNvPr id="11454" name="Rectangle 58"/>
                  <p:cNvSpPr>
                    <a:spLocks noChangeArrowheads="1"/>
                  </p:cNvSpPr>
                  <p:nvPr/>
                </p:nvSpPr>
                <p:spPr bwMode="auto">
                  <a:xfrm>
                    <a:off x="3521" y="2221"/>
                    <a:ext cx="242" cy="121"/>
                  </a:xfrm>
                  <a:prstGeom prst="rect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2000"/>
                  </a:p>
                </p:txBody>
              </p:sp>
              <p:sp>
                <p:nvSpPr>
                  <p:cNvPr id="11455" name="AutoShape 59"/>
                  <p:cNvSpPr>
                    <a:spLocks noChangeArrowheads="1"/>
                  </p:cNvSpPr>
                  <p:nvPr/>
                </p:nvSpPr>
                <p:spPr bwMode="auto">
                  <a:xfrm>
                    <a:off x="3606" y="2220"/>
                    <a:ext cx="242" cy="121"/>
                  </a:xfrm>
                  <a:prstGeom prst="flowChartOnlineStorage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2000"/>
                  </a:p>
                </p:txBody>
              </p:sp>
            </p:grpSp>
            <p:sp>
              <p:nvSpPr>
                <p:cNvPr id="11453" name="Line 60"/>
                <p:cNvSpPr>
                  <a:spLocks noChangeShapeType="1"/>
                </p:cNvSpPr>
                <p:nvPr/>
              </p:nvSpPr>
              <p:spPr bwMode="auto">
                <a:xfrm>
                  <a:off x="3496" y="2257"/>
                  <a:ext cx="363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1451" name="Line 61"/>
              <p:cNvSpPr>
                <a:spLocks noChangeShapeType="1"/>
              </p:cNvSpPr>
              <p:nvPr/>
            </p:nvSpPr>
            <p:spPr bwMode="auto">
              <a:xfrm>
                <a:off x="3482" y="2330"/>
                <a:ext cx="363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449" name="Text Box 62"/>
            <p:cNvSpPr txBox="1">
              <a:spLocks noChangeArrowheads="1"/>
            </p:cNvSpPr>
            <p:nvPr/>
          </p:nvSpPr>
          <p:spPr bwMode="auto">
            <a:xfrm>
              <a:off x="395" y="2054"/>
              <a:ext cx="15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>
                  <a:solidFill>
                    <a:srgbClr val="000000"/>
                  </a:solidFill>
                  <a:latin typeface=".VnBlackH" pitchFamily="34" charset="0"/>
                </a:rPr>
                <a:t>A</a:t>
              </a:r>
            </a:p>
          </p:txBody>
        </p:sp>
      </p:grpSp>
      <p:sp>
        <p:nvSpPr>
          <p:cNvPr id="11333" name="AutoShape 63"/>
          <p:cNvSpPr>
            <a:spLocks noChangeArrowheads="1"/>
          </p:cNvSpPr>
          <p:nvPr/>
        </p:nvSpPr>
        <p:spPr bwMode="auto">
          <a:xfrm flipH="1">
            <a:off x="7485063" y="3030538"/>
            <a:ext cx="906462" cy="361950"/>
          </a:xfrm>
          <a:prstGeom prst="homePlate">
            <a:avLst>
              <a:gd name="adj" fmla="val 52175"/>
            </a:avLst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 eaLnBrk="0" hangingPunct="0"/>
            <a:r>
              <a:rPr lang="en-US" sz="2000">
                <a:solidFill>
                  <a:srgbClr val="000000"/>
                </a:solidFill>
                <a:latin typeface=".VnBlackH" pitchFamily="34" charset="0"/>
              </a:rPr>
              <a:t>G</a:t>
            </a:r>
          </a:p>
        </p:txBody>
      </p:sp>
      <p:grpSp>
        <p:nvGrpSpPr>
          <p:cNvPr id="11334" name="Group 64"/>
          <p:cNvGrpSpPr>
            <a:grpSpLocks/>
          </p:cNvGrpSpPr>
          <p:nvPr/>
        </p:nvGrpSpPr>
        <p:grpSpPr bwMode="auto">
          <a:xfrm flipH="1">
            <a:off x="7546975" y="3384550"/>
            <a:ext cx="911225" cy="404813"/>
            <a:chOff x="385" y="2050"/>
            <a:chExt cx="365" cy="135"/>
          </a:xfrm>
        </p:grpSpPr>
        <p:grpSp>
          <p:nvGrpSpPr>
            <p:cNvPr id="11440" name="Group 65"/>
            <p:cNvGrpSpPr>
              <a:grpSpLocks/>
            </p:cNvGrpSpPr>
            <p:nvPr/>
          </p:nvGrpSpPr>
          <p:grpSpPr bwMode="auto">
            <a:xfrm>
              <a:off x="385" y="2063"/>
              <a:ext cx="365" cy="122"/>
              <a:chOff x="3482" y="2208"/>
              <a:chExt cx="365" cy="122"/>
            </a:xfrm>
          </p:grpSpPr>
          <p:grpSp>
            <p:nvGrpSpPr>
              <p:cNvPr id="11442" name="Group 66"/>
              <p:cNvGrpSpPr>
                <a:grpSpLocks/>
              </p:cNvGrpSpPr>
              <p:nvPr/>
            </p:nvGrpSpPr>
            <p:grpSpPr bwMode="auto">
              <a:xfrm>
                <a:off x="3484" y="2208"/>
                <a:ext cx="363" cy="122"/>
                <a:chOff x="3496" y="2256"/>
                <a:chExt cx="363" cy="122"/>
              </a:xfrm>
            </p:grpSpPr>
            <p:grpSp>
              <p:nvGrpSpPr>
                <p:cNvPr id="11444" name="Group 67"/>
                <p:cNvGrpSpPr>
                  <a:grpSpLocks/>
                </p:cNvGrpSpPr>
                <p:nvPr/>
              </p:nvGrpSpPr>
              <p:grpSpPr bwMode="auto">
                <a:xfrm>
                  <a:off x="3521" y="2256"/>
                  <a:ext cx="327" cy="122"/>
                  <a:chOff x="3521" y="2220"/>
                  <a:chExt cx="327" cy="122"/>
                </a:xfrm>
              </p:grpSpPr>
              <p:sp>
                <p:nvSpPr>
                  <p:cNvPr id="11446" name="Rectangle 68"/>
                  <p:cNvSpPr>
                    <a:spLocks noChangeArrowheads="1"/>
                  </p:cNvSpPr>
                  <p:nvPr/>
                </p:nvSpPr>
                <p:spPr bwMode="auto">
                  <a:xfrm>
                    <a:off x="3521" y="2221"/>
                    <a:ext cx="242" cy="121"/>
                  </a:xfrm>
                  <a:prstGeom prst="rect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2000"/>
                  </a:p>
                </p:txBody>
              </p:sp>
              <p:sp>
                <p:nvSpPr>
                  <p:cNvPr id="11447" name="AutoShape 69"/>
                  <p:cNvSpPr>
                    <a:spLocks noChangeArrowheads="1"/>
                  </p:cNvSpPr>
                  <p:nvPr/>
                </p:nvSpPr>
                <p:spPr bwMode="auto">
                  <a:xfrm>
                    <a:off x="3606" y="2220"/>
                    <a:ext cx="242" cy="121"/>
                  </a:xfrm>
                  <a:prstGeom prst="flowChartOnlineStorage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2000"/>
                  </a:p>
                </p:txBody>
              </p:sp>
            </p:grpSp>
            <p:sp>
              <p:nvSpPr>
                <p:cNvPr id="11445" name="Line 70"/>
                <p:cNvSpPr>
                  <a:spLocks noChangeShapeType="1"/>
                </p:cNvSpPr>
                <p:nvPr/>
              </p:nvSpPr>
              <p:spPr bwMode="auto">
                <a:xfrm>
                  <a:off x="3496" y="2257"/>
                  <a:ext cx="363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1443" name="Line 71"/>
              <p:cNvSpPr>
                <a:spLocks noChangeShapeType="1"/>
              </p:cNvSpPr>
              <p:nvPr/>
            </p:nvSpPr>
            <p:spPr bwMode="auto">
              <a:xfrm>
                <a:off x="3482" y="2330"/>
                <a:ext cx="363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441" name="Text Box 72"/>
            <p:cNvSpPr txBox="1">
              <a:spLocks noChangeArrowheads="1"/>
            </p:cNvSpPr>
            <p:nvPr/>
          </p:nvSpPr>
          <p:spPr bwMode="auto">
            <a:xfrm>
              <a:off x="423" y="2050"/>
              <a:ext cx="15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>
                  <a:solidFill>
                    <a:srgbClr val="000000"/>
                  </a:solidFill>
                  <a:latin typeface=".VnBlackH" pitchFamily="34" charset="0"/>
                </a:rPr>
                <a:t>A</a:t>
              </a:r>
            </a:p>
          </p:txBody>
        </p:sp>
      </p:grpSp>
      <p:grpSp>
        <p:nvGrpSpPr>
          <p:cNvPr id="11335" name="Group 78"/>
          <p:cNvGrpSpPr>
            <a:grpSpLocks/>
          </p:cNvGrpSpPr>
          <p:nvPr/>
        </p:nvGrpSpPr>
        <p:grpSpPr bwMode="auto">
          <a:xfrm>
            <a:off x="7729538" y="4178300"/>
            <a:ext cx="663575" cy="407988"/>
            <a:chOff x="727" y="1903"/>
            <a:chExt cx="266" cy="136"/>
          </a:xfrm>
        </p:grpSpPr>
        <p:sp>
          <p:nvSpPr>
            <p:cNvPr id="11438" name="Freeform 79"/>
            <p:cNvSpPr>
              <a:spLocks/>
            </p:cNvSpPr>
            <p:nvPr/>
          </p:nvSpPr>
          <p:spPr bwMode="auto">
            <a:xfrm>
              <a:off x="727" y="1918"/>
              <a:ext cx="266" cy="121"/>
            </a:xfrm>
            <a:custGeom>
              <a:avLst/>
              <a:gdLst>
                <a:gd name="T0" fmla="*/ 0 w 1185"/>
                <a:gd name="T1" fmla="*/ 0 h 774"/>
                <a:gd name="T2" fmla="*/ 0 w 1185"/>
                <a:gd name="T3" fmla="*/ 0 h 774"/>
                <a:gd name="T4" fmla="*/ 0 w 1185"/>
                <a:gd name="T5" fmla="*/ 0 h 774"/>
                <a:gd name="T6" fmla="*/ 0 w 1185"/>
                <a:gd name="T7" fmla="*/ 0 h 774"/>
                <a:gd name="T8" fmla="*/ 0 w 1185"/>
                <a:gd name="T9" fmla="*/ 0 h 774"/>
                <a:gd name="T10" fmla="*/ 0 w 1185"/>
                <a:gd name="T11" fmla="*/ 0 h 7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85"/>
                <a:gd name="T19" fmla="*/ 0 h 774"/>
                <a:gd name="T20" fmla="*/ 1185 w 1185"/>
                <a:gd name="T21" fmla="*/ 774 h 77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85" h="774">
                  <a:moveTo>
                    <a:pt x="0" y="0"/>
                  </a:moveTo>
                  <a:lnTo>
                    <a:pt x="1185" y="0"/>
                  </a:lnTo>
                  <a:lnTo>
                    <a:pt x="1185" y="774"/>
                  </a:lnTo>
                  <a:lnTo>
                    <a:pt x="0" y="774"/>
                  </a:lnTo>
                  <a:lnTo>
                    <a:pt x="266" y="3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39" name="Text Box 80"/>
            <p:cNvSpPr txBox="1">
              <a:spLocks noChangeArrowheads="1"/>
            </p:cNvSpPr>
            <p:nvPr/>
          </p:nvSpPr>
          <p:spPr bwMode="auto">
            <a:xfrm>
              <a:off x="817" y="1903"/>
              <a:ext cx="15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en-US" sz="2000">
                  <a:solidFill>
                    <a:srgbClr val="000000"/>
                  </a:solidFill>
                  <a:latin typeface=".VnBlackH" pitchFamily="34" charset="0"/>
                </a:rPr>
                <a:t>X</a:t>
              </a:r>
            </a:p>
          </p:txBody>
        </p:sp>
      </p:grpSp>
      <p:grpSp>
        <p:nvGrpSpPr>
          <p:cNvPr id="11336" name="Group 157"/>
          <p:cNvGrpSpPr>
            <a:grpSpLocks/>
          </p:cNvGrpSpPr>
          <p:nvPr/>
        </p:nvGrpSpPr>
        <p:grpSpPr bwMode="auto">
          <a:xfrm flipH="1">
            <a:off x="6923088" y="3402013"/>
            <a:ext cx="690562" cy="401637"/>
            <a:chOff x="715" y="2050"/>
            <a:chExt cx="277" cy="134"/>
          </a:xfrm>
        </p:grpSpPr>
        <p:grpSp>
          <p:nvGrpSpPr>
            <p:cNvPr id="11434" name="Group 158"/>
            <p:cNvGrpSpPr>
              <a:grpSpLocks/>
            </p:cNvGrpSpPr>
            <p:nvPr/>
          </p:nvGrpSpPr>
          <p:grpSpPr bwMode="auto">
            <a:xfrm>
              <a:off x="715" y="2063"/>
              <a:ext cx="277" cy="121"/>
              <a:chOff x="3824" y="2208"/>
              <a:chExt cx="277" cy="121"/>
            </a:xfrm>
          </p:grpSpPr>
          <p:sp>
            <p:nvSpPr>
              <p:cNvPr id="11436" name="AutoShape 159"/>
              <p:cNvSpPr>
                <a:spLocks noChangeArrowheads="1"/>
              </p:cNvSpPr>
              <p:nvPr/>
            </p:nvSpPr>
            <p:spPr bwMode="auto">
              <a:xfrm>
                <a:off x="3824" y="2208"/>
                <a:ext cx="254" cy="121"/>
              </a:xfrm>
              <a:prstGeom prst="roundRect">
                <a:avLst>
                  <a:gd name="adj" fmla="val 49542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000"/>
              </a:p>
            </p:txBody>
          </p:sp>
          <p:sp>
            <p:nvSpPr>
              <p:cNvPr id="11437" name="AutoShape 160"/>
              <p:cNvSpPr>
                <a:spLocks noChangeArrowheads="1"/>
              </p:cNvSpPr>
              <p:nvPr/>
            </p:nvSpPr>
            <p:spPr bwMode="auto">
              <a:xfrm>
                <a:off x="3897" y="2208"/>
                <a:ext cx="204" cy="121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r" eaLnBrk="0" hangingPunct="0"/>
                <a:endParaRPr lang="en-US" sz="2000">
                  <a:latin typeface=".VnArial" pitchFamily="34" charset="0"/>
                </a:endParaRPr>
              </a:p>
            </p:txBody>
          </p:sp>
        </p:grpSp>
        <p:sp>
          <p:nvSpPr>
            <p:cNvPr id="11435" name="Text Box 161"/>
            <p:cNvSpPr txBox="1">
              <a:spLocks noChangeArrowheads="1"/>
            </p:cNvSpPr>
            <p:nvPr/>
          </p:nvSpPr>
          <p:spPr bwMode="auto">
            <a:xfrm>
              <a:off x="845" y="2050"/>
              <a:ext cx="1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en-US" sz="2000" b="1">
                  <a:solidFill>
                    <a:srgbClr val="000000"/>
                  </a:solidFill>
                  <a:latin typeface=".VnBlackH" pitchFamily="34" charset="0"/>
                </a:rPr>
                <a:t>T</a:t>
              </a:r>
            </a:p>
          </p:txBody>
        </p:sp>
      </p:grpSp>
      <p:sp>
        <p:nvSpPr>
          <p:cNvPr id="11337" name="AutoShape 163"/>
          <p:cNvSpPr>
            <a:spLocks noChangeArrowheads="1"/>
          </p:cNvSpPr>
          <p:nvPr/>
        </p:nvSpPr>
        <p:spPr bwMode="auto">
          <a:xfrm>
            <a:off x="6948488" y="4229100"/>
            <a:ext cx="904875" cy="361950"/>
          </a:xfrm>
          <a:prstGeom prst="homePlate">
            <a:avLst>
              <a:gd name="adj" fmla="val 52083"/>
            </a:avLst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r>
              <a:rPr lang="en-US" sz="2000">
                <a:solidFill>
                  <a:srgbClr val="000000"/>
                </a:solidFill>
                <a:latin typeface=".VnBlackH" pitchFamily="34" charset="0"/>
              </a:rPr>
              <a:t>G</a:t>
            </a:r>
          </a:p>
        </p:txBody>
      </p:sp>
      <p:sp>
        <p:nvSpPr>
          <p:cNvPr id="11338" name="Rectangle 110"/>
          <p:cNvSpPr>
            <a:spLocks noChangeArrowheads="1"/>
          </p:cNvSpPr>
          <p:nvPr/>
        </p:nvSpPr>
        <p:spPr bwMode="auto">
          <a:xfrm>
            <a:off x="8382000" y="1752600"/>
            <a:ext cx="152400" cy="2862263"/>
          </a:xfrm>
          <a:prstGeom prst="rect">
            <a:avLst/>
          </a:prstGeom>
          <a:solidFill>
            <a:srgbClr val="FFCC99"/>
          </a:solidFill>
          <a:ln w="9525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1339" name="Group 345"/>
          <p:cNvGrpSpPr>
            <a:grpSpLocks/>
          </p:cNvGrpSpPr>
          <p:nvPr/>
        </p:nvGrpSpPr>
        <p:grpSpPr bwMode="auto">
          <a:xfrm>
            <a:off x="2528888" y="4495800"/>
            <a:ext cx="1731962" cy="933450"/>
            <a:chOff x="2514600" y="3771419"/>
            <a:chExt cx="1731820" cy="933498"/>
          </a:xfrm>
        </p:grpSpPr>
        <p:grpSp>
          <p:nvGrpSpPr>
            <p:cNvPr id="11414" name="Group 78"/>
            <p:cNvGrpSpPr>
              <a:grpSpLocks/>
            </p:cNvGrpSpPr>
            <p:nvPr/>
          </p:nvGrpSpPr>
          <p:grpSpPr bwMode="auto">
            <a:xfrm>
              <a:off x="3432093" y="4205953"/>
              <a:ext cx="664047" cy="407567"/>
              <a:chOff x="727" y="1903"/>
              <a:chExt cx="266" cy="136"/>
            </a:xfrm>
          </p:grpSpPr>
          <p:sp>
            <p:nvSpPr>
              <p:cNvPr id="11432" name="Freeform 79"/>
              <p:cNvSpPr>
                <a:spLocks/>
              </p:cNvSpPr>
              <p:nvPr/>
            </p:nvSpPr>
            <p:spPr bwMode="auto">
              <a:xfrm>
                <a:off x="727" y="1918"/>
                <a:ext cx="266" cy="121"/>
              </a:xfrm>
              <a:custGeom>
                <a:avLst/>
                <a:gdLst>
                  <a:gd name="T0" fmla="*/ 0 w 1185"/>
                  <a:gd name="T1" fmla="*/ 0 h 774"/>
                  <a:gd name="T2" fmla="*/ 0 w 1185"/>
                  <a:gd name="T3" fmla="*/ 0 h 774"/>
                  <a:gd name="T4" fmla="*/ 0 w 1185"/>
                  <a:gd name="T5" fmla="*/ 0 h 774"/>
                  <a:gd name="T6" fmla="*/ 0 w 1185"/>
                  <a:gd name="T7" fmla="*/ 0 h 774"/>
                  <a:gd name="T8" fmla="*/ 0 w 1185"/>
                  <a:gd name="T9" fmla="*/ 0 h 774"/>
                  <a:gd name="T10" fmla="*/ 0 w 1185"/>
                  <a:gd name="T11" fmla="*/ 0 h 77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85"/>
                  <a:gd name="T19" fmla="*/ 0 h 774"/>
                  <a:gd name="T20" fmla="*/ 1185 w 1185"/>
                  <a:gd name="T21" fmla="*/ 774 h 77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85" h="774">
                    <a:moveTo>
                      <a:pt x="0" y="0"/>
                    </a:moveTo>
                    <a:lnTo>
                      <a:pt x="1185" y="0"/>
                    </a:lnTo>
                    <a:lnTo>
                      <a:pt x="1185" y="774"/>
                    </a:lnTo>
                    <a:lnTo>
                      <a:pt x="0" y="774"/>
                    </a:lnTo>
                    <a:lnTo>
                      <a:pt x="266" y="36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33" name="Text Box 80"/>
              <p:cNvSpPr txBox="1">
                <a:spLocks noChangeArrowheads="1"/>
              </p:cNvSpPr>
              <p:nvPr/>
            </p:nvSpPr>
            <p:spPr bwMode="auto">
              <a:xfrm>
                <a:off x="817" y="1903"/>
                <a:ext cx="159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r"/>
                <a:r>
                  <a:rPr lang="en-US" sz="2000">
                    <a:solidFill>
                      <a:srgbClr val="FF0000"/>
                    </a:solidFill>
                    <a:latin typeface=".VnBlackH" pitchFamily="34" charset="0"/>
                  </a:rPr>
                  <a:t>X</a:t>
                </a:r>
              </a:p>
            </p:txBody>
          </p:sp>
        </p:grpSp>
        <p:sp>
          <p:nvSpPr>
            <p:cNvPr id="11415" name="AutoShape 163"/>
            <p:cNvSpPr>
              <a:spLocks noChangeArrowheads="1"/>
            </p:cNvSpPr>
            <p:nvPr/>
          </p:nvSpPr>
          <p:spPr bwMode="auto">
            <a:xfrm>
              <a:off x="2650714" y="4256897"/>
              <a:ext cx="906198" cy="362614"/>
            </a:xfrm>
            <a:prstGeom prst="homePlate">
              <a:avLst>
                <a:gd name="adj" fmla="val 52064"/>
              </a:avLst>
            </a:pr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r>
                <a:rPr lang="en-US" sz="2000">
                  <a:solidFill>
                    <a:srgbClr val="FF0000"/>
                  </a:solidFill>
                  <a:latin typeface=".VnBlackH" pitchFamily="34" charset="0"/>
                </a:rPr>
                <a:t>G</a:t>
              </a:r>
            </a:p>
          </p:txBody>
        </p:sp>
        <p:grpSp>
          <p:nvGrpSpPr>
            <p:cNvPr id="11416" name="Group 12"/>
            <p:cNvGrpSpPr>
              <a:grpSpLocks/>
            </p:cNvGrpSpPr>
            <p:nvPr/>
          </p:nvGrpSpPr>
          <p:grpSpPr bwMode="auto">
            <a:xfrm>
              <a:off x="2590800" y="3816366"/>
              <a:ext cx="911190" cy="404570"/>
              <a:chOff x="385" y="2050"/>
              <a:chExt cx="365" cy="135"/>
            </a:xfrm>
          </p:grpSpPr>
          <p:grpSp>
            <p:nvGrpSpPr>
              <p:cNvPr id="11424" name="Group 13"/>
              <p:cNvGrpSpPr>
                <a:grpSpLocks/>
              </p:cNvGrpSpPr>
              <p:nvPr/>
            </p:nvGrpSpPr>
            <p:grpSpPr bwMode="auto">
              <a:xfrm>
                <a:off x="385" y="2063"/>
                <a:ext cx="365" cy="122"/>
                <a:chOff x="3482" y="2208"/>
                <a:chExt cx="365" cy="122"/>
              </a:xfrm>
            </p:grpSpPr>
            <p:grpSp>
              <p:nvGrpSpPr>
                <p:cNvPr id="11426" name="Group 358"/>
                <p:cNvGrpSpPr>
                  <a:grpSpLocks/>
                </p:cNvGrpSpPr>
                <p:nvPr/>
              </p:nvGrpSpPr>
              <p:grpSpPr bwMode="auto">
                <a:xfrm>
                  <a:off x="3484" y="2208"/>
                  <a:ext cx="363" cy="122"/>
                  <a:chOff x="3496" y="2256"/>
                  <a:chExt cx="363" cy="122"/>
                </a:xfrm>
              </p:grpSpPr>
              <p:grpSp>
                <p:nvGrpSpPr>
                  <p:cNvPr id="11428" name="Group 15"/>
                  <p:cNvGrpSpPr>
                    <a:grpSpLocks/>
                  </p:cNvGrpSpPr>
                  <p:nvPr/>
                </p:nvGrpSpPr>
                <p:grpSpPr bwMode="auto">
                  <a:xfrm>
                    <a:off x="3521" y="2256"/>
                    <a:ext cx="327" cy="122"/>
                    <a:chOff x="3521" y="2220"/>
                    <a:chExt cx="327" cy="122"/>
                  </a:xfrm>
                </p:grpSpPr>
                <p:sp>
                  <p:nvSpPr>
                    <p:cNvPr id="11430" name="Rectangle 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21" y="2221"/>
                      <a:ext cx="242" cy="121"/>
                    </a:xfrm>
                    <a:prstGeom prst="rect">
                      <a:avLst/>
                    </a:prstGeom>
                    <a:solidFill>
                      <a:srgbClr val="CC99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11431" name="AutoShape 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06" y="2220"/>
                      <a:ext cx="242" cy="121"/>
                    </a:xfrm>
                    <a:prstGeom prst="flowChartOnlineStorage">
                      <a:avLst/>
                    </a:prstGeom>
                    <a:solidFill>
                      <a:srgbClr val="CC99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</p:grpSp>
              <p:sp>
                <p:nvSpPr>
                  <p:cNvPr id="11429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3496" y="2257"/>
                    <a:ext cx="363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1427" name="Line 19"/>
                <p:cNvSpPr>
                  <a:spLocks noChangeShapeType="1"/>
                </p:cNvSpPr>
                <p:nvPr/>
              </p:nvSpPr>
              <p:spPr bwMode="auto">
                <a:xfrm>
                  <a:off x="3482" y="2330"/>
                  <a:ext cx="363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1425" name="Text Box 20"/>
              <p:cNvSpPr txBox="1">
                <a:spLocks noChangeArrowheads="1"/>
              </p:cNvSpPr>
              <p:nvPr/>
            </p:nvSpPr>
            <p:spPr bwMode="auto">
              <a:xfrm>
                <a:off x="403" y="2050"/>
                <a:ext cx="159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 sz="2000">
                    <a:solidFill>
                      <a:srgbClr val="FF0000"/>
                    </a:solidFill>
                    <a:latin typeface=".VnBlackH" pitchFamily="34" charset="0"/>
                  </a:rPr>
                  <a:t>A</a:t>
                </a:r>
              </a:p>
            </p:txBody>
          </p:sp>
        </p:grpSp>
        <p:grpSp>
          <p:nvGrpSpPr>
            <p:cNvPr id="11417" name="Group 46"/>
            <p:cNvGrpSpPr>
              <a:grpSpLocks/>
            </p:cNvGrpSpPr>
            <p:nvPr/>
          </p:nvGrpSpPr>
          <p:grpSpPr bwMode="auto">
            <a:xfrm>
              <a:off x="3409623" y="3771419"/>
              <a:ext cx="691506" cy="443529"/>
              <a:chOff x="715" y="2036"/>
              <a:chExt cx="277" cy="148"/>
            </a:xfrm>
          </p:grpSpPr>
          <p:grpSp>
            <p:nvGrpSpPr>
              <p:cNvPr id="11420" name="Group 47"/>
              <p:cNvGrpSpPr>
                <a:grpSpLocks/>
              </p:cNvGrpSpPr>
              <p:nvPr/>
            </p:nvGrpSpPr>
            <p:grpSpPr bwMode="auto">
              <a:xfrm>
                <a:off x="715" y="2063"/>
                <a:ext cx="277" cy="121"/>
                <a:chOff x="3824" y="2208"/>
                <a:chExt cx="277" cy="121"/>
              </a:xfrm>
            </p:grpSpPr>
            <p:sp>
              <p:nvSpPr>
                <p:cNvPr id="11422" name="AutoShape 48"/>
                <p:cNvSpPr>
                  <a:spLocks noChangeArrowheads="1"/>
                </p:cNvSpPr>
                <p:nvPr/>
              </p:nvSpPr>
              <p:spPr bwMode="auto">
                <a:xfrm>
                  <a:off x="3824" y="2208"/>
                  <a:ext cx="254" cy="121"/>
                </a:xfrm>
                <a:prstGeom prst="roundRect">
                  <a:avLst>
                    <a:gd name="adj" fmla="val 49542"/>
                  </a:avLst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sz="2000"/>
                </a:p>
              </p:txBody>
            </p:sp>
            <p:sp>
              <p:nvSpPr>
                <p:cNvPr id="11423" name="AutoShape 49"/>
                <p:cNvSpPr>
                  <a:spLocks noChangeArrowheads="1"/>
                </p:cNvSpPr>
                <p:nvPr/>
              </p:nvSpPr>
              <p:spPr bwMode="auto">
                <a:xfrm>
                  <a:off x="3897" y="2208"/>
                  <a:ext cx="204" cy="121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r" eaLnBrk="0" hangingPunct="0"/>
                  <a:endParaRPr lang="en-US" sz="2000">
                    <a:latin typeface=".VnArial" pitchFamily="34" charset="0"/>
                  </a:endParaRPr>
                </a:p>
              </p:txBody>
            </p:sp>
          </p:grpSp>
          <p:sp>
            <p:nvSpPr>
              <p:cNvPr id="11421" name="Text Box 50"/>
              <p:cNvSpPr txBox="1">
                <a:spLocks noChangeArrowheads="1"/>
              </p:cNvSpPr>
              <p:nvPr/>
            </p:nvSpPr>
            <p:spPr bwMode="auto">
              <a:xfrm>
                <a:off x="829" y="2036"/>
                <a:ext cx="143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r"/>
                <a:r>
                  <a:rPr lang="en-US" sz="2000" b="1">
                    <a:solidFill>
                      <a:srgbClr val="FF0000"/>
                    </a:solidFill>
                    <a:latin typeface=".VnBlackH" pitchFamily="34" charset="0"/>
                  </a:rPr>
                  <a:t>T</a:t>
                </a:r>
              </a:p>
            </p:txBody>
          </p:sp>
        </p:grpSp>
        <p:sp>
          <p:nvSpPr>
            <p:cNvPr id="11418" name="Rectangle 110"/>
            <p:cNvSpPr>
              <a:spLocks noChangeArrowheads="1"/>
            </p:cNvSpPr>
            <p:nvPr/>
          </p:nvSpPr>
          <p:spPr bwMode="auto">
            <a:xfrm>
              <a:off x="4094020" y="3782290"/>
              <a:ext cx="152400" cy="908772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rgbClr val="FFCC9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19" name="Rectangle 110"/>
            <p:cNvSpPr>
              <a:spLocks noChangeArrowheads="1"/>
            </p:cNvSpPr>
            <p:nvPr/>
          </p:nvSpPr>
          <p:spPr bwMode="auto">
            <a:xfrm>
              <a:off x="2514600" y="3796145"/>
              <a:ext cx="152400" cy="908772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rgbClr val="FFCC9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340" name="Oval 375"/>
          <p:cNvSpPr>
            <a:spLocks noChangeArrowheads="1"/>
          </p:cNvSpPr>
          <p:nvPr/>
        </p:nvSpPr>
        <p:spPr bwMode="auto">
          <a:xfrm>
            <a:off x="3124200" y="1295400"/>
            <a:ext cx="685800" cy="373063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2600" b="1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11341" name="Oval 375"/>
          <p:cNvSpPr>
            <a:spLocks noChangeArrowheads="1"/>
          </p:cNvSpPr>
          <p:nvPr/>
        </p:nvSpPr>
        <p:spPr bwMode="auto">
          <a:xfrm>
            <a:off x="838200" y="1295400"/>
            <a:ext cx="685800" cy="373063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2600" b="1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11342" name="Oval 375"/>
          <p:cNvSpPr>
            <a:spLocks noChangeArrowheads="1"/>
          </p:cNvSpPr>
          <p:nvPr/>
        </p:nvSpPr>
        <p:spPr bwMode="auto">
          <a:xfrm>
            <a:off x="5105400" y="1295400"/>
            <a:ext cx="685800" cy="373063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2600" b="1">
                <a:solidFill>
                  <a:srgbClr val="0000FF"/>
                </a:solidFill>
              </a:rPr>
              <a:t>3</a:t>
            </a:r>
          </a:p>
        </p:txBody>
      </p:sp>
      <p:sp>
        <p:nvSpPr>
          <p:cNvPr id="11343" name="Oval 375"/>
          <p:cNvSpPr>
            <a:spLocks noChangeArrowheads="1"/>
          </p:cNvSpPr>
          <p:nvPr/>
        </p:nvSpPr>
        <p:spPr bwMode="auto">
          <a:xfrm>
            <a:off x="7315200" y="1371600"/>
            <a:ext cx="685800" cy="373063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2600" b="1">
                <a:solidFill>
                  <a:srgbClr val="0000FF"/>
                </a:solidFill>
              </a:rPr>
              <a:t>4</a:t>
            </a:r>
          </a:p>
        </p:txBody>
      </p:sp>
      <p:grpSp>
        <p:nvGrpSpPr>
          <p:cNvPr id="11344" name="Group 22"/>
          <p:cNvGrpSpPr>
            <a:grpSpLocks/>
          </p:cNvGrpSpPr>
          <p:nvPr/>
        </p:nvGrpSpPr>
        <p:grpSpPr bwMode="auto">
          <a:xfrm flipH="1">
            <a:off x="4799013" y="2619375"/>
            <a:ext cx="696912" cy="401638"/>
            <a:chOff x="715" y="2056"/>
            <a:chExt cx="279" cy="134"/>
          </a:xfrm>
        </p:grpSpPr>
        <p:grpSp>
          <p:nvGrpSpPr>
            <p:cNvPr id="11410" name="Group 23"/>
            <p:cNvGrpSpPr>
              <a:grpSpLocks/>
            </p:cNvGrpSpPr>
            <p:nvPr/>
          </p:nvGrpSpPr>
          <p:grpSpPr bwMode="auto">
            <a:xfrm>
              <a:off x="715" y="2063"/>
              <a:ext cx="277" cy="121"/>
              <a:chOff x="3824" y="2208"/>
              <a:chExt cx="277" cy="121"/>
            </a:xfrm>
          </p:grpSpPr>
          <p:sp>
            <p:nvSpPr>
              <p:cNvPr id="11412" name="AutoShape 24"/>
              <p:cNvSpPr>
                <a:spLocks noChangeArrowheads="1"/>
              </p:cNvSpPr>
              <p:nvPr/>
            </p:nvSpPr>
            <p:spPr bwMode="auto">
              <a:xfrm>
                <a:off x="3824" y="2208"/>
                <a:ext cx="254" cy="121"/>
              </a:xfrm>
              <a:prstGeom prst="roundRect">
                <a:avLst>
                  <a:gd name="adj" fmla="val 49542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000"/>
              </a:p>
            </p:txBody>
          </p:sp>
          <p:sp>
            <p:nvSpPr>
              <p:cNvPr id="11413" name="AutoShape 25"/>
              <p:cNvSpPr>
                <a:spLocks noChangeArrowheads="1"/>
              </p:cNvSpPr>
              <p:nvPr/>
            </p:nvSpPr>
            <p:spPr bwMode="auto">
              <a:xfrm>
                <a:off x="3897" y="2208"/>
                <a:ext cx="204" cy="121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r" eaLnBrk="0" hangingPunct="0"/>
                <a:endParaRPr lang="en-US" sz="2000">
                  <a:latin typeface=".VnArial" pitchFamily="34" charset="0"/>
                </a:endParaRPr>
              </a:p>
            </p:txBody>
          </p:sp>
        </p:grpSp>
        <p:sp>
          <p:nvSpPr>
            <p:cNvPr id="11411" name="Text Box 26"/>
            <p:cNvSpPr txBox="1">
              <a:spLocks noChangeArrowheads="1"/>
            </p:cNvSpPr>
            <p:nvPr/>
          </p:nvSpPr>
          <p:spPr bwMode="auto">
            <a:xfrm>
              <a:off x="851" y="2056"/>
              <a:ext cx="1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en-US" sz="2000" b="1">
                  <a:solidFill>
                    <a:srgbClr val="000000"/>
                  </a:solidFill>
                  <a:latin typeface=".VnBlackH" pitchFamily="34" charset="0"/>
                </a:rPr>
                <a:t>T</a:t>
              </a:r>
            </a:p>
          </p:txBody>
        </p:sp>
      </p:grpSp>
      <p:grpSp>
        <p:nvGrpSpPr>
          <p:cNvPr id="11345" name="Group 54"/>
          <p:cNvGrpSpPr>
            <a:grpSpLocks/>
          </p:cNvGrpSpPr>
          <p:nvPr/>
        </p:nvGrpSpPr>
        <p:grpSpPr bwMode="auto">
          <a:xfrm flipH="1">
            <a:off x="5408613" y="2601913"/>
            <a:ext cx="911225" cy="401637"/>
            <a:chOff x="385" y="2054"/>
            <a:chExt cx="365" cy="134"/>
          </a:xfrm>
        </p:grpSpPr>
        <p:grpSp>
          <p:nvGrpSpPr>
            <p:cNvPr id="11402" name="Group 55"/>
            <p:cNvGrpSpPr>
              <a:grpSpLocks/>
            </p:cNvGrpSpPr>
            <p:nvPr/>
          </p:nvGrpSpPr>
          <p:grpSpPr bwMode="auto">
            <a:xfrm>
              <a:off x="385" y="2063"/>
              <a:ext cx="365" cy="122"/>
              <a:chOff x="3482" y="2208"/>
              <a:chExt cx="365" cy="122"/>
            </a:xfrm>
          </p:grpSpPr>
          <p:grpSp>
            <p:nvGrpSpPr>
              <p:cNvPr id="11404" name="Group 56"/>
              <p:cNvGrpSpPr>
                <a:grpSpLocks/>
              </p:cNvGrpSpPr>
              <p:nvPr/>
            </p:nvGrpSpPr>
            <p:grpSpPr bwMode="auto">
              <a:xfrm>
                <a:off x="3484" y="2208"/>
                <a:ext cx="363" cy="122"/>
                <a:chOff x="3496" y="2256"/>
                <a:chExt cx="363" cy="122"/>
              </a:xfrm>
            </p:grpSpPr>
            <p:grpSp>
              <p:nvGrpSpPr>
                <p:cNvPr id="11406" name="Group 57"/>
                <p:cNvGrpSpPr>
                  <a:grpSpLocks/>
                </p:cNvGrpSpPr>
                <p:nvPr/>
              </p:nvGrpSpPr>
              <p:grpSpPr bwMode="auto">
                <a:xfrm>
                  <a:off x="3521" y="2256"/>
                  <a:ext cx="327" cy="122"/>
                  <a:chOff x="3521" y="2220"/>
                  <a:chExt cx="327" cy="122"/>
                </a:xfrm>
              </p:grpSpPr>
              <p:sp>
                <p:nvSpPr>
                  <p:cNvPr id="11408" name="Rectangle 58"/>
                  <p:cNvSpPr>
                    <a:spLocks noChangeArrowheads="1"/>
                  </p:cNvSpPr>
                  <p:nvPr/>
                </p:nvSpPr>
                <p:spPr bwMode="auto">
                  <a:xfrm>
                    <a:off x="3521" y="2221"/>
                    <a:ext cx="242" cy="121"/>
                  </a:xfrm>
                  <a:prstGeom prst="rect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2000"/>
                  </a:p>
                </p:txBody>
              </p:sp>
              <p:sp>
                <p:nvSpPr>
                  <p:cNvPr id="11409" name="AutoShape 59"/>
                  <p:cNvSpPr>
                    <a:spLocks noChangeArrowheads="1"/>
                  </p:cNvSpPr>
                  <p:nvPr/>
                </p:nvSpPr>
                <p:spPr bwMode="auto">
                  <a:xfrm>
                    <a:off x="3606" y="2220"/>
                    <a:ext cx="242" cy="121"/>
                  </a:xfrm>
                  <a:prstGeom prst="flowChartOnlineStorage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2000"/>
                  </a:p>
                </p:txBody>
              </p:sp>
            </p:grpSp>
            <p:sp>
              <p:nvSpPr>
                <p:cNvPr id="11407" name="Line 60"/>
                <p:cNvSpPr>
                  <a:spLocks noChangeShapeType="1"/>
                </p:cNvSpPr>
                <p:nvPr/>
              </p:nvSpPr>
              <p:spPr bwMode="auto">
                <a:xfrm>
                  <a:off x="3496" y="2257"/>
                  <a:ext cx="363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1405" name="Line 61"/>
              <p:cNvSpPr>
                <a:spLocks noChangeShapeType="1"/>
              </p:cNvSpPr>
              <p:nvPr/>
            </p:nvSpPr>
            <p:spPr bwMode="auto">
              <a:xfrm>
                <a:off x="3482" y="2330"/>
                <a:ext cx="363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403" name="Text Box 62"/>
            <p:cNvSpPr txBox="1">
              <a:spLocks noChangeArrowheads="1"/>
            </p:cNvSpPr>
            <p:nvPr/>
          </p:nvSpPr>
          <p:spPr bwMode="auto">
            <a:xfrm>
              <a:off x="395" y="2054"/>
              <a:ext cx="15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>
                  <a:solidFill>
                    <a:srgbClr val="000000"/>
                  </a:solidFill>
                  <a:latin typeface=".VnBlackH" pitchFamily="34" charset="0"/>
                </a:rPr>
                <a:t>A</a:t>
              </a:r>
            </a:p>
          </p:txBody>
        </p:sp>
      </p:grpSp>
      <p:grpSp>
        <p:nvGrpSpPr>
          <p:cNvPr id="11346" name="Group 22"/>
          <p:cNvGrpSpPr>
            <a:grpSpLocks/>
          </p:cNvGrpSpPr>
          <p:nvPr/>
        </p:nvGrpSpPr>
        <p:grpSpPr bwMode="auto">
          <a:xfrm flipH="1">
            <a:off x="4759325" y="2619375"/>
            <a:ext cx="736600" cy="398463"/>
            <a:chOff x="715" y="2056"/>
            <a:chExt cx="295" cy="133"/>
          </a:xfrm>
        </p:grpSpPr>
        <p:grpSp>
          <p:nvGrpSpPr>
            <p:cNvPr id="11398" name="Group 23"/>
            <p:cNvGrpSpPr>
              <a:grpSpLocks/>
            </p:cNvGrpSpPr>
            <p:nvPr/>
          </p:nvGrpSpPr>
          <p:grpSpPr bwMode="auto">
            <a:xfrm>
              <a:off x="715" y="2063"/>
              <a:ext cx="277" cy="121"/>
              <a:chOff x="3824" y="2208"/>
              <a:chExt cx="277" cy="121"/>
            </a:xfrm>
          </p:grpSpPr>
          <p:sp>
            <p:nvSpPr>
              <p:cNvPr id="11400" name="AutoShape 24"/>
              <p:cNvSpPr>
                <a:spLocks noChangeArrowheads="1"/>
              </p:cNvSpPr>
              <p:nvPr/>
            </p:nvSpPr>
            <p:spPr bwMode="auto">
              <a:xfrm>
                <a:off x="3824" y="2208"/>
                <a:ext cx="254" cy="121"/>
              </a:xfrm>
              <a:prstGeom prst="roundRect">
                <a:avLst>
                  <a:gd name="adj" fmla="val 49542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000"/>
              </a:p>
            </p:txBody>
          </p:sp>
          <p:sp>
            <p:nvSpPr>
              <p:cNvPr id="11401" name="AutoShape 25"/>
              <p:cNvSpPr>
                <a:spLocks noChangeArrowheads="1"/>
              </p:cNvSpPr>
              <p:nvPr/>
            </p:nvSpPr>
            <p:spPr bwMode="auto">
              <a:xfrm>
                <a:off x="3897" y="2208"/>
                <a:ext cx="204" cy="121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r" eaLnBrk="0" hangingPunct="0"/>
                <a:endParaRPr lang="en-US" sz="2000">
                  <a:latin typeface=".VnArial" pitchFamily="34" charset="0"/>
                </a:endParaRPr>
              </a:p>
            </p:txBody>
          </p:sp>
        </p:grpSp>
        <p:sp>
          <p:nvSpPr>
            <p:cNvPr id="11399" name="Text Box 26"/>
            <p:cNvSpPr txBox="1">
              <a:spLocks noChangeArrowheads="1"/>
            </p:cNvSpPr>
            <p:nvPr/>
          </p:nvSpPr>
          <p:spPr bwMode="auto">
            <a:xfrm>
              <a:off x="851" y="2056"/>
              <a:ext cx="159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en-US" sz="2000" b="1">
                  <a:solidFill>
                    <a:srgbClr val="FF0000"/>
                  </a:solidFill>
                  <a:latin typeface=".VnBlackH" pitchFamily="34" charset="0"/>
                </a:rPr>
                <a:t>G</a:t>
              </a:r>
            </a:p>
          </p:txBody>
        </p:sp>
      </p:grpSp>
      <p:grpSp>
        <p:nvGrpSpPr>
          <p:cNvPr id="11347" name="Group 54"/>
          <p:cNvGrpSpPr>
            <a:grpSpLocks/>
          </p:cNvGrpSpPr>
          <p:nvPr/>
        </p:nvGrpSpPr>
        <p:grpSpPr bwMode="auto">
          <a:xfrm flipH="1">
            <a:off x="5408613" y="2601913"/>
            <a:ext cx="911225" cy="398462"/>
            <a:chOff x="385" y="2054"/>
            <a:chExt cx="365" cy="133"/>
          </a:xfrm>
        </p:grpSpPr>
        <p:grpSp>
          <p:nvGrpSpPr>
            <p:cNvPr id="11390" name="Group 55"/>
            <p:cNvGrpSpPr>
              <a:grpSpLocks/>
            </p:cNvGrpSpPr>
            <p:nvPr/>
          </p:nvGrpSpPr>
          <p:grpSpPr bwMode="auto">
            <a:xfrm>
              <a:off x="385" y="2063"/>
              <a:ext cx="365" cy="122"/>
              <a:chOff x="3482" y="2208"/>
              <a:chExt cx="365" cy="122"/>
            </a:xfrm>
          </p:grpSpPr>
          <p:grpSp>
            <p:nvGrpSpPr>
              <p:cNvPr id="11392" name="Group 56"/>
              <p:cNvGrpSpPr>
                <a:grpSpLocks/>
              </p:cNvGrpSpPr>
              <p:nvPr/>
            </p:nvGrpSpPr>
            <p:grpSpPr bwMode="auto">
              <a:xfrm>
                <a:off x="3484" y="2208"/>
                <a:ext cx="363" cy="122"/>
                <a:chOff x="3496" y="2256"/>
                <a:chExt cx="363" cy="122"/>
              </a:xfrm>
            </p:grpSpPr>
            <p:grpSp>
              <p:nvGrpSpPr>
                <p:cNvPr id="11394" name="Group 57"/>
                <p:cNvGrpSpPr>
                  <a:grpSpLocks/>
                </p:cNvGrpSpPr>
                <p:nvPr/>
              </p:nvGrpSpPr>
              <p:grpSpPr bwMode="auto">
                <a:xfrm>
                  <a:off x="3521" y="2256"/>
                  <a:ext cx="327" cy="122"/>
                  <a:chOff x="3521" y="2220"/>
                  <a:chExt cx="327" cy="122"/>
                </a:xfrm>
              </p:grpSpPr>
              <p:sp>
                <p:nvSpPr>
                  <p:cNvPr id="11396" name="Rectangle 58"/>
                  <p:cNvSpPr>
                    <a:spLocks noChangeArrowheads="1"/>
                  </p:cNvSpPr>
                  <p:nvPr/>
                </p:nvSpPr>
                <p:spPr bwMode="auto">
                  <a:xfrm>
                    <a:off x="3521" y="2221"/>
                    <a:ext cx="242" cy="121"/>
                  </a:xfrm>
                  <a:prstGeom prst="rect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2000"/>
                  </a:p>
                </p:txBody>
              </p:sp>
              <p:sp>
                <p:nvSpPr>
                  <p:cNvPr id="11397" name="AutoShape 59"/>
                  <p:cNvSpPr>
                    <a:spLocks noChangeArrowheads="1"/>
                  </p:cNvSpPr>
                  <p:nvPr/>
                </p:nvSpPr>
                <p:spPr bwMode="auto">
                  <a:xfrm>
                    <a:off x="3606" y="2220"/>
                    <a:ext cx="242" cy="121"/>
                  </a:xfrm>
                  <a:prstGeom prst="flowChartOnlineStorage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2000"/>
                  </a:p>
                </p:txBody>
              </p:sp>
            </p:grpSp>
            <p:sp>
              <p:nvSpPr>
                <p:cNvPr id="11395" name="Line 60"/>
                <p:cNvSpPr>
                  <a:spLocks noChangeShapeType="1"/>
                </p:cNvSpPr>
                <p:nvPr/>
              </p:nvSpPr>
              <p:spPr bwMode="auto">
                <a:xfrm>
                  <a:off x="3496" y="2257"/>
                  <a:ext cx="363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1393" name="Line 61"/>
              <p:cNvSpPr>
                <a:spLocks noChangeShapeType="1"/>
              </p:cNvSpPr>
              <p:nvPr/>
            </p:nvSpPr>
            <p:spPr bwMode="auto">
              <a:xfrm>
                <a:off x="3482" y="2330"/>
                <a:ext cx="363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391" name="Text Box 62"/>
            <p:cNvSpPr txBox="1">
              <a:spLocks noChangeArrowheads="1"/>
            </p:cNvSpPr>
            <p:nvPr/>
          </p:nvSpPr>
          <p:spPr bwMode="auto">
            <a:xfrm>
              <a:off x="395" y="2054"/>
              <a:ext cx="159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>
                  <a:solidFill>
                    <a:srgbClr val="FF0000"/>
                  </a:solidFill>
                  <a:latin typeface=".VnBlackH" pitchFamily="34" charset="0"/>
                </a:rPr>
                <a:t>X</a:t>
              </a:r>
            </a:p>
          </p:txBody>
        </p:sp>
      </p:grpSp>
      <p:grpSp>
        <p:nvGrpSpPr>
          <p:cNvPr id="11348" name="Group 422"/>
          <p:cNvGrpSpPr>
            <a:grpSpLocks/>
          </p:cNvGrpSpPr>
          <p:nvPr/>
        </p:nvGrpSpPr>
        <p:grpSpPr bwMode="auto">
          <a:xfrm>
            <a:off x="6888163" y="2197100"/>
            <a:ext cx="1547812" cy="1995488"/>
            <a:chOff x="6888163" y="2197100"/>
            <a:chExt cx="1547812" cy="1995488"/>
          </a:xfrm>
        </p:grpSpPr>
        <p:sp>
          <p:nvSpPr>
            <p:cNvPr id="11372" name="AutoShape 21"/>
            <p:cNvSpPr>
              <a:spLocks noChangeArrowheads="1"/>
            </p:cNvSpPr>
            <p:nvPr/>
          </p:nvSpPr>
          <p:spPr bwMode="auto">
            <a:xfrm>
              <a:off x="6932613" y="2236788"/>
              <a:ext cx="906462" cy="361950"/>
            </a:xfrm>
            <a:prstGeom prst="homePlate">
              <a:avLst>
                <a:gd name="adj" fmla="val 52175"/>
              </a:avLst>
            </a:pr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r>
                <a:rPr lang="en-US" sz="2000">
                  <a:solidFill>
                    <a:srgbClr val="000000"/>
                  </a:solidFill>
                  <a:latin typeface=".VnBlackH" pitchFamily="34" charset="0"/>
                </a:rPr>
                <a:t>G</a:t>
              </a:r>
            </a:p>
          </p:txBody>
        </p:sp>
        <p:grpSp>
          <p:nvGrpSpPr>
            <p:cNvPr id="11373" name="Group 51"/>
            <p:cNvGrpSpPr>
              <a:grpSpLocks/>
            </p:cNvGrpSpPr>
            <p:nvPr/>
          </p:nvGrpSpPr>
          <p:grpSpPr bwMode="auto">
            <a:xfrm>
              <a:off x="7729538" y="2197100"/>
              <a:ext cx="706437" cy="407988"/>
              <a:chOff x="727" y="1903"/>
              <a:chExt cx="283" cy="136"/>
            </a:xfrm>
          </p:grpSpPr>
          <p:sp>
            <p:nvSpPr>
              <p:cNvPr id="11388" name="Freeform 52"/>
              <p:cNvSpPr>
                <a:spLocks/>
              </p:cNvSpPr>
              <p:nvPr/>
            </p:nvSpPr>
            <p:spPr bwMode="auto">
              <a:xfrm>
                <a:off x="727" y="1918"/>
                <a:ext cx="266" cy="121"/>
              </a:xfrm>
              <a:custGeom>
                <a:avLst/>
                <a:gdLst>
                  <a:gd name="T0" fmla="*/ 0 w 1185"/>
                  <a:gd name="T1" fmla="*/ 0 h 774"/>
                  <a:gd name="T2" fmla="*/ 0 w 1185"/>
                  <a:gd name="T3" fmla="*/ 0 h 774"/>
                  <a:gd name="T4" fmla="*/ 0 w 1185"/>
                  <a:gd name="T5" fmla="*/ 0 h 774"/>
                  <a:gd name="T6" fmla="*/ 0 w 1185"/>
                  <a:gd name="T7" fmla="*/ 0 h 774"/>
                  <a:gd name="T8" fmla="*/ 0 w 1185"/>
                  <a:gd name="T9" fmla="*/ 0 h 774"/>
                  <a:gd name="T10" fmla="*/ 0 w 1185"/>
                  <a:gd name="T11" fmla="*/ 0 h 77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85"/>
                  <a:gd name="T19" fmla="*/ 0 h 774"/>
                  <a:gd name="T20" fmla="*/ 1185 w 1185"/>
                  <a:gd name="T21" fmla="*/ 774 h 77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85" h="774">
                    <a:moveTo>
                      <a:pt x="0" y="0"/>
                    </a:moveTo>
                    <a:lnTo>
                      <a:pt x="1185" y="0"/>
                    </a:lnTo>
                    <a:lnTo>
                      <a:pt x="1185" y="774"/>
                    </a:lnTo>
                    <a:lnTo>
                      <a:pt x="0" y="774"/>
                    </a:lnTo>
                    <a:lnTo>
                      <a:pt x="266" y="36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89" name="Text Box 53"/>
              <p:cNvSpPr txBox="1">
                <a:spLocks noChangeArrowheads="1"/>
              </p:cNvSpPr>
              <p:nvPr/>
            </p:nvSpPr>
            <p:spPr bwMode="auto">
              <a:xfrm>
                <a:off x="851" y="1903"/>
                <a:ext cx="159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r"/>
                <a:r>
                  <a:rPr lang="en-US" sz="2000">
                    <a:solidFill>
                      <a:srgbClr val="000000"/>
                    </a:solidFill>
                    <a:latin typeface=".VnBlackH" pitchFamily="34" charset="0"/>
                  </a:rPr>
                  <a:t>X</a:t>
                </a:r>
              </a:p>
            </p:txBody>
          </p:sp>
        </p:grpSp>
        <p:grpSp>
          <p:nvGrpSpPr>
            <p:cNvPr id="11374" name="Group 12"/>
            <p:cNvGrpSpPr>
              <a:grpSpLocks/>
            </p:cNvGrpSpPr>
            <p:nvPr/>
          </p:nvGrpSpPr>
          <p:grpSpPr bwMode="auto">
            <a:xfrm>
              <a:off x="6888163" y="3789363"/>
              <a:ext cx="911225" cy="403225"/>
              <a:chOff x="385" y="2050"/>
              <a:chExt cx="365" cy="135"/>
            </a:xfrm>
          </p:grpSpPr>
          <p:grpSp>
            <p:nvGrpSpPr>
              <p:cNvPr id="11380" name="Group 13"/>
              <p:cNvGrpSpPr>
                <a:grpSpLocks/>
              </p:cNvGrpSpPr>
              <p:nvPr/>
            </p:nvGrpSpPr>
            <p:grpSpPr bwMode="auto">
              <a:xfrm>
                <a:off x="385" y="2063"/>
                <a:ext cx="365" cy="122"/>
                <a:chOff x="3482" y="2208"/>
                <a:chExt cx="365" cy="122"/>
              </a:xfrm>
            </p:grpSpPr>
            <p:grpSp>
              <p:nvGrpSpPr>
                <p:cNvPr id="11382" name="Group 14"/>
                <p:cNvGrpSpPr>
                  <a:grpSpLocks/>
                </p:cNvGrpSpPr>
                <p:nvPr/>
              </p:nvGrpSpPr>
              <p:grpSpPr bwMode="auto">
                <a:xfrm>
                  <a:off x="3484" y="2208"/>
                  <a:ext cx="363" cy="122"/>
                  <a:chOff x="3496" y="2256"/>
                  <a:chExt cx="363" cy="122"/>
                </a:xfrm>
              </p:grpSpPr>
              <p:grpSp>
                <p:nvGrpSpPr>
                  <p:cNvPr id="11384" name="Group 15"/>
                  <p:cNvGrpSpPr>
                    <a:grpSpLocks/>
                  </p:cNvGrpSpPr>
                  <p:nvPr/>
                </p:nvGrpSpPr>
                <p:grpSpPr bwMode="auto">
                  <a:xfrm>
                    <a:off x="3521" y="2256"/>
                    <a:ext cx="327" cy="122"/>
                    <a:chOff x="3521" y="2220"/>
                    <a:chExt cx="327" cy="122"/>
                  </a:xfrm>
                </p:grpSpPr>
                <p:sp>
                  <p:nvSpPr>
                    <p:cNvPr id="11386" name="Rectangle 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21" y="2221"/>
                      <a:ext cx="242" cy="121"/>
                    </a:xfrm>
                    <a:prstGeom prst="rect">
                      <a:avLst/>
                    </a:prstGeom>
                    <a:solidFill>
                      <a:srgbClr val="CC99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11387" name="AutoShape 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06" y="2220"/>
                      <a:ext cx="242" cy="121"/>
                    </a:xfrm>
                    <a:prstGeom prst="flowChartOnlineStorage">
                      <a:avLst/>
                    </a:prstGeom>
                    <a:solidFill>
                      <a:srgbClr val="CC99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</p:grpSp>
              <p:sp>
                <p:nvSpPr>
                  <p:cNvPr id="11385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3496" y="2257"/>
                    <a:ext cx="363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1383" name="Line 19"/>
                <p:cNvSpPr>
                  <a:spLocks noChangeShapeType="1"/>
                </p:cNvSpPr>
                <p:nvPr/>
              </p:nvSpPr>
              <p:spPr bwMode="auto">
                <a:xfrm>
                  <a:off x="3482" y="2330"/>
                  <a:ext cx="363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1381" name="Text Box 20"/>
              <p:cNvSpPr txBox="1">
                <a:spLocks noChangeArrowheads="1"/>
              </p:cNvSpPr>
              <p:nvPr/>
            </p:nvSpPr>
            <p:spPr bwMode="auto">
              <a:xfrm>
                <a:off x="403" y="2050"/>
                <a:ext cx="159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 sz="2000">
                    <a:solidFill>
                      <a:srgbClr val="000000"/>
                    </a:solidFill>
                    <a:latin typeface=".VnBlackH" pitchFamily="34" charset="0"/>
                  </a:rPr>
                  <a:t>A</a:t>
                </a:r>
              </a:p>
            </p:txBody>
          </p:sp>
        </p:grpSp>
        <p:grpSp>
          <p:nvGrpSpPr>
            <p:cNvPr id="11375" name="Group 46"/>
            <p:cNvGrpSpPr>
              <a:grpSpLocks/>
            </p:cNvGrpSpPr>
            <p:nvPr/>
          </p:nvGrpSpPr>
          <p:grpSpPr bwMode="auto">
            <a:xfrm>
              <a:off x="7707313" y="3743325"/>
              <a:ext cx="690562" cy="444500"/>
              <a:chOff x="715" y="2036"/>
              <a:chExt cx="277" cy="148"/>
            </a:xfrm>
          </p:grpSpPr>
          <p:grpSp>
            <p:nvGrpSpPr>
              <p:cNvPr id="11376" name="Group 47"/>
              <p:cNvGrpSpPr>
                <a:grpSpLocks/>
              </p:cNvGrpSpPr>
              <p:nvPr/>
            </p:nvGrpSpPr>
            <p:grpSpPr bwMode="auto">
              <a:xfrm>
                <a:off x="715" y="2063"/>
                <a:ext cx="277" cy="121"/>
                <a:chOff x="3824" y="2208"/>
                <a:chExt cx="277" cy="121"/>
              </a:xfrm>
            </p:grpSpPr>
            <p:sp>
              <p:nvSpPr>
                <p:cNvPr id="11378" name="AutoShape 48"/>
                <p:cNvSpPr>
                  <a:spLocks noChangeArrowheads="1"/>
                </p:cNvSpPr>
                <p:nvPr/>
              </p:nvSpPr>
              <p:spPr bwMode="auto">
                <a:xfrm>
                  <a:off x="3824" y="2208"/>
                  <a:ext cx="254" cy="121"/>
                </a:xfrm>
                <a:prstGeom prst="roundRect">
                  <a:avLst>
                    <a:gd name="adj" fmla="val 49542"/>
                  </a:avLst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sz="2000"/>
                </a:p>
              </p:txBody>
            </p:sp>
            <p:sp>
              <p:nvSpPr>
                <p:cNvPr id="11379" name="AutoShape 49"/>
                <p:cNvSpPr>
                  <a:spLocks noChangeArrowheads="1"/>
                </p:cNvSpPr>
                <p:nvPr/>
              </p:nvSpPr>
              <p:spPr bwMode="auto">
                <a:xfrm>
                  <a:off x="3897" y="2208"/>
                  <a:ext cx="204" cy="121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r" eaLnBrk="0" hangingPunct="0"/>
                  <a:endParaRPr lang="en-US" sz="2000">
                    <a:latin typeface=".VnArial" pitchFamily="34" charset="0"/>
                  </a:endParaRPr>
                </a:p>
              </p:txBody>
            </p:sp>
          </p:grpSp>
          <p:sp>
            <p:nvSpPr>
              <p:cNvPr id="11377" name="Text Box 50"/>
              <p:cNvSpPr txBox="1">
                <a:spLocks noChangeArrowheads="1"/>
              </p:cNvSpPr>
              <p:nvPr/>
            </p:nvSpPr>
            <p:spPr bwMode="auto">
              <a:xfrm>
                <a:off x="829" y="2036"/>
                <a:ext cx="143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r"/>
                <a:r>
                  <a:rPr lang="en-US" sz="2000" b="1">
                    <a:solidFill>
                      <a:srgbClr val="000000"/>
                    </a:solidFill>
                    <a:latin typeface=".VnBlackH" pitchFamily="34" charset="0"/>
                  </a:rPr>
                  <a:t>T</a:t>
                </a:r>
              </a:p>
            </p:txBody>
          </p:sp>
        </p:grpSp>
      </p:grpSp>
      <p:grpSp>
        <p:nvGrpSpPr>
          <p:cNvPr id="11349" name="Group 35"/>
          <p:cNvGrpSpPr>
            <a:grpSpLocks/>
          </p:cNvGrpSpPr>
          <p:nvPr/>
        </p:nvGrpSpPr>
        <p:grpSpPr bwMode="auto">
          <a:xfrm>
            <a:off x="6932613" y="2197100"/>
            <a:ext cx="1503362" cy="407988"/>
            <a:chOff x="6932613" y="2197100"/>
            <a:chExt cx="1503362" cy="407988"/>
          </a:xfrm>
        </p:grpSpPr>
        <p:sp>
          <p:nvSpPr>
            <p:cNvPr id="11368" name="AutoShape 21"/>
            <p:cNvSpPr>
              <a:spLocks noChangeArrowheads="1"/>
            </p:cNvSpPr>
            <p:nvPr/>
          </p:nvSpPr>
          <p:spPr bwMode="auto">
            <a:xfrm>
              <a:off x="6932613" y="2236788"/>
              <a:ext cx="906462" cy="361950"/>
            </a:xfrm>
            <a:prstGeom prst="homePlate">
              <a:avLst>
                <a:gd name="adj" fmla="val 52175"/>
              </a:avLst>
            </a:pr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r>
                <a:rPr lang="en-US" sz="2000">
                  <a:solidFill>
                    <a:srgbClr val="FF0000"/>
                  </a:solidFill>
                  <a:latin typeface=".VnBlackH" pitchFamily="34" charset="0"/>
                </a:rPr>
                <a:t>A</a:t>
              </a:r>
            </a:p>
          </p:txBody>
        </p:sp>
        <p:grpSp>
          <p:nvGrpSpPr>
            <p:cNvPr id="11369" name="Group 51"/>
            <p:cNvGrpSpPr>
              <a:grpSpLocks/>
            </p:cNvGrpSpPr>
            <p:nvPr/>
          </p:nvGrpSpPr>
          <p:grpSpPr bwMode="auto">
            <a:xfrm>
              <a:off x="7729538" y="2197100"/>
              <a:ext cx="706437" cy="407988"/>
              <a:chOff x="727" y="1903"/>
              <a:chExt cx="283" cy="136"/>
            </a:xfrm>
          </p:grpSpPr>
          <p:sp>
            <p:nvSpPr>
              <p:cNvPr id="11370" name="Freeform 52"/>
              <p:cNvSpPr>
                <a:spLocks/>
              </p:cNvSpPr>
              <p:nvPr/>
            </p:nvSpPr>
            <p:spPr bwMode="auto">
              <a:xfrm>
                <a:off x="727" y="1918"/>
                <a:ext cx="266" cy="121"/>
              </a:xfrm>
              <a:custGeom>
                <a:avLst/>
                <a:gdLst>
                  <a:gd name="T0" fmla="*/ 0 w 1185"/>
                  <a:gd name="T1" fmla="*/ 0 h 774"/>
                  <a:gd name="T2" fmla="*/ 0 w 1185"/>
                  <a:gd name="T3" fmla="*/ 0 h 774"/>
                  <a:gd name="T4" fmla="*/ 0 w 1185"/>
                  <a:gd name="T5" fmla="*/ 0 h 774"/>
                  <a:gd name="T6" fmla="*/ 0 w 1185"/>
                  <a:gd name="T7" fmla="*/ 0 h 774"/>
                  <a:gd name="T8" fmla="*/ 0 w 1185"/>
                  <a:gd name="T9" fmla="*/ 0 h 774"/>
                  <a:gd name="T10" fmla="*/ 0 w 1185"/>
                  <a:gd name="T11" fmla="*/ 0 h 77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85"/>
                  <a:gd name="T19" fmla="*/ 0 h 774"/>
                  <a:gd name="T20" fmla="*/ 1185 w 1185"/>
                  <a:gd name="T21" fmla="*/ 774 h 77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85" h="774">
                    <a:moveTo>
                      <a:pt x="0" y="0"/>
                    </a:moveTo>
                    <a:lnTo>
                      <a:pt x="1185" y="0"/>
                    </a:lnTo>
                    <a:lnTo>
                      <a:pt x="1185" y="774"/>
                    </a:lnTo>
                    <a:lnTo>
                      <a:pt x="0" y="774"/>
                    </a:lnTo>
                    <a:lnTo>
                      <a:pt x="266" y="36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71" name="Text Box 53"/>
              <p:cNvSpPr txBox="1">
                <a:spLocks noChangeArrowheads="1"/>
              </p:cNvSpPr>
              <p:nvPr/>
            </p:nvSpPr>
            <p:spPr bwMode="auto">
              <a:xfrm>
                <a:off x="867" y="1903"/>
                <a:ext cx="143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r"/>
                <a:r>
                  <a:rPr lang="en-US" sz="2000">
                    <a:solidFill>
                      <a:srgbClr val="FF0000"/>
                    </a:solidFill>
                    <a:latin typeface=".VnBlackH" pitchFamily="34" charset="0"/>
                  </a:rPr>
                  <a:t>T</a:t>
                </a:r>
              </a:p>
            </p:txBody>
          </p:sp>
        </p:grpSp>
      </p:grpSp>
      <p:grpSp>
        <p:nvGrpSpPr>
          <p:cNvPr id="11350" name="Group 36"/>
          <p:cNvGrpSpPr>
            <a:grpSpLocks/>
          </p:cNvGrpSpPr>
          <p:nvPr/>
        </p:nvGrpSpPr>
        <p:grpSpPr bwMode="auto">
          <a:xfrm>
            <a:off x="6888163" y="3770313"/>
            <a:ext cx="1509712" cy="422275"/>
            <a:chOff x="6888163" y="3770346"/>
            <a:chExt cx="1509712" cy="422242"/>
          </a:xfrm>
        </p:grpSpPr>
        <p:grpSp>
          <p:nvGrpSpPr>
            <p:cNvPr id="11354" name="Group 12"/>
            <p:cNvGrpSpPr>
              <a:grpSpLocks/>
            </p:cNvGrpSpPr>
            <p:nvPr/>
          </p:nvGrpSpPr>
          <p:grpSpPr bwMode="auto">
            <a:xfrm>
              <a:off x="6888163" y="3789363"/>
              <a:ext cx="911225" cy="403225"/>
              <a:chOff x="385" y="2050"/>
              <a:chExt cx="365" cy="135"/>
            </a:xfrm>
          </p:grpSpPr>
          <p:grpSp>
            <p:nvGrpSpPr>
              <p:cNvPr id="11360" name="Group 453"/>
              <p:cNvGrpSpPr>
                <a:grpSpLocks/>
              </p:cNvGrpSpPr>
              <p:nvPr/>
            </p:nvGrpSpPr>
            <p:grpSpPr bwMode="auto">
              <a:xfrm>
                <a:off x="385" y="2063"/>
                <a:ext cx="365" cy="122"/>
                <a:chOff x="3482" y="2208"/>
                <a:chExt cx="365" cy="122"/>
              </a:xfrm>
            </p:grpSpPr>
            <p:grpSp>
              <p:nvGrpSpPr>
                <p:cNvPr id="11362" name="Group 14"/>
                <p:cNvGrpSpPr>
                  <a:grpSpLocks/>
                </p:cNvGrpSpPr>
                <p:nvPr/>
              </p:nvGrpSpPr>
              <p:grpSpPr bwMode="auto">
                <a:xfrm>
                  <a:off x="3484" y="2208"/>
                  <a:ext cx="363" cy="122"/>
                  <a:chOff x="3496" y="2256"/>
                  <a:chExt cx="363" cy="122"/>
                </a:xfrm>
              </p:grpSpPr>
              <p:grpSp>
                <p:nvGrpSpPr>
                  <p:cNvPr id="11364" name="Group 15"/>
                  <p:cNvGrpSpPr>
                    <a:grpSpLocks/>
                  </p:cNvGrpSpPr>
                  <p:nvPr/>
                </p:nvGrpSpPr>
                <p:grpSpPr bwMode="auto">
                  <a:xfrm>
                    <a:off x="3521" y="2256"/>
                    <a:ext cx="327" cy="122"/>
                    <a:chOff x="3521" y="2220"/>
                    <a:chExt cx="327" cy="122"/>
                  </a:xfrm>
                </p:grpSpPr>
                <p:sp>
                  <p:nvSpPr>
                    <p:cNvPr id="11366" name="Rectangle 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21" y="2221"/>
                      <a:ext cx="242" cy="121"/>
                    </a:xfrm>
                    <a:prstGeom prst="rect">
                      <a:avLst/>
                    </a:prstGeom>
                    <a:solidFill>
                      <a:srgbClr val="CC99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2000">
                        <a:solidFill>
                          <a:srgbClr val="FF0000"/>
                        </a:solidFill>
                      </a:endParaRPr>
                    </a:p>
                  </p:txBody>
                </p:sp>
                <p:sp>
                  <p:nvSpPr>
                    <p:cNvPr id="11367" name="AutoShape 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06" y="2220"/>
                      <a:ext cx="242" cy="121"/>
                    </a:xfrm>
                    <a:prstGeom prst="flowChartOnlineStorage">
                      <a:avLst/>
                    </a:prstGeom>
                    <a:solidFill>
                      <a:srgbClr val="CC99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2000">
                        <a:solidFill>
                          <a:srgbClr val="FF0000"/>
                        </a:solidFill>
                      </a:endParaRPr>
                    </a:p>
                  </p:txBody>
                </p:sp>
              </p:grpSp>
              <p:sp>
                <p:nvSpPr>
                  <p:cNvPr id="11365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3496" y="2257"/>
                    <a:ext cx="363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1363" name="Line 19"/>
                <p:cNvSpPr>
                  <a:spLocks noChangeShapeType="1"/>
                </p:cNvSpPr>
                <p:nvPr/>
              </p:nvSpPr>
              <p:spPr bwMode="auto">
                <a:xfrm>
                  <a:off x="3482" y="2330"/>
                  <a:ext cx="363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1361" name="Text Box 20"/>
              <p:cNvSpPr txBox="1">
                <a:spLocks noChangeArrowheads="1"/>
              </p:cNvSpPr>
              <p:nvPr/>
            </p:nvSpPr>
            <p:spPr bwMode="auto">
              <a:xfrm>
                <a:off x="403" y="2050"/>
                <a:ext cx="159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 sz="2000">
                    <a:solidFill>
                      <a:srgbClr val="FF0000"/>
                    </a:solidFill>
                    <a:latin typeface=".VnBlackH" pitchFamily="34" charset="0"/>
                  </a:rPr>
                  <a:t>G</a:t>
                </a:r>
              </a:p>
            </p:txBody>
          </p:sp>
        </p:grpSp>
        <p:grpSp>
          <p:nvGrpSpPr>
            <p:cNvPr id="11355" name="Group 46"/>
            <p:cNvGrpSpPr>
              <a:grpSpLocks/>
            </p:cNvGrpSpPr>
            <p:nvPr/>
          </p:nvGrpSpPr>
          <p:grpSpPr bwMode="auto">
            <a:xfrm>
              <a:off x="7707313" y="3770346"/>
              <a:ext cx="690562" cy="417469"/>
              <a:chOff x="715" y="2045"/>
              <a:chExt cx="277" cy="139"/>
            </a:xfrm>
          </p:grpSpPr>
          <p:grpSp>
            <p:nvGrpSpPr>
              <p:cNvPr id="11356" name="Group 47"/>
              <p:cNvGrpSpPr>
                <a:grpSpLocks/>
              </p:cNvGrpSpPr>
              <p:nvPr/>
            </p:nvGrpSpPr>
            <p:grpSpPr bwMode="auto">
              <a:xfrm>
                <a:off x="715" y="2063"/>
                <a:ext cx="277" cy="121"/>
                <a:chOff x="3824" y="2208"/>
                <a:chExt cx="277" cy="121"/>
              </a:xfrm>
            </p:grpSpPr>
            <p:sp>
              <p:nvSpPr>
                <p:cNvPr id="11358" name="AutoShape 48"/>
                <p:cNvSpPr>
                  <a:spLocks noChangeArrowheads="1"/>
                </p:cNvSpPr>
                <p:nvPr/>
              </p:nvSpPr>
              <p:spPr bwMode="auto">
                <a:xfrm>
                  <a:off x="3824" y="2208"/>
                  <a:ext cx="254" cy="121"/>
                </a:xfrm>
                <a:prstGeom prst="roundRect">
                  <a:avLst>
                    <a:gd name="adj" fmla="val 49542"/>
                  </a:avLst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sz="200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1359" name="AutoShape 49"/>
                <p:cNvSpPr>
                  <a:spLocks noChangeArrowheads="1"/>
                </p:cNvSpPr>
                <p:nvPr/>
              </p:nvSpPr>
              <p:spPr bwMode="auto">
                <a:xfrm>
                  <a:off x="3897" y="2208"/>
                  <a:ext cx="204" cy="121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r" eaLnBrk="0" hangingPunct="0"/>
                  <a:endParaRPr lang="en-US" sz="2000">
                    <a:solidFill>
                      <a:srgbClr val="FF0000"/>
                    </a:solidFill>
                    <a:latin typeface=".VnArial" pitchFamily="34" charset="0"/>
                  </a:endParaRPr>
                </a:p>
              </p:txBody>
            </p:sp>
          </p:grpSp>
          <p:sp>
            <p:nvSpPr>
              <p:cNvPr id="11357" name="Text Box 50"/>
              <p:cNvSpPr txBox="1">
                <a:spLocks noChangeArrowheads="1"/>
              </p:cNvSpPr>
              <p:nvPr/>
            </p:nvSpPr>
            <p:spPr bwMode="auto">
              <a:xfrm>
                <a:off x="812" y="2045"/>
                <a:ext cx="160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r"/>
                <a:r>
                  <a:rPr lang="en-US" sz="2000" b="1">
                    <a:solidFill>
                      <a:srgbClr val="FF0000"/>
                    </a:solidFill>
                    <a:latin typeface=".VnBlackH" pitchFamily="34" charset="0"/>
                  </a:rPr>
                  <a:t>X</a:t>
                </a:r>
              </a:p>
            </p:txBody>
          </p:sp>
        </p:grpSp>
      </p:grpSp>
      <p:sp>
        <p:nvSpPr>
          <p:cNvPr id="11351" name="Rectangle 110"/>
          <p:cNvSpPr>
            <a:spLocks noChangeArrowheads="1"/>
          </p:cNvSpPr>
          <p:nvPr/>
        </p:nvSpPr>
        <p:spPr bwMode="auto">
          <a:xfrm>
            <a:off x="6781800" y="1758950"/>
            <a:ext cx="152400" cy="2862263"/>
          </a:xfrm>
          <a:prstGeom prst="rect">
            <a:avLst/>
          </a:prstGeom>
          <a:solidFill>
            <a:srgbClr val="FFCC99"/>
          </a:solidFill>
          <a:ln w="9525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7" name="Text Box 1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2400" y="390525"/>
            <a:ext cx="8991600" cy="5238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vi-VN" sz="2800" b="1" smtClean="0">
                <a:solidFill>
                  <a:schemeClr val="tx1"/>
                </a:solidFill>
              </a:rPr>
              <a:t>Tính đặc thù của </a:t>
            </a:r>
            <a:r>
              <a:rPr lang="en-US" sz="2800" b="1" smtClean="0">
                <a:solidFill>
                  <a:schemeClr val="tx1"/>
                </a:solidFill>
              </a:rPr>
              <a:t>ADN </a:t>
            </a:r>
            <a:r>
              <a:rPr lang="vi-VN" sz="2800" b="1" smtClean="0">
                <a:solidFill>
                  <a:schemeClr val="tx1"/>
                </a:solidFill>
              </a:rPr>
              <a:t>thể hiện ở điểm nào</a:t>
            </a:r>
            <a:r>
              <a:rPr lang="en-US" sz="2800" b="1" smtClean="0">
                <a:solidFill>
                  <a:schemeClr val="tx1"/>
                </a:solidFill>
              </a:rPr>
              <a:t>?</a:t>
            </a:r>
            <a:endParaRPr lang="en-US" sz="2800" b="1">
              <a:solidFill>
                <a:schemeClr val="tx1"/>
              </a:solidFill>
            </a:endParaRPr>
          </a:p>
        </p:txBody>
      </p:sp>
      <p:sp>
        <p:nvSpPr>
          <p:cNvPr id="448" name="Text Box 1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6200" y="5486400"/>
            <a:ext cx="8991600" cy="9540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800" b="1">
                <a:solidFill>
                  <a:schemeClr val="tx1"/>
                </a:solidFill>
              </a:rPr>
              <a:t>ADN  </a:t>
            </a:r>
            <a:r>
              <a:rPr lang="en-US" sz="2800" b="1" err="1">
                <a:solidFill>
                  <a:schemeClr val="tx1"/>
                </a:solidFill>
              </a:rPr>
              <a:t>của</a:t>
            </a:r>
            <a:r>
              <a:rPr lang="en-US" sz="2800" b="1">
                <a:solidFill>
                  <a:schemeClr val="tx1"/>
                </a:solidFill>
              </a:rPr>
              <a:t> </a:t>
            </a:r>
            <a:r>
              <a:rPr lang="en-US" sz="2800" b="1" err="1">
                <a:solidFill>
                  <a:schemeClr val="tx1"/>
                </a:solidFill>
              </a:rPr>
              <a:t>mỗi</a:t>
            </a:r>
            <a:r>
              <a:rPr lang="en-US" sz="2800" b="1">
                <a:solidFill>
                  <a:schemeClr val="tx1"/>
                </a:solidFill>
              </a:rPr>
              <a:t> </a:t>
            </a:r>
            <a:r>
              <a:rPr lang="en-US" sz="2800" b="1" err="1">
                <a:solidFill>
                  <a:schemeClr val="tx1"/>
                </a:solidFill>
              </a:rPr>
              <a:t>loài</a:t>
            </a:r>
            <a:r>
              <a:rPr lang="en-US" sz="2800" b="1">
                <a:solidFill>
                  <a:schemeClr val="tx1"/>
                </a:solidFill>
              </a:rPr>
              <a:t> </a:t>
            </a:r>
            <a:r>
              <a:rPr lang="en-US" sz="2800" b="1" err="1">
                <a:solidFill>
                  <a:schemeClr val="tx1"/>
                </a:solidFill>
              </a:rPr>
              <a:t>được</a:t>
            </a:r>
            <a:r>
              <a:rPr lang="en-US" sz="2800" b="1">
                <a:solidFill>
                  <a:schemeClr val="tx1"/>
                </a:solidFill>
              </a:rPr>
              <a:t> </a:t>
            </a:r>
            <a:r>
              <a:rPr lang="en-US" sz="2800" b="1" err="1">
                <a:solidFill>
                  <a:schemeClr val="tx1"/>
                </a:solidFill>
              </a:rPr>
              <a:t>đặc</a:t>
            </a:r>
            <a:r>
              <a:rPr lang="en-US" sz="2800" b="1">
                <a:solidFill>
                  <a:schemeClr val="tx1"/>
                </a:solidFill>
              </a:rPr>
              <a:t> </a:t>
            </a:r>
            <a:r>
              <a:rPr lang="en-US" sz="2800" b="1" err="1">
                <a:solidFill>
                  <a:schemeClr val="tx1"/>
                </a:solidFill>
              </a:rPr>
              <a:t>thù</a:t>
            </a:r>
            <a:r>
              <a:rPr lang="en-US" sz="2800" b="1">
                <a:solidFill>
                  <a:schemeClr val="tx1"/>
                </a:solidFill>
              </a:rPr>
              <a:t> </a:t>
            </a:r>
            <a:r>
              <a:rPr lang="en-US" sz="2800" b="1" err="1">
                <a:solidFill>
                  <a:schemeClr val="tx1"/>
                </a:solidFill>
              </a:rPr>
              <a:t>bởi</a:t>
            </a:r>
            <a:r>
              <a:rPr lang="en-US" sz="2800" b="1">
                <a:solidFill>
                  <a:schemeClr val="tx1"/>
                </a:solidFill>
              </a:rPr>
              <a:t> </a:t>
            </a:r>
            <a:r>
              <a:rPr lang="en-US" sz="2800" b="1" err="1">
                <a:solidFill>
                  <a:schemeClr val="tx1"/>
                </a:solidFill>
              </a:rPr>
              <a:t>số</a:t>
            </a:r>
            <a:r>
              <a:rPr lang="en-US" sz="2800" b="1">
                <a:solidFill>
                  <a:schemeClr val="tx1"/>
                </a:solidFill>
              </a:rPr>
              <a:t> </a:t>
            </a:r>
            <a:r>
              <a:rPr lang="en-US" sz="2800" b="1" err="1">
                <a:solidFill>
                  <a:schemeClr val="tx1"/>
                </a:solidFill>
              </a:rPr>
              <a:t>lượng</a:t>
            </a:r>
            <a:r>
              <a:rPr lang="en-US" sz="2800" b="1">
                <a:solidFill>
                  <a:schemeClr val="tx1"/>
                </a:solidFill>
              </a:rPr>
              <a:t>, </a:t>
            </a:r>
            <a:r>
              <a:rPr lang="en-US" sz="2800" b="1" err="1">
                <a:solidFill>
                  <a:schemeClr val="tx1"/>
                </a:solidFill>
              </a:rPr>
              <a:t>thành</a:t>
            </a:r>
            <a:r>
              <a:rPr lang="en-US" sz="2800" b="1">
                <a:solidFill>
                  <a:schemeClr val="tx1"/>
                </a:solidFill>
              </a:rPr>
              <a:t> </a:t>
            </a:r>
            <a:r>
              <a:rPr lang="en-US" sz="2800" b="1" err="1">
                <a:solidFill>
                  <a:schemeClr val="tx1"/>
                </a:solidFill>
              </a:rPr>
              <a:t>phần</a:t>
            </a:r>
            <a:r>
              <a:rPr lang="en-US" sz="2800" b="1">
                <a:solidFill>
                  <a:schemeClr val="tx1"/>
                </a:solidFill>
              </a:rPr>
              <a:t>, </a:t>
            </a:r>
            <a:r>
              <a:rPr lang="en-US" sz="2800" b="1" err="1">
                <a:solidFill>
                  <a:schemeClr val="tx1"/>
                </a:solidFill>
              </a:rPr>
              <a:t>và</a:t>
            </a:r>
            <a:r>
              <a:rPr lang="en-US" sz="2800" b="1">
                <a:solidFill>
                  <a:schemeClr val="tx1"/>
                </a:solidFill>
              </a:rPr>
              <a:t> </a:t>
            </a:r>
            <a:r>
              <a:rPr lang="en-US" sz="2800" b="1" err="1">
                <a:solidFill>
                  <a:schemeClr val="tx1"/>
                </a:solidFill>
              </a:rPr>
              <a:t>trình</a:t>
            </a:r>
            <a:r>
              <a:rPr lang="en-US" sz="2800" b="1">
                <a:solidFill>
                  <a:schemeClr val="tx1"/>
                </a:solidFill>
              </a:rPr>
              <a:t> </a:t>
            </a:r>
            <a:r>
              <a:rPr lang="en-US" sz="2800" b="1" err="1">
                <a:solidFill>
                  <a:schemeClr val="tx1"/>
                </a:solidFill>
              </a:rPr>
              <a:t>tự</a:t>
            </a:r>
            <a:r>
              <a:rPr lang="en-US" sz="2800" b="1">
                <a:solidFill>
                  <a:schemeClr val="tx1"/>
                </a:solidFill>
              </a:rPr>
              <a:t> </a:t>
            </a:r>
            <a:r>
              <a:rPr lang="en-US" sz="2800" b="1" err="1">
                <a:solidFill>
                  <a:schemeClr val="tx1"/>
                </a:solidFill>
              </a:rPr>
              <a:t>sắp</a:t>
            </a:r>
            <a:r>
              <a:rPr lang="en-US" sz="2800" b="1">
                <a:solidFill>
                  <a:schemeClr val="tx1"/>
                </a:solidFill>
              </a:rPr>
              <a:t> </a:t>
            </a:r>
            <a:r>
              <a:rPr lang="en-US" sz="2800" b="1" err="1">
                <a:solidFill>
                  <a:schemeClr val="tx1"/>
                </a:solidFill>
              </a:rPr>
              <a:t>xếp</a:t>
            </a:r>
            <a:r>
              <a:rPr lang="en-US" sz="2800" b="1">
                <a:solidFill>
                  <a:schemeClr val="tx1"/>
                </a:solidFill>
              </a:rPr>
              <a:t> </a:t>
            </a:r>
            <a:r>
              <a:rPr lang="en-US" sz="2800" b="1" err="1">
                <a:solidFill>
                  <a:schemeClr val="tx1"/>
                </a:solidFill>
              </a:rPr>
              <a:t>của</a:t>
            </a:r>
            <a:r>
              <a:rPr lang="en-US" sz="2800" b="1">
                <a:solidFill>
                  <a:schemeClr val="tx1"/>
                </a:solidFill>
              </a:rPr>
              <a:t> </a:t>
            </a:r>
            <a:r>
              <a:rPr lang="en-US" sz="2800" b="1" err="1">
                <a:solidFill>
                  <a:schemeClr val="tx1"/>
                </a:solidFill>
              </a:rPr>
              <a:t>các</a:t>
            </a:r>
            <a:r>
              <a:rPr lang="en-US" sz="2800" b="1">
                <a:solidFill>
                  <a:schemeClr val="tx1"/>
                </a:solidFill>
              </a:rPr>
              <a:t> </a:t>
            </a:r>
            <a:r>
              <a:rPr lang="en-US" sz="2800" b="1" err="1">
                <a:solidFill>
                  <a:schemeClr val="tx1"/>
                </a:solidFill>
              </a:rPr>
              <a:t>nulêôtit</a:t>
            </a:r>
            <a:endParaRPr lang="en-US" sz="2800" b="1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4DC33F-6CAA-42ED-B324-A8438616C52B}" type="datetime10">
              <a:rPr lang="en-US" smtClean="0"/>
              <a:t>10:42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2400" y="390525"/>
            <a:ext cx="8991600" cy="5232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vi-VN" sz="2800" b="1" smtClean="0">
                <a:solidFill>
                  <a:schemeClr val="tx1"/>
                </a:solidFill>
              </a:rPr>
              <a:t>Vì sao </a:t>
            </a:r>
            <a:r>
              <a:rPr lang="en-US" sz="2800" b="1" smtClean="0">
                <a:solidFill>
                  <a:schemeClr val="tx1"/>
                </a:solidFill>
              </a:rPr>
              <a:t>ADN </a:t>
            </a:r>
            <a:r>
              <a:rPr lang="vi-VN" sz="2800" b="1" smtClean="0">
                <a:solidFill>
                  <a:schemeClr val="tx1"/>
                </a:solidFill>
              </a:rPr>
              <a:t>rất đa dạng</a:t>
            </a:r>
            <a:r>
              <a:rPr lang="en-US" sz="2800" b="1" smtClean="0">
                <a:solidFill>
                  <a:schemeClr val="tx1"/>
                </a:solidFill>
              </a:rPr>
              <a:t>?</a:t>
            </a:r>
            <a:endParaRPr lang="en-US" sz="2800" b="1">
              <a:solidFill>
                <a:schemeClr val="tx1"/>
              </a:solidFill>
            </a:endParaRPr>
          </a:p>
        </p:txBody>
      </p:sp>
      <p:grpSp>
        <p:nvGrpSpPr>
          <p:cNvPr id="12291" name="Group 22"/>
          <p:cNvGrpSpPr>
            <a:grpSpLocks/>
          </p:cNvGrpSpPr>
          <p:nvPr/>
        </p:nvGrpSpPr>
        <p:grpSpPr bwMode="auto">
          <a:xfrm flipH="1">
            <a:off x="5027613" y="2619375"/>
            <a:ext cx="696912" cy="401638"/>
            <a:chOff x="715" y="2056"/>
            <a:chExt cx="279" cy="134"/>
          </a:xfrm>
        </p:grpSpPr>
        <p:grpSp>
          <p:nvGrpSpPr>
            <p:cNvPr id="12516" name="Group 23"/>
            <p:cNvGrpSpPr>
              <a:grpSpLocks/>
            </p:cNvGrpSpPr>
            <p:nvPr/>
          </p:nvGrpSpPr>
          <p:grpSpPr bwMode="auto">
            <a:xfrm>
              <a:off x="715" y="2063"/>
              <a:ext cx="277" cy="121"/>
              <a:chOff x="3824" y="2208"/>
              <a:chExt cx="277" cy="121"/>
            </a:xfrm>
          </p:grpSpPr>
          <p:sp>
            <p:nvSpPr>
              <p:cNvPr id="12518" name="AutoShape 24"/>
              <p:cNvSpPr>
                <a:spLocks noChangeArrowheads="1"/>
              </p:cNvSpPr>
              <p:nvPr/>
            </p:nvSpPr>
            <p:spPr bwMode="auto">
              <a:xfrm>
                <a:off x="3824" y="2208"/>
                <a:ext cx="254" cy="121"/>
              </a:xfrm>
              <a:prstGeom prst="roundRect">
                <a:avLst>
                  <a:gd name="adj" fmla="val 49542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000"/>
              </a:p>
            </p:txBody>
          </p:sp>
          <p:sp>
            <p:nvSpPr>
              <p:cNvPr id="12519" name="AutoShape 25"/>
              <p:cNvSpPr>
                <a:spLocks noChangeArrowheads="1"/>
              </p:cNvSpPr>
              <p:nvPr/>
            </p:nvSpPr>
            <p:spPr bwMode="auto">
              <a:xfrm>
                <a:off x="3897" y="2208"/>
                <a:ext cx="204" cy="121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r" eaLnBrk="0" hangingPunct="0"/>
                <a:endParaRPr lang="en-US" sz="2000">
                  <a:latin typeface=".VnArial" pitchFamily="34" charset="0"/>
                </a:endParaRPr>
              </a:p>
            </p:txBody>
          </p:sp>
        </p:grpSp>
        <p:sp>
          <p:nvSpPr>
            <p:cNvPr id="12517" name="Text Box 26"/>
            <p:cNvSpPr txBox="1">
              <a:spLocks noChangeArrowheads="1"/>
            </p:cNvSpPr>
            <p:nvPr/>
          </p:nvSpPr>
          <p:spPr bwMode="auto">
            <a:xfrm>
              <a:off x="851" y="2056"/>
              <a:ext cx="1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en-US" sz="2000" b="1">
                  <a:solidFill>
                    <a:srgbClr val="000000"/>
                  </a:solidFill>
                  <a:latin typeface=".VnBlackH" pitchFamily="34" charset="0"/>
                </a:rPr>
                <a:t>T</a:t>
              </a:r>
            </a:p>
          </p:txBody>
        </p:sp>
      </p:grpSp>
      <p:grpSp>
        <p:nvGrpSpPr>
          <p:cNvPr id="12292" name="Group 27"/>
          <p:cNvGrpSpPr>
            <a:grpSpLocks/>
          </p:cNvGrpSpPr>
          <p:nvPr/>
        </p:nvGrpSpPr>
        <p:grpSpPr bwMode="auto">
          <a:xfrm flipH="1">
            <a:off x="5030788" y="2997200"/>
            <a:ext cx="668337" cy="407988"/>
            <a:chOff x="727" y="1903"/>
            <a:chExt cx="268" cy="136"/>
          </a:xfrm>
        </p:grpSpPr>
        <p:sp>
          <p:nvSpPr>
            <p:cNvPr id="12514" name="Freeform 28"/>
            <p:cNvSpPr>
              <a:spLocks/>
            </p:cNvSpPr>
            <p:nvPr/>
          </p:nvSpPr>
          <p:spPr bwMode="auto">
            <a:xfrm>
              <a:off x="727" y="1918"/>
              <a:ext cx="266" cy="121"/>
            </a:xfrm>
            <a:custGeom>
              <a:avLst/>
              <a:gdLst>
                <a:gd name="T0" fmla="*/ 0 w 1185"/>
                <a:gd name="T1" fmla="*/ 0 h 774"/>
                <a:gd name="T2" fmla="*/ 0 w 1185"/>
                <a:gd name="T3" fmla="*/ 0 h 774"/>
                <a:gd name="T4" fmla="*/ 0 w 1185"/>
                <a:gd name="T5" fmla="*/ 0 h 774"/>
                <a:gd name="T6" fmla="*/ 0 w 1185"/>
                <a:gd name="T7" fmla="*/ 0 h 774"/>
                <a:gd name="T8" fmla="*/ 0 w 1185"/>
                <a:gd name="T9" fmla="*/ 0 h 774"/>
                <a:gd name="T10" fmla="*/ 0 w 1185"/>
                <a:gd name="T11" fmla="*/ 0 h 7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85"/>
                <a:gd name="T19" fmla="*/ 0 h 774"/>
                <a:gd name="T20" fmla="*/ 1185 w 1185"/>
                <a:gd name="T21" fmla="*/ 774 h 77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85" h="774">
                  <a:moveTo>
                    <a:pt x="0" y="0"/>
                  </a:moveTo>
                  <a:lnTo>
                    <a:pt x="1185" y="0"/>
                  </a:lnTo>
                  <a:lnTo>
                    <a:pt x="1185" y="774"/>
                  </a:lnTo>
                  <a:lnTo>
                    <a:pt x="0" y="774"/>
                  </a:lnTo>
                  <a:lnTo>
                    <a:pt x="266" y="3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15" name="Text Box 29"/>
            <p:cNvSpPr txBox="1">
              <a:spLocks noChangeArrowheads="1"/>
            </p:cNvSpPr>
            <p:nvPr/>
          </p:nvSpPr>
          <p:spPr bwMode="auto">
            <a:xfrm>
              <a:off x="836" y="1903"/>
              <a:ext cx="15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en-US" sz="2000">
                  <a:solidFill>
                    <a:srgbClr val="000000"/>
                  </a:solidFill>
                  <a:latin typeface=".VnBlackH" pitchFamily="34" charset="0"/>
                </a:rPr>
                <a:t>X</a:t>
              </a:r>
            </a:p>
          </p:txBody>
        </p:sp>
      </p:grpSp>
      <p:grpSp>
        <p:nvGrpSpPr>
          <p:cNvPr id="12293" name="Group 30"/>
          <p:cNvGrpSpPr>
            <a:grpSpLocks/>
          </p:cNvGrpSpPr>
          <p:nvPr/>
        </p:nvGrpSpPr>
        <p:grpSpPr bwMode="auto">
          <a:xfrm flipH="1">
            <a:off x="5032375" y="3348038"/>
            <a:ext cx="692150" cy="442912"/>
            <a:chOff x="715" y="2036"/>
            <a:chExt cx="277" cy="148"/>
          </a:xfrm>
        </p:grpSpPr>
        <p:grpSp>
          <p:nvGrpSpPr>
            <p:cNvPr id="12510" name="Group 31"/>
            <p:cNvGrpSpPr>
              <a:grpSpLocks/>
            </p:cNvGrpSpPr>
            <p:nvPr/>
          </p:nvGrpSpPr>
          <p:grpSpPr bwMode="auto">
            <a:xfrm>
              <a:off x="715" y="2063"/>
              <a:ext cx="277" cy="121"/>
              <a:chOff x="3824" y="2208"/>
              <a:chExt cx="277" cy="121"/>
            </a:xfrm>
          </p:grpSpPr>
          <p:sp>
            <p:nvSpPr>
              <p:cNvPr id="12512" name="AutoShape 32"/>
              <p:cNvSpPr>
                <a:spLocks noChangeArrowheads="1"/>
              </p:cNvSpPr>
              <p:nvPr/>
            </p:nvSpPr>
            <p:spPr bwMode="auto">
              <a:xfrm>
                <a:off x="3824" y="2208"/>
                <a:ext cx="254" cy="121"/>
              </a:xfrm>
              <a:prstGeom prst="roundRect">
                <a:avLst>
                  <a:gd name="adj" fmla="val 49542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000"/>
              </a:p>
            </p:txBody>
          </p:sp>
          <p:sp>
            <p:nvSpPr>
              <p:cNvPr id="12513" name="AutoShape 33"/>
              <p:cNvSpPr>
                <a:spLocks noChangeArrowheads="1"/>
              </p:cNvSpPr>
              <p:nvPr/>
            </p:nvSpPr>
            <p:spPr bwMode="auto">
              <a:xfrm>
                <a:off x="3897" y="2208"/>
                <a:ext cx="204" cy="121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r" eaLnBrk="0" hangingPunct="0"/>
                <a:endParaRPr lang="en-US" sz="2000">
                  <a:latin typeface=".VnArial" pitchFamily="34" charset="0"/>
                </a:endParaRPr>
              </a:p>
            </p:txBody>
          </p:sp>
        </p:grpSp>
        <p:sp>
          <p:nvSpPr>
            <p:cNvPr id="12511" name="Text Box 34"/>
            <p:cNvSpPr txBox="1">
              <a:spLocks noChangeArrowheads="1"/>
            </p:cNvSpPr>
            <p:nvPr/>
          </p:nvSpPr>
          <p:spPr bwMode="auto">
            <a:xfrm>
              <a:off x="814" y="2036"/>
              <a:ext cx="1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en-US" sz="2000" b="1">
                  <a:solidFill>
                    <a:srgbClr val="000000"/>
                  </a:solidFill>
                  <a:latin typeface=".VnBlackH" pitchFamily="34" charset="0"/>
                </a:rPr>
                <a:t>T</a:t>
              </a:r>
            </a:p>
          </p:txBody>
        </p:sp>
      </p:grpSp>
      <p:sp>
        <p:nvSpPr>
          <p:cNvPr id="12294" name="Line 45"/>
          <p:cNvSpPr>
            <a:spLocks noChangeShapeType="1"/>
          </p:cNvSpPr>
          <p:nvPr/>
        </p:nvSpPr>
        <p:spPr bwMode="auto">
          <a:xfrm>
            <a:off x="5764213" y="2239963"/>
            <a:ext cx="731837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" name="Group 219"/>
          <p:cNvGrpSpPr>
            <a:grpSpLocks/>
          </p:cNvGrpSpPr>
          <p:nvPr/>
        </p:nvGrpSpPr>
        <p:grpSpPr bwMode="auto">
          <a:xfrm>
            <a:off x="4967288" y="1814513"/>
            <a:ext cx="1509712" cy="446087"/>
            <a:chOff x="6719888" y="1814513"/>
            <a:chExt cx="1509712" cy="446087"/>
          </a:xfrm>
        </p:grpSpPr>
        <p:grpSp>
          <p:nvGrpSpPr>
            <p:cNvPr id="12496" name="Group 12"/>
            <p:cNvGrpSpPr>
              <a:grpSpLocks/>
            </p:cNvGrpSpPr>
            <p:nvPr/>
          </p:nvGrpSpPr>
          <p:grpSpPr bwMode="auto">
            <a:xfrm>
              <a:off x="6719888" y="1858963"/>
              <a:ext cx="911225" cy="401637"/>
              <a:chOff x="385" y="2059"/>
              <a:chExt cx="365" cy="134"/>
            </a:xfrm>
          </p:grpSpPr>
          <p:grpSp>
            <p:nvGrpSpPr>
              <p:cNvPr id="12502" name="Group 13"/>
              <p:cNvGrpSpPr>
                <a:grpSpLocks/>
              </p:cNvGrpSpPr>
              <p:nvPr/>
            </p:nvGrpSpPr>
            <p:grpSpPr bwMode="auto">
              <a:xfrm>
                <a:off x="385" y="2063"/>
                <a:ext cx="365" cy="122"/>
                <a:chOff x="3482" y="2208"/>
                <a:chExt cx="365" cy="122"/>
              </a:xfrm>
            </p:grpSpPr>
            <p:grpSp>
              <p:nvGrpSpPr>
                <p:cNvPr id="12504" name="Group 14"/>
                <p:cNvGrpSpPr>
                  <a:grpSpLocks/>
                </p:cNvGrpSpPr>
                <p:nvPr/>
              </p:nvGrpSpPr>
              <p:grpSpPr bwMode="auto">
                <a:xfrm>
                  <a:off x="3484" y="2208"/>
                  <a:ext cx="363" cy="122"/>
                  <a:chOff x="3496" y="2256"/>
                  <a:chExt cx="363" cy="122"/>
                </a:xfrm>
              </p:grpSpPr>
              <p:grpSp>
                <p:nvGrpSpPr>
                  <p:cNvPr id="12506" name="Group 101"/>
                  <p:cNvGrpSpPr>
                    <a:grpSpLocks/>
                  </p:cNvGrpSpPr>
                  <p:nvPr/>
                </p:nvGrpSpPr>
                <p:grpSpPr bwMode="auto">
                  <a:xfrm>
                    <a:off x="3521" y="2256"/>
                    <a:ext cx="327" cy="122"/>
                    <a:chOff x="3521" y="2220"/>
                    <a:chExt cx="327" cy="122"/>
                  </a:xfrm>
                </p:grpSpPr>
                <p:sp>
                  <p:nvSpPr>
                    <p:cNvPr id="12508" name="Rectangle 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21" y="2221"/>
                      <a:ext cx="242" cy="121"/>
                    </a:xfrm>
                    <a:prstGeom prst="rect">
                      <a:avLst/>
                    </a:prstGeom>
                    <a:solidFill>
                      <a:srgbClr val="CC99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12509" name="AutoShape 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06" y="2220"/>
                      <a:ext cx="242" cy="121"/>
                    </a:xfrm>
                    <a:prstGeom prst="flowChartOnlineStorage">
                      <a:avLst/>
                    </a:prstGeom>
                    <a:solidFill>
                      <a:srgbClr val="CC99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</p:grpSp>
              <p:sp>
                <p:nvSpPr>
                  <p:cNvPr id="12507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3496" y="2257"/>
                    <a:ext cx="363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2505" name="Line 19"/>
                <p:cNvSpPr>
                  <a:spLocks noChangeShapeType="1"/>
                </p:cNvSpPr>
                <p:nvPr/>
              </p:nvSpPr>
              <p:spPr bwMode="auto">
                <a:xfrm>
                  <a:off x="3482" y="2330"/>
                  <a:ext cx="363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2503" name="Text Box 20"/>
              <p:cNvSpPr txBox="1">
                <a:spLocks noChangeArrowheads="1"/>
              </p:cNvSpPr>
              <p:nvPr/>
            </p:nvSpPr>
            <p:spPr bwMode="auto">
              <a:xfrm>
                <a:off x="403" y="2059"/>
                <a:ext cx="159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 sz="2000">
                    <a:solidFill>
                      <a:srgbClr val="000000"/>
                    </a:solidFill>
                    <a:latin typeface=".VnBlackH" pitchFamily="34" charset="0"/>
                  </a:rPr>
                  <a:t>A</a:t>
                </a:r>
              </a:p>
            </p:txBody>
          </p:sp>
        </p:grpSp>
        <p:grpSp>
          <p:nvGrpSpPr>
            <p:cNvPr id="12497" name="Group 46"/>
            <p:cNvGrpSpPr>
              <a:grpSpLocks/>
            </p:cNvGrpSpPr>
            <p:nvPr/>
          </p:nvGrpSpPr>
          <p:grpSpPr bwMode="auto">
            <a:xfrm>
              <a:off x="7539038" y="1814513"/>
              <a:ext cx="690562" cy="400050"/>
              <a:chOff x="715" y="2054"/>
              <a:chExt cx="277" cy="134"/>
            </a:xfrm>
          </p:grpSpPr>
          <p:grpSp>
            <p:nvGrpSpPr>
              <p:cNvPr id="12498" name="Group 47"/>
              <p:cNvGrpSpPr>
                <a:grpSpLocks/>
              </p:cNvGrpSpPr>
              <p:nvPr/>
            </p:nvGrpSpPr>
            <p:grpSpPr bwMode="auto">
              <a:xfrm>
                <a:off x="715" y="2063"/>
                <a:ext cx="277" cy="121"/>
                <a:chOff x="3824" y="2208"/>
                <a:chExt cx="277" cy="121"/>
              </a:xfrm>
            </p:grpSpPr>
            <p:sp>
              <p:nvSpPr>
                <p:cNvPr id="12500" name="AutoShape 48"/>
                <p:cNvSpPr>
                  <a:spLocks noChangeArrowheads="1"/>
                </p:cNvSpPr>
                <p:nvPr/>
              </p:nvSpPr>
              <p:spPr bwMode="auto">
                <a:xfrm>
                  <a:off x="3824" y="2208"/>
                  <a:ext cx="254" cy="121"/>
                </a:xfrm>
                <a:prstGeom prst="roundRect">
                  <a:avLst>
                    <a:gd name="adj" fmla="val 49542"/>
                  </a:avLst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sz="2000"/>
                </a:p>
              </p:txBody>
            </p:sp>
            <p:sp>
              <p:nvSpPr>
                <p:cNvPr id="12501" name="AutoShape 49"/>
                <p:cNvSpPr>
                  <a:spLocks noChangeArrowheads="1"/>
                </p:cNvSpPr>
                <p:nvPr/>
              </p:nvSpPr>
              <p:spPr bwMode="auto">
                <a:xfrm>
                  <a:off x="3897" y="2208"/>
                  <a:ext cx="204" cy="121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r" eaLnBrk="0" hangingPunct="0"/>
                  <a:endParaRPr lang="en-US" sz="2000">
                    <a:latin typeface=".VnArial" pitchFamily="34" charset="0"/>
                  </a:endParaRPr>
                </a:p>
              </p:txBody>
            </p:sp>
          </p:grpSp>
          <p:sp>
            <p:nvSpPr>
              <p:cNvPr id="12499" name="Text Box 50"/>
              <p:cNvSpPr txBox="1">
                <a:spLocks noChangeArrowheads="1"/>
              </p:cNvSpPr>
              <p:nvPr/>
            </p:nvSpPr>
            <p:spPr bwMode="auto">
              <a:xfrm>
                <a:off x="843" y="2054"/>
                <a:ext cx="143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r"/>
                <a:r>
                  <a:rPr lang="en-US" sz="2000" b="1">
                    <a:solidFill>
                      <a:srgbClr val="000000"/>
                    </a:solidFill>
                    <a:latin typeface=".VnBlackH" pitchFamily="34" charset="0"/>
                  </a:rPr>
                  <a:t>T</a:t>
                </a:r>
              </a:p>
            </p:txBody>
          </p:sp>
        </p:grpSp>
      </p:grpSp>
      <p:grpSp>
        <p:nvGrpSpPr>
          <p:cNvPr id="12296" name="Group 54"/>
          <p:cNvGrpSpPr>
            <a:grpSpLocks/>
          </p:cNvGrpSpPr>
          <p:nvPr/>
        </p:nvGrpSpPr>
        <p:grpSpPr bwMode="auto">
          <a:xfrm flipH="1">
            <a:off x="5637213" y="2601913"/>
            <a:ext cx="911225" cy="401637"/>
            <a:chOff x="385" y="2054"/>
            <a:chExt cx="365" cy="134"/>
          </a:xfrm>
        </p:grpSpPr>
        <p:grpSp>
          <p:nvGrpSpPr>
            <p:cNvPr id="2" name="Group 55"/>
            <p:cNvGrpSpPr>
              <a:grpSpLocks/>
            </p:cNvGrpSpPr>
            <p:nvPr/>
          </p:nvGrpSpPr>
          <p:grpSpPr bwMode="auto">
            <a:xfrm>
              <a:off x="385" y="2063"/>
              <a:ext cx="365" cy="122"/>
              <a:chOff x="3482" y="2208"/>
              <a:chExt cx="365" cy="122"/>
            </a:xfrm>
          </p:grpSpPr>
          <p:grpSp>
            <p:nvGrpSpPr>
              <p:cNvPr id="12490" name="Group 56"/>
              <p:cNvGrpSpPr>
                <a:grpSpLocks/>
              </p:cNvGrpSpPr>
              <p:nvPr/>
            </p:nvGrpSpPr>
            <p:grpSpPr bwMode="auto">
              <a:xfrm>
                <a:off x="3484" y="2208"/>
                <a:ext cx="363" cy="122"/>
                <a:chOff x="3496" y="2256"/>
                <a:chExt cx="363" cy="122"/>
              </a:xfrm>
            </p:grpSpPr>
            <p:grpSp>
              <p:nvGrpSpPr>
                <p:cNvPr id="12492" name="Group 57"/>
                <p:cNvGrpSpPr>
                  <a:grpSpLocks/>
                </p:cNvGrpSpPr>
                <p:nvPr/>
              </p:nvGrpSpPr>
              <p:grpSpPr bwMode="auto">
                <a:xfrm>
                  <a:off x="3521" y="2256"/>
                  <a:ext cx="327" cy="122"/>
                  <a:chOff x="3521" y="2220"/>
                  <a:chExt cx="327" cy="122"/>
                </a:xfrm>
              </p:grpSpPr>
              <p:sp>
                <p:nvSpPr>
                  <p:cNvPr id="12494" name="Rectangle 58"/>
                  <p:cNvSpPr>
                    <a:spLocks noChangeArrowheads="1"/>
                  </p:cNvSpPr>
                  <p:nvPr/>
                </p:nvSpPr>
                <p:spPr bwMode="auto">
                  <a:xfrm>
                    <a:off x="3521" y="2221"/>
                    <a:ext cx="242" cy="121"/>
                  </a:xfrm>
                  <a:prstGeom prst="rect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2000"/>
                  </a:p>
                </p:txBody>
              </p:sp>
              <p:sp>
                <p:nvSpPr>
                  <p:cNvPr id="12495" name="AutoShape 59"/>
                  <p:cNvSpPr>
                    <a:spLocks noChangeArrowheads="1"/>
                  </p:cNvSpPr>
                  <p:nvPr/>
                </p:nvSpPr>
                <p:spPr bwMode="auto">
                  <a:xfrm>
                    <a:off x="3606" y="2220"/>
                    <a:ext cx="242" cy="121"/>
                  </a:xfrm>
                  <a:prstGeom prst="flowChartOnlineStorage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2000"/>
                  </a:p>
                </p:txBody>
              </p:sp>
            </p:grpSp>
            <p:sp>
              <p:nvSpPr>
                <p:cNvPr id="12493" name="Line 60"/>
                <p:cNvSpPr>
                  <a:spLocks noChangeShapeType="1"/>
                </p:cNvSpPr>
                <p:nvPr/>
              </p:nvSpPr>
              <p:spPr bwMode="auto">
                <a:xfrm>
                  <a:off x="3496" y="2257"/>
                  <a:ext cx="363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2491" name="Line 61"/>
              <p:cNvSpPr>
                <a:spLocks noChangeShapeType="1"/>
              </p:cNvSpPr>
              <p:nvPr/>
            </p:nvSpPr>
            <p:spPr bwMode="auto">
              <a:xfrm>
                <a:off x="3482" y="2330"/>
                <a:ext cx="363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489" name="Text Box 62"/>
            <p:cNvSpPr txBox="1">
              <a:spLocks noChangeArrowheads="1"/>
            </p:cNvSpPr>
            <p:nvPr/>
          </p:nvSpPr>
          <p:spPr bwMode="auto">
            <a:xfrm>
              <a:off x="395" y="2054"/>
              <a:ext cx="15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>
                  <a:solidFill>
                    <a:srgbClr val="000000"/>
                  </a:solidFill>
                  <a:latin typeface=".VnBlackH" pitchFamily="34" charset="0"/>
                </a:rPr>
                <a:t>A</a:t>
              </a:r>
            </a:p>
          </p:txBody>
        </p:sp>
      </p:grpSp>
      <p:sp>
        <p:nvSpPr>
          <p:cNvPr id="12297" name="AutoShape 63"/>
          <p:cNvSpPr>
            <a:spLocks noChangeArrowheads="1"/>
          </p:cNvSpPr>
          <p:nvPr/>
        </p:nvSpPr>
        <p:spPr bwMode="auto">
          <a:xfrm flipH="1">
            <a:off x="5580063" y="3030538"/>
            <a:ext cx="906462" cy="361950"/>
          </a:xfrm>
          <a:prstGeom prst="homePlate">
            <a:avLst>
              <a:gd name="adj" fmla="val 52175"/>
            </a:avLst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 eaLnBrk="0" hangingPunct="0"/>
            <a:r>
              <a:rPr lang="en-US" sz="2000">
                <a:solidFill>
                  <a:srgbClr val="000000"/>
                </a:solidFill>
                <a:latin typeface=".VnBlackH" pitchFamily="34" charset="0"/>
              </a:rPr>
              <a:t>G</a:t>
            </a:r>
          </a:p>
        </p:txBody>
      </p:sp>
      <p:grpSp>
        <p:nvGrpSpPr>
          <p:cNvPr id="12298" name="Group 64"/>
          <p:cNvGrpSpPr>
            <a:grpSpLocks/>
          </p:cNvGrpSpPr>
          <p:nvPr/>
        </p:nvGrpSpPr>
        <p:grpSpPr bwMode="auto">
          <a:xfrm flipH="1">
            <a:off x="5641975" y="3384550"/>
            <a:ext cx="911225" cy="404813"/>
            <a:chOff x="385" y="2050"/>
            <a:chExt cx="365" cy="135"/>
          </a:xfrm>
        </p:grpSpPr>
        <p:grpSp>
          <p:nvGrpSpPr>
            <p:cNvPr id="12480" name="Group 65"/>
            <p:cNvGrpSpPr>
              <a:grpSpLocks/>
            </p:cNvGrpSpPr>
            <p:nvPr/>
          </p:nvGrpSpPr>
          <p:grpSpPr bwMode="auto">
            <a:xfrm>
              <a:off x="385" y="2063"/>
              <a:ext cx="365" cy="122"/>
              <a:chOff x="3482" y="2208"/>
              <a:chExt cx="365" cy="122"/>
            </a:xfrm>
          </p:grpSpPr>
          <p:grpSp>
            <p:nvGrpSpPr>
              <p:cNvPr id="12482" name="Group 66"/>
              <p:cNvGrpSpPr>
                <a:grpSpLocks/>
              </p:cNvGrpSpPr>
              <p:nvPr/>
            </p:nvGrpSpPr>
            <p:grpSpPr bwMode="auto">
              <a:xfrm>
                <a:off x="3484" y="2208"/>
                <a:ext cx="363" cy="122"/>
                <a:chOff x="3496" y="2256"/>
                <a:chExt cx="363" cy="122"/>
              </a:xfrm>
            </p:grpSpPr>
            <p:grpSp>
              <p:nvGrpSpPr>
                <p:cNvPr id="12484" name="Group 67"/>
                <p:cNvGrpSpPr>
                  <a:grpSpLocks/>
                </p:cNvGrpSpPr>
                <p:nvPr/>
              </p:nvGrpSpPr>
              <p:grpSpPr bwMode="auto">
                <a:xfrm>
                  <a:off x="3521" y="2256"/>
                  <a:ext cx="327" cy="122"/>
                  <a:chOff x="3521" y="2220"/>
                  <a:chExt cx="327" cy="122"/>
                </a:xfrm>
              </p:grpSpPr>
              <p:sp>
                <p:nvSpPr>
                  <p:cNvPr id="12486" name="Rectangle 68"/>
                  <p:cNvSpPr>
                    <a:spLocks noChangeArrowheads="1"/>
                  </p:cNvSpPr>
                  <p:nvPr/>
                </p:nvSpPr>
                <p:spPr bwMode="auto">
                  <a:xfrm>
                    <a:off x="3521" y="2221"/>
                    <a:ext cx="242" cy="121"/>
                  </a:xfrm>
                  <a:prstGeom prst="rect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2000"/>
                  </a:p>
                </p:txBody>
              </p:sp>
              <p:sp>
                <p:nvSpPr>
                  <p:cNvPr id="12487" name="AutoShape 69"/>
                  <p:cNvSpPr>
                    <a:spLocks noChangeArrowheads="1"/>
                  </p:cNvSpPr>
                  <p:nvPr/>
                </p:nvSpPr>
                <p:spPr bwMode="auto">
                  <a:xfrm>
                    <a:off x="3606" y="2220"/>
                    <a:ext cx="242" cy="121"/>
                  </a:xfrm>
                  <a:prstGeom prst="flowChartOnlineStorage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2000"/>
                  </a:p>
                </p:txBody>
              </p:sp>
            </p:grpSp>
            <p:sp>
              <p:nvSpPr>
                <p:cNvPr id="12485" name="Line 70"/>
                <p:cNvSpPr>
                  <a:spLocks noChangeShapeType="1"/>
                </p:cNvSpPr>
                <p:nvPr/>
              </p:nvSpPr>
              <p:spPr bwMode="auto">
                <a:xfrm>
                  <a:off x="3496" y="2257"/>
                  <a:ext cx="363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2483" name="Line 71"/>
              <p:cNvSpPr>
                <a:spLocks noChangeShapeType="1"/>
              </p:cNvSpPr>
              <p:nvPr/>
            </p:nvSpPr>
            <p:spPr bwMode="auto">
              <a:xfrm>
                <a:off x="3482" y="2330"/>
                <a:ext cx="363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481" name="Text Box 72"/>
            <p:cNvSpPr txBox="1">
              <a:spLocks noChangeArrowheads="1"/>
            </p:cNvSpPr>
            <p:nvPr/>
          </p:nvSpPr>
          <p:spPr bwMode="auto">
            <a:xfrm>
              <a:off x="423" y="2050"/>
              <a:ext cx="15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>
                  <a:solidFill>
                    <a:srgbClr val="000000"/>
                  </a:solidFill>
                  <a:latin typeface=".VnBlackH" pitchFamily="34" charset="0"/>
                </a:rPr>
                <a:t>A</a:t>
              </a:r>
            </a:p>
          </p:txBody>
        </p:sp>
      </p:grpSp>
      <p:grpSp>
        <p:nvGrpSpPr>
          <p:cNvPr id="12299" name="Group 157"/>
          <p:cNvGrpSpPr>
            <a:grpSpLocks/>
          </p:cNvGrpSpPr>
          <p:nvPr/>
        </p:nvGrpSpPr>
        <p:grpSpPr bwMode="auto">
          <a:xfrm flipH="1">
            <a:off x="5018088" y="3402013"/>
            <a:ext cx="690562" cy="401637"/>
            <a:chOff x="715" y="2050"/>
            <a:chExt cx="277" cy="134"/>
          </a:xfrm>
        </p:grpSpPr>
        <p:grpSp>
          <p:nvGrpSpPr>
            <p:cNvPr id="12476" name="Group 158"/>
            <p:cNvGrpSpPr>
              <a:grpSpLocks/>
            </p:cNvGrpSpPr>
            <p:nvPr/>
          </p:nvGrpSpPr>
          <p:grpSpPr bwMode="auto">
            <a:xfrm>
              <a:off x="715" y="2063"/>
              <a:ext cx="277" cy="121"/>
              <a:chOff x="3824" y="2208"/>
              <a:chExt cx="277" cy="121"/>
            </a:xfrm>
          </p:grpSpPr>
          <p:sp>
            <p:nvSpPr>
              <p:cNvPr id="12478" name="AutoShape 159"/>
              <p:cNvSpPr>
                <a:spLocks noChangeArrowheads="1"/>
              </p:cNvSpPr>
              <p:nvPr/>
            </p:nvSpPr>
            <p:spPr bwMode="auto">
              <a:xfrm>
                <a:off x="3824" y="2208"/>
                <a:ext cx="254" cy="121"/>
              </a:xfrm>
              <a:prstGeom prst="roundRect">
                <a:avLst>
                  <a:gd name="adj" fmla="val 49542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000"/>
              </a:p>
            </p:txBody>
          </p:sp>
          <p:sp>
            <p:nvSpPr>
              <p:cNvPr id="12479" name="AutoShape 160"/>
              <p:cNvSpPr>
                <a:spLocks noChangeArrowheads="1"/>
              </p:cNvSpPr>
              <p:nvPr/>
            </p:nvSpPr>
            <p:spPr bwMode="auto">
              <a:xfrm>
                <a:off x="3897" y="2208"/>
                <a:ext cx="204" cy="121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r" eaLnBrk="0" hangingPunct="0"/>
                <a:endParaRPr lang="en-US" sz="2000">
                  <a:latin typeface=".VnArial" pitchFamily="34" charset="0"/>
                </a:endParaRPr>
              </a:p>
            </p:txBody>
          </p:sp>
        </p:grpSp>
        <p:sp>
          <p:nvSpPr>
            <p:cNvPr id="12477" name="Text Box 161"/>
            <p:cNvSpPr txBox="1">
              <a:spLocks noChangeArrowheads="1"/>
            </p:cNvSpPr>
            <p:nvPr/>
          </p:nvSpPr>
          <p:spPr bwMode="auto">
            <a:xfrm>
              <a:off x="845" y="2050"/>
              <a:ext cx="1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en-US" sz="2000" b="1">
                  <a:solidFill>
                    <a:srgbClr val="000000"/>
                  </a:solidFill>
                  <a:latin typeface=".VnBlackH" pitchFamily="34" charset="0"/>
                </a:rPr>
                <a:t>T</a:t>
              </a:r>
            </a:p>
          </p:txBody>
        </p:sp>
      </p:grpSp>
      <p:grpSp>
        <p:nvGrpSpPr>
          <p:cNvPr id="25" name="Group 220"/>
          <p:cNvGrpSpPr>
            <a:grpSpLocks/>
          </p:cNvGrpSpPr>
          <p:nvPr/>
        </p:nvGrpSpPr>
        <p:grpSpPr bwMode="auto">
          <a:xfrm>
            <a:off x="5032375" y="4178300"/>
            <a:ext cx="1444625" cy="412750"/>
            <a:chOff x="6784975" y="4178300"/>
            <a:chExt cx="1444625" cy="412750"/>
          </a:xfrm>
        </p:grpSpPr>
        <p:grpSp>
          <p:nvGrpSpPr>
            <p:cNvPr id="12472" name="Group 78"/>
            <p:cNvGrpSpPr>
              <a:grpSpLocks/>
            </p:cNvGrpSpPr>
            <p:nvPr/>
          </p:nvGrpSpPr>
          <p:grpSpPr bwMode="auto">
            <a:xfrm>
              <a:off x="7566025" y="4178300"/>
              <a:ext cx="663575" cy="407988"/>
              <a:chOff x="727" y="1903"/>
              <a:chExt cx="266" cy="136"/>
            </a:xfrm>
          </p:grpSpPr>
          <p:sp>
            <p:nvSpPr>
              <p:cNvPr id="12474" name="Freeform 79"/>
              <p:cNvSpPr>
                <a:spLocks/>
              </p:cNvSpPr>
              <p:nvPr/>
            </p:nvSpPr>
            <p:spPr bwMode="auto">
              <a:xfrm>
                <a:off x="727" y="1918"/>
                <a:ext cx="266" cy="121"/>
              </a:xfrm>
              <a:custGeom>
                <a:avLst/>
                <a:gdLst>
                  <a:gd name="T0" fmla="*/ 0 w 1185"/>
                  <a:gd name="T1" fmla="*/ 0 h 774"/>
                  <a:gd name="T2" fmla="*/ 0 w 1185"/>
                  <a:gd name="T3" fmla="*/ 0 h 774"/>
                  <a:gd name="T4" fmla="*/ 0 w 1185"/>
                  <a:gd name="T5" fmla="*/ 0 h 774"/>
                  <a:gd name="T6" fmla="*/ 0 w 1185"/>
                  <a:gd name="T7" fmla="*/ 0 h 774"/>
                  <a:gd name="T8" fmla="*/ 0 w 1185"/>
                  <a:gd name="T9" fmla="*/ 0 h 774"/>
                  <a:gd name="T10" fmla="*/ 0 w 1185"/>
                  <a:gd name="T11" fmla="*/ 0 h 77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85"/>
                  <a:gd name="T19" fmla="*/ 0 h 774"/>
                  <a:gd name="T20" fmla="*/ 1185 w 1185"/>
                  <a:gd name="T21" fmla="*/ 774 h 77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85" h="774">
                    <a:moveTo>
                      <a:pt x="0" y="0"/>
                    </a:moveTo>
                    <a:lnTo>
                      <a:pt x="1185" y="0"/>
                    </a:lnTo>
                    <a:lnTo>
                      <a:pt x="1185" y="774"/>
                    </a:lnTo>
                    <a:lnTo>
                      <a:pt x="0" y="774"/>
                    </a:lnTo>
                    <a:lnTo>
                      <a:pt x="266" y="36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75" name="Text Box 80"/>
              <p:cNvSpPr txBox="1">
                <a:spLocks noChangeArrowheads="1"/>
              </p:cNvSpPr>
              <p:nvPr/>
            </p:nvSpPr>
            <p:spPr bwMode="auto">
              <a:xfrm>
                <a:off x="817" y="1903"/>
                <a:ext cx="159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r"/>
                <a:r>
                  <a:rPr lang="en-US" sz="2000">
                    <a:solidFill>
                      <a:srgbClr val="000000"/>
                    </a:solidFill>
                    <a:latin typeface=".VnBlackH" pitchFamily="34" charset="0"/>
                  </a:rPr>
                  <a:t>X</a:t>
                </a:r>
              </a:p>
            </p:txBody>
          </p:sp>
        </p:grpSp>
        <p:sp>
          <p:nvSpPr>
            <p:cNvPr id="12473" name="AutoShape 163"/>
            <p:cNvSpPr>
              <a:spLocks noChangeArrowheads="1"/>
            </p:cNvSpPr>
            <p:nvPr/>
          </p:nvSpPr>
          <p:spPr bwMode="auto">
            <a:xfrm>
              <a:off x="6784975" y="4229100"/>
              <a:ext cx="904875" cy="361950"/>
            </a:xfrm>
            <a:prstGeom prst="homePlate">
              <a:avLst>
                <a:gd name="adj" fmla="val 52083"/>
              </a:avLst>
            </a:pr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r>
                <a:rPr lang="en-US" sz="2000">
                  <a:solidFill>
                    <a:srgbClr val="000000"/>
                  </a:solidFill>
                  <a:latin typeface=".VnBlackH" pitchFamily="34" charset="0"/>
                </a:rPr>
                <a:t>G</a:t>
              </a:r>
            </a:p>
          </p:txBody>
        </p:sp>
      </p:grpSp>
      <p:sp>
        <p:nvSpPr>
          <p:cNvPr id="12301" name="Rectangle 110"/>
          <p:cNvSpPr>
            <a:spLocks noChangeArrowheads="1"/>
          </p:cNvSpPr>
          <p:nvPr/>
        </p:nvSpPr>
        <p:spPr bwMode="auto">
          <a:xfrm>
            <a:off x="6477000" y="1752600"/>
            <a:ext cx="152400" cy="2862263"/>
          </a:xfrm>
          <a:prstGeom prst="rect">
            <a:avLst/>
          </a:prstGeom>
          <a:solidFill>
            <a:srgbClr val="FFCC99"/>
          </a:solidFill>
          <a:ln w="9525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02" name="Oval 375"/>
          <p:cNvSpPr>
            <a:spLocks noChangeArrowheads="1"/>
          </p:cNvSpPr>
          <p:nvPr/>
        </p:nvSpPr>
        <p:spPr bwMode="auto">
          <a:xfrm>
            <a:off x="5410200" y="1371600"/>
            <a:ext cx="685800" cy="373063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2600" b="1">
                <a:solidFill>
                  <a:srgbClr val="0000FF"/>
                </a:solidFill>
              </a:rPr>
              <a:t>2</a:t>
            </a:r>
          </a:p>
        </p:txBody>
      </p:sp>
      <p:grpSp>
        <p:nvGrpSpPr>
          <p:cNvPr id="27" name="Group 422"/>
          <p:cNvGrpSpPr>
            <a:grpSpLocks/>
          </p:cNvGrpSpPr>
          <p:nvPr/>
        </p:nvGrpSpPr>
        <p:grpSpPr bwMode="auto">
          <a:xfrm>
            <a:off x="4983163" y="2197100"/>
            <a:ext cx="1547812" cy="1995488"/>
            <a:chOff x="6888163" y="2197100"/>
            <a:chExt cx="1547812" cy="1995488"/>
          </a:xfrm>
        </p:grpSpPr>
        <p:sp>
          <p:nvSpPr>
            <p:cNvPr id="12454" name="AutoShape 21"/>
            <p:cNvSpPr>
              <a:spLocks noChangeArrowheads="1"/>
            </p:cNvSpPr>
            <p:nvPr/>
          </p:nvSpPr>
          <p:spPr bwMode="auto">
            <a:xfrm>
              <a:off x="6932613" y="2236788"/>
              <a:ext cx="906462" cy="361950"/>
            </a:xfrm>
            <a:prstGeom prst="homePlate">
              <a:avLst>
                <a:gd name="adj" fmla="val 52175"/>
              </a:avLst>
            </a:pr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r>
                <a:rPr lang="en-US" sz="2000">
                  <a:solidFill>
                    <a:srgbClr val="000000"/>
                  </a:solidFill>
                  <a:latin typeface=".VnBlackH" pitchFamily="34" charset="0"/>
                </a:rPr>
                <a:t>G</a:t>
              </a:r>
            </a:p>
          </p:txBody>
        </p:sp>
        <p:grpSp>
          <p:nvGrpSpPr>
            <p:cNvPr id="12455" name="Group 51"/>
            <p:cNvGrpSpPr>
              <a:grpSpLocks/>
            </p:cNvGrpSpPr>
            <p:nvPr/>
          </p:nvGrpSpPr>
          <p:grpSpPr bwMode="auto">
            <a:xfrm>
              <a:off x="7729538" y="2197100"/>
              <a:ext cx="706437" cy="407988"/>
              <a:chOff x="727" y="1903"/>
              <a:chExt cx="283" cy="136"/>
            </a:xfrm>
          </p:grpSpPr>
          <p:sp>
            <p:nvSpPr>
              <p:cNvPr id="12470" name="Freeform 52"/>
              <p:cNvSpPr>
                <a:spLocks/>
              </p:cNvSpPr>
              <p:nvPr/>
            </p:nvSpPr>
            <p:spPr bwMode="auto">
              <a:xfrm>
                <a:off x="727" y="1918"/>
                <a:ext cx="266" cy="121"/>
              </a:xfrm>
              <a:custGeom>
                <a:avLst/>
                <a:gdLst>
                  <a:gd name="T0" fmla="*/ 0 w 1185"/>
                  <a:gd name="T1" fmla="*/ 0 h 774"/>
                  <a:gd name="T2" fmla="*/ 0 w 1185"/>
                  <a:gd name="T3" fmla="*/ 0 h 774"/>
                  <a:gd name="T4" fmla="*/ 0 w 1185"/>
                  <a:gd name="T5" fmla="*/ 0 h 774"/>
                  <a:gd name="T6" fmla="*/ 0 w 1185"/>
                  <a:gd name="T7" fmla="*/ 0 h 774"/>
                  <a:gd name="T8" fmla="*/ 0 w 1185"/>
                  <a:gd name="T9" fmla="*/ 0 h 774"/>
                  <a:gd name="T10" fmla="*/ 0 w 1185"/>
                  <a:gd name="T11" fmla="*/ 0 h 77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85"/>
                  <a:gd name="T19" fmla="*/ 0 h 774"/>
                  <a:gd name="T20" fmla="*/ 1185 w 1185"/>
                  <a:gd name="T21" fmla="*/ 774 h 77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85" h="774">
                    <a:moveTo>
                      <a:pt x="0" y="0"/>
                    </a:moveTo>
                    <a:lnTo>
                      <a:pt x="1185" y="0"/>
                    </a:lnTo>
                    <a:lnTo>
                      <a:pt x="1185" y="774"/>
                    </a:lnTo>
                    <a:lnTo>
                      <a:pt x="0" y="774"/>
                    </a:lnTo>
                    <a:lnTo>
                      <a:pt x="266" y="36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71" name="Text Box 53"/>
              <p:cNvSpPr txBox="1">
                <a:spLocks noChangeArrowheads="1"/>
              </p:cNvSpPr>
              <p:nvPr/>
            </p:nvSpPr>
            <p:spPr bwMode="auto">
              <a:xfrm>
                <a:off x="851" y="1903"/>
                <a:ext cx="159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r"/>
                <a:r>
                  <a:rPr lang="en-US" sz="2000">
                    <a:solidFill>
                      <a:srgbClr val="000000"/>
                    </a:solidFill>
                    <a:latin typeface=".VnBlackH" pitchFamily="34" charset="0"/>
                  </a:rPr>
                  <a:t>X</a:t>
                </a:r>
              </a:p>
            </p:txBody>
          </p:sp>
        </p:grpSp>
        <p:grpSp>
          <p:nvGrpSpPr>
            <p:cNvPr id="12456" name="Group 12"/>
            <p:cNvGrpSpPr>
              <a:grpSpLocks/>
            </p:cNvGrpSpPr>
            <p:nvPr/>
          </p:nvGrpSpPr>
          <p:grpSpPr bwMode="auto">
            <a:xfrm>
              <a:off x="6888163" y="3789363"/>
              <a:ext cx="911225" cy="403225"/>
              <a:chOff x="385" y="2050"/>
              <a:chExt cx="365" cy="135"/>
            </a:xfrm>
          </p:grpSpPr>
          <p:grpSp>
            <p:nvGrpSpPr>
              <p:cNvPr id="12462" name="Group 13"/>
              <p:cNvGrpSpPr>
                <a:grpSpLocks/>
              </p:cNvGrpSpPr>
              <p:nvPr/>
            </p:nvGrpSpPr>
            <p:grpSpPr bwMode="auto">
              <a:xfrm>
                <a:off x="385" y="2063"/>
                <a:ext cx="365" cy="122"/>
                <a:chOff x="3482" y="2208"/>
                <a:chExt cx="365" cy="122"/>
              </a:xfrm>
            </p:grpSpPr>
            <p:grpSp>
              <p:nvGrpSpPr>
                <p:cNvPr id="3" name="Group 14"/>
                <p:cNvGrpSpPr>
                  <a:grpSpLocks/>
                </p:cNvGrpSpPr>
                <p:nvPr/>
              </p:nvGrpSpPr>
              <p:grpSpPr bwMode="auto">
                <a:xfrm>
                  <a:off x="3484" y="2208"/>
                  <a:ext cx="363" cy="122"/>
                  <a:chOff x="3496" y="2256"/>
                  <a:chExt cx="363" cy="122"/>
                </a:xfrm>
              </p:grpSpPr>
              <p:grpSp>
                <p:nvGrpSpPr>
                  <p:cNvPr id="12466" name="Group 15"/>
                  <p:cNvGrpSpPr>
                    <a:grpSpLocks/>
                  </p:cNvGrpSpPr>
                  <p:nvPr/>
                </p:nvGrpSpPr>
                <p:grpSpPr bwMode="auto">
                  <a:xfrm>
                    <a:off x="3521" y="2256"/>
                    <a:ext cx="327" cy="122"/>
                    <a:chOff x="3521" y="2220"/>
                    <a:chExt cx="327" cy="122"/>
                  </a:xfrm>
                </p:grpSpPr>
                <p:sp>
                  <p:nvSpPr>
                    <p:cNvPr id="12468" name="Rectangle 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21" y="2221"/>
                      <a:ext cx="242" cy="121"/>
                    </a:xfrm>
                    <a:prstGeom prst="rect">
                      <a:avLst/>
                    </a:prstGeom>
                    <a:solidFill>
                      <a:srgbClr val="CC99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12469" name="AutoShape 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06" y="2220"/>
                      <a:ext cx="242" cy="121"/>
                    </a:xfrm>
                    <a:prstGeom prst="flowChartOnlineStorage">
                      <a:avLst/>
                    </a:prstGeom>
                    <a:solidFill>
                      <a:srgbClr val="CC99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</p:grpSp>
              <p:sp>
                <p:nvSpPr>
                  <p:cNvPr id="12467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3496" y="2257"/>
                    <a:ext cx="363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2465" name="Line 19"/>
                <p:cNvSpPr>
                  <a:spLocks noChangeShapeType="1"/>
                </p:cNvSpPr>
                <p:nvPr/>
              </p:nvSpPr>
              <p:spPr bwMode="auto">
                <a:xfrm>
                  <a:off x="3482" y="2330"/>
                  <a:ext cx="363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2463" name="Text Box 20"/>
              <p:cNvSpPr txBox="1">
                <a:spLocks noChangeArrowheads="1"/>
              </p:cNvSpPr>
              <p:nvPr/>
            </p:nvSpPr>
            <p:spPr bwMode="auto">
              <a:xfrm>
                <a:off x="403" y="2050"/>
                <a:ext cx="159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 sz="2000">
                    <a:solidFill>
                      <a:srgbClr val="000000"/>
                    </a:solidFill>
                    <a:latin typeface=".VnBlackH" pitchFamily="34" charset="0"/>
                  </a:rPr>
                  <a:t>A</a:t>
                </a:r>
              </a:p>
            </p:txBody>
          </p:sp>
        </p:grpSp>
        <p:grpSp>
          <p:nvGrpSpPr>
            <p:cNvPr id="12457" name="Group 46"/>
            <p:cNvGrpSpPr>
              <a:grpSpLocks/>
            </p:cNvGrpSpPr>
            <p:nvPr/>
          </p:nvGrpSpPr>
          <p:grpSpPr bwMode="auto">
            <a:xfrm>
              <a:off x="7707313" y="3743325"/>
              <a:ext cx="690562" cy="444500"/>
              <a:chOff x="715" y="2036"/>
              <a:chExt cx="277" cy="148"/>
            </a:xfrm>
          </p:grpSpPr>
          <p:grpSp>
            <p:nvGrpSpPr>
              <p:cNvPr id="12458" name="Group 47"/>
              <p:cNvGrpSpPr>
                <a:grpSpLocks/>
              </p:cNvGrpSpPr>
              <p:nvPr/>
            </p:nvGrpSpPr>
            <p:grpSpPr bwMode="auto">
              <a:xfrm>
                <a:off x="715" y="2063"/>
                <a:ext cx="277" cy="121"/>
                <a:chOff x="3824" y="2208"/>
                <a:chExt cx="277" cy="121"/>
              </a:xfrm>
            </p:grpSpPr>
            <p:sp>
              <p:nvSpPr>
                <p:cNvPr id="12460" name="AutoShape 48"/>
                <p:cNvSpPr>
                  <a:spLocks noChangeArrowheads="1"/>
                </p:cNvSpPr>
                <p:nvPr/>
              </p:nvSpPr>
              <p:spPr bwMode="auto">
                <a:xfrm>
                  <a:off x="3824" y="2208"/>
                  <a:ext cx="254" cy="121"/>
                </a:xfrm>
                <a:prstGeom prst="roundRect">
                  <a:avLst>
                    <a:gd name="adj" fmla="val 49542"/>
                  </a:avLst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sz="2000"/>
                </a:p>
              </p:txBody>
            </p:sp>
            <p:sp>
              <p:nvSpPr>
                <p:cNvPr id="12461" name="AutoShape 49"/>
                <p:cNvSpPr>
                  <a:spLocks noChangeArrowheads="1"/>
                </p:cNvSpPr>
                <p:nvPr/>
              </p:nvSpPr>
              <p:spPr bwMode="auto">
                <a:xfrm>
                  <a:off x="3897" y="2208"/>
                  <a:ext cx="204" cy="121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r" eaLnBrk="0" hangingPunct="0"/>
                  <a:endParaRPr lang="en-US" sz="2000">
                    <a:latin typeface=".VnArial" pitchFamily="34" charset="0"/>
                  </a:endParaRPr>
                </a:p>
              </p:txBody>
            </p:sp>
          </p:grpSp>
          <p:sp>
            <p:nvSpPr>
              <p:cNvPr id="12459" name="Text Box 50"/>
              <p:cNvSpPr txBox="1">
                <a:spLocks noChangeArrowheads="1"/>
              </p:cNvSpPr>
              <p:nvPr/>
            </p:nvSpPr>
            <p:spPr bwMode="auto">
              <a:xfrm>
                <a:off x="829" y="2036"/>
                <a:ext cx="143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r"/>
                <a:r>
                  <a:rPr lang="en-US" sz="2000" b="1">
                    <a:solidFill>
                      <a:srgbClr val="000000"/>
                    </a:solidFill>
                    <a:latin typeface=".VnBlackH" pitchFamily="34" charset="0"/>
                  </a:rPr>
                  <a:t>T</a:t>
                </a:r>
              </a:p>
            </p:txBody>
          </p:sp>
        </p:grpSp>
      </p:grpSp>
      <p:grpSp>
        <p:nvGrpSpPr>
          <p:cNvPr id="12327" name="Group 35"/>
          <p:cNvGrpSpPr>
            <a:grpSpLocks/>
          </p:cNvGrpSpPr>
          <p:nvPr/>
        </p:nvGrpSpPr>
        <p:grpSpPr bwMode="auto">
          <a:xfrm>
            <a:off x="5027613" y="2197100"/>
            <a:ext cx="1503362" cy="407988"/>
            <a:chOff x="6932613" y="2197100"/>
            <a:chExt cx="1503362" cy="407988"/>
          </a:xfrm>
        </p:grpSpPr>
        <p:sp>
          <p:nvSpPr>
            <p:cNvPr id="12450" name="AutoShape 21"/>
            <p:cNvSpPr>
              <a:spLocks noChangeArrowheads="1"/>
            </p:cNvSpPr>
            <p:nvPr/>
          </p:nvSpPr>
          <p:spPr bwMode="auto">
            <a:xfrm>
              <a:off x="6932613" y="2236788"/>
              <a:ext cx="906462" cy="361950"/>
            </a:xfrm>
            <a:prstGeom prst="homePlate">
              <a:avLst>
                <a:gd name="adj" fmla="val 52175"/>
              </a:avLst>
            </a:pr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r>
                <a:rPr lang="en-US" sz="2000">
                  <a:solidFill>
                    <a:srgbClr val="FF0000"/>
                  </a:solidFill>
                  <a:latin typeface=".VnBlackH" pitchFamily="34" charset="0"/>
                </a:rPr>
                <a:t>G</a:t>
              </a:r>
            </a:p>
          </p:txBody>
        </p:sp>
        <p:grpSp>
          <p:nvGrpSpPr>
            <p:cNvPr id="12451" name="Group 51"/>
            <p:cNvGrpSpPr>
              <a:grpSpLocks/>
            </p:cNvGrpSpPr>
            <p:nvPr/>
          </p:nvGrpSpPr>
          <p:grpSpPr bwMode="auto">
            <a:xfrm>
              <a:off x="7729538" y="2197100"/>
              <a:ext cx="706437" cy="407988"/>
              <a:chOff x="727" y="1903"/>
              <a:chExt cx="283" cy="136"/>
            </a:xfrm>
          </p:grpSpPr>
          <p:sp>
            <p:nvSpPr>
              <p:cNvPr id="12452" name="Freeform 52"/>
              <p:cNvSpPr>
                <a:spLocks/>
              </p:cNvSpPr>
              <p:nvPr/>
            </p:nvSpPr>
            <p:spPr bwMode="auto">
              <a:xfrm>
                <a:off x="727" y="1918"/>
                <a:ext cx="266" cy="121"/>
              </a:xfrm>
              <a:custGeom>
                <a:avLst/>
                <a:gdLst>
                  <a:gd name="T0" fmla="*/ 0 w 1185"/>
                  <a:gd name="T1" fmla="*/ 0 h 774"/>
                  <a:gd name="T2" fmla="*/ 0 w 1185"/>
                  <a:gd name="T3" fmla="*/ 0 h 774"/>
                  <a:gd name="T4" fmla="*/ 0 w 1185"/>
                  <a:gd name="T5" fmla="*/ 0 h 774"/>
                  <a:gd name="T6" fmla="*/ 0 w 1185"/>
                  <a:gd name="T7" fmla="*/ 0 h 774"/>
                  <a:gd name="T8" fmla="*/ 0 w 1185"/>
                  <a:gd name="T9" fmla="*/ 0 h 774"/>
                  <a:gd name="T10" fmla="*/ 0 w 1185"/>
                  <a:gd name="T11" fmla="*/ 0 h 77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85"/>
                  <a:gd name="T19" fmla="*/ 0 h 774"/>
                  <a:gd name="T20" fmla="*/ 1185 w 1185"/>
                  <a:gd name="T21" fmla="*/ 774 h 77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85" h="774">
                    <a:moveTo>
                      <a:pt x="0" y="0"/>
                    </a:moveTo>
                    <a:lnTo>
                      <a:pt x="1185" y="0"/>
                    </a:lnTo>
                    <a:lnTo>
                      <a:pt x="1185" y="774"/>
                    </a:lnTo>
                    <a:lnTo>
                      <a:pt x="0" y="774"/>
                    </a:lnTo>
                    <a:lnTo>
                      <a:pt x="266" y="36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53" name="Text Box 53"/>
              <p:cNvSpPr txBox="1">
                <a:spLocks noChangeArrowheads="1"/>
              </p:cNvSpPr>
              <p:nvPr/>
            </p:nvSpPr>
            <p:spPr bwMode="auto">
              <a:xfrm>
                <a:off x="851" y="1903"/>
                <a:ext cx="159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r"/>
                <a:r>
                  <a:rPr lang="en-US" sz="2000">
                    <a:solidFill>
                      <a:srgbClr val="FF0000"/>
                    </a:solidFill>
                    <a:latin typeface=".VnBlackH" pitchFamily="34" charset="0"/>
                  </a:rPr>
                  <a:t>X</a:t>
                </a:r>
              </a:p>
            </p:txBody>
          </p:sp>
        </p:grpSp>
      </p:grpSp>
      <p:grpSp>
        <p:nvGrpSpPr>
          <p:cNvPr id="12329" name="Group 36"/>
          <p:cNvGrpSpPr>
            <a:grpSpLocks/>
          </p:cNvGrpSpPr>
          <p:nvPr/>
        </p:nvGrpSpPr>
        <p:grpSpPr bwMode="auto">
          <a:xfrm>
            <a:off x="4983163" y="3743325"/>
            <a:ext cx="1509712" cy="449263"/>
            <a:chOff x="6888163" y="3743325"/>
            <a:chExt cx="1509712" cy="449263"/>
          </a:xfrm>
        </p:grpSpPr>
        <p:grpSp>
          <p:nvGrpSpPr>
            <p:cNvPr id="12436" name="Group 12"/>
            <p:cNvGrpSpPr>
              <a:grpSpLocks/>
            </p:cNvGrpSpPr>
            <p:nvPr/>
          </p:nvGrpSpPr>
          <p:grpSpPr bwMode="auto">
            <a:xfrm>
              <a:off x="6888163" y="3789363"/>
              <a:ext cx="911225" cy="403225"/>
              <a:chOff x="385" y="2050"/>
              <a:chExt cx="365" cy="135"/>
            </a:xfrm>
          </p:grpSpPr>
          <p:grpSp>
            <p:nvGrpSpPr>
              <p:cNvPr id="12442" name="Group 453"/>
              <p:cNvGrpSpPr>
                <a:grpSpLocks/>
              </p:cNvGrpSpPr>
              <p:nvPr/>
            </p:nvGrpSpPr>
            <p:grpSpPr bwMode="auto">
              <a:xfrm>
                <a:off x="385" y="2063"/>
                <a:ext cx="365" cy="122"/>
                <a:chOff x="3482" y="2208"/>
                <a:chExt cx="365" cy="122"/>
              </a:xfrm>
            </p:grpSpPr>
            <p:grpSp>
              <p:nvGrpSpPr>
                <p:cNvPr id="12444" name="Group 14"/>
                <p:cNvGrpSpPr>
                  <a:grpSpLocks/>
                </p:cNvGrpSpPr>
                <p:nvPr/>
              </p:nvGrpSpPr>
              <p:grpSpPr bwMode="auto">
                <a:xfrm>
                  <a:off x="3484" y="2208"/>
                  <a:ext cx="363" cy="122"/>
                  <a:chOff x="3496" y="2256"/>
                  <a:chExt cx="363" cy="122"/>
                </a:xfrm>
              </p:grpSpPr>
              <p:grpSp>
                <p:nvGrpSpPr>
                  <p:cNvPr id="12446" name="Group 15"/>
                  <p:cNvGrpSpPr>
                    <a:grpSpLocks/>
                  </p:cNvGrpSpPr>
                  <p:nvPr/>
                </p:nvGrpSpPr>
                <p:grpSpPr bwMode="auto">
                  <a:xfrm>
                    <a:off x="3521" y="2256"/>
                    <a:ext cx="327" cy="122"/>
                    <a:chOff x="3521" y="2220"/>
                    <a:chExt cx="327" cy="122"/>
                  </a:xfrm>
                </p:grpSpPr>
                <p:sp>
                  <p:nvSpPr>
                    <p:cNvPr id="12448" name="Rectangle 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21" y="2221"/>
                      <a:ext cx="242" cy="121"/>
                    </a:xfrm>
                    <a:prstGeom prst="rect">
                      <a:avLst/>
                    </a:prstGeom>
                    <a:solidFill>
                      <a:srgbClr val="CC99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2000">
                        <a:solidFill>
                          <a:srgbClr val="FF0000"/>
                        </a:solidFill>
                      </a:endParaRPr>
                    </a:p>
                  </p:txBody>
                </p:sp>
                <p:sp>
                  <p:nvSpPr>
                    <p:cNvPr id="12449" name="AutoShape 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06" y="2220"/>
                      <a:ext cx="242" cy="121"/>
                    </a:xfrm>
                    <a:prstGeom prst="flowChartOnlineStorage">
                      <a:avLst/>
                    </a:prstGeom>
                    <a:solidFill>
                      <a:srgbClr val="CC99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2000">
                        <a:solidFill>
                          <a:srgbClr val="FF0000"/>
                        </a:solidFill>
                      </a:endParaRPr>
                    </a:p>
                  </p:txBody>
                </p:sp>
              </p:grpSp>
              <p:sp>
                <p:nvSpPr>
                  <p:cNvPr id="12447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3496" y="2257"/>
                    <a:ext cx="363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2445" name="Line 19"/>
                <p:cNvSpPr>
                  <a:spLocks noChangeShapeType="1"/>
                </p:cNvSpPr>
                <p:nvPr/>
              </p:nvSpPr>
              <p:spPr bwMode="auto">
                <a:xfrm>
                  <a:off x="3482" y="2330"/>
                  <a:ext cx="363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2443" name="Text Box 20"/>
              <p:cNvSpPr txBox="1">
                <a:spLocks noChangeArrowheads="1"/>
              </p:cNvSpPr>
              <p:nvPr/>
            </p:nvSpPr>
            <p:spPr bwMode="auto">
              <a:xfrm>
                <a:off x="403" y="2050"/>
                <a:ext cx="159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 sz="2000">
                    <a:solidFill>
                      <a:srgbClr val="FF0000"/>
                    </a:solidFill>
                    <a:latin typeface=".VnBlackH" pitchFamily="34" charset="0"/>
                  </a:rPr>
                  <a:t>A</a:t>
                </a:r>
              </a:p>
            </p:txBody>
          </p:sp>
        </p:grpSp>
        <p:grpSp>
          <p:nvGrpSpPr>
            <p:cNvPr id="12437" name="Group 46"/>
            <p:cNvGrpSpPr>
              <a:grpSpLocks/>
            </p:cNvGrpSpPr>
            <p:nvPr/>
          </p:nvGrpSpPr>
          <p:grpSpPr bwMode="auto">
            <a:xfrm>
              <a:off x="7707313" y="3743325"/>
              <a:ext cx="690562" cy="444500"/>
              <a:chOff x="715" y="2036"/>
              <a:chExt cx="277" cy="148"/>
            </a:xfrm>
          </p:grpSpPr>
          <p:grpSp>
            <p:nvGrpSpPr>
              <p:cNvPr id="12438" name="Group 47"/>
              <p:cNvGrpSpPr>
                <a:grpSpLocks/>
              </p:cNvGrpSpPr>
              <p:nvPr/>
            </p:nvGrpSpPr>
            <p:grpSpPr bwMode="auto">
              <a:xfrm>
                <a:off x="715" y="2063"/>
                <a:ext cx="277" cy="121"/>
                <a:chOff x="3824" y="2208"/>
                <a:chExt cx="277" cy="121"/>
              </a:xfrm>
            </p:grpSpPr>
            <p:sp>
              <p:nvSpPr>
                <p:cNvPr id="12440" name="AutoShape 48"/>
                <p:cNvSpPr>
                  <a:spLocks noChangeArrowheads="1"/>
                </p:cNvSpPr>
                <p:nvPr/>
              </p:nvSpPr>
              <p:spPr bwMode="auto">
                <a:xfrm>
                  <a:off x="3824" y="2208"/>
                  <a:ext cx="254" cy="121"/>
                </a:xfrm>
                <a:prstGeom prst="roundRect">
                  <a:avLst>
                    <a:gd name="adj" fmla="val 49542"/>
                  </a:avLst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sz="200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2441" name="AutoShape 49"/>
                <p:cNvSpPr>
                  <a:spLocks noChangeArrowheads="1"/>
                </p:cNvSpPr>
                <p:nvPr/>
              </p:nvSpPr>
              <p:spPr bwMode="auto">
                <a:xfrm>
                  <a:off x="3897" y="2208"/>
                  <a:ext cx="204" cy="121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r" eaLnBrk="0" hangingPunct="0"/>
                  <a:endParaRPr lang="en-US" sz="2000">
                    <a:solidFill>
                      <a:srgbClr val="FF0000"/>
                    </a:solidFill>
                    <a:latin typeface=".VnArial" pitchFamily="34" charset="0"/>
                  </a:endParaRPr>
                </a:p>
              </p:txBody>
            </p:sp>
          </p:grpSp>
          <p:sp>
            <p:nvSpPr>
              <p:cNvPr id="12439" name="Text Box 50"/>
              <p:cNvSpPr txBox="1">
                <a:spLocks noChangeArrowheads="1"/>
              </p:cNvSpPr>
              <p:nvPr/>
            </p:nvSpPr>
            <p:spPr bwMode="auto">
              <a:xfrm>
                <a:off x="829" y="2036"/>
                <a:ext cx="143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r"/>
                <a:r>
                  <a:rPr lang="en-US" sz="2000" b="1">
                    <a:solidFill>
                      <a:srgbClr val="FF0000"/>
                    </a:solidFill>
                    <a:latin typeface=".VnBlackH" pitchFamily="34" charset="0"/>
                  </a:rPr>
                  <a:t>T</a:t>
                </a:r>
              </a:p>
            </p:txBody>
          </p:sp>
        </p:grpSp>
      </p:grpSp>
      <p:sp>
        <p:nvSpPr>
          <p:cNvPr id="12306" name="Rectangle 110"/>
          <p:cNvSpPr>
            <a:spLocks noChangeArrowheads="1"/>
          </p:cNvSpPr>
          <p:nvPr/>
        </p:nvSpPr>
        <p:spPr bwMode="auto">
          <a:xfrm>
            <a:off x="4876800" y="1758950"/>
            <a:ext cx="152400" cy="2862263"/>
          </a:xfrm>
          <a:prstGeom prst="rect">
            <a:avLst/>
          </a:prstGeom>
          <a:solidFill>
            <a:srgbClr val="FFCC99"/>
          </a:solidFill>
          <a:ln w="9525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2307" name="Group 2"/>
          <p:cNvGrpSpPr>
            <a:grpSpLocks/>
          </p:cNvGrpSpPr>
          <p:nvPr/>
        </p:nvGrpSpPr>
        <p:grpSpPr bwMode="auto">
          <a:xfrm>
            <a:off x="2514600" y="1801813"/>
            <a:ext cx="911225" cy="446087"/>
            <a:chOff x="385" y="2036"/>
            <a:chExt cx="365" cy="149"/>
          </a:xfrm>
        </p:grpSpPr>
        <p:grpSp>
          <p:nvGrpSpPr>
            <p:cNvPr id="12428" name="Group 3"/>
            <p:cNvGrpSpPr>
              <a:grpSpLocks/>
            </p:cNvGrpSpPr>
            <p:nvPr/>
          </p:nvGrpSpPr>
          <p:grpSpPr bwMode="auto">
            <a:xfrm>
              <a:off x="385" y="2063"/>
              <a:ext cx="365" cy="122"/>
              <a:chOff x="3482" y="2208"/>
              <a:chExt cx="365" cy="122"/>
            </a:xfrm>
          </p:grpSpPr>
          <p:grpSp>
            <p:nvGrpSpPr>
              <p:cNvPr id="12430" name="Group 90"/>
              <p:cNvGrpSpPr>
                <a:grpSpLocks/>
              </p:cNvGrpSpPr>
              <p:nvPr/>
            </p:nvGrpSpPr>
            <p:grpSpPr bwMode="auto">
              <a:xfrm>
                <a:off x="3484" y="2208"/>
                <a:ext cx="363" cy="122"/>
                <a:chOff x="3496" y="2256"/>
                <a:chExt cx="363" cy="122"/>
              </a:xfrm>
            </p:grpSpPr>
            <p:grpSp>
              <p:nvGrpSpPr>
                <p:cNvPr id="12432" name="Group 5"/>
                <p:cNvGrpSpPr>
                  <a:grpSpLocks/>
                </p:cNvGrpSpPr>
                <p:nvPr/>
              </p:nvGrpSpPr>
              <p:grpSpPr bwMode="auto">
                <a:xfrm>
                  <a:off x="3521" y="2256"/>
                  <a:ext cx="327" cy="122"/>
                  <a:chOff x="3521" y="2220"/>
                  <a:chExt cx="327" cy="122"/>
                </a:xfrm>
              </p:grpSpPr>
              <p:sp>
                <p:nvSpPr>
                  <p:cNvPr id="12434" name="Rectangle 6"/>
                  <p:cNvSpPr>
                    <a:spLocks noChangeArrowheads="1"/>
                  </p:cNvSpPr>
                  <p:nvPr/>
                </p:nvSpPr>
                <p:spPr bwMode="auto">
                  <a:xfrm>
                    <a:off x="3521" y="2221"/>
                    <a:ext cx="242" cy="121"/>
                  </a:xfrm>
                  <a:prstGeom prst="rect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2000"/>
                  </a:p>
                </p:txBody>
              </p:sp>
              <p:sp>
                <p:nvSpPr>
                  <p:cNvPr id="12435" name="AutoShape 7"/>
                  <p:cNvSpPr>
                    <a:spLocks noChangeArrowheads="1"/>
                  </p:cNvSpPr>
                  <p:nvPr/>
                </p:nvSpPr>
                <p:spPr bwMode="auto">
                  <a:xfrm>
                    <a:off x="3606" y="2220"/>
                    <a:ext cx="242" cy="121"/>
                  </a:xfrm>
                  <a:prstGeom prst="flowChartOnlineStorage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2000"/>
                  </a:p>
                </p:txBody>
              </p:sp>
            </p:grpSp>
            <p:sp>
              <p:nvSpPr>
                <p:cNvPr id="12433" name="Line 8"/>
                <p:cNvSpPr>
                  <a:spLocks noChangeShapeType="1"/>
                </p:cNvSpPr>
                <p:nvPr/>
              </p:nvSpPr>
              <p:spPr bwMode="auto">
                <a:xfrm>
                  <a:off x="3496" y="2257"/>
                  <a:ext cx="363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2431" name="Line 9"/>
              <p:cNvSpPr>
                <a:spLocks noChangeShapeType="1"/>
              </p:cNvSpPr>
              <p:nvPr/>
            </p:nvSpPr>
            <p:spPr bwMode="auto">
              <a:xfrm>
                <a:off x="3482" y="2330"/>
                <a:ext cx="363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429" name="Text Box 10"/>
            <p:cNvSpPr txBox="1">
              <a:spLocks noChangeArrowheads="1"/>
            </p:cNvSpPr>
            <p:nvPr/>
          </p:nvSpPr>
          <p:spPr bwMode="auto">
            <a:xfrm>
              <a:off x="403" y="2036"/>
              <a:ext cx="15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>
                  <a:solidFill>
                    <a:srgbClr val="000000"/>
                  </a:solidFill>
                  <a:latin typeface=".VnBlackH" pitchFamily="34" charset="0"/>
                </a:rPr>
                <a:t>A</a:t>
              </a:r>
            </a:p>
          </p:txBody>
        </p:sp>
      </p:grpSp>
      <p:grpSp>
        <p:nvGrpSpPr>
          <p:cNvPr id="12308" name="Group 12"/>
          <p:cNvGrpSpPr>
            <a:grpSpLocks/>
          </p:cNvGrpSpPr>
          <p:nvPr/>
        </p:nvGrpSpPr>
        <p:grpSpPr bwMode="auto">
          <a:xfrm>
            <a:off x="2544763" y="1858963"/>
            <a:ext cx="911225" cy="401637"/>
            <a:chOff x="385" y="2059"/>
            <a:chExt cx="365" cy="134"/>
          </a:xfrm>
        </p:grpSpPr>
        <p:grpSp>
          <p:nvGrpSpPr>
            <p:cNvPr id="12420" name="Group 13"/>
            <p:cNvGrpSpPr>
              <a:grpSpLocks/>
            </p:cNvGrpSpPr>
            <p:nvPr/>
          </p:nvGrpSpPr>
          <p:grpSpPr bwMode="auto">
            <a:xfrm>
              <a:off x="385" y="2063"/>
              <a:ext cx="365" cy="122"/>
              <a:chOff x="3482" y="2208"/>
              <a:chExt cx="365" cy="122"/>
            </a:xfrm>
          </p:grpSpPr>
          <p:grpSp>
            <p:nvGrpSpPr>
              <p:cNvPr id="12422" name="Group 14"/>
              <p:cNvGrpSpPr>
                <a:grpSpLocks/>
              </p:cNvGrpSpPr>
              <p:nvPr/>
            </p:nvGrpSpPr>
            <p:grpSpPr bwMode="auto">
              <a:xfrm>
                <a:off x="3484" y="2208"/>
                <a:ext cx="363" cy="122"/>
                <a:chOff x="3496" y="2256"/>
                <a:chExt cx="363" cy="122"/>
              </a:xfrm>
            </p:grpSpPr>
            <p:grpSp>
              <p:nvGrpSpPr>
                <p:cNvPr id="12424" name="Group 101"/>
                <p:cNvGrpSpPr>
                  <a:grpSpLocks/>
                </p:cNvGrpSpPr>
                <p:nvPr/>
              </p:nvGrpSpPr>
              <p:grpSpPr bwMode="auto">
                <a:xfrm>
                  <a:off x="3521" y="2256"/>
                  <a:ext cx="327" cy="122"/>
                  <a:chOff x="3521" y="2220"/>
                  <a:chExt cx="327" cy="122"/>
                </a:xfrm>
              </p:grpSpPr>
              <p:sp>
                <p:nvSpPr>
                  <p:cNvPr id="12426" name="Rectangle 16"/>
                  <p:cNvSpPr>
                    <a:spLocks noChangeArrowheads="1"/>
                  </p:cNvSpPr>
                  <p:nvPr/>
                </p:nvSpPr>
                <p:spPr bwMode="auto">
                  <a:xfrm>
                    <a:off x="3521" y="2221"/>
                    <a:ext cx="242" cy="121"/>
                  </a:xfrm>
                  <a:prstGeom prst="rect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2000"/>
                  </a:p>
                </p:txBody>
              </p:sp>
              <p:sp>
                <p:nvSpPr>
                  <p:cNvPr id="12427" name="AutoShape 17"/>
                  <p:cNvSpPr>
                    <a:spLocks noChangeArrowheads="1"/>
                  </p:cNvSpPr>
                  <p:nvPr/>
                </p:nvSpPr>
                <p:spPr bwMode="auto">
                  <a:xfrm>
                    <a:off x="3606" y="2220"/>
                    <a:ext cx="242" cy="121"/>
                  </a:xfrm>
                  <a:prstGeom prst="flowChartOnlineStorage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2000"/>
                  </a:p>
                </p:txBody>
              </p:sp>
            </p:grpSp>
            <p:sp>
              <p:nvSpPr>
                <p:cNvPr id="12425" name="Line 18"/>
                <p:cNvSpPr>
                  <a:spLocks noChangeShapeType="1"/>
                </p:cNvSpPr>
                <p:nvPr/>
              </p:nvSpPr>
              <p:spPr bwMode="auto">
                <a:xfrm>
                  <a:off x="3496" y="2257"/>
                  <a:ext cx="363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2423" name="Line 19"/>
              <p:cNvSpPr>
                <a:spLocks noChangeShapeType="1"/>
              </p:cNvSpPr>
              <p:nvPr/>
            </p:nvSpPr>
            <p:spPr bwMode="auto">
              <a:xfrm>
                <a:off x="3482" y="2330"/>
                <a:ext cx="363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421" name="Text Box 20"/>
            <p:cNvSpPr txBox="1">
              <a:spLocks noChangeArrowheads="1"/>
            </p:cNvSpPr>
            <p:nvPr/>
          </p:nvSpPr>
          <p:spPr bwMode="auto">
            <a:xfrm>
              <a:off x="403" y="2059"/>
              <a:ext cx="15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>
                  <a:solidFill>
                    <a:srgbClr val="000000"/>
                  </a:solidFill>
                  <a:latin typeface=".VnBlackH" pitchFamily="34" charset="0"/>
                </a:rPr>
                <a:t>A</a:t>
              </a:r>
            </a:p>
          </p:txBody>
        </p:sp>
      </p:grpSp>
      <p:grpSp>
        <p:nvGrpSpPr>
          <p:cNvPr id="12309" name="Group 22"/>
          <p:cNvGrpSpPr>
            <a:grpSpLocks/>
          </p:cNvGrpSpPr>
          <p:nvPr/>
        </p:nvGrpSpPr>
        <p:grpSpPr bwMode="auto">
          <a:xfrm flipH="1">
            <a:off x="2589213" y="2619375"/>
            <a:ext cx="696912" cy="401638"/>
            <a:chOff x="715" y="2056"/>
            <a:chExt cx="279" cy="134"/>
          </a:xfrm>
        </p:grpSpPr>
        <p:grpSp>
          <p:nvGrpSpPr>
            <p:cNvPr id="12416" name="Group 23"/>
            <p:cNvGrpSpPr>
              <a:grpSpLocks/>
            </p:cNvGrpSpPr>
            <p:nvPr/>
          </p:nvGrpSpPr>
          <p:grpSpPr bwMode="auto">
            <a:xfrm>
              <a:off x="715" y="2063"/>
              <a:ext cx="277" cy="121"/>
              <a:chOff x="3824" y="2208"/>
              <a:chExt cx="277" cy="121"/>
            </a:xfrm>
          </p:grpSpPr>
          <p:sp>
            <p:nvSpPr>
              <p:cNvPr id="12418" name="AutoShape 24"/>
              <p:cNvSpPr>
                <a:spLocks noChangeArrowheads="1"/>
              </p:cNvSpPr>
              <p:nvPr/>
            </p:nvSpPr>
            <p:spPr bwMode="auto">
              <a:xfrm>
                <a:off x="3824" y="2208"/>
                <a:ext cx="254" cy="121"/>
              </a:xfrm>
              <a:prstGeom prst="roundRect">
                <a:avLst>
                  <a:gd name="adj" fmla="val 49542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000"/>
              </a:p>
            </p:txBody>
          </p:sp>
          <p:sp>
            <p:nvSpPr>
              <p:cNvPr id="12419" name="AutoShape 25"/>
              <p:cNvSpPr>
                <a:spLocks noChangeArrowheads="1"/>
              </p:cNvSpPr>
              <p:nvPr/>
            </p:nvSpPr>
            <p:spPr bwMode="auto">
              <a:xfrm>
                <a:off x="3897" y="2208"/>
                <a:ext cx="204" cy="121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r" eaLnBrk="0" hangingPunct="0"/>
                <a:endParaRPr lang="en-US" sz="2000">
                  <a:latin typeface=".VnArial" pitchFamily="34" charset="0"/>
                </a:endParaRPr>
              </a:p>
            </p:txBody>
          </p:sp>
        </p:grpSp>
        <p:sp>
          <p:nvSpPr>
            <p:cNvPr id="12417" name="Text Box 26"/>
            <p:cNvSpPr txBox="1">
              <a:spLocks noChangeArrowheads="1"/>
            </p:cNvSpPr>
            <p:nvPr/>
          </p:nvSpPr>
          <p:spPr bwMode="auto">
            <a:xfrm>
              <a:off x="851" y="2056"/>
              <a:ext cx="1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en-US" sz="2000" b="1">
                  <a:solidFill>
                    <a:srgbClr val="000000"/>
                  </a:solidFill>
                  <a:latin typeface=".VnBlackH" pitchFamily="34" charset="0"/>
                </a:rPr>
                <a:t>T</a:t>
              </a:r>
            </a:p>
          </p:txBody>
        </p:sp>
      </p:grpSp>
      <p:grpSp>
        <p:nvGrpSpPr>
          <p:cNvPr id="12310" name="Group 27"/>
          <p:cNvGrpSpPr>
            <a:grpSpLocks/>
          </p:cNvGrpSpPr>
          <p:nvPr/>
        </p:nvGrpSpPr>
        <p:grpSpPr bwMode="auto">
          <a:xfrm flipH="1">
            <a:off x="2592388" y="2997200"/>
            <a:ext cx="668337" cy="407988"/>
            <a:chOff x="727" y="1903"/>
            <a:chExt cx="268" cy="136"/>
          </a:xfrm>
        </p:grpSpPr>
        <p:sp>
          <p:nvSpPr>
            <p:cNvPr id="12414" name="Freeform 28"/>
            <p:cNvSpPr>
              <a:spLocks/>
            </p:cNvSpPr>
            <p:nvPr/>
          </p:nvSpPr>
          <p:spPr bwMode="auto">
            <a:xfrm>
              <a:off x="727" y="1918"/>
              <a:ext cx="266" cy="121"/>
            </a:xfrm>
            <a:custGeom>
              <a:avLst/>
              <a:gdLst>
                <a:gd name="T0" fmla="*/ 0 w 1185"/>
                <a:gd name="T1" fmla="*/ 0 h 774"/>
                <a:gd name="T2" fmla="*/ 0 w 1185"/>
                <a:gd name="T3" fmla="*/ 0 h 774"/>
                <a:gd name="T4" fmla="*/ 0 w 1185"/>
                <a:gd name="T5" fmla="*/ 0 h 774"/>
                <a:gd name="T6" fmla="*/ 0 w 1185"/>
                <a:gd name="T7" fmla="*/ 0 h 774"/>
                <a:gd name="T8" fmla="*/ 0 w 1185"/>
                <a:gd name="T9" fmla="*/ 0 h 774"/>
                <a:gd name="T10" fmla="*/ 0 w 1185"/>
                <a:gd name="T11" fmla="*/ 0 h 7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85"/>
                <a:gd name="T19" fmla="*/ 0 h 774"/>
                <a:gd name="T20" fmla="*/ 1185 w 1185"/>
                <a:gd name="T21" fmla="*/ 774 h 77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85" h="774">
                  <a:moveTo>
                    <a:pt x="0" y="0"/>
                  </a:moveTo>
                  <a:lnTo>
                    <a:pt x="1185" y="0"/>
                  </a:lnTo>
                  <a:lnTo>
                    <a:pt x="1185" y="774"/>
                  </a:lnTo>
                  <a:lnTo>
                    <a:pt x="0" y="774"/>
                  </a:lnTo>
                  <a:lnTo>
                    <a:pt x="266" y="3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15" name="Text Box 29"/>
            <p:cNvSpPr txBox="1">
              <a:spLocks noChangeArrowheads="1"/>
            </p:cNvSpPr>
            <p:nvPr/>
          </p:nvSpPr>
          <p:spPr bwMode="auto">
            <a:xfrm>
              <a:off x="836" y="1903"/>
              <a:ext cx="15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en-US" sz="2000">
                  <a:solidFill>
                    <a:srgbClr val="000000"/>
                  </a:solidFill>
                  <a:latin typeface=".VnBlackH" pitchFamily="34" charset="0"/>
                </a:rPr>
                <a:t>X</a:t>
              </a:r>
            </a:p>
          </p:txBody>
        </p:sp>
      </p:grpSp>
      <p:grpSp>
        <p:nvGrpSpPr>
          <p:cNvPr id="12311" name="Group 30"/>
          <p:cNvGrpSpPr>
            <a:grpSpLocks/>
          </p:cNvGrpSpPr>
          <p:nvPr/>
        </p:nvGrpSpPr>
        <p:grpSpPr bwMode="auto">
          <a:xfrm flipH="1">
            <a:off x="2593975" y="3348038"/>
            <a:ext cx="692150" cy="442912"/>
            <a:chOff x="715" y="2036"/>
            <a:chExt cx="277" cy="148"/>
          </a:xfrm>
        </p:grpSpPr>
        <p:grpSp>
          <p:nvGrpSpPr>
            <p:cNvPr id="12410" name="Group 31"/>
            <p:cNvGrpSpPr>
              <a:grpSpLocks/>
            </p:cNvGrpSpPr>
            <p:nvPr/>
          </p:nvGrpSpPr>
          <p:grpSpPr bwMode="auto">
            <a:xfrm>
              <a:off x="715" y="2063"/>
              <a:ext cx="277" cy="121"/>
              <a:chOff x="3824" y="2208"/>
              <a:chExt cx="277" cy="121"/>
            </a:xfrm>
          </p:grpSpPr>
          <p:sp>
            <p:nvSpPr>
              <p:cNvPr id="12412" name="AutoShape 32"/>
              <p:cNvSpPr>
                <a:spLocks noChangeArrowheads="1"/>
              </p:cNvSpPr>
              <p:nvPr/>
            </p:nvSpPr>
            <p:spPr bwMode="auto">
              <a:xfrm>
                <a:off x="3824" y="2208"/>
                <a:ext cx="254" cy="121"/>
              </a:xfrm>
              <a:prstGeom prst="roundRect">
                <a:avLst>
                  <a:gd name="adj" fmla="val 49542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000"/>
              </a:p>
            </p:txBody>
          </p:sp>
          <p:sp>
            <p:nvSpPr>
              <p:cNvPr id="12413" name="AutoShape 33"/>
              <p:cNvSpPr>
                <a:spLocks noChangeArrowheads="1"/>
              </p:cNvSpPr>
              <p:nvPr/>
            </p:nvSpPr>
            <p:spPr bwMode="auto">
              <a:xfrm>
                <a:off x="3897" y="2208"/>
                <a:ext cx="204" cy="121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r" eaLnBrk="0" hangingPunct="0"/>
                <a:endParaRPr lang="en-US" sz="2000">
                  <a:latin typeface=".VnArial" pitchFamily="34" charset="0"/>
                </a:endParaRPr>
              </a:p>
            </p:txBody>
          </p:sp>
        </p:grpSp>
        <p:sp>
          <p:nvSpPr>
            <p:cNvPr id="12411" name="Text Box 34"/>
            <p:cNvSpPr txBox="1">
              <a:spLocks noChangeArrowheads="1"/>
            </p:cNvSpPr>
            <p:nvPr/>
          </p:nvSpPr>
          <p:spPr bwMode="auto">
            <a:xfrm>
              <a:off x="814" y="2036"/>
              <a:ext cx="1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en-US" sz="2000" b="1">
                  <a:solidFill>
                    <a:srgbClr val="000000"/>
                  </a:solidFill>
                  <a:latin typeface=".VnBlackH" pitchFamily="34" charset="0"/>
                </a:rPr>
                <a:t>T</a:t>
              </a:r>
            </a:p>
          </p:txBody>
        </p:sp>
      </p:grpSp>
      <p:sp>
        <p:nvSpPr>
          <p:cNvPr id="12312" name="AutoShape 44"/>
          <p:cNvSpPr>
            <a:spLocks noChangeArrowheads="1"/>
          </p:cNvSpPr>
          <p:nvPr/>
        </p:nvSpPr>
        <p:spPr bwMode="auto">
          <a:xfrm>
            <a:off x="2589213" y="4217988"/>
            <a:ext cx="906462" cy="361950"/>
          </a:xfrm>
          <a:prstGeom prst="homePlate">
            <a:avLst>
              <a:gd name="adj" fmla="val 52175"/>
            </a:avLst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r>
              <a:rPr lang="en-US" sz="2000">
                <a:solidFill>
                  <a:srgbClr val="000000"/>
                </a:solidFill>
                <a:latin typeface=".VnBlackH" pitchFamily="34" charset="0"/>
              </a:rPr>
              <a:t>G</a:t>
            </a:r>
          </a:p>
        </p:txBody>
      </p:sp>
      <p:sp>
        <p:nvSpPr>
          <p:cNvPr id="12313" name="Line 45"/>
          <p:cNvSpPr>
            <a:spLocks noChangeShapeType="1"/>
          </p:cNvSpPr>
          <p:nvPr/>
        </p:nvSpPr>
        <p:spPr bwMode="auto">
          <a:xfrm>
            <a:off x="3325813" y="2239963"/>
            <a:ext cx="731837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2314" name="Group 46"/>
          <p:cNvGrpSpPr>
            <a:grpSpLocks/>
          </p:cNvGrpSpPr>
          <p:nvPr/>
        </p:nvGrpSpPr>
        <p:grpSpPr bwMode="auto">
          <a:xfrm>
            <a:off x="3363913" y="1814513"/>
            <a:ext cx="690562" cy="400050"/>
            <a:chOff x="715" y="2054"/>
            <a:chExt cx="277" cy="134"/>
          </a:xfrm>
        </p:grpSpPr>
        <p:grpSp>
          <p:nvGrpSpPr>
            <p:cNvPr id="12406" name="Group 47"/>
            <p:cNvGrpSpPr>
              <a:grpSpLocks/>
            </p:cNvGrpSpPr>
            <p:nvPr/>
          </p:nvGrpSpPr>
          <p:grpSpPr bwMode="auto">
            <a:xfrm>
              <a:off x="715" y="2063"/>
              <a:ext cx="277" cy="121"/>
              <a:chOff x="3824" y="2208"/>
              <a:chExt cx="277" cy="121"/>
            </a:xfrm>
          </p:grpSpPr>
          <p:sp>
            <p:nvSpPr>
              <p:cNvPr id="12408" name="AutoShape 48"/>
              <p:cNvSpPr>
                <a:spLocks noChangeArrowheads="1"/>
              </p:cNvSpPr>
              <p:nvPr/>
            </p:nvSpPr>
            <p:spPr bwMode="auto">
              <a:xfrm>
                <a:off x="3824" y="2208"/>
                <a:ext cx="254" cy="121"/>
              </a:xfrm>
              <a:prstGeom prst="roundRect">
                <a:avLst>
                  <a:gd name="adj" fmla="val 49542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000"/>
              </a:p>
            </p:txBody>
          </p:sp>
          <p:sp>
            <p:nvSpPr>
              <p:cNvPr id="12409" name="AutoShape 49"/>
              <p:cNvSpPr>
                <a:spLocks noChangeArrowheads="1"/>
              </p:cNvSpPr>
              <p:nvPr/>
            </p:nvSpPr>
            <p:spPr bwMode="auto">
              <a:xfrm>
                <a:off x="3897" y="2208"/>
                <a:ext cx="204" cy="121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r" eaLnBrk="0" hangingPunct="0"/>
                <a:endParaRPr lang="en-US" sz="2000">
                  <a:latin typeface=".VnArial" pitchFamily="34" charset="0"/>
                </a:endParaRPr>
              </a:p>
            </p:txBody>
          </p:sp>
        </p:grpSp>
        <p:sp>
          <p:nvSpPr>
            <p:cNvPr id="12407" name="Text Box 50"/>
            <p:cNvSpPr txBox="1">
              <a:spLocks noChangeArrowheads="1"/>
            </p:cNvSpPr>
            <p:nvPr/>
          </p:nvSpPr>
          <p:spPr bwMode="auto">
            <a:xfrm>
              <a:off x="843" y="2054"/>
              <a:ext cx="1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en-US" sz="2000" b="1">
                  <a:solidFill>
                    <a:srgbClr val="000000"/>
                  </a:solidFill>
                  <a:latin typeface=".VnBlackH" pitchFamily="34" charset="0"/>
                </a:rPr>
                <a:t>T</a:t>
              </a:r>
            </a:p>
          </p:txBody>
        </p:sp>
      </p:grpSp>
      <p:grpSp>
        <p:nvGrpSpPr>
          <p:cNvPr id="12315" name="Group 54"/>
          <p:cNvGrpSpPr>
            <a:grpSpLocks/>
          </p:cNvGrpSpPr>
          <p:nvPr/>
        </p:nvGrpSpPr>
        <p:grpSpPr bwMode="auto">
          <a:xfrm flipH="1">
            <a:off x="3198813" y="2601913"/>
            <a:ext cx="911225" cy="401637"/>
            <a:chOff x="385" y="2054"/>
            <a:chExt cx="365" cy="134"/>
          </a:xfrm>
        </p:grpSpPr>
        <p:grpSp>
          <p:nvGrpSpPr>
            <p:cNvPr id="12398" name="Group 55"/>
            <p:cNvGrpSpPr>
              <a:grpSpLocks/>
            </p:cNvGrpSpPr>
            <p:nvPr/>
          </p:nvGrpSpPr>
          <p:grpSpPr bwMode="auto">
            <a:xfrm>
              <a:off x="385" y="2063"/>
              <a:ext cx="365" cy="122"/>
              <a:chOff x="3482" y="2208"/>
              <a:chExt cx="365" cy="122"/>
            </a:xfrm>
          </p:grpSpPr>
          <p:grpSp>
            <p:nvGrpSpPr>
              <p:cNvPr id="12400" name="Group 56"/>
              <p:cNvGrpSpPr>
                <a:grpSpLocks/>
              </p:cNvGrpSpPr>
              <p:nvPr/>
            </p:nvGrpSpPr>
            <p:grpSpPr bwMode="auto">
              <a:xfrm>
                <a:off x="3484" y="2208"/>
                <a:ext cx="363" cy="122"/>
                <a:chOff x="3496" y="2256"/>
                <a:chExt cx="363" cy="122"/>
              </a:xfrm>
            </p:grpSpPr>
            <p:grpSp>
              <p:nvGrpSpPr>
                <p:cNvPr id="12402" name="Group 57"/>
                <p:cNvGrpSpPr>
                  <a:grpSpLocks/>
                </p:cNvGrpSpPr>
                <p:nvPr/>
              </p:nvGrpSpPr>
              <p:grpSpPr bwMode="auto">
                <a:xfrm>
                  <a:off x="3521" y="2256"/>
                  <a:ext cx="327" cy="122"/>
                  <a:chOff x="3521" y="2220"/>
                  <a:chExt cx="327" cy="122"/>
                </a:xfrm>
              </p:grpSpPr>
              <p:sp>
                <p:nvSpPr>
                  <p:cNvPr id="12404" name="Rectangle 58"/>
                  <p:cNvSpPr>
                    <a:spLocks noChangeArrowheads="1"/>
                  </p:cNvSpPr>
                  <p:nvPr/>
                </p:nvSpPr>
                <p:spPr bwMode="auto">
                  <a:xfrm>
                    <a:off x="3521" y="2221"/>
                    <a:ext cx="242" cy="121"/>
                  </a:xfrm>
                  <a:prstGeom prst="rect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2000"/>
                  </a:p>
                </p:txBody>
              </p:sp>
              <p:sp>
                <p:nvSpPr>
                  <p:cNvPr id="12405" name="AutoShape 59"/>
                  <p:cNvSpPr>
                    <a:spLocks noChangeArrowheads="1"/>
                  </p:cNvSpPr>
                  <p:nvPr/>
                </p:nvSpPr>
                <p:spPr bwMode="auto">
                  <a:xfrm>
                    <a:off x="3606" y="2220"/>
                    <a:ext cx="242" cy="121"/>
                  </a:xfrm>
                  <a:prstGeom prst="flowChartOnlineStorage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2000"/>
                  </a:p>
                </p:txBody>
              </p:sp>
            </p:grpSp>
            <p:sp>
              <p:nvSpPr>
                <p:cNvPr id="12403" name="Line 60"/>
                <p:cNvSpPr>
                  <a:spLocks noChangeShapeType="1"/>
                </p:cNvSpPr>
                <p:nvPr/>
              </p:nvSpPr>
              <p:spPr bwMode="auto">
                <a:xfrm>
                  <a:off x="3496" y="2257"/>
                  <a:ext cx="363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2401" name="Line 61"/>
              <p:cNvSpPr>
                <a:spLocks noChangeShapeType="1"/>
              </p:cNvSpPr>
              <p:nvPr/>
            </p:nvSpPr>
            <p:spPr bwMode="auto">
              <a:xfrm>
                <a:off x="3482" y="2330"/>
                <a:ext cx="363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399" name="Text Box 62"/>
            <p:cNvSpPr txBox="1">
              <a:spLocks noChangeArrowheads="1"/>
            </p:cNvSpPr>
            <p:nvPr/>
          </p:nvSpPr>
          <p:spPr bwMode="auto">
            <a:xfrm>
              <a:off x="395" y="2054"/>
              <a:ext cx="15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>
                  <a:solidFill>
                    <a:srgbClr val="000000"/>
                  </a:solidFill>
                  <a:latin typeface=".VnBlackH" pitchFamily="34" charset="0"/>
                </a:rPr>
                <a:t>A</a:t>
              </a:r>
            </a:p>
          </p:txBody>
        </p:sp>
      </p:grpSp>
      <p:sp>
        <p:nvSpPr>
          <p:cNvPr id="12316" name="AutoShape 63"/>
          <p:cNvSpPr>
            <a:spLocks noChangeArrowheads="1"/>
          </p:cNvSpPr>
          <p:nvPr/>
        </p:nvSpPr>
        <p:spPr bwMode="auto">
          <a:xfrm flipH="1">
            <a:off x="3141663" y="3030538"/>
            <a:ext cx="906462" cy="361950"/>
          </a:xfrm>
          <a:prstGeom prst="homePlate">
            <a:avLst>
              <a:gd name="adj" fmla="val 52175"/>
            </a:avLst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 eaLnBrk="0" hangingPunct="0"/>
            <a:r>
              <a:rPr lang="en-US" sz="2000">
                <a:solidFill>
                  <a:srgbClr val="000000"/>
                </a:solidFill>
                <a:latin typeface=".VnBlackH" pitchFamily="34" charset="0"/>
              </a:rPr>
              <a:t>G</a:t>
            </a:r>
          </a:p>
        </p:txBody>
      </p:sp>
      <p:grpSp>
        <p:nvGrpSpPr>
          <p:cNvPr id="12317" name="Group 64"/>
          <p:cNvGrpSpPr>
            <a:grpSpLocks/>
          </p:cNvGrpSpPr>
          <p:nvPr/>
        </p:nvGrpSpPr>
        <p:grpSpPr bwMode="auto">
          <a:xfrm flipH="1">
            <a:off x="3203575" y="3384550"/>
            <a:ext cx="911225" cy="404813"/>
            <a:chOff x="385" y="2050"/>
            <a:chExt cx="365" cy="135"/>
          </a:xfrm>
        </p:grpSpPr>
        <p:grpSp>
          <p:nvGrpSpPr>
            <p:cNvPr id="12390" name="Group 65"/>
            <p:cNvGrpSpPr>
              <a:grpSpLocks/>
            </p:cNvGrpSpPr>
            <p:nvPr/>
          </p:nvGrpSpPr>
          <p:grpSpPr bwMode="auto">
            <a:xfrm>
              <a:off x="385" y="2063"/>
              <a:ext cx="365" cy="122"/>
              <a:chOff x="3482" y="2208"/>
              <a:chExt cx="365" cy="122"/>
            </a:xfrm>
          </p:grpSpPr>
          <p:grpSp>
            <p:nvGrpSpPr>
              <p:cNvPr id="12392" name="Group 66"/>
              <p:cNvGrpSpPr>
                <a:grpSpLocks/>
              </p:cNvGrpSpPr>
              <p:nvPr/>
            </p:nvGrpSpPr>
            <p:grpSpPr bwMode="auto">
              <a:xfrm>
                <a:off x="3484" y="2208"/>
                <a:ext cx="363" cy="122"/>
                <a:chOff x="3496" y="2256"/>
                <a:chExt cx="363" cy="122"/>
              </a:xfrm>
            </p:grpSpPr>
            <p:grpSp>
              <p:nvGrpSpPr>
                <p:cNvPr id="12394" name="Group 67"/>
                <p:cNvGrpSpPr>
                  <a:grpSpLocks/>
                </p:cNvGrpSpPr>
                <p:nvPr/>
              </p:nvGrpSpPr>
              <p:grpSpPr bwMode="auto">
                <a:xfrm>
                  <a:off x="3521" y="2256"/>
                  <a:ext cx="327" cy="122"/>
                  <a:chOff x="3521" y="2220"/>
                  <a:chExt cx="327" cy="122"/>
                </a:xfrm>
              </p:grpSpPr>
              <p:sp>
                <p:nvSpPr>
                  <p:cNvPr id="12396" name="Rectangle 68"/>
                  <p:cNvSpPr>
                    <a:spLocks noChangeArrowheads="1"/>
                  </p:cNvSpPr>
                  <p:nvPr/>
                </p:nvSpPr>
                <p:spPr bwMode="auto">
                  <a:xfrm>
                    <a:off x="3521" y="2221"/>
                    <a:ext cx="242" cy="121"/>
                  </a:xfrm>
                  <a:prstGeom prst="rect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2000"/>
                  </a:p>
                </p:txBody>
              </p:sp>
              <p:sp>
                <p:nvSpPr>
                  <p:cNvPr id="12397" name="AutoShape 69"/>
                  <p:cNvSpPr>
                    <a:spLocks noChangeArrowheads="1"/>
                  </p:cNvSpPr>
                  <p:nvPr/>
                </p:nvSpPr>
                <p:spPr bwMode="auto">
                  <a:xfrm>
                    <a:off x="3606" y="2220"/>
                    <a:ext cx="242" cy="121"/>
                  </a:xfrm>
                  <a:prstGeom prst="flowChartOnlineStorage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2000"/>
                  </a:p>
                </p:txBody>
              </p:sp>
            </p:grpSp>
            <p:sp>
              <p:nvSpPr>
                <p:cNvPr id="12395" name="Line 70"/>
                <p:cNvSpPr>
                  <a:spLocks noChangeShapeType="1"/>
                </p:cNvSpPr>
                <p:nvPr/>
              </p:nvSpPr>
              <p:spPr bwMode="auto">
                <a:xfrm>
                  <a:off x="3496" y="2257"/>
                  <a:ext cx="363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2393" name="Line 71"/>
              <p:cNvSpPr>
                <a:spLocks noChangeShapeType="1"/>
              </p:cNvSpPr>
              <p:nvPr/>
            </p:nvSpPr>
            <p:spPr bwMode="auto">
              <a:xfrm>
                <a:off x="3482" y="2330"/>
                <a:ext cx="363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391" name="Text Box 72"/>
            <p:cNvSpPr txBox="1">
              <a:spLocks noChangeArrowheads="1"/>
            </p:cNvSpPr>
            <p:nvPr/>
          </p:nvSpPr>
          <p:spPr bwMode="auto">
            <a:xfrm>
              <a:off x="423" y="2050"/>
              <a:ext cx="15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>
                  <a:solidFill>
                    <a:srgbClr val="000000"/>
                  </a:solidFill>
                  <a:latin typeface=".VnBlackH" pitchFamily="34" charset="0"/>
                </a:rPr>
                <a:t>A</a:t>
              </a:r>
            </a:p>
          </p:txBody>
        </p:sp>
      </p:grpSp>
      <p:grpSp>
        <p:nvGrpSpPr>
          <p:cNvPr id="12318" name="Group 78"/>
          <p:cNvGrpSpPr>
            <a:grpSpLocks/>
          </p:cNvGrpSpPr>
          <p:nvPr/>
        </p:nvGrpSpPr>
        <p:grpSpPr bwMode="auto">
          <a:xfrm>
            <a:off x="3386138" y="4178300"/>
            <a:ext cx="663575" cy="407988"/>
            <a:chOff x="727" y="1903"/>
            <a:chExt cx="266" cy="136"/>
          </a:xfrm>
        </p:grpSpPr>
        <p:sp>
          <p:nvSpPr>
            <p:cNvPr id="12388" name="Freeform 79"/>
            <p:cNvSpPr>
              <a:spLocks/>
            </p:cNvSpPr>
            <p:nvPr/>
          </p:nvSpPr>
          <p:spPr bwMode="auto">
            <a:xfrm>
              <a:off x="727" y="1918"/>
              <a:ext cx="266" cy="121"/>
            </a:xfrm>
            <a:custGeom>
              <a:avLst/>
              <a:gdLst>
                <a:gd name="T0" fmla="*/ 0 w 1185"/>
                <a:gd name="T1" fmla="*/ 0 h 774"/>
                <a:gd name="T2" fmla="*/ 0 w 1185"/>
                <a:gd name="T3" fmla="*/ 0 h 774"/>
                <a:gd name="T4" fmla="*/ 0 w 1185"/>
                <a:gd name="T5" fmla="*/ 0 h 774"/>
                <a:gd name="T6" fmla="*/ 0 w 1185"/>
                <a:gd name="T7" fmla="*/ 0 h 774"/>
                <a:gd name="T8" fmla="*/ 0 w 1185"/>
                <a:gd name="T9" fmla="*/ 0 h 774"/>
                <a:gd name="T10" fmla="*/ 0 w 1185"/>
                <a:gd name="T11" fmla="*/ 0 h 7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85"/>
                <a:gd name="T19" fmla="*/ 0 h 774"/>
                <a:gd name="T20" fmla="*/ 1185 w 1185"/>
                <a:gd name="T21" fmla="*/ 774 h 77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85" h="774">
                  <a:moveTo>
                    <a:pt x="0" y="0"/>
                  </a:moveTo>
                  <a:lnTo>
                    <a:pt x="1185" y="0"/>
                  </a:lnTo>
                  <a:lnTo>
                    <a:pt x="1185" y="774"/>
                  </a:lnTo>
                  <a:lnTo>
                    <a:pt x="0" y="774"/>
                  </a:lnTo>
                  <a:lnTo>
                    <a:pt x="266" y="3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89" name="Text Box 80"/>
            <p:cNvSpPr txBox="1">
              <a:spLocks noChangeArrowheads="1"/>
            </p:cNvSpPr>
            <p:nvPr/>
          </p:nvSpPr>
          <p:spPr bwMode="auto">
            <a:xfrm>
              <a:off x="817" y="1903"/>
              <a:ext cx="15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en-US" sz="2000">
                  <a:solidFill>
                    <a:srgbClr val="000000"/>
                  </a:solidFill>
                  <a:latin typeface=".VnBlackH" pitchFamily="34" charset="0"/>
                </a:rPr>
                <a:t>X</a:t>
              </a:r>
            </a:p>
          </p:txBody>
        </p:sp>
      </p:grpSp>
      <p:grpSp>
        <p:nvGrpSpPr>
          <p:cNvPr id="12319" name="Group 157"/>
          <p:cNvGrpSpPr>
            <a:grpSpLocks/>
          </p:cNvGrpSpPr>
          <p:nvPr/>
        </p:nvGrpSpPr>
        <p:grpSpPr bwMode="auto">
          <a:xfrm flipH="1">
            <a:off x="2579688" y="3402013"/>
            <a:ext cx="690562" cy="401637"/>
            <a:chOff x="715" y="2050"/>
            <a:chExt cx="277" cy="134"/>
          </a:xfrm>
        </p:grpSpPr>
        <p:grpSp>
          <p:nvGrpSpPr>
            <p:cNvPr id="12384" name="Group 158"/>
            <p:cNvGrpSpPr>
              <a:grpSpLocks/>
            </p:cNvGrpSpPr>
            <p:nvPr/>
          </p:nvGrpSpPr>
          <p:grpSpPr bwMode="auto">
            <a:xfrm>
              <a:off x="715" y="2063"/>
              <a:ext cx="277" cy="121"/>
              <a:chOff x="3824" y="2208"/>
              <a:chExt cx="277" cy="121"/>
            </a:xfrm>
          </p:grpSpPr>
          <p:sp>
            <p:nvSpPr>
              <p:cNvPr id="12386" name="AutoShape 159"/>
              <p:cNvSpPr>
                <a:spLocks noChangeArrowheads="1"/>
              </p:cNvSpPr>
              <p:nvPr/>
            </p:nvSpPr>
            <p:spPr bwMode="auto">
              <a:xfrm>
                <a:off x="3824" y="2208"/>
                <a:ext cx="254" cy="121"/>
              </a:xfrm>
              <a:prstGeom prst="roundRect">
                <a:avLst>
                  <a:gd name="adj" fmla="val 49542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000"/>
              </a:p>
            </p:txBody>
          </p:sp>
          <p:sp>
            <p:nvSpPr>
              <p:cNvPr id="12387" name="AutoShape 160"/>
              <p:cNvSpPr>
                <a:spLocks noChangeArrowheads="1"/>
              </p:cNvSpPr>
              <p:nvPr/>
            </p:nvSpPr>
            <p:spPr bwMode="auto">
              <a:xfrm>
                <a:off x="3897" y="2208"/>
                <a:ext cx="204" cy="121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r" eaLnBrk="0" hangingPunct="0"/>
                <a:endParaRPr lang="en-US" sz="2000">
                  <a:latin typeface=".VnArial" pitchFamily="34" charset="0"/>
                </a:endParaRPr>
              </a:p>
            </p:txBody>
          </p:sp>
        </p:grpSp>
        <p:sp>
          <p:nvSpPr>
            <p:cNvPr id="12385" name="Text Box 161"/>
            <p:cNvSpPr txBox="1">
              <a:spLocks noChangeArrowheads="1"/>
            </p:cNvSpPr>
            <p:nvPr/>
          </p:nvSpPr>
          <p:spPr bwMode="auto">
            <a:xfrm>
              <a:off x="845" y="2050"/>
              <a:ext cx="1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en-US" sz="2000" b="1">
                  <a:solidFill>
                    <a:srgbClr val="000000"/>
                  </a:solidFill>
                  <a:latin typeface=".VnBlackH" pitchFamily="34" charset="0"/>
                </a:rPr>
                <a:t>T</a:t>
              </a:r>
            </a:p>
          </p:txBody>
        </p:sp>
      </p:grpSp>
      <p:sp>
        <p:nvSpPr>
          <p:cNvPr id="12320" name="AutoShape 163"/>
          <p:cNvSpPr>
            <a:spLocks noChangeArrowheads="1"/>
          </p:cNvSpPr>
          <p:nvPr/>
        </p:nvSpPr>
        <p:spPr bwMode="auto">
          <a:xfrm>
            <a:off x="2605088" y="4229100"/>
            <a:ext cx="904875" cy="361950"/>
          </a:xfrm>
          <a:prstGeom prst="homePlate">
            <a:avLst>
              <a:gd name="adj" fmla="val 52083"/>
            </a:avLst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r>
              <a:rPr lang="en-US" sz="2000">
                <a:solidFill>
                  <a:srgbClr val="000000"/>
                </a:solidFill>
                <a:latin typeface=".VnBlackH" pitchFamily="34" charset="0"/>
              </a:rPr>
              <a:t>G</a:t>
            </a:r>
          </a:p>
        </p:txBody>
      </p:sp>
      <p:sp>
        <p:nvSpPr>
          <p:cNvPr id="12321" name="Rectangle 110"/>
          <p:cNvSpPr>
            <a:spLocks noChangeArrowheads="1"/>
          </p:cNvSpPr>
          <p:nvPr/>
        </p:nvSpPr>
        <p:spPr bwMode="auto">
          <a:xfrm>
            <a:off x="4038600" y="1752600"/>
            <a:ext cx="152400" cy="2862263"/>
          </a:xfrm>
          <a:prstGeom prst="rect">
            <a:avLst/>
          </a:prstGeom>
          <a:solidFill>
            <a:srgbClr val="FFCC99"/>
          </a:solidFill>
          <a:ln w="9525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22" name="Oval 375"/>
          <p:cNvSpPr>
            <a:spLocks noChangeArrowheads="1"/>
          </p:cNvSpPr>
          <p:nvPr/>
        </p:nvSpPr>
        <p:spPr bwMode="auto">
          <a:xfrm>
            <a:off x="2971800" y="1371600"/>
            <a:ext cx="685800" cy="373063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2600" b="1">
                <a:solidFill>
                  <a:srgbClr val="0000FF"/>
                </a:solidFill>
              </a:rPr>
              <a:t>1</a:t>
            </a:r>
          </a:p>
        </p:txBody>
      </p:sp>
      <p:grpSp>
        <p:nvGrpSpPr>
          <p:cNvPr id="12323" name="Group 422"/>
          <p:cNvGrpSpPr>
            <a:grpSpLocks/>
          </p:cNvGrpSpPr>
          <p:nvPr/>
        </p:nvGrpSpPr>
        <p:grpSpPr bwMode="auto">
          <a:xfrm>
            <a:off x="2544763" y="2197100"/>
            <a:ext cx="1547812" cy="1995488"/>
            <a:chOff x="6888163" y="2197100"/>
            <a:chExt cx="1547812" cy="1995488"/>
          </a:xfrm>
        </p:grpSpPr>
        <p:sp>
          <p:nvSpPr>
            <p:cNvPr id="12366" name="AutoShape 21"/>
            <p:cNvSpPr>
              <a:spLocks noChangeArrowheads="1"/>
            </p:cNvSpPr>
            <p:nvPr/>
          </p:nvSpPr>
          <p:spPr bwMode="auto">
            <a:xfrm>
              <a:off x="6932613" y="2236788"/>
              <a:ext cx="906462" cy="361950"/>
            </a:xfrm>
            <a:prstGeom prst="homePlate">
              <a:avLst>
                <a:gd name="adj" fmla="val 52175"/>
              </a:avLst>
            </a:pr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r>
                <a:rPr lang="en-US" sz="2000">
                  <a:solidFill>
                    <a:srgbClr val="000000"/>
                  </a:solidFill>
                  <a:latin typeface=".VnBlackH" pitchFamily="34" charset="0"/>
                </a:rPr>
                <a:t>G</a:t>
              </a:r>
            </a:p>
          </p:txBody>
        </p:sp>
        <p:grpSp>
          <p:nvGrpSpPr>
            <p:cNvPr id="12367" name="Group 51"/>
            <p:cNvGrpSpPr>
              <a:grpSpLocks/>
            </p:cNvGrpSpPr>
            <p:nvPr/>
          </p:nvGrpSpPr>
          <p:grpSpPr bwMode="auto">
            <a:xfrm>
              <a:off x="7729538" y="2197100"/>
              <a:ext cx="706437" cy="407988"/>
              <a:chOff x="727" y="1903"/>
              <a:chExt cx="283" cy="136"/>
            </a:xfrm>
          </p:grpSpPr>
          <p:sp>
            <p:nvSpPr>
              <p:cNvPr id="12382" name="Freeform 52"/>
              <p:cNvSpPr>
                <a:spLocks/>
              </p:cNvSpPr>
              <p:nvPr/>
            </p:nvSpPr>
            <p:spPr bwMode="auto">
              <a:xfrm>
                <a:off x="727" y="1918"/>
                <a:ext cx="266" cy="121"/>
              </a:xfrm>
              <a:custGeom>
                <a:avLst/>
                <a:gdLst>
                  <a:gd name="T0" fmla="*/ 0 w 1185"/>
                  <a:gd name="T1" fmla="*/ 0 h 774"/>
                  <a:gd name="T2" fmla="*/ 0 w 1185"/>
                  <a:gd name="T3" fmla="*/ 0 h 774"/>
                  <a:gd name="T4" fmla="*/ 0 w 1185"/>
                  <a:gd name="T5" fmla="*/ 0 h 774"/>
                  <a:gd name="T6" fmla="*/ 0 w 1185"/>
                  <a:gd name="T7" fmla="*/ 0 h 774"/>
                  <a:gd name="T8" fmla="*/ 0 w 1185"/>
                  <a:gd name="T9" fmla="*/ 0 h 774"/>
                  <a:gd name="T10" fmla="*/ 0 w 1185"/>
                  <a:gd name="T11" fmla="*/ 0 h 77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85"/>
                  <a:gd name="T19" fmla="*/ 0 h 774"/>
                  <a:gd name="T20" fmla="*/ 1185 w 1185"/>
                  <a:gd name="T21" fmla="*/ 774 h 77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85" h="774">
                    <a:moveTo>
                      <a:pt x="0" y="0"/>
                    </a:moveTo>
                    <a:lnTo>
                      <a:pt x="1185" y="0"/>
                    </a:lnTo>
                    <a:lnTo>
                      <a:pt x="1185" y="774"/>
                    </a:lnTo>
                    <a:lnTo>
                      <a:pt x="0" y="774"/>
                    </a:lnTo>
                    <a:lnTo>
                      <a:pt x="266" y="36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83" name="Text Box 53"/>
              <p:cNvSpPr txBox="1">
                <a:spLocks noChangeArrowheads="1"/>
              </p:cNvSpPr>
              <p:nvPr/>
            </p:nvSpPr>
            <p:spPr bwMode="auto">
              <a:xfrm>
                <a:off x="851" y="1903"/>
                <a:ext cx="159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r"/>
                <a:r>
                  <a:rPr lang="en-US" sz="2000">
                    <a:solidFill>
                      <a:srgbClr val="000000"/>
                    </a:solidFill>
                    <a:latin typeface=".VnBlackH" pitchFamily="34" charset="0"/>
                  </a:rPr>
                  <a:t>X</a:t>
                </a:r>
              </a:p>
            </p:txBody>
          </p:sp>
        </p:grpSp>
        <p:grpSp>
          <p:nvGrpSpPr>
            <p:cNvPr id="12368" name="Group 12"/>
            <p:cNvGrpSpPr>
              <a:grpSpLocks/>
            </p:cNvGrpSpPr>
            <p:nvPr/>
          </p:nvGrpSpPr>
          <p:grpSpPr bwMode="auto">
            <a:xfrm>
              <a:off x="6888163" y="3789363"/>
              <a:ext cx="911225" cy="403225"/>
              <a:chOff x="385" y="2050"/>
              <a:chExt cx="365" cy="135"/>
            </a:xfrm>
          </p:grpSpPr>
          <p:grpSp>
            <p:nvGrpSpPr>
              <p:cNvPr id="12374" name="Group 13"/>
              <p:cNvGrpSpPr>
                <a:grpSpLocks/>
              </p:cNvGrpSpPr>
              <p:nvPr/>
            </p:nvGrpSpPr>
            <p:grpSpPr bwMode="auto">
              <a:xfrm>
                <a:off x="385" y="2063"/>
                <a:ext cx="365" cy="122"/>
                <a:chOff x="3482" y="2208"/>
                <a:chExt cx="365" cy="122"/>
              </a:xfrm>
            </p:grpSpPr>
            <p:grpSp>
              <p:nvGrpSpPr>
                <p:cNvPr id="12376" name="Group 14"/>
                <p:cNvGrpSpPr>
                  <a:grpSpLocks/>
                </p:cNvGrpSpPr>
                <p:nvPr/>
              </p:nvGrpSpPr>
              <p:grpSpPr bwMode="auto">
                <a:xfrm>
                  <a:off x="3484" y="2208"/>
                  <a:ext cx="363" cy="122"/>
                  <a:chOff x="3496" y="2256"/>
                  <a:chExt cx="363" cy="122"/>
                </a:xfrm>
              </p:grpSpPr>
              <p:grpSp>
                <p:nvGrpSpPr>
                  <p:cNvPr id="12378" name="Group 15"/>
                  <p:cNvGrpSpPr>
                    <a:grpSpLocks/>
                  </p:cNvGrpSpPr>
                  <p:nvPr/>
                </p:nvGrpSpPr>
                <p:grpSpPr bwMode="auto">
                  <a:xfrm>
                    <a:off x="3521" y="2256"/>
                    <a:ext cx="327" cy="122"/>
                    <a:chOff x="3521" y="2220"/>
                    <a:chExt cx="327" cy="122"/>
                  </a:xfrm>
                </p:grpSpPr>
                <p:sp>
                  <p:nvSpPr>
                    <p:cNvPr id="12380" name="Rectangle 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21" y="2221"/>
                      <a:ext cx="242" cy="121"/>
                    </a:xfrm>
                    <a:prstGeom prst="rect">
                      <a:avLst/>
                    </a:prstGeom>
                    <a:solidFill>
                      <a:srgbClr val="CC99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12381" name="AutoShape 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06" y="2220"/>
                      <a:ext cx="242" cy="121"/>
                    </a:xfrm>
                    <a:prstGeom prst="flowChartOnlineStorage">
                      <a:avLst/>
                    </a:prstGeom>
                    <a:solidFill>
                      <a:srgbClr val="CC99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2000"/>
                    </a:p>
                  </p:txBody>
                </p:sp>
              </p:grpSp>
              <p:sp>
                <p:nvSpPr>
                  <p:cNvPr id="12379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3496" y="2257"/>
                    <a:ext cx="363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2377" name="Line 19"/>
                <p:cNvSpPr>
                  <a:spLocks noChangeShapeType="1"/>
                </p:cNvSpPr>
                <p:nvPr/>
              </p:nvSpPr>
              <p:spPr bwMode="auto">
                <a:xfrm>
                  <a:off x="3482" y="2330"/>
                  <a:ext cx="363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2375" name="Text Box 20"/>
              <p:cNvSpPr txBox="1">
                <a:spLocks noChangeArrowheads="1"/>
              </p:cNvSpPr>
              <p:nvPr/>
            </p:nvSpPr>
            <p:spPr bwMode="auto">
              <a:xfrm>
                <a:off x="403" y="2050"/>
                <a:ext cx="159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 sz="2000">
                    <a:solidFill>
                      <a:srgbClr val="000000"/>
                    </a:solidFill>
                    <a:latin typeface=".VnBlackH" pitchFamily="34" charset="0"/>
                  </a:rPr>
                  <a:t>A</a:t>
                </a:r>
              </a:p>
            </p:txBody>
          </p:sp>
        </p:grpSp>
        <p:grpSp>
          <p:nvGrpSpPr>
            <p:cNvPr id="12369" name="Group 46"/>
            <p:cNvGrpSpPr>
              <a:grpSpLocks/>
            </p:cNvGrpSpPr>
            <p:nvPr/>
          </p:nvGrpSpPr>
          <p:grpSpPr bwMode="auto">
            <a:xfrm>
              <a:off x="7707313" y="3743325"/>
              <a:ext cx="690562" cy="444500"/>
              <a:chOff x="715" y="2036"/>
              <a:chExt cx="277" cy="148"/>
            </a:xfrm>
          </p:grpSpPr>
          <p:grpSp>
            <p:nvGrpSpPr>
              <p:cNvPr id="12370" name="Group 47"/>
              <p:cNvGrpSpPr>
                <a:grpSpLocks/>
              </p:cNvGrpSpPr>
              <p:nvPr/>
            </p:nvGrpSpPr>
            <p:grpSpPr bwMode="auto">
              <a:xfrm>
                <a:off x="715" y="2063"/>
                <a:ext cx="277" cy="121"/>
                <a:chOff x="3824" y="2208"/>
                <a:chExt cx="277" cy="121"/>
              </a:xfrm>
            </p:grpSpPr>
            <p:sp>
              <p:nvSpPr>
                <p:cNvPr id="12372" name="AutoShape 48"/>
                <p:cNvSpPr>
                  <a:spLocks noChangeArrowheads="1"/>
                </p:cNvSpPr>
                <p:nvPr/>
              </p:nvSpPr>
              <p:spPr bwMode="auto">
                <a:xfrm>
                  <a:off x="3824" y="2208"/>
                  <a:ext cx="254" cy="121"/>
                </a:xfrm>
                <a:prstGeom prst="roundRect">
                  <a:avLst>
                    <a:gd name="adj" fmla="val 49542"/>
                  </a:avLst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sz="2000"/>
                </a:p>
              </p:txBody>
            </p:sp>
            <p:sp>
              <p:nvSpPr>
                <p:cNvPr id="12373" name="AutoShape 49"/>
                <p:cNvSpPr>
                  <a:spLocks noChangeArrowheads="1"/>
                </p:cNvSpPr>
                <p:nvPr/>
              </p:nvSpPr>
              <p:spPr bwMode="auto">
                <a:xfrm>
                  <a:off x="3897" y="2208"/>
                  <a:ext cx="204" cy="121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r" eaLnBrk="0" hangingPunct="0"/>
                  <a:endParaRPr lang="en-US" sz="2000">
                    <a:latin typeface=".VnArial" pitchFamily="34" charset="0"/>
                  </a:endParaRPr>
                </a:p>
              </p:txBody>
            </p:sp>
          </p:grpSp>
          <p:sp>
            <p:nvSpPr>
              <p:cNvPr id="12371" name="Text Box 50"/>
              <p:cNvSpPr txBox="1">
                <a:spLocks noChangeArrowheads="1"/>
              </p:cNvSpPr>
              <p:nvPr/>
            </p:nvSpPr>
            <p:spPr bwMode="auto">
              <a:xfrm>
                <a:off x="829" y="2036"/>
                <a:ext cx="143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r"/>
                <a:r>
                  <a:rPr lang="en-US" sz="2000" b="1">
                    <a:solidFill>
                      <a:srgbClr val="000000"/>
                    </a:solidFill>
                    <a:latin typeface=".VnBlackH" pitchFamily="34" charset="0"/>
                  </a:rPr>
                  <a:t>T</a:t>
                </a:r>
              </a:p>
            </p:txBody>
          </p:sp>
        </p:grpSp>
      </p:grpSp>
      <p:grpSp>
        <p:nvGrpSpPr>
          <p:cNvPr id="12324" name="Group 35"/>
          <p:cNvGrpSpPr>
            <a:grpSpLocks/>
          </p:cNvGrpSpPr>
          <p:nvPr/>
        </p:nvGrpSpPr>
        <p:grpSpPr bwMode="auto">
          <a:xfrm>
            <a:off x="2589213" y="2197100"/>
            <a:ext cx="1503362" cy="407988"/>
            <a:chOff x="6932613" y="2197100"/>
            <a:chExt cx="1503362" cy="407988"/>
          </a:xfrm>
        </p:grpSpPr>
        <p:sp>
          <p:nvSpPr>
            <p:cNvPr id="12362" name="AutoShape 21"/>
            <p:cNvSpPr>
              <a:spLocks noChangeArrowheads="1"/>
            </p:cNvSpPr>
            <p:nvPr/>
          </p:nvSpPr>
          <p:spPr bwMode="auto">
            <a:xfrm>
              <a:off x="6932613" y="2236788"/>
              <a:ext cx="906462" cy="361950"/>
            </a:xfrm>
            <a:prstGeom prst="homePlate">
              <a:avLst>
                <a:gd name="adj" fmla="val 52175"/>
              </a:avLst>
            </a:pr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r>
                <a:rPr lang="en-US" sz="2000">
                  <a:latin typeface=".VnBlackH" pitchFamily="34" charset="0"/>
                </a:rPr>
                <a:t>g</a:t>
              </a:r>
            </a:p>
          </p:txBody>
        </p:sp>
        <p:grpSp>
          <p:nvGrpSpPr>
            <p:cNvPr id="12363" name="Group 51"/>
            <p:cNvGrpSpPr>
              <a:grpSpLocks/>
            </p:cNvGrpSpPr>
            <p:nvPr/>
          </p:nvGrpSpPr>
          <p:grpSpPr bwMode="auto">
            <a:xfrm>
              <a:off x="7729538" y="2197100"/>
              <a:ext cx="706437" cy="407988"/>
              <a:chOff x="727" y="1903"/>
              <a:chExt cx="283" cy="136"/>
            </a:xfrm>
          </p:grpSpPr>
          <p:sp>
            <p:nvSpPr>
              <p:cNvPr id="12364" name="Freeform 52"/>
              <p:cNvSpPr>
                <a:spLocks/>
              </p:cNvSpPr>
              <p:nvPr/>
            </p:nvSpPr>
            <p:spPr bwMode="auto">
              <a:xfrm>
                <a:off x="727" y="1918"/>
                <a:ext cx="266" cy="121"/>
              </a:xfrm>
              <a:custGeom>
                <a:avLst/>
                <a:gdLst>
                  <a:gd name="T0" fmla="*/ 0 w 1185"/>
                  <a:gd name="T1" fmla="*/ 0 h 774"/>
                  <a:gd name="T2" fmla="*/ 0 w 1185"/>
                  <a:gd name="T3" fmla="*/ 0 h 774"/>
                  <a:gd name="T4" fmla="*/ 0 w 1185"/>
                  <a:gd name="T5" fmla="*/ 0 h 774"/>
                  <a:gd name="T6" fmla="*/ 0 w 1185"/>
                  <a:gd name="T7" fmla="*/ 0 h 774"/>
                  <a:gd name="T8" fmla="*/ 0 w 1185"/>
                  <a:gd name="T9" fmla="*/ 0 h 774"/>
                  <a:gd name="T10" fmla="*/ 0 w 1185"/>
                  <a:gd name="T11" fmla="*/ 0 h 77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85"/>
                  <a:gd name="T19" fmla="*/ 0 h 774"/>
                  <a:gd name="T20" fmla="*/ 1185 w 1185"/>
                  <a:gd name="T21" fmla="*/ 774 h 77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85" h="774">
                    <a:moveTo>
                      <a:pt x="0" y="0"/>
                    </a:moveTo>
                    <a:lnTo>
                      <a:pt x="1185" y="0"/>
                    </a:lnTo>
                    <a:lnTo>
                      <a:pt x="1185" y="774"/>
                    </a:lnTo>
                    <a:lnTo>
                      <a:pt x="0" y="774"/>
                    </a:lnTo>
                    <a:lnTo>
                      <a:pt x="266" y="36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65" name="Text Box 53"/>
              <p:cNvSpPr txBox="1">
                <a:spLocks noChangeArrowheads="1"/>
              </p:cNvSpPr>
              <p:nvPr/>
            </p:nvSpPr>
            <p:spPr bwMode="auto">
              <a:xfrm>
                <a:off x="851" y="1903"/>
                <a:ext cx="159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r"/>
                <a:r>
                  <a:rPr lang="en-US" sz="2000">
                    <a:latin typeface=".VnBlackH" pitchFamily="34" charset="0"/>
                  </a:rPr>
                  <a:t>X</a:t>
                </a:r>
              </a:p>
            </p:txBody>
          </p:sp>
        </p:grpSp>
      </p:grpSp>
      <p:grpSp>
        <p:nvGrpSpPr>
          <p:cNvPr id="12325" name="Group 36"/>
          <p:cNvGrpSpPr>
            <a:grpSpLocks/>
          </p:cNvGrpSpPr>
          <p:nvPr/>
        </p:nvGrpSpPr>
        <p:grpSpPr bwMode="auto">
          <a:xfrm>
            <a:off x="2544763" y="3743325"/>
            <a:ext cx="1509712" cy="449263"/>
            <a:chOff x="6888163" y="3743325"/>
            <a:chExt cx="1509712" cy="449263"/>
          </a:xfrm>
        </p:grpSpPr>
        <p:grpSp>
          <p:nvGrpSpPr>
            <p:cNvPr id="12348" name="Group 12"/>
            <p:cNvGrpSpPr>
              <a:grpSpLocks/>
            </p:cNvGrpSpPr>
            <p:nvPr/>
          </p:nvGrpSpPr>
          <p:grpSpPr bwMode="auto">
            <a:xfrm>
              <a:off x="6888163" y="3789363"/>
              <a:ext cx="911225" cy="403225"/>
              <a:chOff x="385" y="2050"/>
              <a:chExt cx="365" cy="135"/>
            </a:xfrm>
          </p:grpSpPr>
          <p:grpSp>
            <p:nvGrpSpPr>
              <p:cNvPr id="12354" name="Group 453"/>
              <p:cNvGrpSpPr>
                <a:grpSpLocks/>
              </p:cNvGrpSpPr>
              <p:nvPr/>
            </p:nvGrpSpPr>
            <p:grpSpPr bwMode="auto">
              <a:xfrm>
                <a:off x="385" y="2063"/>
                <a:ext cx="365" cy="122"/>
                <a:chOff x="3482" y="2208"/>
                <a:chExt cx="365" cy="122"/>
              </a:xfrm>
            </p:grpSpPr>
            <p:grpSp>
              <p:nvGrpSpPr>
                <p:cNvPr id="12356" name="Group 14"/>
                <p:cNvGrpSpPr>
                  <a:grpSpLocks/>
                </p:cNvGrpSpPr>
                <p:nvPr/>
              </p:nvGrpSpPr>
              <p:grpSpPr bwMode="auto">
                <a:xfrm>
                  <a:off x="3484" y="2208"/>
                  <a:ext cx="363" cy="122"/>
                  <a:chOff x="3496" y="2256"/>
                  <a:chExt cx="363" cy="122"/>
                </a:xfrm>
              </p:grpSpPr>
              <p:grpSp>
                <p:nvGrpSpPr>
                  <p:cNvPr id="12358" name="Group 15"/>
                  <p:cNvGrpSpPr>
                    <a:grpSpLocks/>
                  </p:cNvGrpSpPr>
                  <p:nvPr/>
                </p:nvGrpSpPr>
                <p:grpSpPr bwMode="auto">
                  <a:xfrm>
                    <a:off x="3521" y="2256"/>
                    <a:ext cx="327" cy="122"/>
                    <a:chOff x="3521" y="2220"/>
                    <a:chExt cx="327" cy="122"/>
                  </a:xfrm>
                </p:grpSpPr>
                <p:sp>
                  <p:nvSpPr>
                    <p:cNvPr id="12360" name="Rectangle 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21" y="2221"/>
                      <a:ext cx="242" cy="121"/>
                    </a:xfrm>
                    <a:prstGeom prst="rect">
                      <a:avLst/>
                    </a:prstGeom>
                    <a:solidFill>
                      <a:srgbClr val="CC99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2000">
                        <a:solidFill>
                          <a:srgbClr val="FF0000"/>
                        </a:solidFill>
                      </a:endParaRPr>
                    </a:p>
                  </p:txBody>
                </p:sp>
                <p:sp>
                  <p:nvSpPr>
                    <p:cNvPr id="12361" name="AutoShape 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06" y="2220"/>
                      <a:ext cx="242" cy="121"/>
                    </a:xfrm>
                    <a:prstGeom prst="flowChartOnlineStorage">
                      <a:avLst/>
                    </a:prstGeom>
                    <a:solidFill>
                      <a:srgbClr val="CC99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2000">
                        <a:solidFill>
                          <a:srgbClr val="FF0000"/>
                        </a:solidFill>
                      </a:endParaRPr>
                    </a:p>
                  </p:txBody>
                </p:sp>
              </p:grpSp>
              <p:sp>
                <p:nvSpPr>
                  <p:cNvPr id="12359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3496" y="2257"/>
                    <a:ext cx="363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2357" name="Line 19"/>
                <p:cNvSpPr>
                  <a:spLocks noChangeShapeType="1"/>
                </p:cNvSpPr>
                <p:nvPr/>
              </p:nvSpPr>
              <p:spPr bwMode="auto">
                <a:xfrm>
                  <a:off x="3482" y="2330"/>
                  <a:ext cx="363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2355" name="Text Box 20"/>
              <p:cNvSpPr txBox="1">
                <a:spLocks noChangeArrowheads="1"/>
              </p:cNvSpPr>
              <p:nvPr/>
            </p:nvSpPr>
            <p:spPr bwMode="auto">
              <a:xfrm>
                <a:off x="403" y="2050"/>
                <a:ext cx="159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 sz="2000">
                    <a:latin typeface=".VnBlackH" pitchFamily="34" charset="0"/>
                  </a:rPr>
                  <a:t>A</a:t>
                </a:r>
              </a:p>
            </p:txBody>
          </p:sp>
        </p:grpSp>
        <p:grpSp>
          <p:nvGrpSpPr>
            <p:cNvPr id="12349" name="Group 46"/>
            <p:cNvGrpSpPr>
              <a:grpSpLocks/>
            </p:cNvGrpSpPr>
            <p:nvPr/>
          </p:nvGrpSpPr>
          <p:grpSpPr bwMode="auto">
            <a:xfrm>
              <a:off x="7707313" y="3743325"/>
              <a:ext cx="690562" cy="444500"/>
              <a:chOff x="715" y="2036"/>
              <a:chExt cx="277" cy="148"/>
            </a:xfrm>
          </p:grpSpPr>
          <p:grpSp>
            <p:nvGrpSpPr>
              <p:cNvPr id="12350" name="Group 47"/>
              <p:cNvGrpSpPr>
                <a:grpSpLocks/>
              </p:cNvGrpSpPr>
              <p:nvPr/>
            </p:nvGrpSpPr>
            <p:grpSpPr bwMode="auto">
              <a:xfrm>
                <a:off x="715" y="2063"/>
                <a:ext cx="277" cy="121"/>
                <a:chOff x="3824" y="2208"/>
                <a:chExt cx="277" cy="121"/>
              </a:xfrm>
            </p:grpSpPr>
            <p:sp>
              <p:nvSpPr>
                <p:cNvPr id="12352" name="AutoShape 48"/>
                <p:cNvSpPr>
                  <a:spLocks noChangeArrowheads="1"/>
                </p:cNvSpPr>
                <p:nvPr/>
              </p:nvSpPr>
              <p:spPr bwMode="auto">
                <a:xfrm>
                  <a:off x="3824" y="2208"/>
                  <a:ext cx="254" cy="121"/>
                </a:xfrm>
                <a:prstGeom prst="roundRect">
                  <a:avLst>
                    <a:gd name="adj" fmla="val 49542"/>
                  </a:avLst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sz="200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2353" name="AutoShape 49"/>
                <p:cNvSpPr>
                  <a:spLocks noChangeArrowheads="1"/>
                </p:cNvSpPr>
                <p:nvPr/>
              </p:nvSpPr>
              <p:spPr bwMode="auto">
                <a:xfrm>
                  <a:off x="3897" y="2208"/>
                  <a:ext cx="204" cy="121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r" eaLnBrk="0" hangingPunct="0"/>
                  <a:endParaRPr lang="en-US" sz="2000">
                    <a:solidFill>
                      <a:srgbClr val="FF0000"/>
                    </a:solidFill>
                    <a:latin typeface=".VnArial" pitchFamily="34" charset="0"/>
                  </a:endParaRPr>
                </a:p>
              </p:txBody>
            </p:sp>
          </p:grpSp>
          <p:sp>
            <p:nvSpPr>
              <p:cNvPr id="12351" name="Text Box 50"/>
              <p:cNvSpPr txBox="1">
                <a:spLocks noChangeArrowheads="1"/>
              </p:cNvSpPr>
              <p:nvPr/>
            </p:nvSpPr>
            <p:spPr bwMode="auto">
              <a:xfrm>
                <a:off x="829" y="2036"/>
                <a:ext cx="143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r"/>
                <a:r>
                  <a:rPr lang="en-US" sz="2000" b="1">
                    <a:latin typeface=".VnBlackH" pitchFamily="34" charset="0"/>
                  </a:rPr>
                  <a:t>T</a:t>
                </a:r>
              </a:p>
            </p:txBody>
          </p:sp>
        </p:grpSp>
      </p:grpSp>
      <p:sp>
        <p:nvSpPr>
          <p:cNvPr id="12326" name="Rectangle 110"/>
          <p:cNvSpPr>
            <a:spLocks noChangeArrowheads="1"/>
          </p:cNvSpPr>
          <p:nvPr/>
        </p:nvSpPr>
        <p:spPr bwMode="auto">
          <a:xfrm>
            <a:off x="2438400" y="1758950"/>
            <a:ext cx="152400" cy="2862263"/>
          </a:xfrm>
          <a:prstGeom prst="rect">
            <a:avLst/>
          </a:prstGeom>
          <a:solidFill>
            <a:srgbClr val="FFCC99"/>
          </a:solidFill>
          <a:ln w="9525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2" name="Text Box 1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52400" y="5486400"/>
            <a:ext cx="8991600" cy="9540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0000CC"/>
                </a:solidFill>
              </a:rPr>
              <a:t>Do trình tự sắp xếp khác nhau của 4 loại </a:t>
            </a:r>
            <a:r>
              <a:rPr lang="en-US" sz="2800" b="1" dirty="0" smtClean="0">
                <a:solidFill>
                  <a:srgbClr val="0000CC"/>
                </a:solidFill>
              </a:rPr>
              <a:t>nuclêôtit</a:t>
            </a:r>
            <a:r>
              <a:rPr lang="en-US" sz="2800" b="1" dirty="0">
                <a:solidFill>
                  <a:srgbClr val="0000CC"/>
                </a:solidFill>
              </a:rPr>
              <a:t/>
            </a:r>
            <a:br>
              <a:rPr lang="en-US" sz="2800" b="1" dirty="0">
                <a:solidFill>
                  <a:srgbClr val="0000CC"/>
                </a:solidFill>
              </a:rPr>
            </a:br>
            <a:r>
              <a:rPr lang="en-US" sz="2800" b="1" dirty="0">
                <a:solidFill>
                  <a:srgbClr val="0000CC"/>
                </a:solidFill>
              </a:rPr>
              <a:t>đã tạo nên tính đa dạng của ADN.</a:t>
            </a:r>
          </a:p>
        </p:txBody>
      </p:sp>
      <p:grpSp>
        <p:nvGrpSpPr>
          <p:cNvPr id="12464" name="Group 222"/>
          <p:cNvGrpSpPr>
            <a:grpSpLocks/>
          </p:cNvGrpSpPr>
          <p:nvPr/>
        </p:nvGrpSpPr>
        <p:grpSpPr bwMode="auto">
          <a:xfrm>
            <a:off x="4967288" y="1828800"/>
            <a:ext cx="1509712" cy="446088"/>
            <a:chOff x="6719888" y="1814513"/>
            <a:chExt cx="1509712" cy="446087"/>
          </a:xfrm>
        </p:grpSpPr>
        <p:grpSp>
          <p:nvGrpSpPr>
            <p:cNvPr id="12334" name="Group 12"/>
            <p:cNvGrpSpPr>
              <a:grpSpLocks/>
            </p:cNvGrpSpPr>
            <p:nvPr/>
          </p:nvGrpSpPr>
          <p:grpSpPr bwMode="auto">
            <a:xfrm>
              <a:off x="6719888" y="1858978"/>
              <a:ext cx="911225" cy="401638"/>
              <a:chOff x="385" y="2059"/>
              <a:chExt cx="365" cy="134"/>
            </a:xfrm>
          </p:grpSpPr>
          <p:grpSp>
            <p:nvGrpSpPr>
              <p:cNvPr id="12340" name="Group 13"/>
              <p:cNvGrpSpPr>
                <a:grpSpLocks/>
              </p:cNvGrpSpPr>
              <p:nvPr/>
            </p:nvGrpSpPr>
            <p:grpSpPr bwMode="auto">
              <a:xfrm>
                <a:off x="385" y="2063"/>
                <a:ext cx="365" cy="122"/>
                <a:chOff x="3482" y="2208"/>
                <a:chExt cx="365" cy="122"/>
              </a:xfrm>
            </p:grpSpPr>
            <p:grpSp>
              <p:nvGrpSpPr>
                <p:cNvPr id="12342" name="Group 14"/>
                <p:cNvGrpSpPr>
                  <a:grpSpLocks/>
                </p:cNvGrpSpPr>
                <p:nvPr/>
              </p:nvGrpSpPr>
              <p:grpSpPr bwMode="auto">
                <a:xfrm>
                  <a:off x="3484" y="2208"/>
                  <a:ext cx="363" cy="122"/>
                  <a:chOff x="3496" y="2256"/>
                  <a:chExt cx="363" cy="122"/>
                </a:xfrm>
              </p:grpSpPr>
              <p:grpSp>
                <p:nvGrpSpPr>
                  <p:cNvPr id="12344" name="Group 101"/>
                  <p:cNvGrpSpPr>
                    <a:grpSpLocks/>
                  </p:cNvGrpSpPr>
                  <p:nvPr/>
                </p:nvGrpSpPr>
                <p:grpSpPr bwMode="auto">
                  <a:xfrm>
                    <a:off x="3521" y="2256"/>
                    <a:ext cx="327" cy="122"/>
                    <a:chOff x="3521" y="2220"/>
                    <a:chExt cx="327" cy="122"/>
                  </a:xfrm>
                </p:grpSpPr>
                <p:sp>
                  <p:nvSpPr>
                    <p:cNvPr id="12346" name="Rectangle 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21" y="2221"/>
                      <a:ext cx="242" cy="121"/>
                    </a:xfrm>
                    <a:prstGeom prst="rect">
                      <a:avLst/>
                    </a:prstGeom>
                    <a:solidFill>
                      <a:srgbClr val="CC99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2000">
                        <a:solidFill>
                          <a:srgbClr val="FF0000"/>
                        </a:solidFill>
                      </a:endParaRPr>
                    </a:p>
                  </p:txBody>
                </p:sp>
                <p:sp>
                  <p:nvSpPr>
                    <p:cNvPr id="12347" name="AutoShape 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06" y="2220"/>
                      <a:ext cx="242" cy="121"/>
                    </a:xfrm>
                    <a:prstGeom prst="flowChartOnlineStorage">
                      <a:avLst/>
                    </a:prstGeom>
                    <a:solidFill>
                      <a:srgbClr val="CC99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2000">
                        <a:solidFill>
                          <a:srgbClr val="FF0000"/>
                        </a:solidFill>
                      </a:endParaRPr>
                    </a:p>
                  </p:txBody>
                </p:sp>
              </p:grpSp>
              <p:sp>
                <p:nvSpPr>
                  <p:cNvPr id="12345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3496" y="2257"/>
                    <a:ext cx="363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2343" name="Line 19"/>
                <p:cNvSpPr>
                  <a:spLocks noChangeShapeType="1"/>
                </p:cNvSpPr>
                <p:nvPr/>
              </p:nvSpPr>
              <p:spPr bwMode="auto">
                <a:xfrm>
                  <a:off x="3482" y="2330"/>
                  <a:ext cx="363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2341" name="Text Box 20"/>
              <p:cNvSpPr txBox="1">
                <a:spLocks noChangeArrowheads="1"/>
              </p:cNvSpPr>
              <p:nvPr/>
            </p:nvSpPr>
            <p:spPr bwMode="auto">
              <a:xfrm>
                <a:off x="403" y="2059"/>
                <a:ext cx="159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 sz="2000">
                    <a:solidFill>
                      <a:srgbClr val="FF0000"/>
                    </a:solidFill>
                    <a:latin typeface=".VnBlackH" pitchFamily="34" charset="0"/>
                  </a:rPr>
                  <a:t>A</a:t>
                </a:r>
              </a:p>
            </p:txBody>
          </p:sp>
        </p:grpSp>
        <p:grpSp>
          <p:nvGrpSpPr>
            <p:cNvPr id="12335" name="Group 46"/>
            <p:cNvGrpSpPr>
              <a:grpSpLocks/>
            </p:cNvGrpSpPr>
            <p:nvPr/>
          </p:nvGrpSpPr>
          <p:grpSpPr bwMode="auto">
            <a:xfrm>
              <a:off x="7539038" y="1814513"/>
              <a:ext cx="690562" cy="400050"/>
              <a:chOff x="715" y="2054"/>
              <a:chExt cx="277" cy="134"/>
            </a:xfrm>
          </p:grpSpPr>
          <p:grpSp>
            <p:nvGrpSpPr>
              <p:cNvPr id="12336" name="Group 47"/>
              <p:cNvGrpSpPr>
                <a:grpSpLocks/>
              </p:cNvGrpSpPr>
              <p:nvPr/>
            </p:nvGrpSpPr>
            <p:grpSpPr bwMode="auto">
              <a:xfrm>
                <a:off x="715" y="2063"/>
                <a:ext cx="277" cy="121"/>
                <a:chOff x="3824" y="2208"/>
                <a:chExt cx="277" cy="121"/>
              </a:xfrm>
            </p:grpSpPr>
            <p:sp>
              <p:nvSpPr>
                <p:cNvPr id="12338" name="AutoShape 48"/>
                <p:cNvSpPr>
                  <a:spLocks noChangeArrowheads="1"/>
                </p:cNvSpPr>
                <p:nvPr/>
              </p:nvSpPr>
              <p:spPr bwMode="auto">
                <a:xfrm>
                  <a:off x="3824" y="2208"/>
                  <a:ext cx="254" cy="121"/>
                </a:xfrm>
                <a:prstGeom prst="roundRect">
                  <a:avLst>
                    <a:gd name="adj" fmla="val 49542"/>
                  </a:avLst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sz="200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2339" name="AutoShape 49"/>
                <p:cNvSpPr>
                  <a:spLocks noChangeArrowheads="1"/>
                </p:cNvSpPr>
                <p:nvPr/>
              </p:nvSpPr>
              <p:spPr bwMode="auto">
                <a:xfrm>
                  <a:off x="3897" y="2208"/>
                  <a:ext cx="204" cy="121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r" eaLnBrk="0" hangingPunct="0"/>
                  <a:endParaRPr lang="en-US" sz="2000">
                    <a:solidFill>
                      <a:srgbClr val="FF0000"/>
                    </a:solidFill>
                    <a:latin typeface=".VnArial" pitchFamily="34" charset="0"/>
                  </a:endParaRPr>
                </a:p>
              </p:txBody>
            </p:sp>
          </p:grpSp>
          <p:sp>
            <p:nvSpPr>
              <p:cNvPr id="12337" name="Text Box 50"/>
              <p:cNvSpPr txBox="1">
                <a:spLocks noChangeArrowheads="1"/>
              </p:cNvSpPr>
              <p:nvPr/>
            </p:nvSpPr>
            <p:spPr bwMode="auto">
              <a:xfrm>
                <a:off x="843" y="2054"/>
                <a:ext cx="143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r"/>
                <a:r>
                  <a:rPr lang="en-US" sz="2000" b="1">
                    <a:solidFill>
                      <a:srgbClr val="FF0000"/>
                    </a:solidFill>
                    <a:latin typeface=".VnBlackH" pitchFamily="34" charset="0"/>
                  </a:rPr>
                  <a:t>T</a:t>
                </a:r>
              </a:p>
            </p:txBody>
          </p:sp>
        </p:grpSp>
      </p:grpSp>
      <p:grpSp>
        <p:nvGrpSpPr>
          <p:cNvPr id="12488" name="Group 237"/>
          <p:cNvGrpSpPr>
            <a:grpSpLocks/>
          </p:cNvGrpSpPr>
          <p:nvPr/>
        </p:nvGrpSpPr>
        <p:grpSpPr bwMode="auto">
          <a:xfrm>
            <a:off x="5038725" y="4192588"/>
            <a:ext cx="1444625" cy="412750"/>
            <a:chOff x="6784975" y="4178300"/>
            <a:chExt cx="1444625" cy="412750"/>
          </a:xfrm>
        </p:grpSpPr>
        <p:grpSp>
          <p:nvGrpSpPr>
            <p:cNvPr id="12330" name="Group 78"/>
            <p:cNvGrpSpPr>
              <a:grpSpLocks/>
            </p:cNvGrpSpPr>
            <p:nvPr/>
          </p:nvGrpSpPr>
          <p:grpSpPr bwMode="auto">
            <a:xfrm>
              <a:off x="7566025" y="4178300"/>
              <a:ext cx="663575" cy="407988"/>
              <a:chOff x="727" y="1903"/>
              <a:chExt cx="266" cy="136"/>
            </a:xfrm>
          </p:grpSpPr>
          <p:sp>
            <p:nvSpPr>
              <p:cNvPr id="12332" name="Freeform 79"/>
              <p:cNvSpPr>
                <a:spLocks/>
              </p:cNvSpPr>
              <p:nvPr/>
            </p:nvSpPr>
            <p:spPr bwMode="auto">
              <a:xfrm>
                <a:off x="727" y="1918"/>
                <a:ext cx="266" cy="121"/>
              </a:xfrm>
              <a:custGeom>
                <a:avLst/>
                <a:gdLst>
                  <a:gd name="T0" fmla="*/ 0 w 1185"/>
                  <a:gd name="T1" fmla="*/ 0 h 774"/>
                  <a:gd name="T2" fmla="*/ 0 w 1185"/>
                  <a:gd name="T3" fmla="*/ 0 h 774"/>
                  <a:gd name="T4" fmla="*/ 0 w 1185"/>
                  <a:gd name="T5" fmla="*/ 0 h 774"/>
                  <a:gd name="T6" fmla="*/ 0 w 1185"/>
                  <a:gd name="T7" fmla="*/ 0 h 774"/>
                  <a:gd name="T8" fmla="*/ 0 w 1185"/>
                  <a:gd name="T9" fmla="*/ 0 h 774"/>
                  <a:gd name="T10" fmla="*/ 0 w 1185"/>
                  <a:gd name="T11" fmla="*/ 0 h 77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85"/>
                  <a:gd name="T19" fmla="*/ 0 h 774"/>
                  <a:gd name="T20" fmla="*/ 1185 w 1185"/>
                  <a:gd name="T21" fmla="*/ 774 h 77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85" h="774">
                    <a:moveTo>
                      <a:pt x="0" y="0"/>
                    </a:moveTo>
                    <a:lnTo>
                      <a:pt x="1185" y="0"/>
                    </a:lnTo>
                    <a:lnTo>
                      <a:pt x="1185" y="774"/>
                    </a:lnTo>
                    <a:lnTo>
                      <a:pt x="0" y="774"/>
                    </a:lnTo>
                    <a:lnTo>
                      <a:pt x="266" y="36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33" name="Text Box 80"/>
              <p:cNvSpPr txBox="1">
                <a:spLocks noChangeArrowheads="1"/>
              </p:cNvSpPr>
              <p:nvPr/>
            </p:nvSpPr>
            <p:spPr bwMode="auto">
              <a:xfrm>
                <a:off x="817" y="1903"/>
                <a:ext cx="159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r"/>
                <a:r>
                  <a:rPr lang="en-US" sz="2000">
                    <a:solidFill>
                      <a:srgbClr val="FF0000"/>
                    </a:solidFill>
                    <a:latin typeface=".VnBlackH" pitchFamily="34" charset="0"/>
                  </a:rPr>
                  <a:t>X</a:t>
                </a:r>
              </a:p>
            </p:txBody>
          </p:sp>
        </p:grpSp>
        <p:sp>
          <p:nvSpPr>
            <p:cNvPr id="12331" name="AutoShape 163"/>
            <p:cNvSpPr>
              <a:spLocks noChangeArrowheads="1"/>
            </p:cNvSpPr>
            <p:nvPr/>
          </p:nvSpPr>
          <p:spPr bwMode="auto">
            <a:xfrm>
              <a:off x="6784975" y="4229100"/>
              <a:ext cx="904875" cy="361950"/>
            </a:xfrm>
            <a:prstGeom prst="homePlate">
              <a:avLst>
                <a:gd name="adj" fmla="val 52083"/>
              </a:avLst>
            </a:pr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r>
                <a:rPr lang="en-US" sz="2000">
                  <a:solidFill>
                    <a:srgbClr val="FF0000"/>
                  </a:solidFill>
                  <a:latin typeface=".VnBlackH" pitchFamily="34" charset="0"/>
                </a:rPr>
                <a:t>G</a:t>
              </a:r>
            </a:p>
          </p:txBody>
        </p:sp>
      </p:grp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4B6F6A-C2A6-41B6-A44B-2E19305AEBFD}" type="datetime10">
              <a:rPr lang="en-US" sz="2400" smtClean="0"/>
              <a:t>10:42</a:t>
            </a:fld>
            <a:endParaRPr lang="en-US" sz="24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100"/>
                                        <p:tgtEl>
                                          <p:spTgt spid="12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100"/>
                                        <p:tgtEl>
                                          <p:spTgt spid="12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29 0.00046 C -0.03455 -0.00463 -0.05781 -0.00972 -0.06736 0.0287 C -0.07691 0.06713 -0.08004 0.1963 -0.06875 0.23056 C -0.05747 0.26481 -0.0283 0.24977 0.00087 0.23472 " pathEditMode="relative" rAng="0" ptsTypes="aaaA">
                                      <p:cBhvr>
                                        <p:cTn id="17" dur="2000" fill="hold"/>
                                        <p:tgtEl>
                                          <p:spTgt spid="123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0" y="12708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969 0.00625 C 0.11441 -0.00347 0.14914 -0.01319 0.13577 -0.05231 C 0.1224 -0.09143 0.02223 -0.19884 -0.00052 -0.22801 " pathEditMode="relative" rAng="0" ptsTypes="aaA">
                                      <p:cBhvr>
                                        <p:cTn id="19" dur="2000" fill="hold"/>
                                        <p:tgtEl>
                                          <p:spTgt spid="123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8" y="-1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100"/>
                                        <p:tgtEl>
                                          <p:spTgt spid="12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100"/>
                                        <p:tgtEl>
                                          <p:spTgt spid="12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073 0.00394 C 0.13803 0.10255 0.19549 0.20139 0.1823 0.25857 C 0.1691 0.31574 0.03195 0.33264 0.00191 0.34746 " pathEditMode="relative" rAng="0" ptsTypes="aaA">
                                      <p:cBhvr>
                                        <p:cTn id="37" dur="2000" fill="hold"/>
                                        <p:tgtEl>
                                          <p:spTgt spid="124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17176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329 0.01898 C -0.13298 -0.09329 -0.16267 -0.20556 -0.16093 -0.26575 C -0.1592 -0.32593 -0.11979 -0.32987 -0.0927 -0.3426 C -0.06562 -0.35533 -0.0144 -0.3426 0.00122 -0.3426 " pathEditMode="relative" rAng="0" ptsTypes="aaaA">
                                      <p:cBhvr>
                                        <p:cTn id="39" dur="2000" fill="hold"/>
                                        <p:tgtEl>
                                          <p:spTgt spid="124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7" y="-1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81000" y="685800"/>
          <a:ext cx="8458199" cy="5011781"/>
        </p:xfrm>
        <a:graphic>
          <a:graphicData uri="http://schemas.openxmlformats.org/drawingml/2006/table">
            <a:tbl>
              <a:tblPr firstRow="1" bandRow="1">
                <a:effectLst/>
                <a:tableStyleId>{93296810-A885-4BE3-A3E7-6D5BEEA58F35}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886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119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54425"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chemeClr val="tx1"/>
                        </a:solidFill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E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solidFill>
                            <a:schemeClr val="tx1"/>
                          </a:solidFill>
                        </a:rPr>
                        <a:t>TB</a:t>
                      </a:r>
                      <a:r>
                        <a:rPr lang="en-US" sz="3200" b="1" baseline="0" smtClean="0">
                          <a:solidFill>
                            <a:schemeClr val="tx1"/>
                          </a:solidFill>
                        </a:rPr>
                        <a:t> </a:t>
                      </a:r>
                      <a:br>
                        <a:rPr lang="en-US" sz="3200" b="1" baseline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en-US" sz="3200" b="1" baseline="0" err="1" smtClean="0">
                          <a:solidFill>
                            <a:schemeClr val="tx1"/>
                          </a:solidFill>
                        </a:rPr>
                        <a:t>lưỡng</a:t>
                      </a:r>
                      <a:r>
                        <a:rPr lang="en-US" sz="3200" b="1" baseline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b="1" baseline="0" err="1" smtClean="0">
                          <a:solidFill>
                            <a:schemeClr val="tx1"/>
                          </a:solidFill>
                        </a:rPr>
                        <a:t>bội</a:t>
                      </a:r>
                      <a:r>
                        <a:rPr lang="en-US" sz="3200" b="1" baseline="0" smtClean="0">
                          <a:solidFill>
                            <a:schemeClr val="tx1"/>
                          </a:solidFill>
                        </a:rPr>
                        <a:t/>
                      </a:r>
                      <a:br>
                        <a:rPr lang="en-US" sz="3200" b="1" baseline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en-US" sz="3200" b="1" baseline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sz="3200" b="1" baseline="0" err="1" smtClean="0">
                          <a:solidFill>
                            <a:schemeClr val="tx1"/>
                          </a:solidFill>
                        </a:rPr>
                        <a:t>Người</a:t>
                      </a:r>
                      <a:r>
                        <a:rPr lang="en-US" sz="3200" b="1" baseline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3200" b="1">
                        <a:solidFill>
                          <a:schemeClr val="tx1"/>
                        </a:solidFill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E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3200" b="1" err="1" smtClean="0">
                          <a:solidFill>
                            <a:schemeClr val="tx1"/>
                          </a:solidFill>
                        </a:rPr>
                        <a:t>Giao</a:t>
                      </a:r>
                      <a:r>
                        <a:rPr lang="en-US" sz="3200" b="1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b="1" err="1" smtClean="0">
                          <a:solidFill>
                            <a:schemeClr val="tx1"/>
                          </a:solidFill>
                        </a:rPr>
                        <a:t>tử</a:t>
                      </a:r>
                      <a:endParaRPr lang="en-US" sz="3200" b="1">
                        <a:solidFill>
                          <a:schemeClr val="tx1"/>
                        </a:solidFill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E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3200" b="1" err="1" smtClean="0">
                          <a:solidFill>
                            <a:schemeClr val="tx1"/>
                          </a:solidFill>
                        </a:rPr>
                        <a:t>Hợp</a:t>
                      </a:r>
                      <a:r>
                        <a:rPr lang="en-US" sz="3200" b="1" baseline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b="1" baseline="0" err="1" smtClean="0">
                          <a:solidFill>
                            <a:schemeClr val="tx1"/>
                          </a:solidFill>
                        </a:rPr>
                        <a:t>tử</a:t>
                      </a:r>
                      <a:endParaRPr lang="en-US" sz="3200" b="1">
                        <a:solidFill>
                          <a:schemeClr val="tx1"/>
                        </a:solidFill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E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0163">
                <a:tc>
                  <a:txBody>
                    <a:bodyPr/>
                    <a:lstStyle/>
                    <a:p>
                      <a:pPr algn="ctr"/>
                      <a:endParaRPr lang="en-US" sz="3200" b="1"/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/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/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/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47150">
                <a:tc>
                  <a:txBody>
                    <a:bodyPr/>
                    <a:lstStyle/>
                    <a:p>
                      <a:pPr algn="ctr"/>
                      <a:endParaRPr lang="en-US" sz="3200" b="1" smtClean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rgbClr val="0000FF"/>
                        </a:solidFill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rgbClr val="0000FF"/>
                        </a:solidFill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rgbClr val="0000FF"/>
                        </a:solidFill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ext Box 379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828800" y="4554379"/>
            <a:ext cx="2362200" cy="1231106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>
                <a:solidFill>
                  <a:srgbClr val="0000CC"/>
                </a:solidFill>
              </a:rPr>
              <a:t>6,6 . 10</a:t>
            </a:r>
            <a:r>
              <a:rPr lang="en-US" sz="3200" b="1" baseline="30000">
                <a:solidFill>
                  <a:srgbClr val="0000CC"/>
                </a:solidFill>
              </a:rPr>
              <a:t>-12 </a:t>
            </a:r>
            <a:r>
              <a:rPr lang="en-US" sz="3200" b="1">
                <a:solidFill>
                  <a:srgbClr val="0000CC"/>
                </a:solidFill>
              </a:rPr>
              <a:t>g</a:t>
            </a:r>
          </a:p>
          <a:p>
            <a:pPr algn="ctr">
              <a:spcBef>
                <a:spcPct val="50000"/>
              </a:spcBef>
              <a:defRPr/>
            </a:pPr>
            <a:endParaRPr lang="en-US" sz="2800">
              <a:solidFill>
                <a:srgbClr val="0000CC"/>
              </a:solidFill>
            </a:endParaRPr>
          </a:p>
        </p:txBody>
      </p:sp>
      <p:sp>
        <p:nvSpPr>
          <p:cNvPr id="6" name="Text Box 379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066310" y="4566285"/>
            <a:ext cx="2362200" cy="1231106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>
                <a:solidFill>
                  <a:srgbClr val="0000CC"/>
                </a:solidFill>
              </a:rPr>
              <a:t>3,3 . 10</a:t>
            </a:r>
            <a:r>
              <a:rPr lang="en-US" sz="3200" b="1" baseline="30000">
                <a:solidFill>
                  <a:srgbClr val="0000CC"/>
                </a:solidFill>
              </a:rPr>
              <a:t>-12 </a:t>
            </a:r>
            <a:r>
              <a:rPr lang="en-US" sz="3200" b="1">
                <a:solidFill>
                  <a:srgbClr val="0000CC"/>
                </a:solidFill>
              </a:rPr>
              <a:t>g</a:t>
            </a:r>
          </a:p>
          <a:p>
            <a:pPr algn="ctr">
              <a:spcBef>
                <a:spcPct val="50000"/>
              </a:spcBef>
              <a:defRPr/>
            </a:pPr>
            <a:endParaRPr lang="en-US" sz="2800">
              <a:solidFill>
                <a:srgbClr val="0000CC"/>
              </a:solidFill>
            </a:endParaRPr>
          </a:p>
        </p:txBody>
      </p:sp>
      <p:sp>
        <p:nvSpPr>
          <p:cNvPr id="7" name="Text Box 379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477000" y="4566285"/>
            <a:ext cx="2362200" cy="1231106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>
                <a:solidFill>
                  <a:srgbClr val="0000CC"/>
                </a:solidFill>
              </a:rPr>
              <a:t>6,6 . 10</a:t>
            </a:r>
            <a:r>
              <a:rPr lang="en-US" sz="3200" b="1" baseline="30000">
                <a:solidFill>
                  <a:srgbClr val="0000CC"/>
                </a:solidFill>
              </a:rPr>
              <a:t>-12 </a:t>
            </a:r>
            <a:r>
              <a:rPr lang="en-US" sz="3200" b="1">
                <a:solidFill>
                  <a:srgbClr val="0000CC"/>
                </a:solidFill>
              </a:rPr>
              <a:t>g</a:t>
            </a:r>
          </a:p>
          <a:p>
            <a:pPr algn="ctr">
              <a:spcBef>
                <a:spcPct val="50000"/>
              </a:spcBef>
              <a:defRPr/>
            </a:pPr>
            <a:endParaRPr lang="en-US" sz="2800">
              <a:solidFill>
                <a:srgbClr val="0000CC"/>
              </a:solidFill>
            </a:endParaRPr>
          </a:p>
        </p:txBody>
      </p:sp>
      <p:sp>
        <p:nvSpPr>
          <p:cNvPr id="8" name="Text Box 379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704110" y="2743200"/>
            <a:ext cx="2362200" cy="1231106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>
                <a:solidFill>
                  <a:srgbClr val="0000CC"/>
                </a:solidFill>
              </a:rPr>
              <a:t>2n = 46</a:t>
            </a:r>
          </a:p>
          <a:p>
            <a:pPr algn="ctr">
              <a:spcBef>
                <a:spcPct val="50000"/>
              </a:spcBef>
              <a:defRPr/>
            </a:pPr>
            <a:endParaRPr lang="en-US" sz="2800">
              <a:solidFill>
                <a:srgbClr val="0000CC"/>
              </a:solidFill>
            </a:endParaRPr>
          </a:p>
        </p:txBody>
      </p:sp>
      <p:sp>
        <p:nvSpPr>
          <p:cNvPr id="9" name="Text Box 379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066310" y="2743200"/>
            <a:ext cx="2362200" cy="1231106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>
                <a:solidFill>
                  <a:srgbClr val="0000CC"/>
                </a:solidFill>
              </a:rPr>
              <a:t>n = 23</a:t>
            </a:r>
          </a:p>
          <a:p>
            <a:pPr algn="ctr">
              <a:spcBef>
                <a:spcPct val="50000"/>
              </a:spcBef>
              <a:defRPr/>
            </a:pPr>
            <a:endParaRPr lang="en-US" sz="2800">
              <a:solidFill>
                <a:srgbClr val="0000CC"/>
              </a:solidFill>
            </a:endParaRPr>
          </a:p>
        </p:txBody>
      </p:sp>
      <p:sp>
        <p:nvSpPr>
          <p:cNvPr id="10" name="Text Box 379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477000" y="2743200"/>
            <a:ext cx="2362200" cy="1231106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>
                <a:solidFill>
                  <a:srgbClr val="0000CC"/>
                </a:solidFill>
              </a:rPr>
              <a:t>2n = 46</a:t>
            </a:r>
          </a:p>
          <a:p>
            <a:pPr algn="ctr">
              <a:spcBef>
                <a:spcPct val="50000"/>
              </a:spcBef>
              <a:defRPr/>
            </a:pPr>
            <a:endParaRPr lang="en-US" sz="2800">
              <a:solidFill>
                <a:srgbClr val="0000CC"/>
              </a:solidFill>
            </a:endParaRPr>
          </a:p>
        </p:txBody>
      </p:sp>
      <p:sp>
        <p:nvSpPr>
          <p:cNvPr id="11" name="Text Box 379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08710" y="2286000"/>
            <a:ext cx="1676400" cy="2215991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err="1">
                <a:solidFill>
                  <a:schemeClr val="tx1"/>
                </a:solidFill>
              </a:rPr>
              <a:t>Số</a:t>
            </a:r>
            <a:r>
              <a:rPr lang="en-US" sz="3200" b="1">
                <a:solidFill>
                  <a:schemeClr val="tx1"/>
                </a:solidFill>
              </a:rPr>
              <a:t> </a:t>
            </a:r>
            <a:r>
              <a:rPr lang="en-US" sz="3200" b="1" err="1">
                <a:solidFill>
                  <a:schemeClr val="tx1"/>
                </a:solidFill>
              </a:rPr>
              <a:t>lượng</a:t>
            </a:r>
            <a:r>
              <a:rPr lang="en-US" sz="3200" b="1">
                <a:solidFill>
                  <a:schemeClr val="tx1"/>
                </a:solidFill>
              </a:rPr>
              <a:t> NST</a:t>
            </a:r>
          </a:p>
          <a:p>
            <a:pPr algn="ctr">
              <a:spcBef>
                <a:spcPct val="50000"/>
              </a:spcBef>
              <a:defRPr/>
            </a:pPr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13" name="Text Box 379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04800" y="4038600"/>
            <a:ext cx="1676400" cy="2215991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err="1">
                <a:solidFill>
                  <a:schemeClr val="tx1"/>
                </a:solidFill>
              </a:rPr>
              <a:t>Hàm</a:t>
            </a:r>
            <a:r>
              <a:rPr lang="en-US" sz="3200" b="1">
                <a:solidFill>
                  <a:schemeClr val="tx1"/>
                </a:solidFill>
              </a:rPr>
              <a:t>  </a:t>
            </a:r>
            <a:r>
              <a:rPr lang="en-US" sz="3200" b="1" err="1">
                <a:solidFill>
                  <a:schemeClr val="tx1"/>
                </a:solidFill>
              </a:rPr>
              <a:t>lượng</a:t>
            </a:r>
            <a:r>
              <a:rPr lang="en-US" sz="3200" b="1">
                <a:solidFill>
                  <a:schemeClr val="tx1"/>
                </a:solidFill>
              </a:rPr>
              <a:t> ADN</a:t>
            </a:r>
          </a:p>
          <a:p>
            <a:pPr algn="ctr">
              <a:spcBef>
                <a:spcPct val="50000"/>
              </a:spcBef>
              <a:defRPr/>
            </a:pPr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C2419EE-3838-48B6-8B3D-7E1925BB60A2}" type="datetime10">
              <a:rPr lang="en-US" smtClean="0"/>
              <a:t>10:42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>
            <p:custDataLst>
              <p:tags r:id="rId1"/>
            </p:custDataLst>
          </p:nvPr>
        </p:nvSpPr>
        <p:spPr>
          <a:xfrm>
            <a:off x="304800" y="1295400"/>
            <a:ext cx="2590800" cy="1981200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Rounded Rectangle 2"/>
          <p:cNvSpPr/>
          <p:nvPr>
            <p:custDataLst>
              <p:tags r:id="rId2"/>
            </p:custDataLst>
          </p:nvPr>
        </p:nvSpPr>
        <p:spPr>
          <a:xfrm>
            <a:off x="3124200" y="1295400"/>
            <a:ext cx="2590800" cy="1981200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ounded Rectangle 3"/>
          <p:cNvSpPr/>
          <p:nvPr>
            <p:custDataLst>
              <p:tags r:id="rId3"/>
            </p:custDataLst>
          </p:nvPr>
        </p:nvSpPr>
        <p:spPr>
          <a:xfrm>
            <a:off x="5943600" y="1295400"/>
            <a:ext cx="2590800" cy="1981200"/>
          </a:xfrm>
          <a:prstGeom prst="roundRect">
            <a:avLst/>
          </a:prstGeom>
          <a:blipFill>
            <a:blip r:embed="rId11"/>
            <a:stretch>
              <a:fillRect/>
            </a:stretch>
          </a:blip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ounded Rectangle 4"/>
          <p:cNvSpPr/>
          <p:nvPr>
            <p:custDataLst>
              <p:tags r:id="rId4"/>
            </p:custDataLst>
          </p:nvPr>
        </p:nvSpPr>
        <p:spPr>
          <a:xfrm>
            <a:off x="457200" y="4267200"/>
            <a:ext cx="2590800" cy="1905000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ounded Rectangle 5"/>
          <p:cNvSpPr/>
          <p:nvPr>
            <p:custDataLst>
              <p:tags r:id="rId5"/>
            </p:custDataLst>
          </p:nvPr>
        </p:nvSpPr>
        <p:spPr>
          <a:xfrm>
            <a:off x="3200400" y="4267200"/>
            <a:ext cx="2590800" cy="1905000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ounded Rectangle 6"/>
          <p:cNvSpPr/>
          <p:nvPr>
            <p:custDataLst>
              <p:tags r:id="rId6"/>
            </p:custDataLst>
          </p:nvPr>
        </p:nvSpPr>
        <p:spPr>
          <a:xfrm>
            <a:off x="5943600" y="4191000"/>
            <a:ext cx="2590800" cy="1905000"/>
          </a:xfrm>
          <a:prstGeom prst="roundRect">
            <a:avLst/>
          </a:prstGeom>
          <a:blipFill>
            <a:blip r:embed="rId14"/>
            <a:stretch>
              <a:fillRect/>
            </a:stretch>
          </a:blip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ext Box 16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09600" y="238125"/>
            <a:ext cx="8153400" cy="5238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800" b="1" err="1"/>
              <a:t>Vì</a:t>
            </a:r>
            <a:r>
              <a:rPr lang="en-US" sz="2800" b="1"/>
              <a:t> </a:t>
            </a:r>
            <a:r>
              <a:rPr lang="en-US" sz="2800" b="1" err="1"/>
              <a:t>sao</a:t>
            </a:r>
            <a:r>
              <a:rPr lang="en-US" sz="2800" b="1"/>
              <a:t> </a:t>
            </a:r>
            <a:r>
              <a:rPr lang="en-US" sz="2800" b="1" err="1"/>
              <a:t>sinh</a:t>
            </a:r>
            <a:r>
              <a:rPr lang="en-US" sz="2800" b="1"/>
              <a:t> </a:t>
            </a:r>
            <a:r>
              <a:rPr lang="en-US" sz="2800" b="1" err="1"/>
              <a:t>vật</a:t>
            </a:r>
            <a:r>
              <a:rPr lang="en-US" sz="2800" b="1"/>
              <a:t> </a:t>
            </a:r>
            <a:r>
              <a:rPr lang="en-US" sz="2800" b="1" err="1"/>
              <a:t>có</a:t>
            </a:r>
            <a:r>
              <a:rPr lang="en-US" sz="2800" b="1"/>
              <a:t> </a:t>
            </a:r>
            <a:r>
              <a:rPr lang="en-US" sz="2800" b="1" err="1"/>
              <a:t>tính</a:t>
            </a:r>
            <a:r>
              <a:rPr lang="en-US" sz="2800" b="1"/>
              <a:t> </a:t>
            </a:r>
            <a:r>
              <a:rPr lang="en-US" sz="2800" b="1" err="1"/>
              <a:t>đặc</a:t>
            </a:r>
            <a:r>
              <a:rPr lang="en-US" sz="2800" b="1"/>
              <a:t> </a:t>
            </a:r>
            <a:r>
              <a:rPr lang="en-US" sz="2800" b="1" err="1"/>
              <a:t>thù</a:t>
            </a:r>
            <a:r>
              <a:rPr lang="en-US" sz="2800" b="1"/>
              <a:t> </a:t>
            </a:r>
            <a:r>
              <a:rPr lang="en-US" sz="2800" b="1" err="1"/>
              <a:t>và</a:t>
            </a:r>
            <a:r>
              <a:rPr lang="en-US" sz="2800" b="1"/>
              <a:t> </a:t>
            </a:r>
            <a:r>
              <a:rPr lang="en-US" sz="2800" b="1" err="1"/>
              <a:t>đa</a:t>
            </a:r>
            <a:r>
              <a:rPr lang="en-US" sz="2800" b="1"/>
              <a:t> </a:t>
            </a:r>
            <a:r>
              <a:rPr lang="en-US" sz="2800" b="1" err="1"/>
              <a:t>dạng</a:t>
            </a:r>
            <a:r>
              <a:rPr lang="en-US" sz="2800" b="1"/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304800" y="3352800"/>
            <a:ext cx="2438400" cy="609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srgbClr val="0000CC"/>
                </a:solidFill>
              </a:rPr>
              <a:t> </a:t>
            </a:r>
            <a:r>
              <a:rPr lang="en-US" err="1">
                <a:solidFill>
                  <a:srgbClr val="0000CC"/>
                </a:solidFill>
              </a:rPr>
              <a:t>chào</a:t>
            </a:r>
            <a:r>
              <a:rPr lang="en-US">
                <a:solidFill>
                  <a:srgbClr val="0000CC"/>
                </a:solidFill>
              </a:rPr>
              <a:t> </a:t>
            </a:r>
            <a:r>
              <a:rPr lang="en-US" err="1">
                <a:solidFill>
                  <a:srgbClr val="0000CC"/>
                </a:solidFill>
              </a:rPr>
              <a:t>mào</a:t>
            </a:r>
            <a:endParaRPr lang="en-US">
              <a:solidFill>
                <a:srgbClr val="0000CC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76600" y="3352800"/>
            <a:ext cx="2438400" cy="609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srgbClr val="0000CC"/>
                </a:solidFill>
              </a:rPr>
              <a:t> </a:t>
            </a:r>
            <a:r>
              <a:rPr lang="en-US" err="1">
                <a:solidFill>
                  <a:srgbClr val="0000CC"/>
                </a:solidFill>
              </a:rPr>
              <a:t>trĩ</a:t>
            </a:r>
            <a:endParaRPr lang="en-US">
              <a:solidFill>
                <a:srgbClr val="0000CC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19800" y="3352800"/>
            <a:ext cx="2438400" cy="609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srgbClr val="0000CC"/>
                </a:solidFill>
              </a:rPr>
              <a:t> </a:t>
            </a:r>
            <a:r>
              <a:rPr lang="en-US" err="1">
                <a:solidFill>
                  <a:srgbClr val="0000CC"/>
                </a:solidFill>
              </a:rPr>
              <a:t>hồng</a:t>
            </a:r>
            <a:r>
              <a:rPr lang="en-US">
                <a:solidFill>
                  <a:srgbClr val="0000CC"/>
                </a:solidFill>
              </a:rPr>
              <a:t> </a:t>
            </a:r>
            <a:r>
              <a:rPr lang="en-US" err="1">
                <a:solidFill>
                  <a:srgbClr val="0000CC"/>
                </a:solidFill>
              </a:rPr>
              <a:t>hạc</a:t>
            </a:r>
            <a:endParaRPr lang="en-US">
              <a:solidFill>
                <a:srgbClr val="0000CC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3400" y="6172200"/>
            <a:ext cx="2438400" cy="609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srgbClr val="0000CC"/>
                </a:solidFill>
              </a:rPr>
              <a:t> </a:t>
            </a:r>
            <a:r>
              <a:rPr lang="en-US" err="1">
                <a:solidFill>
                  <a:srgbClr val="0000CC"/>
                </a:solidFill>
              </a:rPr>
              <a:t>hoàng</a:t>
            </a:r>
            <a:r>
              <a:rPr lang="en-US">
                <a:solidFill>
                  <a:srgbClr val="0000CC"/>
                </a:solidFill>
              </a:rPr>
              <a:t> </a:t>
            </a:r>
            <a:r>
              <a:rPr lang="en-US" err="1">
                <a:solidFill>
                  <a:srgbClr val="0000CC"/>
                </a:solidFill>
              </a:rPr>
              <a:t>yến</a:t>
            </a:r>
            <a:endParaRPr lang="en-US">
              <a:solidFill>
                <a:srgbClr val="0000CC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352800" y="6172200"/>
            <a:ext cx="2438400" cy="609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srgbClr val="0000CC"/>
                </a:solidFill>
              </a:rPr>
              <a:t> </a:t>
            </a:r>
            <a:r>
              <a:rPr lang="en-US" err="1">
                <a:solidFill>
                  <a:srgbClr val="0000CC"/>
                </a:solidFill>
              </a:rPr>
              <a:t>diều</a:t>
            </a:r>
            <a:r>
              <a:rPr lang="en-US">
                <a:solidFill>
                  <a:srgbClr val="0000CC"/>
                </a:solidFill>
              </a:rPr>
              <a:t> </a:t>
            </a:r>
            <a:r>
              <a:rPr lang="en-US" err="1">
                <a:solidFill>
                  <a:srgbClr val="0000CC"/>
                </a:solidFill>
              </a:rPr>
              <a:t>hâu</a:t>
            </a:r>
            <a:endParaRPr lang="en-US">
              <a:solidFill>
                <a:srgbClr val="0000CC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96000" y="6172200"/>
            <a:ext cx="2438400" cy="609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srgbClr val="0000CC"/>
                </a:solidFill>
              </a:rPr>
              <a:t> </a:t>
            </a:r>
            <a:r>
              <a:rPr lang="en-US" err="1">
                <a:solidFill>
                  <a:srgbClr val="0000CC"/>
                </a:solidFill>
              </a:rPr>
              <a:t>công</a:t>
            </a:r>
            <a:endParaRPr lang="en-US">
              <a:solidFill>
                <a:srgbClr val="0000CC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9600" y="177225"/>
            <a:ext cx="8153400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/>
            <a:r>
              <a:rPr lang="en-US" b="1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đa dạng và tính </a:t>
            </a:r>
            <a:r>
              <a:rPr lang="en-US" b="1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thù</a:t>
            </a:r>
            <a:r>
              <a:rPr lang="en-US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ADN</a:t>
            </a:r>
            <a:r>
              <a:rPr lang="vi-VN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smtClean="0">
                <a:solidFill>
                  <a:srgbClr val="FF3300"/>
                </a:solidFill>
                <a:latin typeface="+mj-lt"/>
                <a:cs typeface="Times New Roman" pitchFamily="18" charset="0"/>
              </a:rPr>
              <a:t>→</a:t>
            </a:r>
            <a:r>
              <a:rPr lang="vi-VN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tính đa dạng và tính đ</a:t>
            </a:r>
            <a:r>
              <a:rPr lang="en-US" b="1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ặc</a:t>
            </a:r>
            <a:r>
              <a:rPr lang="en-US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thù</a:t>
            </a:r>
            <a:r>
              <a:rPr lang="en-US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vi-VN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các loài sinh vật</a:t>
            </a:r>
            <a:r>
              <a:rPr lang="en-US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hlinkClick r:id="rId15" action="ppaction://hlinksldjump"/>
              </a:rPr>
              <a:t>.</a:t>
            </a:r>
            <a:endParaRPr lang="vi-VN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60AABC-8EFA-443D-AB67-F3EC6A398D8F}" type="datetime10">
              <a:rPr lang="en-US" smtClean="0"/>
              <a:t>10:42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Oval 3" descr="NST1_2"/>
          <p:cNvSpPr>
            <a:spLocks noChangeArrowheads="1"/>
          </p:cNvSpPr>
          <p:nvPr/>
        </p:nvSpPr>
        <p:spPr bwMode="auto">
          <a:xfrm>
            <a:off x="1192213" y="628650"/>
            <a:ext cx="6643687" cy="6183313"/>
          </a:xfrm>
          <a:prstGeom prst="ellipse">
            <a:avLst/>
          </a:prstGeom>
          <a:blipFill dpi="0" rotWithShape="1">
            <a:blip r:embed="rId8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Oval 4" descr="nst1"/>
          <p:cNvSpPr>
            <a:spLocks noChangeArrowheads="1"/>
          </p:cNvSpPr>
          <p:nvPr/>
        </p:nvSpPr>
        <p:spPr bwMode="auto">
          <a:xfrm>
            <a:off x="1192213" y="609600"/>
            <a:ext cx="6643687" cy="6183313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3" name="Text Box 7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877050" y="6237288"/>
            <a:ext cx="1958975" cy="457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00402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 i="1">
                <a:solidFill>
                  <a:srgbClr val="FF3300"/>
                </a:solidFill>
                <a:latin typeface="Arial" charset="0"/>
              </a:rPr>
              <a:t>ADN</a:t>
            </a:r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>
            <a:off x="5762625" y="4392613"/>
            <a:ext cx="2112963" cy="1804987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6" name="Text Box 10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57200" y="5791200"/>
            <a:ext cx="1958975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b="1" i="1" err="1">
                <a:solidFill>
                  <a:srgbClr val="0000FF"/>
                </a:solidFill>
                <a:latin typeface="Arial" charset="0"/>
              </a:rPr>
              <a:t>Cromatit</a:t>
            </a:r>
            <a:endParaRPr lang="en-US" b="1" i="1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4107" name="Line 11"/>
          <p:cNvSpPr>
            <a:spLocks noChangeShapeType="1"/>
          </p:cNvSpPr>
          <p:nvPr/>
        </p:nvSpPr>
        <p:spPr bwMode="auto">
          <a:xfrm flipH="1">
            <a:off x="1422400" y="4738688"/>
            <a:ext cx="730250" cy="1152525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2" name="Text Box 1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698625" y="1752600"/>
            <a:ext cx="1958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b="1" i="1">
                <a:solidFill>
                  <a:srgbClr val="0000FF"/>
                </a:solidFill>
                <a:latin typeface="Arial" charset="0"/>
              </a:rPr>
              <a:t>Tâm động</a:t>
            </a:r>
          </a:p>
        </p:txBody>
      </p:sp>
      <p:sp>
        <p:nvSpPr>
          <p:cNvPr id="4113" name="Line 17"/>
          <p:cNvSpPr>
            <a:spLocks noChangeShapeType="1"/>
          </p:cNvSpPr>
          <p:nvPr/>
        </p:nvSpPr>
        <p:spPr bwMode="auto">
          <a:xfrm flipH="1" flipV="1">
            <a:off x="2895600" y="2133600"/>
            <a:ext cx="685800" cy="45720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ine 11"/>
          <p:cNvSpPr>
            <a:spLocks noChangeShapeType="1"/>
          </p:cNvSpPr>
          <p:nvPr/>
        </p:nvSpPr>
        <p:spPr bwMode="auto">
          <a:xfrm flipH="1">
            <a:off x="1427163" y="3595688"/>
            <a:ext cx="457200" cy="2219325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Text 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-76200" y="0"/>
            <a:ext cx="9296400" cy="52322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folHlink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vi-VN" sz="2800" b="1" i="1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Mô tả cấu trúc của NST?</a:t>
            </a:r>
            <a:endParaRPr lang="en-US" sz="2800" b="1" i="1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  <a:cs typeface="Times New Roman" pitchFamily="18" charset="0"/>
            </a:endParaRPr>
          </a:p>
        </p:txBody>
      </p:sp>
      <p:sp>
        <p:nvSpPr>
          <p:cNvPr id="4" name="Oval Callout 3"/>
          <p:cNvSpPr/>
          <p:nvPr/>
        </p:nvSpPr>
        <p:spPr>
          <a:xfrm rot="19476007">
            <a:off x="-40953" y="329512"/>
            <a:ext cx="1917209" cy="1456179"/>
          </a:xfrm>
          <a:prstGeom prst="wedgeEllipseCallout">
            <a:avLst>
              <a:gd name="adj1" fmla="val -8003"/>
              <a:gd name="adj2" fmla="val 925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-76200" y="609600"/>
            <a:ext cx="19589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folHlink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800" b="1" i="1" err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Nhiễm</a:t>
            </a:r>
            <a:r>
              <a:rPr lang="en-US" sz="2800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800" b="1" i="1" err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sắc</a:t>
            </a:r>
            <a:r>
              <a:rPr lang="en-US" sz="2800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800" b="1" i="1" err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thể</a:t>
            </a:r>
            <a:endParaRPr lang="en-US" sz="2800" b="1" i="1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021E8A-7A45-4A1B-9FA9-152C603EF343}" type="datetime10">
              <a:rPr lang="en-US" smtClean="0"/>
              <a:t>10:42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nimBg="1"/>
      <p:bldP spid="4103" grpId="0" animBg="1"/>
      <p:bldP spid="4104" grpId="0" animBg="1"/>
      <p:bldP spid="4106" grpId="0" animBg="1"/>
      <p:bldP spid="4107" grpId="0" animBg="1"/>
      <p:bldP spid="4112" grpId="0"/>
      <p:bldP spid="4113" grpId="0" animBg="1"/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3" descr="03"/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7" t="13156" r="13655" b="19398"/>
          <a:stretch>
            <a:fillRect/>
          </a:stretch>
        </p:blipFill>
        <p:spPr bwMode="auto">
          <a:xfrm>
            <a:off x="3412" y="144439"/>
            <a:ext cx="3000375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WordArt 13"/>
          <p:cNvSpPr>
            <a:spLocks noChangeArrowheads="1" noChangeShapeType="1" noTextEdit="1"/>
          </p:cNvSpPr>
          <p:nvPr/>
        </p:nvSpPr>
        <p:spPr bwMode="auto">
          <a:xfrm>
            <a:off x="2819400" y="152400"/>
            <a:ext cx="60960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900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Vni 11 Springtime2" pitchFamily="66" charset="2"/>
              </a:rPr>
              <a:t>Em</a:t>
            </a:r>
            <a:r>
              <a:rPr lang="en-US" sz="900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Vni 11 Springtime2" pitchFamily="66" charset="2"/>
              </a:rPr>
              <a:t> </a:t>
            </a:r>
            <a:r>
              <a:rPr lang="en-US" sz="900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Vni 11 Springtime2" pitchFamily="66" charset="2"/>
              </a:rPr>
              <a:t>coù</a:t>
            </a:r>
            <a:r>
              <a:rPr lang="en-US" sz="900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Vni 11 Springtime2" pitchFamily="66" charset="2"/>
              </a:rPr>
              <a:t> </a:t>
            </a:r>
            <a:r>
              <a:rPr lang="en-US" sz="900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Vni 11 Springtime2" pitchFamily="66" charset="2"/>
              </a:rPr>
              <a:t>bieát</a:t>
            </a:r>
            <a:r>
              <a:rPr lang="en-US" sz="900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Vni 11 Springtime2" pitchFamily="66" charset="2"/>
              </a:rPr>
              <a:t>?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677093" y="1435959"/>
            <a:ext cx="6324600" cy="3354364"/>
            <a:chOff x="762000" y="1295400"/>
            <a:chExt cx="7653337" cy="3886200"/>
          </a:xfrm>
        </p:grpSpPr>
        <p:pic>
          <p:nvPicPr>
            <p:cNvPr id="12" name="Picture 6" descr="SCIENT~1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04" b="2405"/>
            <a:stretch>
              <a:fillRect/>
            </a:stretch>
          </p:blipFill>
          <p:spPr bwMode="auto">
            <a:xfrm>
              <a:off x="762000" y="1295400"/>
              <a:ext cx="7543800" cy="3872482"/>
            </a:xfrm>
            <a:prstGeom prst="rect">
              <a:avLst/>
            </a:prstGeom>
            <a:noFill/>
            <a:ln w="57150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8"/>
            <p:cNvSpPr>
              <a:spLocks noChangeArrowheads="1"/>
            </p:cNvSpPr>
            <p:nvPr/>
          </p:nvSpPr>
          <p:spPr bwMode="auto">
            <a:xfrm>
              <a:off x="5334000" y="4658380"/>
              <a:ext cx="308133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sz="2800" b="1">
                  <a:solidFill>
                    <a:schemeClr val="bg1"/>
                  </a:solidFill>
                  <a:latin typeface="Arial" charset="0"/>
                </a:rPr>
                <a:t>Francis Crick</a:t>
              </a:r>
              <a:endParaRPr lang="en-US" sz="28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4" name="Rectangle 7"/>
            <p:cNvSpPr>
              <a:spLocks noChangeArrowheads="1"/>
            </p:cNvSpPr>
            <p:nvPr/>
          </p:nvSpPr>
          <p:spPr bwMode="auto">
            <a:xfrm>
              <a:off x="762000" y="4658380"/>
              <a:ext cx="34290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sz="2800" b="1">
                  <a:solidFill>
                    <a:schemeClr val="bg1"/>
                  </a:solidFill>
                  <a:latin typeface="Arial" charset="0"/>
                </a:rPr>
                <a:t>James Watson</a:t>
              </a:r>
              <a:endParaRPr lang="en-US" sz="2800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1846484" y="5410200"/>
            <a:ext cx="7328563" cy="954107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vi-VN" sz="2800" b="1" dirty="0">
                <a:solidFill>
                  <a:srgbClr val="1B05BF"/>
                </a:solidFill>
                <a:latin typeface="Times New Roman" pitchFamily="18" charset="0"/>
                <a:cs typeface="Times New Roman" pitchFamily="18" charset="0"/>
              </a:rPr>
              <a:t>J.Oatxơn (người Mỹ) và F.Crick (người Anh)</a:t>
            </a:r>
          </a:p>
          <a:p>
            <a:pPr eaLnBrk="1" hangingPunct="1">
              <a:defRPr/>
            </a:pPr>
            <a:r>
              <a:rPr lang="vi-VN" sz="2800" b="1" dirty="0">
                <a:solidFill>
                  <a:srgbClr val="1B05BF"/>
                </a:solidFill>
                <a:latin typeface="Times New Roman" pitchFamily="18" charset="0"/>
                <a:cs typeface="Times New Roman" pitchFamily="18" charset="0"/>
              </a:rPr>
              <a:t>( công bố 1953 – giải thưởng Nôben 1962 )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5029200"/>
            <a:ext cx="1524000" cy="1371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smtClean="0">
                <a:solidFill>
                  <a:srgbClr val="FF3300"/>
                </a:solidFill>
              </a:rPr>
              <a:t>ADN</a:t>
            </a:r>
            <a:endParaRPr lang="en-US" sz="3200" b="1">
              <a:solidFill>
                <a:srgbClr val="FF33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853589-3284-49E6-9B9C-FE7D18049AD3}" type="datetime10">
              <a:rPr lang="en-US" sz="2400" smtClean="0"/>
              <a:t>10:42</a:t>
            </a:fld>
            <a:endParaRPr lang="en-US" sz="24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7" descr="C:\Users\ASUS\Desktop\ADN_animatio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785813"/>
            <a:ext cx="3871912" cy="492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Box 9"/>
          <p:cNvSpPr txBox="1">
            <a:spLocks noChangeArrowheads="1"/>
          </p:cNvSpPr>
          <p:nvPr/>
        </p:nvSpPr>
        <p:spPr bwMode="auto">
          <a:xfrm>
            <a:off x="500063" y="6191250"/>
            <a:ext cx="8715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Mô hình cấu trúc không gian phân tử ADN</a:t>
            </a:r>
          </a:p>
        </p:txBody>
      </p:sp>
      <p:sp>
        <p:nvSpPr>
          <p:cNvPr id="5" name="TextBox 9"/>
          <p:cNvSpPr txBox="1">
            <a:spLocks noChangeArrowheads="1"/>
          </p:cNvSpPr>
          <p:nvPr/>
        </p:nvSpPr>
        <p:spPr bwMode="auto">
          <a:xfrm>
            <a:off x="228600" y="187941"/>
            <a:ext cx="8715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vi-VN" altLang="en-US" sz="28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Em hãy nêu cấ</a:t>
            </a:r>
            <a:r>
              <a:rPr lang="en-US" altLang="en-US" sz="28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 </a:t>
            </a:r>
            <a:r>
              <a:rPr lang="en-US" altLang="en-US" sz="28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trúc không gian phân tử </a:t>
            </a:r>
            <a:r>
              <a:rPr lang="en-US" altLang="en-US" sz="28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ADN</a:t>
            </a:r>
            <a:r>
              <a:rPr lang="vi-VN" altLang="en-US" sz="28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altLang="en-US" sz="2800" b="1" i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13" descr="03"/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7" t="13156" r="13655" b="19398"/>
          <a:stretch>
            <a:fillRect/>
          </a:stretch>
        </p:blipFill>
        <p:spPr bwMode="auto">
          <a:xfrm>
            <a:off x="238836" y="785813"/>
            <a:ext cx="5171364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0114DD-0C8F-4FBA-9EAD-5E72235C361D}" type="datetime10">
              <a:rPr lang="en-US" smtClean="0"/>
              <a:t>10:42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6037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2400" y="0"/>
            <a:ext cx="5029200" cy="6773863"/>
            <a:chOff x="2209800" y="0"/>
            <a:chExt cx="5029200" cy="6773863"/>
          </a:xfrm>
        </p:grpSpPr>
        <p:grpSp>
          <p:nvGrpSpPr>
            <p:cNvPr id="9218" name="Group 3"/>
            <p:cNvGrpSpPr>
              <a:grpSpLocks/>
            </p:cNvGrpSpPr>
            <p:nvPr/>
          </p:nvGrpSpPr>
          <p:grpSpPr bwMode="auto">
            <a:xfrm>
              <a:off x="2209800" y="0"/>
              <a:ext cx="4995863" cy="6773863"/>
              <a:chOff x="2895600" y="0"/>
              <a:chExt cx="3344862" cy="6774687"/>
            </a:xfrm>
          </p:grpSpPr>
          <p:pic>
            <p:nvPicPr>
              <p:cNvPr id="9223" name="Picture 7" descr="xuan1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DFBFC"/>
                  </a:clrFrom>
                  <a:clrTo>
                    <a:srgbClr val="FDFB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95600" y="0"/>
                <a:ext cx="3344862" cy="6096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224" name="TextBox 2"/>
              <p:cNvSpPr txBox="1">
                <a:spLocks noChangeArrowheads="1"/>
              </p:cNvSpPr>
              <p:nvPr/>
            </p:nvSpPr>
            <p:spPr bwMode="auto">
              <a:xfrm>
                <a:off x="3188369" y="5943600"/>
                <a:ext cx="2235920" cy="8310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hangingPunct="1"/>
                <a:r>
                  <a:rPr lang="en-US" b="1"/>
                  <a:t>Mô hình cấu trúc </a:t>
                </a:r>
                <a:br>
                  <a:rPr lang="en-US" b="1"/>
                </a:br>
                <a:r>
                  <a:rPr lang="en-US" b="1"/>
                  <a:t>một đoạn phân tử ADN </a:t>
                </a:r>
              </a:p>
            </p:txBody>
          </p:sp>
        </p:grpSp>
        <p:grpSp>
          <p:nvGrpSpPr>
            <p:cNvPr id="9219" name="Group 6"/>
            <p:cNvGrpSpPr>
              <a:grpSpLocks/>
            </p:cNvGrpSpPr>
            <p:nvPr/>
          </p:nvGrpSpPr>
          <p:grpSpPr bwMode="auto">
            <a:xfrm>
              <a:off x="2438400" y="1219200"/>
              <a:ext cx="4800600" cy="4724400"/>
              <a:chOff x="2438400" y="1219200"/>
              <a:chExt cx="4800600" cy="4724400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6019800" y="1219200"/>
                <a:ext cx="1219200" cy="43434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2438400" y="5562600"/>
                <a:ext cx="3657600" cy="381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2743200" y="3579912"/>
              <a:ext cx="533400" cy="153888"/>
            </a:xfrm>
            <a:prstGeom prst="rect">
              <a:avLst/>
            </a:prstGeom>
            <a:solidFill>
              <a:schemeClr val="accent1">
                <a:lumMod val="90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US" sz="400" b="1">
                <a:latin typeface="+mn-lt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029200" y="3933616"/>
              <a:ext cx="533400" cy="153888"/>
            </a:xfrm>
            <a:prstGeom prst="rect">
              <a:avLst/>
            </a:prstGeom>
            <a:solidFill>
              <a:schemeClr val="accent1">
                <a:lumMod val="90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US" sz="400" b="1">
                <a:latin typeface="+mn-lt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114800" y="3581400"/>
              <a:ext cx="1181100" cy="153888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rtlCol="0">
              <a:spAutoFit/>
            </a:bodyPr>
            <a:lstStyle/>
            <a:p>
              <a:endParaRPr lang="en-US" sz="400" b="1">
                <a:latin typeface="+mn-lt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76600" y="3919968"/>
              <a:ext cx="1181100" cy="153888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rtlCol="0">
              <a:spAutoFit/>
            </a:bodyPr>
            <a:lstStyle/>
            <a:p>
              <a:endParaRPr lang="en-US" sz="400" b="1">
                <a:latin typeface="+mn-lt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752299" y="3458794"/>
              <a:ext cx="53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b="1" smtClean="0">
                  <a:latin typeface="+mn-lt"/>
                </a:rPr>
                <a:t>G</a:t>
              </a:r>
              <a:endParaRPr lang="en-US" sz="2000" b="1">
                <a:latin typeface="+mn-lt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495800" y="3486090"/>
              <a:ext cx="53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b="1">
                  <a:latin typeface="+mn-lt"/>
                </a:rPr>
                <a:t>X</a:t>
              </a:r>
              <a:endParaRPr lang="en-US" sz="2000" b="1">
                <a:latin typeface="+mn-lt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105400" y="3790890"/>
              <a:ext cx="53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b="1" smtClean="0">
                  <a:latin typeface="+mn-lt"/>
                </a:rPr>
                <a:t>G</a:t>
              </a:r>
              <a:endParaRPr lang="en-US" sz="2000" b="1">
                <a:latin typeface="+mn-lt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429000" y="3790890"/>
              <a:ext cx="53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b="1">
                  <a:latin typeface="+mn-lt"/>
                </a:rPr>
                <a:t>X</a:t>
              </a:r>
              <a:endParaRPr lang="en-US" sz="2000" b="1">
                <a:latin typeface="+mn-lt"/>
              </a:endParaRPr>
            </a:p>
          </p:txBody>
        </p:sp>
      </p:grpSp>
      <p:sp>
        <p:nvSpPr>
          <p:cNvPr id="37" name="Rectangle 3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064000" y="304800"/>
            <a:ext cx="5003800" cy="1569660"/>
          </a:xfrm>
          <a:prstGeom prst="rect">
            <a:avLst/>
          </a:prstGeom>
          <a:solidFill>
            <a:srgbClr val="C1FEB0"/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  <a:defRPr/>
            </a:pPr>
            <a:r>
              <a:rPr lang="en-US" sz="32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nuclêôtit</a:t>
            </a:r>
            <a:r>
              <a:rPr 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b="1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24D307-E17E-4BBF-9A45-E6F92341DB91}" type="datetime10">
              <a:rPr lang="en-US" smtClean="0"/>
              <a:t>10:42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1943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Line 2"/>
          <p:cNvSpPr>
            <a:spLocks noChangeShapeType="1"/>
          </p:cNvSpPr>
          <p:nvPr/>
        </p:nvSpPr>
        <p:spPr bwMode="auto">
          <a:xfrm>
            <a:off x="3956050" y="838200"/>
            <a:ext cx="4763" cy="52657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3" name="AutoShape 3"/>
          <p:cNvSpPr>
            <a:spLocks noChangeArrowheads="1"/>
          </p:cNvSpPr>
          <p:nvPr/>
        </p:nvSpPr>
        <p:spPr bwMode="auto">
          <a:xfrm>
            <a:off x="3979863" y="901700"/>
            <a:ext cx="658812" cy="203200"/>
          </a:xfrm>
          <a:prstGeom prst="homePlate">
            <a:avLst>
              <a:gd name="adj" fmla="val 81055"/>
            </a:avLst>
          </a:prstGeom>
          <a:solidFill>
            <a:srgbClr val="FF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/>
            <a:r>
              <a:rPr lang="en-US" altLang="en-US"/>
              <a:t>A</a:t>
            </a:r>
            <a:endParaRPr lang="en-US" altLang="en-US">
              <a:latin typeface="Times New Roman" pitchFamily="18" charset="0"/>
            </a:endParaRPr>
          </a:p>
        </p:txBody>
      </p:sp>
      <p:sp>
        <p:nvSpPr>
          <p:cNvPr id="495620" name="AutoShape 4"/>
          <p:cNvSpPr>
            <a:spLocks noChangeArrowheads="1"/>
          </p:cNvSpPr>
          <p:nvPr/>
        </p:nvSpPr>
        <p:spPr bwMode="auto">
          <a:xfrm>
            <a:off x="4654550" y="3171825"/>
            <a:ext cx="423863" cy="212725"/>
          </a:xfrm>
          <a:prstGeom prst="chevron">
            <a:avLst>
              <a:gd name="adj" fmla="val 49813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r>
              <a:rPr lang="en-US" altLang="en-US"/>
              <a:t>T</a:t>
            </a:r>
            <a:endParaRPr lang="en-US" altLang="en-US">
              <a:latin typeface="Times New Roman" pitchFamily="18" charset="0"/>
            </a:endParaRPr>
          </a:p>
        </p:txBody>
      </p:sp>
      <p:sp>
        <p:nvSpPr>
          <p:cNvPr id="15365" name="AutoShape 5"/>
          <p:cNvSpPr>
            <a:spLocks noChangeArrowheads="1"/>
          </p:cNvSpPr>
          <p:nvPr/>
        </p:nvSpPr>
        <p:spPr bwMode="auto">
          <a:xfrm rot="10800000">
            <a:off x="3989388" y="1330325"/>
            <a:ext cx="423862" cy="212725"/>
          </a:xfrm>
          <a:prstGeom prst="chevron">
            <a:avLst>
              <a:gd name="adj" fmla="val 49813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r>
              <a:rPr lang="en-US" altLang="en-US"/>
              <a:t>T</a:t>
            </a:r>
            <a:endParaRPr lang="en-US" altLang="en-US">
              <a:latin typeface="Times New Roman" pitchFamily="18" charset="0"/>
            </a:endParaRPr>
          </a:p>
        </p:txBody>
      </p:sp>
      <p:sp>
        <p:nvSpPr>
          <p:cNvPr id="495622" name="AutoShape 6"/>
          <p:cNvSpPr>
            <a:spLocks noChangeArrowheads="1"/>
          </p:cNvSpPr>
          <p:nvPr/>
        </p:nvSpPr>
        <p:spPr bwMode="auto">
          <a:xfrm rot="10800000">
            <a:off x="4405313" y="1344613"/>
            <a:ext cx="658812" cy="203200"/>
          </a:xfrm>
          <a:prstGeom prst="homePlate">
            <a:avLst>
              <a:gd name="adj" fmla="val 81055"/>
            </a:avLst>
          </a:prstGeom>
          <a:solidFill>
            <a:srgbClr val="FF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/>
            <a:r>
              <a:rPr lang="en-US" altLang="en-US"/>
              <a:t>A</a:t>
            </a:r>
            <a:endParaRPr lang="en-US" altLang="en-US">
              <a:latin typeface="Times New Roman" pitchFamily="18" charset="0"/>
            </a:endParaRPr>
          </a:p>
        </p:txBody>
      </p:sp>
      <p:sp>
        <p:nvSpPr>
          <p:cNvPr id="15367" name="AutoShape 7"/>
          <p:cNvSpPr>
            <a:spLocks noChangeArrowheads="1"/>
          </p:cNvSpPr>
          <p:nvPr/>
        </p:nvSpPr>
        <p:spPr bwMode="auto">
          <a:xfrm>
            <a:off x="3976688" y="1757363"/>
            <a:ext cx="665162" cy="211137"/>
          </a:xfrm>
          <a:prstGeom prst="flowChartOnlineStorage">
            <a:avLst/>
          </a:prstGeom>
          <a:solidFill>
            <a:srgbClr val="CC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r>
              <a:rPr lang="en-US" altLang="en-US"/>
              <a:t>G</a:t>
            </a:r>
            <a:endParaRPr lang="en-US" altLang="en-US">
              <a:latin typeface="Times New Roman" pitchFamily="18" charset="0"/>
            </a:endParaRPr>
          </a:p>
        </p:txBody>
      </p:sp>
      <p:sp>
        <p:nvSpPr>
          <p:cNvPr id="495624" name="AutoShape 8"/>
          <p:cNvSpPr>
            <a:spLocks noChangeArrowheads="1"/>
          </p:cNvSpPr>
          <p:nvPr/>
        </p:nvSpPr>
        <p:spPr bwMode="auto">
          <a:xfrm rot="10800000">
            <a:off x="4419600" y="4168775"/>
            <a:ext cx="665163" cy="211138"/>
          </a:xfrm>
          <a:prstGeom prst="flowChartOnlineStorage">
            <a:avLst/>
          </a:prstGeom>
          <a:solidFill>
            <a:srgbClr val="CC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r>
              <a:rPr lang="en-US" altLang="en-US"/>
              <a:t>G</a:t>
            </a:r>
            <a:endParaRPr lang="en-US" altLang="en-US">
              <a:latin typeface="Times New Roman" pitchFamily="18" charset="0"/>
            </a:endParaRPr>
          </a:p>
        </p:txBody>
      </p:sp>
      <p:sp>
        <p:nvSpPr>
          <p:cNvPr id="495625" name="AutoShape 9"/>
          <p:cNvSpPr>
            <a:spLocks noChangeArrowheads="1"/>
          </p:cNvSpPr>
          <p:nvPr/>
        </p:nvSpPr>
        <p:spPr bwMode="auto">
          <a:xfrm rot="10800000">
            <a:off x="4665663" y="1755775"/>
            <a:ext cx="407987" cy="203200"/>
          </a:xfrm>
          <a:prstGeom prst="flowChartDelay">
            <a:avLst/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/>
            <a:r>
              <a:rPr lang="en-US" altLang="en-US"/>
              <a:t>X</a:t>
            </a:r>
            <a:endParaRPr lang="en-US" altLang="en-US">
              <a:latin typeface="Times New Roman" pitchFamily="18" charset="0"/>
            </a:endParaRPr>
          </a:p>
        </p:txBody>
      </p:sp>
      <p:sp>
        <p:nvSpPr>
          <p:cNvPr id="15370" name="AutoShape 10"/>
          <p:cNvSpPr>
            <a:spLocks noChangeArrowheads="1"/>
          </p:cNvSpPr>
          <p:nvPr/>
        </p:nvSpPr>
        <p:spPr bwMode="auto">
          <a:xfrm>
            <a:off x="3984625" y="2101850"/>
            <a:ext cx="407988" cy="203200"/>
          </a:xfrm>
          <a:prstGeom prst="flowChartDelay">
            <a:avLst/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/>
            <a:r>
              <a:rPr lang="en-US" altLang="en-US"/>
              <a:t>X</a:t>
            </a:r>
            <a:endParaRPr lang="en-US" altLang="en-US">
              <a:latin typeface="Times New Roman" pitchFamily="18" charset="0"/>
            </a:endParaRPr>
          </a:p>
        </p:txBody>
      </p:sp>
      <p:sp>
        <p:nvSpPr>
          <p:cNvPr id="15371" name="AutoShape 11"/>
          <p:cNvSpPr>
            <a:spLocks noChangeArrowheads="1"/>
          </p:cNvSpPr>
          <p:nvPr/>
        </p:nvSpPr>
        <p:spPr bwMode="auto">
          <a:xfrm rot="10800000">
            <a:off x="3975100" y="2452688"/>
            <a:ext cx="423863" cy="212725"/>
          </a:xfrm>
          <a:prstGeom prst="chevron">
            <a:avLst>
              <a:gd name="adj" fmla="val 49813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r>
              <a:rPr lang="en-US" altLang="en-US"/>
              <a:t>T</a:t>
            </a:r>
            <a:endParaRPr lang="en-US" altLang="en-US">
              <a:latin typeface="Times New Roman" pitchFamily="18" charset="0"/>
            </a:endParaRPr>
          </a:p>
        </p:txBody>
      </p:sp>
      <p:sp>
        <p:nvSpPr>
          <p:cNvPr id="15372" name="AutoShape 12"/>
          <p:cNvSpPr>
            <a:spLocks noChangeArrowheads="1"/>
          </p:cNvSpPr>
          <p:nvPr/>
        </p:nvSpPr>
        <p:spPr bwMode="auto">
          <a:xfrm rot="10800000">
            <a:off x="3975100" y="2840038"/>
            <a:ext cx="423863" cy="212725"/>
          </a:xfrm>
          <a:prstGeom prst="chevron">
            <a:avLst>
              <a:gd name="adj" fmla="val 49813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r>
              <a:rPr lang="en-US" altLang="en-US"/>
              <a:t>T</a:t>
            </a:r>
            <a:endParaRPr lang="en-US" altLang="en-US">
              <a:latin typeface="Times New Roman" pitchFamily="18" charset="0"/>
            </a:endParaRPr>
          </a:p>
        </p:txBody>
      </p:sp>
      <p:sp>
        <p:nvSpPr>
          <p:cNvPr id="15373" name="AutoShape 13"/>
          <p:cNvSpPr>
            <a:spLocks noChangeArrowheads="1"/>
          </p:cNvSpPr>
          <p:nvPr/>
        </p:nvSpPr>
        <p:spPr bwMode="auto">
          <a:xfrm>
            <a:off x="3994150" y="3175000"/>
            <a:ext cx="658813" cy="203200"/>
          </a:xfrm>
          <a:prstGeom prst="homePlate">
            <a:avLst>
              <a:gd name="adj" fmla="val 81055"/>
            </a:avLst>
          </a:prstGeom>
          <a:solidFill>
            <a:srgbClr val="FF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/>
            <a:r>
              <a:rPr lang="en-US" altLang="en-US"/>
              <a:t>A</a:t>
            </a:r>
            <a:endParaRPr lang="en-US" altLang="en-US">
              <a:latin typeface="Times New Roman" pitchFamily="18" charset="0"/>
            </a:endParaRPr>
          </a:p>
        </p:txBody>
      </p:sp>
      <p:sp>
        <p:nvSpPr>
          <p:cNvPr id="15374" name="AutoShape 14"/>
          <p:cNvSpPr>
            <a:spLocks noChangeArrowheads="1"/>
          </p:cNvSpPr>
          <p:nvPr/>
        </p:nvSpPr>
        <p:spPr bwMode="auto">
          <a:xfrm>
            <a:off x="3990975" y="3502025"/>
            <a:ext cx="665163" cy="211138"/>
          </a:xfrm>
          <a:prstGeom prst="flowChartOnlineStorage">
            <a:avLst/>
          </a:prstGeom>
          <a:solidFill>
            <a:srgbClr val="CC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r>
              <a:rPr lang="en-US" altLang="en-US"/>
              <a:t>G</a:t>
            </a:r>
            <a:endParaRPr lang="en-US" altLang="en-US">
              <a:latin typeface="Times New Roman" pitchFamily="18" charset="0"/>
            </a:endParaRPr>
          </a:p>
        </p:txBody>
      </p:sp>
      <p:sp>
        <p:nvSpPr>
          <p:cNvPr id="15375" name="AutoShape 15"/>
          <p:cNvSpPr>
            <a:spLocks noChangeArrowheads="1"/>
          </p:cNvSpPr>
          <p:nvPr/>
        </p:nvSpPr>
        <p:spPr bwMode="auto">
          <a:xfrm rot="10800000">
            <a:off x="3989388" y="3865563"/>
            <a:ext cx="423862" cy="212725"/>
          </a:xfrm>
          <a:prstGeom prst="chevron">
            <a:avLst>
              <a:gd name="adj" fmla="val 49813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r>
              <a:rPr lang="en-US" altLang="en-US"/>
              <a:t>T</a:t>
            </a:r>
            <a:endParaRPr lang="en-US" altLang="en-US">
              <a:latin typeface="Times New Roman" pitchFamily="18" charset="0"/>
            </a:endParaRPr>
          </a:p>
        </p:txBody>
      </p:sp>
      <p:sp>
        <p:nvSpPr>
          <p:cNvPr id="15376" name="AutoShape 16"/>
          <p:cNvSpPr>
            <a:spLocks noChangeArrowheads="1"/>
          </p:cNvSpPr>
          <p:nvPr/>
        </p:nvSpPr>
        <p:spPr bwMode="auto">
          <a:xfrm>
            <a:off x="3984625" y="4194175"/>
            <a:ext cx="407988" cy="203200"/>
          </a:xfrm>
          <a:prstGeom prst="flowChartDelay">
            <a:avLst/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/>
            <a:r>
              <a:rPr lang="en-US" altLang="en-US"/>
              <a:t>X</a:t>
            </a:r>
            <a:endParaRPr lang="en-US" altLang="en-US">
              <a:latin typeface="Times New Roman" pitchFamily="18" charset="0"/>
            </a:endParaRPr>
          </a:p>
        </p:txBody>
      </p:sp>
      <p:sp>
        <p:nvSpPr>
          <p:cNvPr id="15377" name="AutoShape 17"/>
          <p:cNvSpPr>
            <a:spLocks noChangeArrowheads="1"/>
          </p:cNvSpPr>
          <p:nvPr/>
        </p:nvSpPr>
        <p:spPr bwMode="auto">
          <a:xfrm>
            <a:off x="3984625" y="4595813"/>
            <a:ext cx="407988" cy="203200"/>
          </a:xfrm>
          <a:prstGeom prst="flowChartDelay">
            <a:avLst/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/>
            <a:r>
              <a:rPr lang="en-US" altLang="en-US"/>
              <a:t>X</a:t>
            </a:r>
            <a:endParaRPr lang="en-US" altLang="en-US">
              <a:latin typeface="Times New Roman" pitchFamily="18" charset="0"/>
            </a:endParaRPr>
          </a:p>
        </p:txBody>
      </p:sp>
      <p:sp>
        <p:nvSpPr>
          <p:cNvPr id="15378" name="AutoShape 18"/>
          <p:cNvSpPr>
            <a:spLocks noChangeArrowheads="1"/>
          </p:cNvSpPr>
          <p:nvPr/>
        </p:nvSpPr>
        <p:spPr bwMode="auto">
          <a:xfrm rot="10800000">
            <a:off x="3975100" y="4918075"/>
            <a:ext cx="423863" cy="212725"/>
          </a:xfrm>
          <a:prstGeom prst="chevron">
            <a:avLst>
              <a:gd name="adj" fmla="val 49813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r>
              <a:rPr lang="en-US" altLang="en-US"/>
              <a:t>T</a:t>
            </a:r>
            <a:endParaRPr lang="en-US" altLang="en-US">
              <a:latin typeface="Times New Roman" pitchFamily="18" charset="0"/>
            </a:endParaRPr>
          </a:p>
        </p:txBody>
      </p:sp>
      <p:sp>
        <p:nvSpPr>
          <p:cNvPr id="15379" name="AutoShape 19"/>
          <p:cNvSpPr>
            <a:spLocks noChangeArrowheads="1"/>
          </p:cNvSpPr>
          <p:nvPr/>
        </p:nvSpPr>
        <p:spPr bwMode="auto">
          <a:xfrm rot="10800000">
            <a:off x="3975100" y="5319713"/>
            <a:ext cx="423863" cy="212725"/>
          </a:xfrm>
          <a:prstGeom prst="chevron">
            <a:avLst>
              <a:gd name="adj" fmla="val 49813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r>
              <a:rPr lang="en-US" altLang="en-US"/>
              <a:t>T</a:t>
            </a:r>
            <a:endParaRPr lang="en-US" altLang="en-US">
              <a:latin typeface="Times New Roman" pitchFamily="18" charset="0"/>
            </a:endParaRPr>
          </a:p>
        </p:txBody>
      </p:sp>
      <p:sp>
        <p:nvSpPr>
          <p:cNvPr id="15380" name="AutoShape 20"/>
          <p:cNvSpPr>
            <a:spLocks noChangeArrowheads="1"/>
          </p:cNvSpPr>
          <p:nvPr/>
        </p:nvSpPr>
        <p:spPr bwMode="auto">
          <a:xfrm>
            <a:off x="3994150" y="5653088"/>
            <a:ext cx="658813" cy="203200"/>
          </a:xfrm>
          <a:prstGeom prst="homePlate">
            <a:avLst>
              <a:gd name="adj" fmla="val 81055"/>
            </a:avLst>
          </a:prstGeom>
          <a:solidFill>
            <a:srgbClr val="FF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/>
            <a:r>
              <a:rPr lang="en-US" altLang="en-US"/>
              <a:t>A</a:t>
            </a:r>
            <a:endParaRPr lang="en-US" altLang="en-US">
              <a:latin typeface="Times New Roman" pitchFamily="18" charset="0"/>
            </a:endParaRPr>
          </a:p>
        </p:txBody>
      </p:sp>
      <p:sp>
        <p:nvSpPr>
          <p:cNvPr id="495637" name="AutoShape 21"/>
          <p:cNvSpPr>
            <a:spLocks noChangeArrowheads="1"/>
          </p:cNvSpPr>
          <p:nvPr/>
        </p:nvSpPr>
        <p:spPr bwMode="auto">
          <a:xfrm rot="10800000">
            <a:off x="4405313" y="2438400"/>
            <a:ext cx="658812" cy="203200"/>
          </a:xfrm>
          <a:prstGeom prst="homePlate">
            <a:avLst>
              <a:gd name="adj" fmla="val 81055"/>
            </a:avLst>
          </a:prstGeom>
          <a:solidFill>
            <a:srgbClr val="FF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/>
            <a:r>
              <a:rPr lang="en-US" altLang="en-US"/>
              <a:t>A</a:t>
            </a:r>
            <a:endParaRPr lang="en-US" altLang="en-US">
              <a:latin typeface="Times New Roman" pitchFamily="18" charset="0"/>
            </a:endParaRPr>
          </a:p>
        </p:txBody>
      </p:sp>
      <p:sp>
        <p:nvSpPr>
          <p:cNvPr id="495638" name="AutoShape 22"/>
          <p:cNvSpPr>
            <a:spLocks noChangeArrowheads="1"/>
          </p:cNvSpPr>
          <p:nvPr/>
        </p:nvSpPr>
        <p:spPr bwMode="auto">
          <a:xfrm rot="10800000">
            <a:off x="4405313" y="2841625"/>
            <a:ext cx="658812" cy="203200"/>
          </a:xfrm>
          <a:prstGeom prst="homePlate">
            <a:avLst>
              <a:gd name="adj" fmla="val 81055"/>
            </a:avLst>
          </a:prstGeom>
          <a:solidFill>
            <a:srgbClr val="FF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/>
            <a:r>
              <a:rPr lang="en-US" altLang="en-US"/>
              <a:t>A</a:t>
            </a:r>
            <a:endParaRPr lang="en-US" altLang="en-US">
              <a:latin typeface="Times New Roman" pitchFamily="18" charset="0"/>
            </a:endParaRPr>
          </a:p>
        </p:txBody>
      </p:sp>
      <p:sp>
        <p:nvSpPr>
          <p:cNvPr id="495639" name="AutoShape 23"/>
          <p:cNvSpPr>
            <a:spLocks noChangeArrowheads="1"/>
          </p:cNvSpPr>
          <p:nvPr/>
        </p:nvSpPr>
        <p:spPr bwMode="auto">
          <a:xfrm>
            <a:off x="4641850" y="900113"/>
            <a:ext cx="423863" cy="212725"/>
          </a:xfrm>
          <a:prstGeom prst="chevron">
            <a:avLst>
              <a:gd name="adj" fmla="val 49813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r>
              <a:rPr lang="en-US" altLang="en-US"/>
              <a:t>T</a:t>
            </a:r>
            <a:endParaRPr lang="en-US" altLang="en-US">
              <a:latin typeface="Times New Roman" pitchFamily="18" charset="0"/>
            </a:endParaRPr>
          </a:p>
        </p:txBody>
      </p:sp>
      <p:sp>
        <p:nvSpPr>
          <p:cNvPr id="495640" name="AutoShape 24"/>
          <p:cNvSpPr>
            <a:spLocks noChangeArrowheads="1"/>
          </p:cNvSpPr>
          <p:nvPr/>
        </p:nvSpPr>
        <p:spPr bwMode="auto">
          <a:xfrm rot="10800000">
            <a:off x="4656138" y="3502025"/>
            <a:ext cx="407987" cy="203200"/>
          </a:xfrm>
          <a:prstGeom prst="flowChartDelay">
            <a:avLst/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/>
            <a:r>
              <a:rPr lang="en-US" altLang="en-US"/>
              <a:t>X</a:t>
            </a:r>
            <a:endParaRPr lang="en-US" altLang="en-US">
              <a:latin typeface="Times New Roman" pitchFamily="18" charset="0"/>
            </a:endParaRPr>
          </a:p>
        </p:txBody>
      </p:sp>
      <p:sp>
        <p:nvSpPr>
          <p:cNvPr id="495641" name="AutoShape 25"/>
          <p:cNvSpPr>
            <a:spLocks noChangeArrowheads="1"/>
          </p:cNvSpPr>
          <p:nvPr/>
        </p:nvSpPr>
        <p:spPr bwMode="auto">
          <a:xfrm rot="10800000">
            <a:off x="4405313" y="3865563"/>
            <a:ext cx="658812" cy="203200"/>
          </a:xfrm>
          <a:prstGeom prst="homePlate">
            <a:avLst>
              <a:gd name="adj" fmla="val 81055"/>
            </a:avLst>
          </a:prstGeom>
          <a:solidFill>
            <a:srgbClr val="FF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/>
            <a:r>
              <a:rPr lang="en-US" altLang="en-US"/>
              <a:t>A</a:t>
            </a:r>
            <a:endParaRPr lang="en-US" altLang="en-US">
              <a:latin typeface="Times New Roman" pitchFamily="18" charset="0"/>
            </a:endParaRPr>
          </a:p>
        </p:txBody>
      </p:sp>
      <p:sp>
        <p:nvSpPr>
          <p:cNvPr id="495642" name="AutoShape 26"/>
          <p:cNvSpPr>
            <a:spLocks noChangeArrowheads="1"/>
          </p:cNvSpPr>
          <p:nvPr/>
        </p:nvSpPr>
        <p:spPr bwMode="auto">
          <a:xfrm rot="10800000">
            <a:off x="4406900" y="4597400"/>
            <a:ext cx="665163" cy="211138"/>
          </a:xfrm>
          <a:prstGeom prst="flowChartOnlineStorage">
            <a:avLst/>
          </a:prstGeom>
          <a:solidFill>
            <a:srgbClr val="CC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r>
              <a:rPr lang="en-US" altLang="en-US"/>
              <a:t>G</a:t>
            </a:r>
            <a:endParaRPr lang="en-US" altLang="en-US">
              <a:latin typeface="Times New Roman" pitchFamily="18" charset="0"/>
            </a:endParaRPr>
          </a:p>
        </p:txBody>
      </p:sp>
      <p:sp>
        <p:nvSpPr>
          <p:cNvPr id="495643" name="AutoShape 27"/>
          <p:cNvSpPr>
            <a:spLocks noChangeArrowheads="1"/>
          </p:cNvSpPr>
          <p:nvPr/>
        </p:nvSpPr>
        <p:spPr bwMode="auto">
          <a:xfrm rot="10800000">
            <a:off x="4392613" y="5319713"/>
            <a:ext cx="658812" cy="203200"/>
          </a:xfrm>
          <a:prstGeom prst="homePlate">
            <a:avLst>
              <a:gd name="adj" fmla="val 81055"/>
            </a:avLst>
          </a:prstGeom>
          <a:solidFill>
            <a:srgbClr val="FF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/>
            <a:r>
              <a:rPr lang="en-US" altLang="en-US"/>
              <a:t>A</a:t>
            </a:r>
            <a:endParaRPr lang="en-US" altLang="en-US">
              <a:latin typeface="Times New Roman" pitchFamily="18" charset="0"/>
            </a:endParaRPr>
          </a:p>
        </p:txBody>
      </p:sp>
      <p:sp>
        <p:nvSpPr>
          <p:cNvPr id="495644" name="AutoShape 28"/>
          <p:cNvSpPr>
            <a:spLocks noChangeArrowheads="1"/>
          </p:cNvSpPr>
          <p:nvPr/>
        </p:nvSpPr>
        <p:spPr bwMode="auto">
          <a:xfrm rot="10800000">
            <a:off x="4405313" y="4918075"/>
            <a:ext cx="658812" cy="203200"/>
          </a:xfrm>
          <a:prstGeom prst="homePlate">
            <a:avLst>
              <a:gd name="adj" fmla="val 81055"/>
            </a:avLst>
          </a:prstGeom>
          <a:solidFill>
            <a:srgbClr val="FF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/>
            <a:r>
              <a:rPr lang="en-US" altLang="en-US"/>
              <a:t>A</a:t>
            </a:r>
            <a:endParaRPr lang="en-US" altLang="en-US">
              <a:latin typeface="Times New Roman" pitchFamily="18" charset="0"/>
            </a:endParaRPr>
          </a:p>
        </p:txBody>
      </p:sp>
      <p:sp>
        <p:nvSpPr>
          <p:cNvPr id="495645" name="AutoShape 29"/>
          <p:cNvSpPr>
            <a:spLocks noChangeArrowheads="1"/>
          </p:cNvSpPr>
          <p:nvPr/>
        </p:nvSpPr>
        <p:spPr bwMode="auto">
          <a:xfrm>
            <a:off x="4681538" y="5638800"/>
            <a:ext cx="423862" cy="212725"/>
          </a:xfrm>
          <a:prstGeom prst="chevron">
            <a:avLst>
              <a:gd name="adj" fmla="val 49813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r>
              <a:rPr lang="en-US" altLang="en-US"/>
              <a:t>T</a:t>
            </a:r>
            <a:endParaRPr lang="en-US" altLang="en-US">
              <a:latin typeface="Times New Roman" pitchFamily="18" charset="0"/>
            </a:endParaRPr>
          </a:p>
        </p:txBody>
      </p:sp>
      <p:sp>
        <p:nvSpPr>
          <p:cNvPr id="495646" name="AutoShape 30"/>
          <p:cNvSpPr>
            <a:spLocks noChangeArrowheads="1"/>
          </p:cNvSpPr>
          <p:nvPr/>
        </p:nvSpPr>
        <p:spPr bwMode="auto">
          <a:xfrm rot="10800000">
            <a:off x="4419600" y="2105025"/>
            <a:ext cx="665163" cy="211138"/>
          </a:xfrm>
          <a:prstGeom prst="flowChartOnlineStorage">
            <a:avLst/>
          </a:prstGeom>
          <a:solidFill>
            <a:srgbClr val="CC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r>
              <a:rPr lang="en-US" altLang="en-US"/>
              <a:t>G</a:t>
            </a:r>
            <a:endParaRPr lang="en-US" altLang="en-US">
              <a:latin typeface="Times New Roman" pitchFamily="18" charset="0"/>
            </a:endParaRPr>
          </a:p>
        </p:txBody>
      </p:sp>
      <p:sp>
        <p:nvSpPr>
          <p:cNvPr id="495647" name="Line 31"/>
          <p:cNvSpPr>
            <a:spLocks noChangeShapeType="1"/>
          </p:cNvSpPr>
          <p:nvPr/>
        </p:nvSpPr>
        <p:spPr bwMode="auto">
          <a:xfrm>
            <a:off x="5087938" y="912813"/>
            <a:ext cx="0" cy="50657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7" name="Picture 7" descr="xuan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DFBFC"/>
              </a:clrFrom>
              <a:clrTo>
                <a:srgbClr val="FDFB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141"/>
            <a:ext cx="3776833" cy="6095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extBox 2"/>
          <p:cNvSpPr txBox="1">
            <a:spLocks noChangeArrowheads="1"/>
          </p:cNvSpPr>
          <p:nvPr/>
        </p:nvSpPr>
        <p:spPr bwMode="auto">
          <a:xfrm>
            <a:off x="589678" y="5969035"/>
            <a:ext cx="3339555" cy="83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b="1"/>
              <a:t>Mô hình cấu trúc </a:t>
            </a:r>
            <a:br>
              <a:rPr lang="en-US" b="1"/>
            </a:br>
            <a:r>
              <a:rPr lang="en-US" b="1"/>
              <a:t>một đoạn phân tử ADN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9468870-FCE8-45F7-BFC2-B362A6BFD837}" type="datetime10">
              <a:rPr lang="en-US" smtClean="0"/>
              <a:t>10:42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4789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56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56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56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956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56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5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95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95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95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495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4956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4956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495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495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4956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4956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495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495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4956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4956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5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495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495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6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495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495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6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495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495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7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495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495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495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5620" grpId="0" animBg="1"/>
      <p:bldP spid="495622" grpId="0" animBg="1"/>
      <p:bldP spid="495624" grpId="0" animBg="1"/>
      <p:bldP spid="495625" grpId="0" animBg="1"/>
      <p:bldP spid="495637" grpId="0" animBg="1"/>
      <p:bldP spid="495638" grpId="0" animBg="1"/>
      <p:bldP spid="495639" grpId="0" animBg="1"/>
      <p:bldP spid="495640" grpId="0" animBg="1"/>
      <p:bldP spid="495641" grpId="0" animBg="1"/>
      <p:bldP spid="495642" grpId="0" animBg="1"/>
      <p:bldP spid="495643" grpId="0" animBg="1"/>
      <p:bldP spid="495644" grpId="0" animBg="1"/>
      <p:bldP spid="495645" grpId="0" animBg="1"/>
      <p:bldP spid="495646" grpId="0" animBg="1"/>
      <p:bldP spid="49564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2400" y="26158"/>
            <a:ext cx="3886200" cy="6398549"/>
            <a:chOff x="2209800" y="0"/>
            <a:chExt cx="3886200" cy="6398549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2209800" y="0"/>
              <a:ext cx="3776833" cy="6398549"/>
              <a:chOff x="2895600" y="0"/>
              <a:chExt cx="2528689" cy="6399327"/>
            </a:xfrm>
          </p:grpSpPr>
          <p:pic>
            <p:nvPicPr>
              <p:cNvPr id="15" name="Picture 7" descr="xuan1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DFBFC"/>
                  </a:clrFrom>
                  <a:clrTo>
                    <a:srgbClr val="FDFB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95600" y="0"/>
                <a:ext cx="2528689" cy="6096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TextBox 2"/>
              <p:cNvSpPr txBox="1">
                <a:spLocks noChangeArrowheads="1"/>
              </p:cNvSpPr>
              <p:nvPr/>
            </p:nvSpPr>
            <p:spPr bwMode="auto">
              <a:xfrm>
                <a:off x="3155123" y="5568240"/>
                <a:ext cx="2235920" cy="8310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hangingPunct="1"/>
                <a:r>
                  <a:rPr lang="en-US" b="1"/>
                  <a:t>Mô hình cấu trúc </a:t>
                </a:r>
                <a:br>
                  <a:rPr lang="en-US" b="1"/>
                </a:br>
                <a:r>
                  <a:rPr lang="en-US" b="1"/>
                  <a:t>một đoạn phân tử ADN </a:t>
                </a:r>
              </a:p>
            </p:txBody>
          </p:sp>
        </p:grpSp>
        <p:sp>
          <p:nvSpPr>
            <p:cNvPr id="14" name="Rectangle 13"/>
            <p:cNvSpPr/>
            <p:nvPr/>
          </p:nvSpPr>
          <p:spPr bwMode="auto">
            <a:xfrm>
              <a:off x="2438400" y="5562600"/>
              <a:ext cx="365760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743200" y="3579912"/>
              <a:ext cx="533400" cy="153888"/>
            </a:xfrm>
            <a:prstGeom prst="rect">
              <a:avLst/>
            </a:prstGeom>
            <a:solidFill>
              <a:schemeClr val="accent1">
                <a:lumMod val="90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US" sz="400" b="1">
                <a:latin typeface="+mn-lt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029200" y="3933616"/>
              <a:ext cx="533400" cy="153888"/>
            </a:xfrm>
            <a:prstGeom prst="rect">
              <a:avLst/>
            </a:prstGeom>
            <a:solidFill>
              <a:schemeClr val="accent1">
                <a:lumMod val="90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US" sz="400" b="1">
                <a:latin typeface="+mn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114800" y="3581400"/>
              <a:ext cx="1181100" cy="153888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rtlCol="0">
              <a:spAutoFit/>
            </a:bodyPr>
            <a:lstStyle/>
            <a:p>
              <a:endParaRPr lang="en-US" sz="400" b="1">
                <a:latin typeface="+mn-lt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276600" y="3919968"/>
              <a:ext cx="1181100" cy="153888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rtlCol="0">
              <a:spAutoFit/>
            </a:bodyPr>
            <a:lstStyle/>
            <a:p>
              <a:endParaRPr lang="en-US" sz="400" b="1">
                <a:latin typeface="+mn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752299" y="3458794"/>
              <a:ext cx="53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b="1" smtClean="0">
                  <a:latin typeface="+mn-lt"/>
                </a:rPr>
                <a:t>G</a:t>
              </a:r>
              <a:endParaRPr lang="en-US" sz="2000" b="1">
                <a:latin typeface="+mn-lt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495800" y="3486090"/>
              <a:ext cx="53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b="1">
                  <a:latin typeface="+mn-lt"/>
                </a:rPr>
                <a:t>X</a:t>
              </a:r>
              <a:endParaRPr lang="en-US" sz="2000" b="1">
                <a:latin typeface="+mn-lt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105400" y="3790890"/>
              <a:ext cx="53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b="1" smtClean="0">
                  <a:latin typeface="+mn-lt"/>
                </a:rPr>
                <a:t>G</a:t>
              </a:r>
              <a:endParaRPr lang="en-US" sz="2000" b="1">
                <a:latin typeface="+mn-lt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429000" y="3790890"/>
              <a:ext cx="53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b="1">
                  <a:latin typeface="+mn-lt"/>
                </a:rPr>
                <a:t>X</a:t>
              </a:r>
              <a:endParaRPr lang="en-US" sz="2000" b="1">
                <a:latin typeface="+mn-lt"/>
              </a:endParaRPr>
            </a:p>
          </p:txBody>
        </p:sp>
      </p:grpSp>
      <p:grpSp>
        <p:nvGrpSpPr>
          <p:cNvPr id="17" name="Group 20"/>
          <p:cNvGrpSpPr>
            <a:grpSpLocks/>
          </p:cNvGrpSpPr>
          <p:nvPr/>
        </p:nvGrpSpPr>
        <p:grpSpPr bwMode="auto">
          <a:xfrm>
            <a:off x="4391025" y="2286000"/>
            <a:ext cx="4337050" cy="1016000"/>
            <a:chOff x="4391025" y="1524000"/>
            <a:chExt cx="4337050" cy="1016000"/>
          </a:xfrm>
        </p:grpSpPr>
        <p:grpSp>
          <p:nvGrpSpPr>
            <p:cNvPr id="18" name="Group 62"/>
            <p:cNvGrpSpPr>
              <a:grpSpLocks/>
            </p:cNvGrpSpPr>
            <p:nvPr/>
          </p:nvGrpSpPr>
          <p:grpSpPr bwMode="auto">
            <a:xfrm>
              <a:off x="4391025" y="1600200"/>
              <a:ext cx="4295775" cy="890588"/>
              <a:chOff x="955" y="1824"/>
              <a:chExt cx="3125" cy="1152"/>
            </a:xfrm>
          </p:grpSpPr>
          <p:sp>
            <p:nvSpPr>
              <p:cNvPr id="21" name="Rectangle 52"/>
              <p:cNvSpPr>
                <a:spLocks noChangeArrowheads="1"/>
              </p:cNvSpPr>
              <p:nvPr/>
            </p:nvSpPr>
            <p:spPr bwMode="auto">
              <a:xfrm>
                <a:off x="2112" y="1962"/>
                <a:ext cx="1008" cy="24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22" name="Rectangle 53"/>
              <p:cNvSpPr>
                <a:spLocks noChangeArrowheads="1"/>
              </p:cNvSpPr>
              <p:nvPr/>
            </p:nvSpPr>
            <p:spPr bwMode="auto">
              <a:xfrm>
                <a:off x="2016" y="2592"/>
                <a:ext cx="1104" cy="19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23" name="AutoShape 77"/>
              <p:cNvSpPr>
                <a:spLocks noChangeArrowheads="1"/>
              </p:cNvSpPr>
              <p:nvPr/>
            </p:nvSpPr>
            <p:spPr bwMode="auto">
              <a:xfrm rot="10800000">
                <a:off x="955" y="1824"/>
                <a:ext cx="1589" cy="1152"/>
              </a:xfrm>
              <a:prstGeom prst="chevron">
                <a:avLst>
                  <a:gd name="adj" fmla="val 39586"/>
                </a:avLst>
              </a:prstGeom>
              <a:solidFill>
                <a:srgbClr val="00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wrap="none" lIns="91412" tIns="45707" rIns="91412" bIns="45707" anchor="ctr"/>
              <a:lstStyle/>
              <a:p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24" name="AutoShape 76"/>
              <p:cNvSpPr>
                <a:spLocks noChangeArrowheads="1"/>
              </p:cNvSpPr>
              <p:nvPr/>
            </p:nvSpPr>
            <p:spPr bwMode="auto">
              <a:xfrm rot="10800000">
                <a:off x="2784" y="1824"/>
                <a:ext cx="1296" cy="1152"/>
              </a:xfrm>
              <a:prstGeom prst="homePlate">
                <a:avLst>
                  <a:gd name="adj" fmla="val 28125"/>
                </a:avLst>
              </a:prstGeom>
              <a:solidFill>
                <a:srgbClr val="FFFC8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wrap="none" lIns="91412" tIns="45707" rIns="91412" bIns="45707" anchor="ctr"/>
              <a:lstStyle/>
              <a:p>
                <a:endParaRPr lang="en-US">
                  <a:solidFill>
                    <a:srgbClr val="FF0000"/>
                  </a:solidFill>
                  <a:latin typeface="Constantia" pitchFamily="18" charset="0"/>
                </a:endParaRPr>
              </a:p>
            </p:txBody>
          </p:sp>
        </p:grpSp>
        <p:sp>
          <p:nvSpPr>
            <p:cNvPr id="19" name="Text Box 65"/>
            <p:cNvSpPr txBox="1">
              <a:spLocks noChangeArrowheads="1"/>
            </p:cNvSpPr>
            <p:nvPr/>
          </p:nvSpPr>
          <p:spPr bwMode="auto">
            <a:xfrm>
              <a:off x="7340600" y="1524000"/>
              <a:ext cx="1387475" cy="10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6000" b="1">
                  <a:solidFill>
                    <a:srgbClr val="FF0000"/>
                  </a:solidFill>
                </a:rPr>
                <a:t>T</a:t>
              </a:r>
            </a:p>
          </p:txBody>
        </p:sp>
        <p:sp>
          <p:nvSpPr>
            <p:cNvPr id="20" name="Text Box 66"/>
            <p:cNvSpPr txBox="1">
              <a:spLocks noChangeArrowheads="1"/>
            </p:cNvSpPr>
            <p:nvPr/>
          </p:nvSpPr>
          <p:spPr bwMode="auto">
            <a:xfrm>
              <a:off x="4768850" y="1524000"/>
              <a:ext cx="1385888" cy="10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6000" b="1">
                  <a:solidFill>
                    <a:srgbClr val="FF0000"/>
                  </a:solidFill>
                </a:rPr>
                <a:t>A</a:t>
              </a:r>
            </a:p>
          </p:txBody>
        </p:sp>
      </p:grpSp>
      <p:grpSp>
        <p:nvGrpSpPr>
          <p:cNvPr id="25" name="Group 21"/>
          <p:cNvGrpSpPr>
            <a:grpSpLocks/>
          </p:cNvGrpSpPr>
          <p:nvPr/>
        </p:nvGrpSpPr>
        <p:grpSpPr bwMode="auto">
          <a:xfrm>
            <a:off x="4394200" y="3708400"/>
            <a:ext cx="4521200" cy="1016000"/>
            <a:chOff x="4394200" y="2946400"/>
            <a:chExt cx="4521200" cy="1016000"/>
          </a:xfrm>
        </p:grpSpPr>
        <p:grpSp>
          <p:nvGrpSpPr>
            <p:cNvPr id="26" name="Group 3"/>
            <p:cNvGrpSpPr>
              <a:grpSpLocks/>
            </p:cNvGrpSpPr>
            <p:nvPr/>
          </p:nvGrpSpPr>
          <p:grpSpPr bwMode="auto">
            <a:xfrm>
              <a:off x="4394200" y="3048000"/>
              <a:ext cx="4521200" cy="854075"/>
              <a:chOff x="2957513" y="2286000"/>
              <a:chExt cx="6110287" cy="1219200"/>
            </a:xfrm>
          </p:grpSpPr>
          <p:sp>
            <p:nvSpPr>
              <p:cNvPr id="29" name="Rectangle 49"/>
              <p:cNvSpPr>
                <a:spLocks noChangeArrowheads="1"/>
              </p:cNvSpPr>
              <p:nvPr/>
            </p:nvSpPr>
            <p:spPr bwMode="auto">
              <a:xfrm>
                <a:off x="5483225" y="2286000"/>
                <a:ext cx="1628775" cy="212725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30" name="Rectangle 50"/>
              <p:cNvSpPr>
                <a:spLocks noChangeArrowheads="1"/>
              </p:cNvSpPr>
              <p:nvPr/>
            </p:nvSpPr>
            <p:spPr bwMode="auto">
              <a:xfrm>
                <a:off x="5891213" y="2763838"/>
                <a:ext cx="1384300" cy="211137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31" name="Rectangle 51"/>
              <p:cNvSpPr>
                <a:spLocks noChangeArrowheads="1"/>
              </p:cNvSpPr>
              <p:nvPr/>
            </p:nvSpPr>
            <p:spPr bwMode="auto">
              <a:xfrm>
                <a:off x="5319713" y="3292475"/>
                <a:ext cx="1955800" cy="212725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32" name="AutoShape 81"/>
              <p:cNvSpPr>
                <a:spLocks noChangeArrowheads="1"/>
              </p:cNvSpPr>
              <p:nvPr/>
            </p:nvSpPr>
            <p:spPr bwMode="auto">
              <a:xfrm>
                <a:off x="2957513" y="2286000"/>
                <a:ext cx="2998787" cy="1219200"/>
              </a:xfrm>
              <a:prstGeom prst="flowChartDisplay">
                <a:avLst/>
              </a:prstGeom>
              <a:solidFill>
                <a:srgbClr val="D2FCB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91412" tIns="45707" rIns="91412" bIns="45707" anchor="ctr"/>
              <a:lstStyle/>
              <a:p>
                <a:endParaRPr lang="en-US">
                  <a:solidFill>
                    <a:srgbClr val="FF0000"/>
                  </a:solidFill>
                  <a:latin typeface="Constantia" pitchFamily="18" charset="0"/>
                </a:endParaRPr>
              </a:p>
            </p:txBody>
          </p:sp>
          <p:sp>
            <p:nvSpPr>
              <p:cNvPr id="33" name="AutoShape 82"/>
              <p:cNvSpPr>
                <a:spLocks noChangeArrowheads="1"/>
              </p:cNvSpPr>
              <p:nvPr/>
            </p:nvSpPr>
            <p:spPr bwMode="auto">
              <a:xfrm rot="10800000">
                <a:off x="6867525" y="2286000"/>
                <a:ext cx="2200275" cy="1219200"/>
              </a:xfrm>
              <a:prstGeom prst="flowChartOnlineStorag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wrap="none" lIns="91412" tIns="45707" rIns="91412" bIns="45707" anchor="ctr"/>
              <a:lstStyle/>
              <a:p>
                <a:endParaRPr lang="en-US">
                  <a:solidFill>
                    <a:srgbClr val="FF0000"/>
                  </a:solidFill>
                  <a:latin typeface="Constantia" pitchFamily="18" charset="0"/>
                </a:endParaRPr>
              </a:p>
            </p:txBody>
          </p:sp>
        </p:grpSp>
        <p:sp>
          <p:nvSpPr>
            <p:cNvPr id="27" name="Text Box 60"/>
            <p:cNvSpPr txBox="1">
              <a:spLocks noChangeArrowheads="1"/>
            </p:cNvSpPr>
            <p:nvPr/>
          </p:nvSpPr>
          <p:spPr bwMode="auto">
            <a:xfrm>
              <a:off x="7312025" y="2946400"/>
              <a:ext cx="1517650" cy="10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6000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28" name="Text Box 61"/>
            <p:cNvSpPr txBox="1">
              <a:spLocks noChangeArrowheads="1"/>
            </p:cNvSpPr>
            <p:nvPr/>
          </p:nvSpPr>
          <p:spPr bwMode="auto">
            <a:xfrm>
              <a:off x="4724400" y="2946400"/>
              <a:ext cx="1517650" cy="10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6000" b="1">
                  <a:solidFill>
                    <a:srgbClr val="FF0000"/>
                  </a:solidFill>
                </a:rPr>
                <a:t>G</a:t>
              </a:r>
            </a:p>
          </p:txBody>
        </p:sp>
      </p:grpSp>
      <p:sp>
        <p:nvSpPr>
          <p:cNvPr id="34" name="Rectangle 33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064000" y="304800"/>
            <a:ext cx="5003800" cy="1569660"/>
          </a:xfrm>
          <a:prstGeom prst="rect">
            <a:avLst/>
          </a:prstGeom>
          <a:solidFill>
            <a:srgbClr val="C1FEB0"/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  <a:defRPr/>
            </a:pPr>
            <a:r>
              <a:rPr lang="en-US" sz="32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nuclêôtit</a:t>
            </a:r>
            <a:r>
              <a:rPr 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b="1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5" name="Date Placeholder 34"/>
          <p:cNvSpPr>
            <a:spLocks noGrp="1"/>
          </p:cNvSpPr>
          <p:nvPr>
            <p:ph type="dt" sz="half" idx="10"/>
          </p:nvPr>
        </p:nvSpPr>
        <p:spPr>
          <a:xfrm>
            <a:off x="156562" y="6381750"/>
            <a:ext cx="2133600" cy="476250"/>
          </a:xfrm>
        </p:spPr>
        <p:txBody>
          <a:bodyPr/>
          <a:lstStyle/>
          <a:p>
            <a:pPr>
              <a:defRPr/>
            </a:pPr>
            <a:fld id="{5C4CCC39-CFA7-4F5B-B621-4396F72D77CE}" type="datetime10">
              <a:rPr lang="en-US" sz="2000" smtClean="0"/>
              <a:t>10:42</a:t>
            </a:fld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6422383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 Box 6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227013" y="228600"/>
            <a:ext cx="884078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457200" indent="-457200">
              <a:spcBef>
                <a:spcPct val="50000"/>
              </a:spcBef>
              <a:buFont typeface="Wingdings" pitchFamily="2" charset="2"/>
              <a:buChar char="v"/>
            </a:pPr>
            <a:r>
              <a:rPr lang="en-US" sz="2800" b="1">
                <a:solidFill>
                  <a:srgbClr val="0000CC"/>
                </a:solidFill>
                <a:latin typeface="Arial" charset="0"/>
              </a:rPr>
              <a:t>   </a:t>
            </a:r>
            <a:r>
              <a:rPr lang="en-US" sz="2800" b="1" smtClean="0">
                <a:solidFill>
                  <a:srgbClr val="0000CC"/>
                </a:solidFill>
                <a:latin typeface="Arial" charset="0"/>
              </a:rPr>
              <a:t> </a:t>
            </a:r>
            <a:r>
              <a:rPr lang="en-US" sz="2800" b="1">
                <a:solidFill>
                  <a:srgbClr val="0000CC"/>
                </a:solidFill>
                <a:latin typeface="Arial" charset="0"/>
              </a:rPr>
              <a:t>Một  đoạn mạch đơn của phân tử ADN có trình tự sắp xếp như sau: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930400" y="2362200"/>
            <a:ext cx="44259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cs typeface="Times New Roman" pitchFamily="18" charset="0"/>
              </a:rPr>
              <a:t>-T – A – X – G – G – T </a:t>
            </a:r>
            <a:r>
              <a:rPr lang="en-US" sz="2800" b="1" smtClean="0">
                <a:solidFill>
                  <a:srgbClr val="FF0000"/>
                </a:solidFill>
                <a:cs typeface="Times New Roman" pitchFamily="18" charset="0"/>
              </a:rPr>
              <a:t>–</a:t>
            </a:r>
            <a:r>
              <a:rPr lang="vi-VN" sz="2800" b="1" smtClean="0">
                <a:solidFill>
                  <a:srgbClr val="FF0000"/>
                </a:solidFill>
                <a:cs typeface="Times New Roman" pitchFamily="18" charset="0"/>
              </a:rPr>
              <a:t> A - </a:t>
            </a:r>
            <a:r>
              <a:rPr lang="en-US" sz="2800" b="1" smtClean="0">
                <a:solidFill>
                  <a:srgbClr val="FF0000"/>
                </a:solidFill>
                <a:cs typeface="Times New Roman" pitchFamily="18" charset="0"/>
              </a:rPr>
              <a:t>   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20485" name="Rectangle 4"/>
          <p:cNvSpPr>
            <a:spLocks noChangeArrowheads="1"/>
          </p:cNvSpPr>
          <p:nvPr/>
        </p:nvSpPr>
        <p:spPr bwMode="auto">
          <a:xfrm>
            <a:off x="1828800" y="1676400"/>
            <a:ext cx="47185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cs typeface="Times New Roman" pitchFamily="18" charset="0"/>
              </a:rPr>
              <a:t>- A – T – G – X – X – A – </a:t>
            </a:r>
            <a:r>
              <a:rPr lang="vi-VN" sz="2800" b="1" smtClean="0">
                <a:cs typeface="Times New Roman" pitchFamily="18" charset="0"/>
              </a:rPr>
              <a:t>T - </a:t>
            </a:r>
            <a:r>
              <a:rPr lang="en-US" sz="2800" b="1" smtClean="0">
                <a:cs typeface="Times New Roman" pitchFamily="18" charset="0"/>
              </a:rPr>
              <a:t>  </a:t>
            </a:r>
            <a:endParaRPr lang="en-US" sz="2800"/>
          </a:p>
        </p:txBody>
      </p:sp>
      <p:sp>
        <p:nvSpPr>
          <p:cNvPr id="19475" name="Rectangle 8"/>
          <p:cNvSpPr>
            <a:spLocks noChangeArrowheads="1"/>
          </p:cNvSpPr>
          <p:nvPr/>
        </p:nvSpPr>
        <p:spPr bwMode="auto">
          <a:xfrm>
            <a:off x="1885950" y="1990725"/>
            <a:ext cx="46907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cs typeface="Times New Roman" pitchFamily="18" charset="0"/>
              </a:rPr>
              <a:t>   l     l     l      l      l      l   </a:t>
            </a:r>
            <a:r>
              <a:rPr lang="vi-VN" sz="2800" b="1" smtClean="0">
                <a:solidFill>
                  <a:srgbClr val="FF0000"/>
                </a:solidFill>
                <a:cs typeface="Times New Roman" pitchFamily="18" charset="0"/>
              </a:rPr>
              <a:t>  I</a:t>
            </a:r>
            <a:r>
              <a:rPr lang="en-US" sz="2800" b="1" smtClean="0">
                <a:solidFill>
                  <a:srgbClr val="FF0000"/>
                </a:solidFill>
                <a:cs typeface="Times New Roman" pitchFamily="18" charset="0"/>
              </a:rPr>
              <a:t>      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43000" y="1676400"/>
            <a:ext cx="5791200" cy="1295400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488" name="Text Box 13"/>
          <p:cNvSpPr txBox="1">
            <a:spLocks noChangeArrowheads="1"/>
          </p:cNvSpPr>
          <p:nvPr/>
        </p:nvSpPr>
        <p:spPr bwMode="auto">
          <a:xfrm>
            <a:off x="152400" y="3286125"/>
            <a:ext cx="8610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CC"/>
                </a:solidFill>
                <a:latin typeface="Arial" charset="0"/>
              </a:rPr>
              <a:t>     Hãy viết đoạn mạch đơn bổ sung với nó.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0" y="4343400"/>
            <a:ext cx="9144000" cy="2554545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Dựa vào bài tập trên em rút ra được điều gì</a:t>
            </a:r>
            <a:r>
              <a:rPr lang="en-US" altLang="en-US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altLang="en-US" b="1" i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altLang="en-US" b="1" i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altLang="en-US" b="1" i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altLang="en-US" b="1" i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altLang="en-US" b="1" i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9600" y="5121938"/>
            <a:ext cx="7543800" cy="138499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buFont typeface="Arial" charset="0"/>
              <a:buNone/>
            </a:pPr>
            <a:r>
              <a:rPr lang="en-US" altLang="en-US" sz="2800" b="1">
                <a:solidFill>
                  <a:srgbClr val="0000CC"/>
                </a:solidFill>
                <a:cs typeface="Times New Roman" pitchFamily="18" charset="0"/>
              </a:rPr>
              <a:t>Khi biết trình tự sắp xếp các nuclêôtít trong mạch đơn này, có thể suy ra trình tự sắp xếp các nuclêôtít trong mạch đơn kia.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7013" y="6400799"/>
            <a:ext cx="2363787" cy="320675"/>
          </a:xfrm>
        </p:spPr>
        <p:txBody>
          <a:bodyPr/>
          <a:lstStyle/>
          <a:p>
            <a:pPr>
              <a:defRPr/>
            </a:pPr>
            <a:fld id="{EEB3B965-674D-434B-BD9C-4E28BA6009A2}" type="datetime10">
              <a:rPr lang="en-US" sz="2400" smtClean="0"/>
              <a:t>10:42</a:t>
            </a:fld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2693874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9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75" grpId="0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2"/>
          <p:cNvGrpSpPr>
            <a:grpSpLocks/>
          </p:cNvGrpSpPr>
          <p:nvPr/>
        </p:nvGrpSpPr>
        <p:grpSpPr bwMode="auto">
          <a:xfrm rot="5400000">
            <a:off x="239713" y="1373188"/>
            <a:ext cx="990600" cy="101600"/>
            <a:chOff x="0" y="1896"/>
            <a:chExt cx="5760" cy="120"/>
          </a:xfrm>
        </p:grpSpPr>
        <p:sp>
          <p:nvSpPr>
            <p:cNvPr id="21568" name="Rectangle 3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1569" name="Rectangle 4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grpSp>
        <p:nvGrpSpPr>
          <p:cNvPr id="21507" name="Group 23"/>
          <p:cNvGrpSpPr>
            <a:grpSpLocks/>
          </p:cNvGrpSpPr>
          <p:nvPr/>
        </p:nvGrpSpPr>
        <p:grpSpPr bwMode="auto">
          <a:xfrm rot="5400000">
            <a:off x="211138" y="2349500"/>
            <a:ext cx="1081088" cy="134937"/>
            <a:chOff x="0" y="1896"/>
            <a:chExt cx="5760" cy="120"/>
          </a:xfrm>
        </p:grpSpPr>
        <p:sp>
          <p:nvSpPr>
            <p:cNvPr id="21566" name="Rectangle 24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1567" name="Rectangle 25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grpSp>
        <p:nvGrpSpPr>
          <p:cNvPr id="21508" name="Group 26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468313" y="2236788"/>
            <a:ext cx="8675687" cy="806450"/>
            <a:chOff x="384" y="1344"/>
            <a:chExt cx="3072" cy="381"/>
          </a:xfrm>
        </p:grpSpPr>
        <p:sp>
          <p:nvSpPr>
            <p:cNvPr id="3099" name="AutoShape 27"/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100" name="AutoShape 28"/>
            <p:cNvSpPr>
              <a:spLocks noChangeArrowheads="1"/>
            </p:cNvSpPr>
            <p:nvPr/>
          </p:nvSpPr>
          <p:spPr bwMode="gray">
            <a:xfrm>
              <a:off x="451" y="1379"/>
              <a:ext cx="592" cy="312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101" name="Freeform 29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102" name="Text Box 30"/>
            <p:cNvSpPr txBox="1">
              <a:spLocks noChangeArrowheads="1"/>
            </p:cNvSpPr>
            <p:nvPr/>
          </p:nvSpPr>
          <p:spPr bwMode="gray">
            <a:xfrm>
              <a:off x="708" y="1373"/>
              <a:ext cx="69" cy="24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endParaRPr>
            </a:p>
          </p:txBody>
        </p:sp>
        <p:sp>
          <p:nvSpPr>
            <p:cNvPr id="21565" name="Text Box 31"/>
            <p:cNvSpPr txBox="1">
              <a:spLocks noChangeArrowheads="1"/>
            </p:cNvSpPr>
            <p:nvPr/>
          </p:nvSpPr>
          <p:spPr bwMode="gray">
            <a:xfrm>
              <a:off x="1124" y="1404"/>
              <a:ext cx="2258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sz="2800" b="1">
                <a:solidFill>
                  <a:srgbClr val="6600FF"/>
                </a:solidFill>
                <a:latin typeface="Calibri" pitchFamily="34" charset="0"/>
              </a:endParaRPr>
            </a:p>
          </p:txBody>
        </p:sp>
      </p:grpSp>
      <p:grpSp>
        <p:nvGrpSpPr>
          <p:cNvPr id="21509" name="Group 32"/>
          <p:cNvGrpSpPr>
            <a:grpSpLocks/>
          </p:cNvGrpSpPr>
          <p:nvPr/>
        </p:nvGrpSpPr>
        <p:grpSpPr bwMode="auto">
          <a:xfrm rot="5400000">
            <a:off x="-23019" y="1970882"/>
            <a:ext cx="1341437" cy="1295400"/>
            <a:chOff x="1872" y="1824"/>
            <a:chExt cx="2014" cy="1821"/>
          </a:xfrm>
        </p:grpSpPr>
        <p:sp>
          <p:nvSpPr>
            <p:cNvPr id="3105" name="AutoShape 33"/>
            <p:cNvSpPr>
              <a:spLocks noChangeArrowheads="1"/>
            </p:cNvSpPr>
            <p:nvPr/>
          </p:nvSpPr>
          <p:spPr bwMode="gray">
            <a:xfrm rot="16200000" flipH="1">
              <a:off x="1819" y="2584"/>
              <a:ext cx="310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106" name="AutoShape 34"/>
            <p:cNvSpPr>
              <a:spLocks noChangeArrowheads="1"/>
            </p:cNvSpPr>
            <p:nvPr/>
          </p:nvSpPr>
          <p:spPr bwMode="gray">
            <a:xfrm rot="5400000" flipH="1">
              <a:off x="3630" y="2494"/>
              <a:ext cx="308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107" name="AutoShape 35"/>
            <p:cNvSpPr>
              <a:spLocks noChangeArrowheads="1"/>
            </p:cNvSpPr>
            <p:nvPr/>
          </p:nvSpPr>
          <p:spPr bwMode="gray">
            <a:xfrm rot="10800000" flipH="1">
              <a:off x="2725" y="3440"/>
              <a:ext cx="307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1555" name="Oval 36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1556" name="Oval 37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110" name="Oval 38"/>
            <p:cNvSpPr>
              <a:spLocks noChangeArrowheads="1"/>
            </p:cNvSpPr>
            <p:nvPr/>
          </p:nvSpPr>
          <p:spPr bwMode="gray">
            <a:xfrm>
              <a:off x="2253" y="2000"/>
              <a:ext cx="1263" cy="126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1558" name="Oval 39"/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112" name="Oval 40"/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1560" name="Oval 41"/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endParaRPr lang="en-US">
                <a:latin typeface="Calibri" pitchFamily="34" charset="0"/>
              </a:endParaRPr>
            </a:p>
          </p:txBody>
        </p:sp>
      </p:grpSp>
      <p:sp>
        <p:nvSpPr>
          <p:cNvPr id="21510" name="Text Box 42"/>
          <p:cNvSpPr txBox="1">
            <a:spLocks noChangeArrowheads="1"/>
          </p:cNvSpPr>
          <p:nvPr/>
        </p:nvSpPr>
        <p:spPr bwMode="auto">
          <a:xfrm>
            <a:off x="533400" y="2328863"/>
            <a:ext cx="895508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cs typeface="Times New Roman" pitchFamily="18" charset="0"/>
              </a:rPr>
              <a:t>A </a:t>
            </a:r>
            <a:r>
              <a:rPr lang="en-US" sz="2800" b="1">
                <a:solidFill>
                  <a:srgbClr val="0000CC"/>
                </a:solidFill>
                <a:cs typeface="Times New Roman" pitchFamily="18" charset="0"/>
              </a:rPr>
              <a:t>                 </a:t>
            </a:r>
            <a:r>
              <a:rPr lang="vi-VN" sz="2800" b="1" smtClean="0">
                <a:solidFill>
                  <a:srgbClr val="0000CC"/>
                </a:solidFill>
                <a:cs typeface="Times New Roman" pitchFamily="18" charset="0"/>
              </a:rPr>
              <a:t>X + </a:t>
            </a:r>
            <a:r>
              <a:rPr lang="en-US" sz="3000" b="1" smtClean="0">
                <a:solidFill>
                  <a:srgbClr val="0000CC"/>
                </a:solidFill>
                <a:cs typeface="Times New Roman" pitchFamily="18" charset="0"/>
              </a:rPr>
              <a:t>G </a:t>
            </a:r>
            <a:r>
              <a:rPr lang="en-US" sz="3000" b="1">
                <a:solidFill>
                  <a:srgbClr val="0000CC"/>
                </a:solidFill>
                <a:cs typeface="Times New Roman" pitchFamily="18" charset="0"/>
              </a:rPr>
              <a:t>= </a:t>
            </a:r>
            <a:r>
              <a:rPr lang="vi-VN" sz="3000" b="1" smtClean="0">
                <a:solidFill>
                  <a:srgbClr val="0000CC"/>
                </a:solidFill>
                <a:cs typeface="Times New Roman" pitchFamily="18" charset="0"/>
              </a:rPr>
              <a:t>A + T</a:t>
            </a:r>
            <a:endParaRPr lang="en-US" sz="2800" b="1">
              <a:cs typeface="Times New Roman" pitchFamily="18" charset="0"/>
            </a:endParaRPr>
          </a:p>
        </p:txBody>
      </p:sp>
      <p:grpSp>
        <p:nvGrpSpPr>
          <p:cNvPr id="21511" name="Group 43"/>
          <p:cNvGrpSpPr>
            <a:grpSpLocks/>
          </p:cNvGrpSpPr>
          <p:nvPr/>
        </p:nvGrpSpPr>
        <p:grpSpPr bwMode="auto">
          <a:xfrm rot="5400000">
            <a:off x="237331" y="3618707"/>
            <a:ext cx="955675" cy="207962"/>
            <a:chOff x="0" y="1896"/>
            <a:chExt cx="5760" cy="120"/>
          </a:xfrm>
        </p:grpSpPr>
        <p:sp>
          <p:nvSpPr>
            <p:cNvPr id="21550" name="Rectangle 44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1551" name="Rectangle 45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grpSp>
        <p:nvGrpSpPr>
          <p:cNvPr id="21512" name="Group 46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533400" y="3590925"/>
            <a:ext cx="8610600" cy="744538"/>
            <a:chOff x="384" y="1344"/>
            <a:chExt cx="3072" cy="381"/>
          </a:xfrm>
        </p:grpSpPr>
        <p:sp>
          <p:nvSpPr>
            <p:cNvPr id="3119" name="AutoShape 47"/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120" name="AutoShape 48"/>
            <p:cNvSpPr>
              <a:spLocks noChangeArrowheads="1"/>
            </p:cNvSpPr>
            <p:nvPr/>
          </p:nvSpPr>
          <p:spPr bwMode="gray">
            <a:xfrm>
              <a:off x="451" y="1379"/>
              <a:ext cx="592" cy="312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121" name="Freeform 49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122" name="Text Box 50"/>
            <p:cNvSpPr txBox="1">
              <a:spLocks noChangeArrowheads="1"/>
            </p:cNvSpPr>
            <p:nvPr/>
          </p:nvSpPr>
          <p:spPr bwMode="gray">
            <a:xfrm>
              <a:off x="708" y="1373"/>
              <a:ext cx="69" cy="26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endParaRPr>
            </a:p>
          </p:txBody>
        </p:sp>
        <p:sp>
          <p:nvSpPr>
            <p:cNvPr id="21549" name="Text Box 51"/>
            <p:cNvSpPr txBox="1">
              <a:spLocks noChangeArrowheads="1"/>
            </p:cNvSpPr>
            <p:nvPr/>
          </p:nvSpPr>
          <p:spPr bwMode="gray">
            <a:xfrm>
              <a:off x="1124" y="1404"/>
              <a:ext cx="2258" cy="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sz="2800" b="1">
                <a:solidFill>
                  <a:srgbClr val="6600FF"/>
                </a:solidFill>
                <a:latin typeface="Calibri" pitchFamily="34" charset="0"/>
              </a:endParaRPr>
            </a:p>
          </p:txBody>
        </p:sp>
      </p:grpSp>
      <p:grpSp>
        <p:nvGrpSpPr>
          <p:cNvPr id="21513" name="Group 52"/>
          <p:cNvGrpSpPr>
            <a:grpSpLocks/>
          </p:cNvGrpSpPr>
          <p:nvPr/>
        </p:nvGrpSpPr>
        <p:grpSpPr bwMode="auto">
          <a:xfrm rot="5400000">
            <a:off x="-23019" y="3339307"/>
            <a:ext cx="1341437" cy="1295400"/>
            <a:chOff x="1872" y="1824"/>
            <a:chExt cx="2014" cy="1821"/>
          </a:xfrm>
        </p:grpSpPr>
        <p:sp>
          <p:nvSpPr>
            <p:cNvPr id="3125" name="AutoShape 53"/>
            <p:cNvSpPr>
              <a:spLocks noChangeArrowheads="1"/>
            </p:cNvSpPr>
            <p:nvPr/>
          </p:nvSpPr>
          <p:spPr bwMode="gray">
            <a:xfrm rot="16200000" flipH="1">
              <a:off x="1819" y="2584"/>
              <a:ext cx="310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126" name="AutoShape 54"/>
            <p:cNvSpPr>
              <a:spLocks noChangeArrowheads="1"/>
            </p:cNvSpPr>
            <p:nvPr/>
          </p:nvSpPr>
          <p:spPr bwMode="gray">
            <a:xfrm rot="5400000" flipH="1">
              <a:off x="3630" y="2494"/>
              <a:ext cx="308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127" name="AutoShape 55"/>
            <p:cNvSpPr>
              <a:spLocks noChangeArrowheads="1"/>
            </p:cNvSpPr>
            <p:nvPr/>
          </p:nvSpPr>
          <p:spPr bwMode="gray">
            <a:xfrm rot="10800000" flipH="1">
              <a:off x="2725" y="3440"/>
              <a:ext cx="307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1539" name="Oval 56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1540" name="Oval 57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130" name="Oval 58"/>
            <p:cNvSpPr>
              <a:spLocks noChangeArrowheads="1"/>
            </p:cNvSpPr>
            <p:nvPr/>
          </p:nvSpPr>
          <p:spPr bwMode="gray">
            <a:xfrm>
              <a:off x="2253" y="2000"/>
              <a:ext cx="1263" cy="126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1542" name="Oval 59"/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132" name="Oval 60"/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1544" name="Oval 61"/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endParaRPr lang="en-US">
                <a:latin typeface="Calibri" pitchFamily="34" charset="0"/>
              </a:endParaRPr>
            </a:p>
          </p:txBody>
        </p:sp>
      </p:grpSp>
      <p:grpSp>
        <p:nvGrpSpPr>
          <p:cNvPr id="21514" name="Group 62"/>
          <p:cNvGrpSpPr>
            <a:grpSpLocks/>
          </p:cNvGrpSpPr>
          <p:nvPr/>
        </p:nvGrpSpPr>
        <p:grpSpPr bwMode="auto">
          <a:xfrm rot="5400000">
            <a:off x="200819" y="4842669"/>
            <a:ext cx="955675" cy="207963"/>
            <a:chOff x="0" y="1896"/>
            <a:chExt cx="5760" cy="120"/>
          </a:xfrm>
        </p:grpSpPr>
        <p:sp>
          <p:nvSpPr>
            <p:cNvPr id="21534" name="Rectangle 63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1535" name="Rectangle 64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grpSp>
        <p:nvGrpSpPr>
          <p:cNvPr id="21515" name="Group 65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496888" y="4887913"/>
            <a:ext cx="8647112" cy="744537"/>
            <a:chOff x="384" y="1344"/>
            <a:chExt cx="3072" cy="381"/>
          </a:xfrm>
        </p:grpSpPr>
        <p:sp>
          <p:nvSpPr>
            <p:cNvPr id="3138" name="AutoShape 66"/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139" name="AutoShape 67"/>
            <p:cNvSpPr>
              <a:spLocks noChangeArrowheads="1"/>
            </p:cNvSpPr>
            <p:nvPr/>
          </p:nvSpPr>
          <p:spPr bwMode="gray">
            <a:xfrm>
              <a:off x="451" y="1379"/>
              <a:ext cx="592" cy="312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140" name="Freeform 68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141" name="Text Box 69"/>
            <p:cNvSpPr txBox="1">
              <a:spLocks noChangeArrowheads="1"/>
            </p:cNvSpPr>
            <p:nvPr/>
          </p:nvSpPr>
          <p:spPr bwMode="gray">
            <a:xfrm>
              <a:off x="708" y="1373"/>
              <a:ext cx="69" cy="26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endParaRPr>
            </a:p>
          </p:txBody>
        </p:sp>
        <p:sp>
          <p:nvSpPr>
            <p:cNvPr id="21533" name="Text Box 70"/>
            <p:cNvSpPr txBox="1">
              <a:spLocks noChangeArrowheads="1"/>
            </p:cNvSpPr>
            <p:nvPr/>
          </p:nvSpPr>
          <p:spPr bwMode="gray">
            <a:xfrm>
              <a:off x="1124" y="1404"/>
              <a:ext cx="2258" cy="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sz="2800" b="1">
                <a:solidFill>
                  <a:srgbClr val="6600FF"/>
                </a:solidFill>
                <a:latin typeface="Calibri" pitchFamily="34" charset="0"/>
              </a:endParaRPr>
            </a:p>
          </p:txBody>
        </p:sp>
      </p:grpSp>
      <p:grpSp>
        <p:nvGrpSpPr>
          <p:cNvPr id="21516" name="Group 71"/>
          <p:cNvGrpSpPr>
            <a:grpSpLocks/>
          </p:cNvGrpSpPr>
          <p:nvPr/>
        </p:nvGrpSpPr>
        <p:grpSpPr bwMode="auto">
          <a:xfrm rot="5400000">
            <a:off x="-59531" y="4636293"/>
            <a:ext cx="1341438" cy="1295401"/>
            <a:chOff x="1872" y="1824"/>
            <a:chExt cx="2014" cy="1821"/>
          </a:xfrm>
        </p:grpSpPr>
        <p:sp>
          <p:nvSpPr>
            <p:cNvPr id="3144" name="AutoShape 72"/>
            <p:cNvSpPr>
              <a:spLocks noChangeArrowheads="1"/>
            </p:cNvSpPr>
            <p:nvPr/>
          </p:nvSpPr>
          <p:spPr bwMode="gray">
            <a:xfrm rot="16200000" flipH="1">
              <a:off x="1819" y="2584"/>
              <a:ext cx="310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145" name="AutoShape 73"/>
            <p:cNvSpPr>
              <a:spLocks noChangeArrowheads="1"/>
            </p:cNvSpPr>
            <p:nvPr/>
          </p:nvSpPr>
          <p:spPr bwMode="gray">
            <a:xfrm rot="5400000" flipH="1">
              <a:off x="3630" y="2494"/>
              <a:ext cx="308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146" name="AutoShape 74"/>
            <p:cNvSpPr>
              <a:spLocks noChangeArrowheads="1"/>
            </p:cNvSpPr>
            <p:nvPr/>
          </p:nvSpPr>
          <p:spPr bwMode="gray">
            <a:xfrm rot="10800000" flipH="1">
              <a:off x="2725" y="3440"/>
              <a:ext cx="307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1523" name="Oval 75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1524" name="Oval 76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149" name="Oval 77"/>
            <p:cNvSpPr>
              <a:spLocks noChangeArrowheads="1"/>
            </p:cNvSpPr>
            <p:nvPr/>
          </p:nvSpPr>
          <p:spPr bwMode="gray">
            <a:xfrm>
              <a:off x="2253" y="2000"/>
              <a:ext cx="1263" cy="126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1526" name="Oval 78"/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151" name="Oval 79"/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1528" name="Oval 80"/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endParaRPr lang="en-US">
                <a:latin typeface="Calibri" pitchFamily="34" charset="0"/>
              </a:endParaRPr>
            </a:p>
          </p:txBody>
        </p:sp>
      </p:grpSp>
      <p:sp>
        <p:nvSpPr>
          <p:cNvPr id="3154" name="Text Box 82"/>
          <p:cNvSpPr txBox="1">
            <a:spLocks noChangeArrowheads="1"/>
          </p:cNvSpPr>
          <p:nvPr/>
        </p:nvSpPr>
        <p:spPr bwMode="auto">
          <a:xfrm>
            <a:off x="228600" y="4976813"/>
            <a:ext cx="102870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cs typeface="Times New Roman" pitchFamily="18" charset="0"/>
              </a:rPr>
              <a:t>   C                </a:t>
            </a:r>
            <a:r>
              <a:rPr lang="en-US" sz="2800" b="1">
                <a:solidFill>
                  <a:srgbClr val="0000CC"/>
                </a:solidFill>
                <a:cs typeface="Times New Roman" pitchFamily="18" charset="0"/>
              </a:rPr>
              <a:t>  </a:t>
            </a:r>
            <a:r>
              <a:rPr lang="en-US" sz="3000" b="1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vi-VN" sz="3000" b="1" smtClean="0">
                <a:solidFill>
                  <a:srgbClr val="0000CC"/>
                </a:solidFill>
                <a:cs typeface="Times New Roman" pitchFamily="18" charset="0"/>
              </a:rPr>
              <a:t>A + T + X = A + X + G</a:t>
            </a:r>
            <a:endParaRPr lang="en-US" sz="3000" b="1">
              <a:cs typeface="Times New Roman" pitchFamily="18" charset="0"/>
            </a:endParaRPr>
          </a:p>
        </p:txBody>
      </p:sp>
      <p:sp>
        <p:nvSpPr>
          <p:cNvPr id="66" name="AutoShape 5">
            <a:hlinkClick r:id="rId7" action="ppaction://hlinksldjump"/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0" y="228600"/>
            <a:ext cx="9144000" cy="1371600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vi-VN" altLang="en-US" sz="3200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Theo NTBS thì trường hợp nào sau đây là đúng?</a:t>
            </a:r>
            <a:endParaRPr lang="en-US" altLang="en-US" sz="3200" b="1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Text Box 82"/>
          <p:cNvSpPr txBox="1">
            <a:spLocks noChangeArrowheads="1"/>
          </p:cNvSpPr>
          <p:nvPr/>
        </p:nvSpPr>
        <p:spPr bwMode="auto">
          <a:xfrm>
            <a:off x="228600" y="3713163"/>
            <a:ext cx="102870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cs typeface="Times New Roman" pitchFamily="18" charset="0"/>
              </a:rPr>
              <a:t>   </a:t>
            </a:r>
            <a:r>
              <a:rPr lang="vi-VN" sz="2800" b="1" smtClean="0">
                <a:cs typeface="Times New Roman" pitchFamily="18" charset="0"/>
              </a:rPr>
              <a:t>B</a:t>
            </a:r>
            <a:r>
              <a:rPr lang="en-US" sz="2800" b="1" smtClean="0">
                <a:cs typeface="Times New Roman" pitchFamily="18" charset="0"/>
              </a:rPr>
              <a:t>                </a:t>
            </a:r>
            <a:r>
              <a:rPr lang="en-US" sz="2800" b="1" smtClean="0">
                <a:solidFill>
                  <a:srgbClr val="0000CC"/>
                </a:solidFill>
                <a:cs typeface="Times New Roman" pitchFamily="18" charset="0"/>
              </a:rPr>
              <a:t>  </a:t>
            </a:r>
            <a:r>
              <a:rPr lang="en-US" sz="3000" b="1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vi-VN" sz="2800" b="1">
                <a:solidFill>
                  <a:srgbClr val="0000CC"/>
                </a:solidFill>
                <a:cs typeface="Times New Roman" pitchFamily="18" charset="0"/>
              </a:rPr>
              <a:t>A</a:t>
            </a:r>
            <a:r>
              <a:rPr lang="en-US" sz="3000" b="1">
                <a:solidFill>
                  <a:srgbClr val="0000CC"/>
                </a:solidFill>
                <a:cs typeface="Times New Roman" pitchFamily="18" charset="0"/>
              </a:rPr>
              <a:t> = </a:t>
            </a:r>
            <a:r>
              <a:rPr lang="vi-VN" sz="3000" b="1">
                <a:solidFill>
                  <a:srgbClr val="0000CC"/>
                </a:solidFill>
                <a:cs typeface="Times New Roman" pitchFamily="18" charset="0"/>
              </a:rPr>
              <a:t>T;  G = X</a:t>
            </a:r>
            <a:endParaRPr lang="en-US" sz="2800" b="1">
              <a:cs typeface="Times New Roman" pitchFamily="18" charset="0"/>
            </a:endParaRPr>
          </a:p>
        </p:txBody>
      </p:sp>
      <p:sp>
        <p:nvSpPr>
          <p:cNvPr id="68" name="Text Box 13"/>
          <p:cNvSpPr txBox="1">
            <a:spLocks noChangeArrowheads="1"/>
          </p:cNvSpPr>
          <p:nvPr/>
        </p:nvSpPr>
        <p:spPr bwMode="auto">
          <a:xfrm>
            <a:off x="411163" y="5409117"/>
            <a:ext cx="8759825" cy="137268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Font typeface="Arial" charset="0"/>
              <a:buNone/>
              <a:defRPr/>
            </a:pPr>
            <a:endParaRPr lang="en-US" sz="3200" b="1" i="1" dirty="0">
              <a:solidFill>
                <a:srgbClr val="FF3300"/>
              </a:solidFill>
              <a:cs typeface="Times New Roman" pitchFamily="18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Font typeface="Arial" charset="0"/>
              <a:buNone/>
              <a:defRPr/>
            </a:pPr>
            <a:r>
              <a:rPr lang="en-US" sz="3200" b="1" i="1" dirty="0" err="1">
                <a:solidFill>
                  <a:srgbClr val="FF3300"/>
                </a:solidFill>
                <a:cs typeface="Times New Roman" pitchFamily="18" charset="0"/>
              </a:rPr>
              <a:t>Tỉ</a:t>
            </a:r>
            <a:r>
              <a:rPr lang="en-US" sz="3200" b="1" i="1" dirty="0">
                <a:solidFill>
                  <a:srgbClr val="FF3300"/>
                </a:solidFill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3300"/>
                </a:solidFill>
                <a:cs typeface="Times New Roman" pitchFamily="18" charset="0"/>
              </a:rPr>
              <a:t>số</a:t>
            </a:r>
            <a:r>
              <a:rPr lang="en-US" sz="3200" b="1" i="1" dirty="0">
                <a:solidFill>
                  <a:srgbClr val="FF3300"/>
                </a:solidFill>
                <a:cs typeface="Times New Roman" pitchFamily="18" charset="0"/>
              </a:rPr>
              <a:t> (A + T) / (G + X) </a:t>
            </a:r>
            <a:r>
              <a:rPr lang="en-US" sz="3200" b="1" i="1" dirty="0" err="1">
                <a:solidFill>
                  <a:srgbClr val="FF3300"/>
                </a:solidFill>
                <a:cs typeface="Times New Roman" pitchFamily="18" charset="0"/>
              </a:rPr>
              <a:t>trong</a:t>
            </a:r>
            <a:r>
              <a:rPr lang="en-US" sz="3200" b="1" i="1" dirty="0">
                <a:solidFill>
                  <a:srgbClr val="FF3300"/>
                </a:solidFill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3300"/>
                </a:solidFill>
                <a:cs typeface="Times New Roman" pitchFamily="18" charset="0"/>
              </a:rPr>
              <a:t>các</a:t>
            </a:r>
            <a:r>
              <a:rPr lang="en-US" sz="3200" b="1" i="1" dirty="0">
                <a:solidFill>
                  <a:srgbClr val="FF3300"/>
                </a:solidFill>
                <a:cs typeface="Times New Roman" pitchFamily="18" charset="0"/>
              </a:rPr>
              <a:t> ADN </a:t>
            </a:r>
            <a:r>
              <a:rPr lang="en-US" sz="3200" b="1" i="1" dirty="0" err="1">
                <a:solidFill>
                  <a:srgbClr val="FF3300"/>
                </a:solidFill>
                <a:cs typeface="Times New Roman" pitchFamily="18" charset="0"/>
              </a:rPr>
              <a:t>khác</a:t>
            </a:r>
            <a:r>
              <a:rPr lang="en-US" sz="3200" b="1" i="1" dirty="0">
                <a:solidFill>
                  <a:srgbClr val="FF3300"/>
                </a:solidFill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3300"/>
                </a:solidFill>
                <a:cs typeface="Times New Roman" pitchFamily="18" charset="0"/>
              </a:rPr>
              <a:t>nhau</a:t>
            </a:r>
            <a:r>
              <a:rPr lang="en-US" sz="3200" b="1" i="1" dirty="0">
                <a:solidFill>
                  <a:srgbClr val="FF3300"/>
                </a:solidFill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3300"/>
                </a:solidFill>
                <a:cs typeface="Times New Roman" pitchFamily="18" charset="0"/>
              </a:rPr>
              <a:t>thì</a:t>
            </a:r>
            <a:r>
              <a:rPr lang="en-US" sz="3200" b="1" i="1" dirty="0">
                <a:solidFill>
                  <a:srgbClr val="FF3300"/>
                </a:solidFill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3300"/>
                </a:solidFill>
                <a:cs typeface="Times New Roman" pitchFamily="18" charset="0"/>
              </a:rPr>
              <a:t>khác</a:t>
            </a:r>
            <a:r>
              <a:rPr lang="en-US" sz="3200" b="1" i="1" dirty="0">
                <a:solidFill>
                  <a:srgbClr val="FF3300"/>
                </a:solidFill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3300"/>
                </a:solidFill>
                <a:cs typeface="Times New Roman" pitchFamily="18" charset="0"/>
              </a:rPr>
              <a:t>nhau</a:t>
            </a:r>
            <a:r>
              <a:rPr lang="en-US" sz="3200" b="1" i="1" dirty="0">
                <a:solidFill>
                  <a:srgbClr val="FF3300"/>
                </a:solidFill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3300"/>
                </a:solidFill>
                <a:cs typeface="Times New Roman" pitchFamily="18" charset="0"/>
              </a:rPr>
              <a:t>và</a:t>
            </a:r>
            <a:r>
              <a:rPr lang="en-US" sz="3200" b="1" i="1" dirty="0">
                <a:solidFill>
                  <a:srgbClr val="FF3300"/>
                </a:solidFill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3300"/>
                </a:solidFill>
                <a:cs typeface="Times New Roman" pitchFamily="18" charset="0"/>
              </a:rPr>
              <a:t>đặc</a:t>
            </a:r>
            <a:r>
              <a:rPr lang="en-US" sz="3200" b="1" i="1" dirty="0">
                <a:solidFill>
                  <a:srgbClr val="FF3300"/>
                </a:solidFill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3300"/>
                </a:solidFill>
                <a:cs typeface="Times New Roman" pitchFamily="18" charset="0"/>
              </a:rPr>
              <a:t>trưng</a:t>
            </a:r>
            <a:r>
              <a:rPr lang="en-US" sz="3200" b="1" i="1" dirty="0">
                <a:solidFill>
                  <a:srgbClr val="FF3300"/>
                </a:solidFill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3300"/>
                </a:solidFill>
                <a:cs typeface="Times New Roman" pitchFamily="18" charset="0"/>
              </a:rPr>
              <a:t>cho</a:t>
            </a:r>
            <a:r>
              <a:rPr lang="en-US" sz="3200" b="1" i="1" dirty="0">
                <a:solidFill>
                  <a:srgbClr val="FF3300"/>
                </a:solidFill>
                <a:cs typeface="Times New Roman" pitchFamily="18" charset="0"/>
              </a:rPr>
              <a:t> </a:t>
            </a:r>
            <a:r>
              <a:rPr lang="en-US" sz="3200" b="1" i="1" err="1">
                <a:solidFill>
                  <a:srgbClr val="FF3300"/>
                </a:solidFill>
                <a:cs typeface="Times New Roman" pitchFamily="18" charset="0"/>
              </a:rPr>
              <a:t>loài</a:t>
            </a:r>
            <a:r>
              <a:rPr lang="en-US" sz="3200" b="1" i="1" smtClean="0">
                <a:solidFill>
                  <a:srgbClr val="FF3300"/>
                </a:solidFill>
                <a:cs typeface="Times New Roman" pitchFamily="18" charset="0"/>
              </a:rPr>
              <a:t>.</a:t>
            </a:r>
            <a:endParaRPr lang="en-US" sz="3200" b="1" i="1" dirty="0">
              <a:solidFill>
                <a:srgbClr val="FF3300"/>
              </a:solidFill>
              <a:cs typeface="Times New Roman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31B028-1044-4732-A42B-42BC9ACBEA9E}" type="datetime10">
              <a:rPr lang="en-US" smtClean="0"/>
              <a:t>10:42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21C3B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22256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rgbClr val="FF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KIỂM TRA ĐÁNH GIÁ: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4000" err="1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Câu</a:t>
            </a:r>
            <a:r>
              <a:rPr lang="en-US" altLang="en-US" sz="40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1: </a:t>
            </a:r>
            <a:r>
              <a:rPr lang="en-US" altLang="en-US" sz="4000" err="1">
                <a:solidFill>
                  <a:srgbClr val="FF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Tính</a:t>
            </a:r>
            <a:r>
              <a:rPr lang="en-US" altLang="en-US" sz="4000">
                <a:solidFill>
                  <a:srgbClr val="FF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en-US" altLang="en-US" sz="4000" err="1">
                <a:solidFill>
                  <a:srgbClr val="FF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đặc</a:t>
            </a:r>
            <a:r>
              <a:rPr lang="en-US" altLang="en-US" sz="4000">
                <a:solidFill>
                  <a:srgbClr val="FF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en-US" altLang="en-US" sz="4000" err="1">
                <a:solidFill>
                  <a:srgbClr val="FF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thù</a:t>
            </a:r>
            <a:r>
              <a:rPr lang="en-US" altLang="en-US" sz="4000">
                <a:solidFill>
                  <a:srgbClr val="FF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en-US" altLang="en-US" sz="4000" err="1">
                <a:solidFill>
                  <a:srgbClr val="FF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của</a:t>
            </a:r>
            <a:r>
              <a:rPr lang="en-US" altLang="en-US" sz="4000">
                <a:solidFill>
                  <a:srgbClr val="FF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en-US" altLang="en-US" sz="4000" err="1">
                <a:solidFill>
                  <a:srgbClr val="FF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mỗi</a:t>
            </a:r>
            <a:r>
              <a:rPr lang="en-US" altLang="en-US" sz="4000">
                <a:solidFill>
                  <a:srgbClr val="FF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en-US" altLang="en-US" sz="4000" err="1">
                <a:solidFill>
                  <a:srgbClr val="FF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loại</a:t>
            </a:r>
            <a:r>
              <a:rPr lang="en-US" altLang="en-US" sz="4000">
                <a:solidFill>
                  <a:srgbClr val="FF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ADN do </a:t>
            </a:r>
            <a:r>
              <a:rPr lang="en-US" altLang="en-US" sz="4000" err="1">
                <a:solidFill>
                  <a:srgbClr val="FF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yếu</a:t>
            </a:r>
            <a:r>
              <a:rPr lang="en-US" altLang="en-US" sz="4000">
                <a:solidFill>
                  <a:srgbClr val="FF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en-US" altLang="en-US" sz="4000" err="1">
                <a:solidFill>
                  <a:srgbClr val="FF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tố</a:t>
            </a:r>
            <a:r>
              <a:rPr lang="en-US" altLang="en-US" sz="4000">
                <a:solidFill>
                  <a:srgbClr val="FF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en-US" altLang="en-US" sz="4000" err="1">
                <a:solidFill>
                  <a:srgbClr val="FF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nào</a:t>
            </a:r>
            <a:r>
              <a:rPr lang="en-US" altLang="en-US" sz="4000">
                <a:solidFill>
                  <a:srgbClr val="FF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en-US" altLang="en-US" sz="4000" err="1">
                <a:solidFill>
                  <a:srgbClr val="FF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quy</a:t>
            </a:r>
            <a:r>
              <a:rPr lang="en-US" altLang="en-US" sz="4000">
                <a:solidFill>
                  <a:srgbClr val="FF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en-US" altLang="en-US" sz="4000" err="1">
                <a:solidFill>
                  <a:srgbClr val="FF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định</a:t>
            </a:r>
            <a:r>
              <a:rPr lang="en-US" altLang="en-US" sz="4000">
                <a:solidFill>
                  <a:srgbClr val="FF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?</a:t>
            </a:r>
            <a:endParaRPr lang="en-US" altLang="en-US" sz="40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0" y="2420938"/>
            <a:ext cx="9144000" cy="366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/>
              <a:t>       </a:t>
            </a:r>
            <a:r>
              <a:rPr lang="en-US" altLang="en-US" sz="3600">
                <a:solidFill>
                  <a:srgbClr val="000000"/>
                </a:solidFill>
                <a:latin typeface="Times New Roman" pitchFamily="18" charset="0"/>
              </a:rPr>
              <a:t>A</a:t>
            </a:r>
            <a:r>
              <a:rPr lang="en-US" altLang="en-US" sz="3600" b="1">
                <a:solidFill>
                  <a:srgbClr val="000000"/>
                </a:solidFill>
                <a:latin typeface="Times New Roman" pitchFamily="18" charset="0"/>
              </a:rPr>
              <a:t>. </a:t>
            </a:r>
            <a:r>
              <a:rPr lang="en-US" altLang="en-US" sz="3600">
                <a:solidFill>
                  <a:srgbClr val="000000"/>
                </a:solidFill>
                <a:latin typeface="Times New Roman" pitchFamily="18" charset="0"/>
              </a:rPr>
              <a:t>Số lượng, thành phần và trình tự sắp xếp của các Nu trong phân tử ADN</a:t>
            </a:r>
            <a:endParaRPr lang="en-US" altLang="en-US" sz="3600" b="1">
              <a:latin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latin typeface="Times New Roman" pitchFamily="18" charset="0"/>
              </a:rPr>
              <a:t>        </a:t>
            </a:r>
            <a:r>
              <a:rPr lang="en-US" altLang="en-US" sz="3600">
                <a:latin typeface="Times New Roman" pitchFamily="18" charset="0"/>
              </a:rPr>
              <a:t>B</a:t>
            </a:r>
            <a:r>
              <a:rPr lang="en-US" altLang="en-US" sz="360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altLang="en-US" sz="36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>
                <a:latin typeface="Times New Roman" pitchFamily="18" charset="0"/>
                <a:cs typeface="Times New Roman" pitchFamily="18" charset="0"/>
              </a:rPr>
              <a:t>Hàm lượng ADN trong nhân tế bào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600">
                <a:latin typeface="Times New Roman" pitchFamily="18" charset="0"/>
                <a:cs typeface="Times New Roman" pitchFamily="18" charset="0"/>
              </a:rPr>
              <a:t>	C. Tỉ lệ (A+T) / (G+X) trong phân tử ADN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600">
                <a:latin typeface="Times New Roman" pitchFamily="18" charset="0"/>
                <a:cs typeface="Times New Roman" pitchFamily="18" charset="0"/>
              </a:rPr>
              <a:t>	D. Cả a và b</a:t>
            </a:r>
          </a:p>
        </p:txBody>
      </p:sp>
      <p:sp>
        <p:nvSpPr>
          <p:cNvPr id="589828" name="Oval 4"/>
          <p:cNvSpPr>
            <a:spLocks noChangeArrowheads="1"/>
          </p:cNvSpPr>
          <p:nvPr/>
        </p:nvSpPr>
        <p:spPr bwMode="auto">
          <a:xfrm>
            <a:off x="755650" y="2492375"/>
            <a:ext cx="609600" cy="6096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n w="28575">
                <a:solidFill>
                  <a:schemeClr val="tx1"/>
                </a:solidFill>
              </a:ln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305550"/>
            <a:ext cx="2133600" cy="476250"/>
          </a:xfrm>
        </p:spPr>
        <p:txBody>
          <a:bodyPr/>
          <a:lstStyle/>
          <a:p>
            <a:pPr>
              <a:defRPr/>
            </a:pPr>
            <a:fld id="{157DB4FA-F27C-4BFE-B025-E8437AD679DF}" type="datetime10">
              <a:rPr lang="en-US" sz="2400" smtClean="0"/>
              <a:t>10:42</a:t>
            </a:fld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6692741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89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89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982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ChangeArrowheads="1"/>
          </p:cNvSpPr>
          <p:nvPr/>
        </p:nvSpPr>
        <p:spPr bwMode="auto">
          <a:xfrm>
            <a:off x="250825" y="1196975"/>
            <a:ext cx="8424863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4000">
                <a:latin typeface="Times New Roman" pitchFamily="18" charset="0"/>
              </a:rPr>
              <a:t>Câu 2. </a:t>
            </a:r>
            <a:r>
              <a:rPr lang="vi-VN" altLang="en-US" sz="4000">
                <a:latin typeface="Times New Roman" pitchFamily="18" charset="0"/>
              </a:rPr>
              <a:t>ADN là đa phân tử có cấu tạo gồm các đơn phân nào ?</a:t>
            </a:r>
            <a:endParaRPr lang="en-US" altLang="en-US" sz="4000" b="1">
              <a:latin typeface="Times New Roman" pitchFamily="18" charset="0"/>
            </a:endParaRPr>
          </a:p>
          <a:p>
            <a:pPr eaLnBrk="1" hangingPunct="1"/>
            <a:r>
              <a:rPr lang="vi-VN" altLang="en-US" sz="4000">
                <a:latin typeface="Times New Roman" pitchFamily="18" charset="0"/>
              </a:rPr>
              <a:t>                      </a:t>
            </a:r>
            <a:r>
              <a:rPr lang="en-US" altLang="en-US" sz="4000">
                <a:latin typeface="Times New Roman" pitchFamily="18" charset="0"/>
              </a:rPr>
              <a:t> </a:t>
            </a:r>
            <a:r>
              <a:rPr lang="vi-VN" altLang="en-US" sz="4000">
                <a:latin typeface="Times New Roman" pitchFamily="18" charset="0"/>
              </a:rPr>
              <a:t>A. Axit amin . </a:t>
            </a:r>
            <a:endParaRPr lang="en-US" altLang="en-US" sz="4000">
              <a:latin typeface="Times New Roman" pitchFamily="18" charset="0"/>
            </a:endParaRPr>
          </a:p>
          <a:p>
            <a:pPr eaLnBrk="1" hangingPunct="1"/>
            <a:r>
              <a:rPr lang="en-US" altLang="en-US" sz="4000">
                <a:latin typeface="Times New Roman" pitchFamily="18" charset="0"/>
              </a:rPr>
              <a:t>			 </a:t>
            </a:r>
            <a:r>
              <a:rPr lang="vi-VN" altLang="en-US" sz="4000">
                <a:latin typeface="Times New Roman" pitchFamily="18" charset="0"/>
              </a:rPr>
              <a:t>B. Bazơ nitr</a:t>
            </a:r>
            <a:r>
              <a:rPr lang="en-US" altLang="en-US" sz="4000">
                <a:latin typeface="Times New Roman" pitchFamily="18" charset="0"/>
              </a:rPr>
              <a:t>ic</a:t>
            </a:r>
            <a:r>
              <a:rPr lang="vi-VN" altLang="en-US" sz="4000">
                <a:latin typeface="Times New Roman" pitchFamily="18" charset="0"/>
              </a:rPr>
              <a:t> . </a:t>
            </a:r>
            <a:endParaRPr lang="en-US" altLang="en-US" sz="4000" b="1">
              <a:latin typeface="Times New Roman" pitchFamily="18" charset="0"/>
            </a:endParaRPr>
          </a:p>
          <a:p>
            <a:pPr eaLnBrk="1" hangingPunct="1"/>
            <a:r>
              <a:rPr lang="vi-VN" altLang="en-US" sz="4000">
                <a:latin typeface="Times New Roman" pitchFamily="18" charset="0"/>
              </a:rPr>
              <a:t>                     </a:t>
            </a:r>
            <a:r>
              <a:rPr lang="en-US" altLang="en-US" sz="4000">
                <a:latin typeface="Times New Roman" pitchFamily="18" charset="0"/>
              </a:rPr>
              <a:t> </a:t>
            </a:r>
            <a:r>
              <a:rPr lang="vi-VN" altLang="en-US" sz="4000">
                <a:latin typeface="Times New Roman" pitchFamily="18" charset="0"/>
              </a:rPr>
              <a:t>C. Nuclêôtit .  </a:t>
            </a:r>
            <a:endParaRPr lang="en-US" altLang="en-US" sz="4000">
              <a:latin typeface="Times New Roman" pitchFamily="18" charset="0"/>
            </a:endParaRPr>
          </a:p>
          <a:p>
            <a:pPr eaLnBrk="1" hangingPunct="1"/>
            <a:r>
              <a:rPr lang="en-US" altLang="en-US" sz="4000">
                <a:latin typeface="Times New Roman" pitchFamily="18" charset="0"/>
              </a:rPr>
              <a:t>			</a:t>
            </a:r>
            <a:r>
              <a:rPr lang="vi-VN" altLang="en-US" sz="4000">
                <a:latin typeface="Times New Roman" pitchFamily="18" charset="0"/>
              </a:rPr>
              <a:t>D. Ribônucleic . </a:t>
            </a:r>
            <a:endParaRPr lang="en-US" altLang="en-US" sz="4000">
              <a:latin typeface="Times New Roman" pitchFamily="18" charset="0"/>
            </a:endParaRPr>
          </a:p>
        </p:txBody>
      </p:sp>
      <p:sp>
        <p:nvSpPr>
          <p:cNvPr id="15363" name="Rectangle 2"/>
          <p:cNvSpPr>
            <a:spLocks noChangeArrowheads="1"/>
          </p:cNvSpPr>
          <p:nvPr/>
        </p:nvSpPr>
        <p:spPr bwMode="auto">
          <a:xfrm>
            <a:off x="1042988" y="188913"/>
            <a:ext cx="63357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rgbClr val="FF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KIỂM TRA ĐÁNH GIÁ:</a:t>
            </a:r>
          </a:p>
        </p:txBody>
      </p:sp>
      <p:sp>
        <p:nvSpPr>
          <p:cNvPr id="589828" name="Oval 4"/>
          <p:cNvSpPr>
            <a:spLocks noChangeArrowheads="1"/>
          </p:cNvSpPr>
          <p:nvPr/>
        </p:nvSpPr>
        <p:spPr bwMode="auto">
          <a:xfrm>
            <a:off x="3059113" y="3716338"/>
            <a:ext cx="609600" cy="6096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n w="28575">
                <a:solidFill>
                  <a:schemeClr val="tx1"/>
                </a:solidFill>
              </a:ln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4C5DEE-9627-449B-8CC0-BB2208BF0A34}" type="datetime10">
              <a:rPr lang="en-US" sz="2400" smtClean="0"/>
              <a:t>10:42</a:t>
            </a:fld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9170703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3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5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53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53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589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589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 uiExpand="1" build="allAtOnce"/>
      <p:bldP spid="58982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22256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rgbClr val="FF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KIỂM TRA ĐÁNH GIÁ: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40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Câu 3: </a:t>
            </a:r>
            <a:r>
              <a:rPr lang="en-US" altLang="en-US" sz="4000">
                <a:solidFill>
                  <a:srgbClr val="FF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Mỗi chu kì xoắn có bao nhiêu nuclêôtít</a:t>
            </a:r>
            <a:r>
              <a:rPr lang="en-US" altLang="en-US" sz="400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en-US" altLang="en-US" sz="4000">
                <a:solidFill>
                  <a:srgbClr val="FF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?</a:t>
            </a:r>
            <a:r>
              <a:rPr lang="en-US" altLang="en-US" b="1">
                <a:solidFill>
                  <a:srgbClr val="FF0000"/>
                </a:solidFill>
                <a:ea typeface="Arial Unicode MS" pitchFamily="34" charset="-128"/>
                <a:cs typeface="Times New Roman" pitchFamily="18" charset="0"/>
              </a:rPr>
              <a:t>	</a:t>
            </a:r>
          </a:p>
        </p:txBody>
      </p:sp>
      <p:sp>
        <p:nvSpPr>
          <p:cNvPr id="589828" name="Oval 4"/>
          <p:cNvSpPr>
            <a:spLocks noChangeArrowheads="1"/>
          </p:cNvSpPr>
          <p:nvPr/>
        </p:nvSpPr>
        <p:spPr bwMode="auto">
          <a:xfrm>
            <a:off x="827088" y="3141663"/>
            <a:ext cx="609600" cy="6096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n w="28575">
                <a:solidFill>
                  <a:schemeClr val="tx1"/>
                </a:solidFill>
              </a:ln>
            </a:endParaRPr>
          </a:p>
        </p:txBody>
      </p:sp>
      <p:sp>
        <p:nvSpPr>
          <p:cNvPr id="16388" name="Text Box 3"/>
          <p:cNvSpPr txBox="1">
            <a:spLocks noChangeArrowheads="1"/>
          </p:cNvSpPr>
          <p:nvPr/>
        </p:nvSpPr>
        <p:spPr bwMode="auto">
          <a:xfrm>
            <a:off x="0" y="2205038"/>
            <a:ext cx="8748713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/>
              <a:t>        </a:t>
            </a:r>
            <a:r>
              <a:rPr lang="en-US" altLang="en-US" sz="4000">
                <a:latin typeface="Times New Roman" pitchFamily="18" charset="0"/>
              </a:rPr>
              <a:t>A. 10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4000">
                <a:latin typeface="Times New Roman" pitchFamily="18" charset="0"/>
                <a:cs typeface="Times New Roman" pitchFamily="18" charset="0"/>
              </a:rPr>
              <a:t>       B. 20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4000">
                <a:latin typeface="Times New Roman" pitchFamily="18" charset="0"/>
                <a:cs typeface="Times New Roman" pitchFamily="18" charset="0"/>
              </a:rPr>
              <a:t>       C. 34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4000">
                <a:latin typeface="Times New Roman" pitchFamily="18" charset="0"/>
                <a:cs typeface="Times New Roman" pitchFamily="18" charset="0"/>
              </a:rPr>
              <a:t>       D. 40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773B51D-4824-4D78-BB6E-4C65CC1E1ADF}" type="datetime10">
              <a:rPr lang="en-US" sz="2400" smtClean="0"/>
              <a:t>10:42</a:t>
            </a:fld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6628448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89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89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98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6376783-A72E-45F1-9D3C-34F5FAC98BB6}" type="datetime10">
              <a:rPr lang="en-US" smtClean="0"/>
              <a:t>10:42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8966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28600" y="1477963"/>
            <a:ext cx="8686800" cy="353943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32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1/ </a:t>
            </a:r>
            <a:r>
              <a:rPr lang="en-US" sz="3200" b="1" i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i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2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47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sz="32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2/ </a:t>
            </a:r>
            <a:r>
              <a:rPr lang="en-US" sz="3200" b="1" i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2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sz="32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- </a:t>
            </a:r>
            <a:r>
              <a:rPr lang="en-US" sz="3200" b="1" i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32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16: ADN </a:t>
            </a:r>
            <a:r>
              <a:rPr lang="en-US" sz="3200" b="1" i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gen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sz="32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- </a:t>
            </a:r>
            <a:r>
              <a:rPr lang="en-US" sz="3200" b="1" i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16/48 (</a:t>
            </a:r>
            <a:r>
              <a:rPr lang="en-US" sz="3200" b="1" i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32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32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ADN)</a:t>
            </a:r>
            <a:endParaRPr lang="en-US" sz="3200" b="1" i="1">
              <a:solidFill>
                <a:srgbClr val="0000FF"/>
              </a:solidFill>
              <a:latin typeface="Times New Roman" pitchFamily="18" charset="0"/>
              <a:cs typeface="Times New Roman" pitchFamily="18" charset="0"/>
              <a:sym typeface="Marlett" pitchFamily="2" charset="2"/>
            </a:endParaRPr>
          </a:p>
          <a:p>
            <a:pPr eaLnBrk="0" hangingPunct="0">
              <a:spcBef>
                <a:spcPct val="50000"/>
              </a:spcBef>
              <a:defRPr/>
            </a:pPr>
            <a:r>
              <a:rPr lang="en-US" sz="32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Marlett" pitchFamily="2" charset="2"/>
              </a:rPr>
              <a:t>       </a:t>
            </a:r>
          </a:p>
        </p:txBody>
      </p:sp>
      <p:sp>
        <p:nvSpPr>
          <p:cNvPr id="22531" name="WordArt 9"/>
          <p:cNvSpPr>
            <a:spLocks noChangeArrowheads="1" noChangeShapeType="1" noTextEdit="1"/>
          </p:cNvSpPr>
          <p:nvPr/>
        </p:nvSpPr>
        <p:spPr bwMode="auto">
          <a:xfrm>
            <a:off x="2286000" y="228600"/>
            <a:ext cx="48006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err="1"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VNI-Murray" pitchFamily="2" charset="0"/>
              </a:rPr>
              <a:t>Daën</a:t>
            </a:r>
            <a:r>
              <a:rPr lang="en-US" sz="3600" b="1" kern="10"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VNI-Murray" pitchFamily="2" charset="0"/>
              </a:rPr>
              <a:t> </a:t>
            </a:r>
            <a:r>
              <a:rPr lang="en-US" sz="3600" b="1" kern="10" err="1"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VNI-Murray" pitchFamily="2" charset="0"/>
              </a:rPr>
              <a:t>Doø</a:t>
            </a:r>
            <a:r>
              <a:rPr lang="en-US" sz="3600" b="1" kern="10"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VNI-Murray" pitchFamily="2" charset="0"/>
              </a:rPr>
              <a:t>: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7151D3C-1A8C-4EEE-A783-C7E1A5F7EA99}" type="datetime10">
              <a:rPr lang="en-US" sz="2400" smtClean="0"/>
              <a:t>10:42</a:t>
            </a:fld>
            <a:endParaRPr lang="en-US" sz="24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3" name="WordArt 5"/>
          <p:cNvSpPr>
            <a:spLocks noChangeArrowheads="1" noChangeShapeType="1" noTextEdit="1"/>
          </p:cNvSpPr>
          <p:nvPr/>
        </p:nvSpPr>
        <p:spPr bwMode="auto">
          <a:xfrm>
            <a:off x="457200" y="1600200"/>
            <a:ext cx="8534400" cy="22860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20644"/>
                <a:gd name="adj2" fmla="val 0"/>
              </a:avLst>
            </a:prstTxWarp>
          </a:bodyPr>
          <a:lstStyle/>
          <a:p>
            <a:pPr algn="ctr" eaLnBrk="1" hangingPunct="1">
              <a:defRPr/>
            </a:pPr>
            <a:r>
              <a:rPr lang="en-US" sz="3600" b="1" kern="10" err="1">
                <a:ln w="25400">
                  <a:solidFill>
                    <a:srgbClr val="FF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>
                        <a:alpha val="50000"/>
                      </a:srgbClr>
                    </a:gs>
                    <a:gs pos="6000">
                      <a:srgbClr val="E81766">
                        <a:alpha val="56000"/>
                      </a:srgbClr>
                    </a:gs>
                    <a:gs pos="13500">
                      <a:srgbClr val="EE3F17">
                        <a:alpha val="63500"/>
                      </a:srgbClr>
                    </a:gs>
                    <a:gs pos="24000">
                      <a:srgbClr val="FFFF00">
                        <a:alpha val="74000"/>
                      </a:srgbClr>
                    </a:gs>
                    <a:gs pos="32499">
                      <a:srgbClr val="1A8D48">
                        <a:alpha val="82499"/>
                      </a:srgbClr>
                    </a:gs>
                    <a:gs pos="39500">
                      <a:srgbClr val="0819FB">
                        <a:alpha val="89499"/>
                      </a:srgbClr>
                    </a:gs>
                    <a:gs pos="50000">
                      <a:srgbClr val="A603AB"/>
                    </a:gs>
                    <a:gs pos="60501">
                      <a:srgbClr val="0819FB">
                        <a:alpha val="89499"/>
                      </a:srgbClr>
                    </a:gs>
                    <a:gs pos="67501">
                      <a:srgbClr val="1A8D48">
                        <a:alpha val="82499"/>
                      </a:srgbClr>
                    </a:gs>
                    <a:gs pos="76000">
                      <a:srgbClr val="FFFF00">
                        <a:alpha val="74000"/>
                      </a:srgbClr>
                    </a:gs>
                    <a:gs pos="86500">
                      <a:srgbClr val="EE3F17">
                        <a:alpha val="63500"/>
                      </a:srgbClr>
                    </a:gs>
                    <a:gs pos="94000">
                      <a:srgbClr val="E81766">
                        <a:alpha val="56000"/>
                      </a:srgbClr>
                    </a:gs>
                    <a:gs pos="100000">
                      <a:srgbClr val="A603AB">
                        <a:alpha val="50000"/>
                      </a:srgbClr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Chúc</a:t>
            </a:r>
            <a:r>
              <a:rPr lang="en-US" sz="3600" b="1" kern="10">
                <a:ln w="25400">
                  <a:solidFill>
                    <a:srgbClr val="FF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>
                        <a:alpha val="50000"/>
                      </a:srgbClr>
                    </a:gs>
                    <a:gs pos="6000">
                      <a:srgbClr val="E81766">
                        <a:alpha val="56000"/>
                      </a:srgbClr>
                    </a:gs>
                    <a:gs pos="13500">
                      <a:srgbClr val="EE3F17">
                        <a:alpha val="63500"/>
                      </a:srgbClr>
                    </a:gs>
                    <a:gs pos="24000">
                      <a:srgbClr val="FFFF00">
                        <a:alpha val="74000"/>
                      </a:srgbClr>
                    </a:gs>
                    <a:gs pos="32499">
                      <a:srgbClr val="1A8D48">
                        <a:alpha val="82499"/>
                      </a:srgbClr>
                    </a:gs>
                    <a:gs pos="39500">
                      <a:srgbClr val="0819FB">
                        <a:alpha val="89499"/>
                      </a:srgbClr>
                    </a:gs>
                    <a:gs pos="50000">
                      <a:srgbClr val="A603AB"/>
                    </a:gs>
                    <a:gs pos="60501">
                      <a:srgbClr val="0819FB">
                        <a:alpha val="89499"/>
                      </a:srgbClr>
                    </a:gs>
                    <a:gs pos="67501">
                      <a:srgbClr val="1A8D48">
                        <a:alpha val="82499"/>
                      </a:srgbClr>
                    </a:gs>
                    <a:gs pos="76000">
                      <a:srgbClr val="FFFF00">
                        <a:alpha val="74000"/>
                      </a:srgbClr>
                    </a:gs>
                    <a:gs pos="86500">
                      <a:srgbClr val="EE3F17">
                        <a:alpha val="63500"/>
                      </a:srgbClr>
                    </a:gs>
                    <a:gs pos="94000">
                      <a:srgbClr val="E81766">
                        <a:alpha val="56000"/>
                      </a:srgbClr>
                    </a:gs>
                    <a:gs pos="100000">
                      <a:srgbClr val="A603AB">
                        <a:alpha val="50000"/>
                      </a:srgbClr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err="1">
                <a:ln w="25400">
                  <a:solidFill>
                    <a:srgbClr val="FF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>
                        <a:alpha val="50000"/>
                      </a:srgbClr>
                    </a:gs>
                    <a:gs pos="6000">
                      <a:srgbClr val="E81766">
                        <a:alpha val="56000"/>
                      </a:srgbClr>
                    </a:gs>
                    <a:gs pos="13500">
                      <a:srgbClr val="EE3F17">
                        <a:alpha val="63500"/>
                      </a:srgbClr>
                    </a:gs>
                    <a:gs pos="24000">
                      <a:srgbClr val="FFFF00">
                        <a:alpha val="74000"/>
                      </a:srgbClr>
                    </a:gs>
                    <a:gs pos="32499">
                      <a:srgbClr val="1A8D48">
                        <a:alpha val="82499"/>
                      </a:srgbClr>
                    </a:gs>
                    <a:gs pos="39500">
                      <a:srgbClr val="0819FB">
                        <a:alpha val="89499"/>
                      </a:srgbClr>
                    </a:gs>
                    <a:gs pos="50000">
                      <a:srgbClr val="A603AB"/>
                    </a:gs>
                    <a:gs pos="60501">
                      <a:srgbClr val="0819FB">
                        <a:alpha val="89499"/>
                      </a:srgbClr>
                    </a:gs>
                    <a:gs pos="67501">
                      <a:srgbClr val="1A8D48">
                        <a:alpha val="82499"/>
                      </a:srgbClr>
                    </a:gs>
                    <a:gs pos="76000">
                      <a:srgbClr val="FFFF00">
                        <a:alpha val="74000"/>
                      </a:srgbClr>
                    </a:gs>
                    <a:gs pos="86500">
                      <a:srgbClr val="EE3F17">
                        <a:alpha val="63500"/>
                      </a:srgbClr>
                    </a:gs>
                    <a:gs pos="94000">
                      <a:srgbClr val="E81766">
                        <a:alpha val="56000"/>
                      </a:srgbClr>
                    </a:gs>
                    <a:gs pos="100000">
                      <a:srgbClr val="A603AB">
                        <a:alpha val="50000"/>
                      </a:srgbClr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Thầy</a:t>
            </a:r>
            <a:r>
              <a:rPr lang="en-US" sz="3600" b="1" kern="10">
                <a:ln w="25400">
                  <a:solidFill>
                    <a:srgbClr val="FF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>
                        <a:alpha val="50000"/>
                      </a:srgbClr>
                    </a:gs>
                    <a:gs pos="6000">
                      <a:srgbClr val="E81766">
                        <a:alpha val="56000"/>
                      </a:srgbClr>
                    </a:gs>
                    <a:gs pos="13500">
                      <a:srgbClr val="EE3F17">
                        <a:alpha val="63500"/>
                      </a:srgbClr>
                    </a:gs>
                    <a:gs pos="24000">
                      <a:srgbClr val="FFFF00">
                        <a:alpha val="74000"/>
                      </a:srgbClr>
                    </a:gs>
                    <a:gs pos="32499">
                      <a:srgbClr val="1A8D48">
                        <a:alpha val="82499"/>
                      </a:srgbClr>
                    </a:gs>
                    <a:gs pos="39500">
                      <a:srgbClr val="0819FB">
                        <a:alpha val="89499"/>
                      </a:srgbClr>
                    </a:gs>
                    <a:gs pos="50000">
                      <a:srgbClr val="A603AB"/>
                    </a:gs>
                    <a:gs pos="60501">
                      <a:srgbClr val="0819FB">
                        <a:alpha val="89499"/>
                      </a:srgbClr>
                    </a:gs>
                    <a:gs pos="67501">
                      <a:srgbClr val="1A8D48">
                        <a:alpha val="82499"/>
                      </a:srgbClr>
                    </a:gs>
                    <a:gs pos="76000">
                      <a:srgbClr val="FFFF00">
                        <a:alpha val="74000"/>
                      </a:srgbClr>
                    </a:gs>
                    <a:gs pos="86500">
                      <a:srgbClr val="EE3F17">
                        <a:alpha val="63500"/>
                      </a:srgbClr>
                    </a:gs>
                    <a:gs pos="94000">
                      <a:srgbClr val="E81766">
                        <a:alpha val="56000"/>
                      </a:srgbClr>
                    </a:gs>
                    <a:gs pos="100000">
                      <a:srgbClr val="A603AB">
                        <a:alpha val="50000"/>
                      </a:srgbClr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err="1">
                <a:ln w="25400">
                  <a:solidFill>
                    <a:srgbClr val="FF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>
                        <a:alpha val="50000"/>
                      </a:srgbClr>
                    </a:gs>
                    <a:gs pos="6000">
                      <a:srgbClr val="E81766">
                        <a:alpha val="56000"/>
                      </a:srgbClr>
                    </a:gs>
                    <a:gs pos="13500">
                      <a:srgbClr val="EE3F17">
                        <a:alpha val="63500"/>
                      </a:srgbClr>
                    </a:gs>
                    <a:gs pos="24000">
                      <a:srgbClr val="FFFF00">
                        <a:alpha val="74000"/>
                      </a:srgbClr>
                    </a:gs>
                    <a:gs pos="32499">
                      <a:srgbClr val="1A8D48">
                        <a:alpha val="82499"/>
                      </a:srgbClr>
                    </a:gs>
                    <a:gs pos="39500">
                      <a:srgbClr val="0819FB">
                        <a:alpha val="89499"/>
                      </a:srgbClr>
                    </a:gs>
                    <a:gs pos="50000">
                      <a:srgbClr val="A603AB"/>
                    </a:gs>
                    <a:gs pos="60501">
                      <a:srgbClr val="0819FB">
                        <a:alpha val="89499"/>
                      </a:srgbClr>
                    </a:gs>
                    <a:gs pos="67501">
                      <a:srgbClr val="1A8D48">
                        <a:alpha val="82499"/>
                      </a:srgbClr>
                    </a:gs>
                    <a:gs pos="76000">
                      <a:srgbClr val="FFFF00">
                        <a:alpha val="74000"/>
                      </a:srgbClr>
                    </a:gs>
                    <a:gs pos="86500">
                      <a:srgbClr val="EE3F17">
                        <a:alpha val="63500"/>
                      </a:srgbClr>
                    </a:gs>
                    <a:gs pos="94000">
                      <a:srgbClr val="E81766">
                        <a:alpha val="56000"/>
                      </a:srgbClr>
                    </a:gs>
                    <a:gs pos="100000">
                      <a:srgbClr val="A603AB">
                        <a:alpha val="50000"/>
                      </a:srgbClr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cô</a:t>
            </a:r>
            <a:r>
              <a:rPr lang="en-US" sz="3600" b="1" kern="10">
                <a:ln w="25400">
                  <a:solidFill>
                    <a:srgbClr val="FF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>
                        <a:alpha val="50000"/>
                      </a:srgbClr>
                    </a:gs>
                    <a:gs pos="6000">
                      <a:srgbClr val="E81766">
                        <a:alpha val="56000"/>
                      </a:srgbClr>
                    </a:gs>
                    <a:gs pos="13500">
                      <a:srgbClr val="EE3F17">
                        <a:alpha val="63500"/>
                      </a:srgbClr>
                    </a:gs>
                    <a:gs pos="24000">
                      <a:srgbClr val="FFFF00">
                        <a:alpha val="74000"/>
                      </a:srgbClr>
                    </a:gs>
                    <a:gs pos="32499">
                      <a:srgbClr val="1A8D48">
                        <a:alpha val="82499"/>
                      </a:srgbClr>
                    </a:gs>
                    <a:gs pos="39500">
                      <a:srgbClr val="0819FB">
                        <a:alpha val="89499"/>
                      </a:srgbClr>
                    </a:gs>
                    <a:gs pos="50000">
                      <a:srgbClr val="A603AB"/>
                    </a:gs>
                    <a:gs pos="60501">
                      <a:srgbClr val="0819FB">
                        <a:alpha val="89499"/>
                      </a:srgbClr>
                    </a:gs>
                    <a:gs pos="67501">
                      <a:srgbClr val="1A8D48">
                        <a:alpha val="82499"/>
                      </a:srgbClr>
                    </a:gs>
                    <a:gs pos="76000">
                      <a:srgbClr val="FFFF00">
                        <a:alpha val="74000"/>
                      </a:srgbClr>
                    </a:gs>
                    <a:gs pos="86500">
                      <a:srgbClr val="EE3F17">
                        <a:alpha val="63500"/>
                      </a:srgbClr>
                    </a:gs>
                    <a:gs pos="94000">
                      <a:srgbClr val="E81766">
                        <a:alpha val="56000"/>
                      </a:srgbClr>
                    </a:gs>
                    <a:gs pos="100000">
                      <a:srgbClr val="A603AB">
                        <a:alpha val="50000"/>
                      </a:srgbClr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err="1">
                <a:ln w="25400">
                  <a:solidFill>
                    <a:srgbClr val="FF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>
                        <a:alpha val="50000"/>
                      </a:srgbClr>
                    </a:gs>
                    <a:gs pos="6000">
                      <a:srgbClr val="E81766">
                        <a:alpha val="56000"/>
                      </a:srgbClr>
                    </a:gs>
                    <a:gs pos="13500">
                      <a:srgbClr val="EE3F17">
                        <a:alpha val="63500"/>
                      </a:srgbClr>
                    </a:gs>
                    <a:gs pos="24000">
                      <a:srgbClr val="FFFF00">
                        <a:alpha val="74000"/>
                      </a:srgbClr>
                    </a:gs>
                    <a:gs pos="32499">
                      <a:srgbClr val="1A8D48">
                        <a:alpha val="82499"/>
                      </a:srgbClr>
                    </a:gs>
                    <a:gs pos="39500">
                      <a:srgbClr val="0819FB">
                        <a:alpha val="89499"/>
                      </a:srgbClr>
                    </a:gs>
                    <a:gs pos="50000">
                      <a:srgbClr val="A603AB"/>
                    </a:gs>
                    <a:gs pos="60501">
                      <a:srgbClr val="0819FB">
                        <a:alpha val="89499"/>
                      </a:srgbClr>
                    </a:gs>
                    <a:gs pos="67501">
                      <a:srgbClr val="1A8D48">
                        <a:alpha val="82499"/>
                      </a:srgbClr>
                    </a:gs>
                    <a:gs pos="76000">
                      <a:srgbClr val="FFFF00">
                        <a:alpha val="74000"/>
                      </a:srgbClr>
                    </a:gs>
                    <a:gs pos="86500">
                      <a:srgbClr val="EE3F17">
                        <a:alpha val="63500"/>
                      </a:srgbClr>
                    </a:gs>
                    <a:gs pos="94000">
                      <a:srgbClr val="E81766">
                        <a:alpha val="56000"/>
                      </a:srgbClr>
                    </a:gs>
                    <a:gs pos="100000">
                      <a:srgbClr val="A603AB">
                        <a:alpha val="50000"/>
                      </a:srgbClr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dồi</a:t>
            </a:r>
            <a:r>
              <a:rPr lang="en-US" sz="3600" b="1" kern="10">
                <a:ln w="25400">
                  <a:solidFill>
                    <a:srgbClr val="FF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>
                        <a:alpha val="50000"/>
                      </a:srgbClr>
                    </a:gs>
                    <a:gs pos="6000">
                      <a:srgbClr val="E81766">
                        <a:alpha val="56000"/>
                      </a:srgbClr>
                    </a:gs>
                    <a:gs pos="13500">
                      <a:srgbClr val="EE3F17">
                        <a:alpha val="63500"/>
                      </a:srgbClr>
                    </a:gs>
                    <a:gs pos="24000">
                      <a:srgbClr val="FFFF00">
                        <a:alpha val="74000"/>
                      </a:srgbClr>
                    </a:gs>
                    <a:gs pos="32499">
                      <a:srgbClr val="1A8D48">
                        <a:alpha val="82499"/>
                      </a:srgbClr>
                    </a:gs>
                    <a:gs pos="39500">
                      <a:srgbClr val="0819FB">
                        <a:alpha val="89499"/>
                      </a:srgbClr>
                    </a:gs>
                    <a:gs pos="50000">
                      <a:srgbClr val="A603AB"/>
                    </a:gs>
                    <a:gs pos="60501">
                      <a:srgbClr val="0819FB">
                        <a:alpha val="89499"/>
                      </a:srgbClr>
                    </a:gs>
                    <a:gs pos="67501">
                      <a:srgbClr val="1A8D48">
                        <a:alpha val="82499"/>
                      </a:srgbClr>
                    </a:gs>
                    <a:gs pos="76000">
                      <a:srgbClr val="FFFF00">
                        <a:alpha val="74000"/>
                      </a:srgbClr>
                    </a:gs>
                    <a:gs pos="86500">
                      <a:srgbClr val="EE3F17">
                        <a:alpha val="63500"/>
                      </a:srgbClr>
                    </a:gs>
                    <a:gs pos="94000">
                      <a:srgbClr val="E81766">
                        <a:alpha val="56000"/>
                      </a:srgbClr>
                    </a:gs>
                    <a:gs pos="100000">
                      <a:srgbClr val="A603AB">
                        <a:alpha val="50000"/>
                      </a:srgbClr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err="1">
                <a:ln w="25400">
                  <a:solidFill>
                    <a:srgbClr val="FF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>
                        <a:alpha val="50000"/>
                      </a:srgbClr>
                    </a:gs>
                    <a:gs pos="6000">
                      <a:srgbClr val="E81766">
                        <a:alpha val="56000"/>
                      </a:srgbClr>
                    </a:gs>
                    <a:gs pos="13500">
                      <a:srgbClr val="EE3F17">
                        <a:alpha val="63500"/>
                      </a:srgbClr>
                    </a:gs>
                    <a:gs pos="24000">
                      <a:srgbClr val="FFFF00">
                        <a:alpha val="74000"/>
                      </a:srgbClr>
                    </a:gs>
                    <a:gs pos="32499">
                      <a:srgbClr val="1A8D48">
                        <a:alpha val="82499"/>
                      </a:srgbClr>
                    </a:gs>
                    <a:gs pos="39500">
                      <a:srgbClr val="0819FB">
                        <a:alpha val="89499"/>
                      </a:srgbClr>
                    </a:gs>
                    <a:gs pos="50000">
                      <a:srgbClr val="A603AB"/>
                    </a:gs>
                    <a:gs pos="60501">
                      <a:srgbClr val="0819FB">
                        <a:alpha val="89499"/>
                      </a:srgbClr>
                    </a:gs>
                    <a:gs pos="67501">
                      <a:srgbClr val="1A8D48">
                        <a:alpha val="82499"/>
                      </a:srgbClr>
                    </a:gs>
                    <a:gs pos="76000">
                      <a:srgbClr val="FFFF00">
                        <a:alpha val="74000"/>
                      </a:srgbClr>
                    </a:gs>
                    <a:gs pos="86500">
                      <a:srgbClr val="EE3F17">
                        <a:alpha val="63500"/>
                      </a:srgbClr>
                    </a:gs>
                    <a:gs pos="94000">
                      <a:srgbClr val="E81766">
                        <a:alpha val="56000"/>
                      </a:srgbClr>
                    </a:gs>
                    <a:gs pos="100000">
                      <a:srgbClr val="A603AB">
                        <a:alpha val="50000"/>
                      </a:srgbClr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dào</a:t>
            </a:r>
            <a:r>
              <a:rPr lang="en-US" sz="3600" b="1" kern="10">
                <a:ln w="25400">
                  <a:solidFill>
                    <a:srgbClr val="FF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>
                        <a:alpha val="50000"/>
                      </a:srgbClr>
                    </a:gs>
                    <a:gs pos="6000">
                      <a:srgbClr val="E81766">
                        <a:alpha val="56000"/>
                      </a:srgbClr>
                    </a:gs>
                    <a:gs pos="13500">
                      <a:srgbClr val="EE3F17">
                        <a:alpha val="63500"/>
                      </a:srgbClr>
                    </a:gs>
                    <a:gs pos="24000">
                      <a:srgbClr val="FFFF00">
                        <a:alpha val="74000"/>
                      </a:srgbClr>
                    </a:gs>
                    <a:gs pos="32499">
                      <a:srgbClr val="1A8D48">
                        <a:alpha val="82499"/>
                      </a:srgbClr>
                    </a:gs>
                    <a:gs pos="39500">
                      <a:srgbClr val="0819FB">
                        <a:alpha val="89499"/>
                      </a:srgbClr>
                    </a:gs>
                    <a:gs pos="50000">
                      <a:srgbClr val="A603AB"/>
                    </a:gs>
                    <a:gs pos="60501">
                      <a:srgbClr val="0819FB">
                        <a:alpha val="89499"/>
                      </a:srgbClr>
                    </a:gs>
                    <a:gs pos="67501">
                      <a:srgbClr val="1A8D48">
                        <a:alpha val="82499"/>
                      </a:srgbClr>
                    </a:gs>
                    <a:gs pos="76000">
                      <a:srgbClr val="FFFF00">
                        <a:alpha val="74000"/>
                      </a:srgbClr>
                    </a:gs>
                    <a:gs pos="86500">
                      <a:srgbClr val="EE3F17">
                        <a:alpha val="63500"/>
                      </a:srgbClr>
                    </a:gs>
                    <a:gs pos="94000">
                      <a:srgbClr val="E81766">
                        <a:alpha val="56000"/>
                      </a:srgbClr>
                    </a:gs>
                    <a:gs pos="100000">
                      <a:srgbClr val="A603AB">
                        <a:alpha val="50000"/>
                      </a:srgbClr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err="1">
                <a:ln w="25400">
                  <a:solidFill>
                    <a:srgbClr val="FF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>
                        <a:alpha val="50000"/>
                      </a:srgbClr>
                    </a:gs>
                    <a:gs pos="6000">
                      <a:srgbClr val="E81766">
                        <a:alpha val="56000"/>
                      </a:srgbClr>
                    </a:gs>
                    <a:gs pos="13500">
                      <a:srgbClr val="EE3F17">
                        <a:alpha val="63500"/>
                      </a:srgbClr>
                    </a:gs>
                    <a:gs pos="24000">
                      <a:srgbClr val="FFFF00">
                        <a:alpha val="74000"/>
                      </a:srgbClr>
                    </a:gs>
                    <a:gs pos="32499">
                      <a:srgbClr val="1A8D48">
                        <a:alpha val="82499"/>
                      </a:srgbClr>
                    </a:gs>
                    <a:gs pos="39500">
                      <a:srgbClr val="0819FB">
                        <a:alpha val="89499"/>
                      </a:srgbClr>
                    </a:gs>
                    <a:gs pos="50000">
                      <a:srgbClr val="A603AB"/>
                    </a:gs>
                    <a:gs pos="60501">
                      <a:srgbClr val="0819FB">
                        <a:alpha val="89499"/>
                      </a:srgbClr>
                    </a:gs>
                    <a:gs pos="67501">
                      <a:srgbClr val="1A8D48">
                        <a:alpha val="82499"/>
                      </a:srgbClr>
                    </a:gs>
                    <a:gs pos="76000">
                      <a:srgbClr val="FFFF00">
                        <a:alpha val="74000"/>
                      </a:srgbClr>
                    </a:gs>
                    <a:gs pos="86500">
                      <a:srgbClr val="EE3F17">
                        <a:alpha val="63500"/>
                      </a:srgbClr>
                    </a:gs>
                    <a:gs pos="94000">
                      <a:srgbClr val="E81766">
                        <a:alpha val="56000"/>
                      </a:srgbClr>
                    </a:gs>
                    <a:gs pos="100000">
                      <a:srgbClr val="A603AB">
                        <a:alpha val="50000"/>
                      </a:srgbClr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sức</a:t>
            </a:r>
            <a:r>
              <a:rPr lang="en-US" sz="3600" b="1" kern="10">
                <a:ln w="25400">
                  <a:solidFill>
                    <a:srgbClr val="FF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>
                        <a:alpha val="50000"/>
                      </a:srgbClr>
                    </a:gs>
                    <a:gs pos="6000">
                      <a:srgbClr val="E81766">
                        <a:alpha val="56000"/>
                      </a:srgbClr>
                    </a:gs>
                    <a:gs pos="13500">
                      <a:srgbClr val="EE3F17">
                        <a:alpha val="63500"/>
                      </a:srgbClr>
                    </a:gs>
                    <a:gs pos="24000">
                      <a:srgbClr val="FFFF00">
                        <a:alpha val="74000"/>
                      </a:srgbClr>
                    </a:gs>
                    <a:gs pos="32499">
                      <a:srgbClr val="1A8D48">
                        <a:alpha val="82499"/>
                      </a:srgbClr>
                    </a:gs>
                    <a:gs pos="39500">
                      <a:srgbClr val="0819FB">
                        <a:alpha val="89499"/>
                      </a:srgbClr>
                    </a:gs>
                    <a:gs pos="50000">
                      <a:srgbClr val="A603AB"/>
                    </a:gs>
                    <a:gs pos="60501">
                      <a:srgbClr val="0819FB">
                        <a:alpha val="89499"/>
                      </a:srgbClr>
                    </a:gs>
                    <a:gs pos="67501">
                      <a:srgbClr val="1A8D48">
                        <a:alpha val="82499"/>
                      </a:srgbClr>
                    </a:gs>
                    <a:gs pos="76000">
                      <a:srgbClr val="FFFF00">
                        <a:alpha val="74000"/>
                      </a:srgbClr>
                    </a:gs>
                    <a:gs pos="86500">
                      <a:srgbClr val="EE3F17">
                        <a:alpha val="63500"/>
                      </a:srgbClr>
                    </a:gs>
                    <a:gs pos="94000">
                      <a:srgbClr val="E81766">
                        <a:alpha val="56000"/>
                      </a:srgbClr>
                    </a:gs>
                    <a:gs pos="100000">
                      <a:srgbClr val="A603AB">
                        <a:alpha val="50000"/>
                      </a:srgbClr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err="1">
                <a:ln w="25400">
                  <a:solidFill>
                    <a:srgbClr val="FF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>
                        <a:alpha val="50000"/>
                      </a:srgbClr>
                    </a:gs>
                    <a:gs pos="6000">
                      <a:srgbClr val="E81766">
                        <a:alpha val="56000"/>
                      </a:srgbClr>
                    </a:gs>
                    <a:gs pos="13500">
                      <a:srgbClr val="EE3F17">
                        <a:alpha val="63500"/>
                      </a:srgbClr>
                    </a:gs>
                    <a:gs pos="24000">
                      <a:srgbClr val="FFFF00">
                        <a:alpha val="74000"/>
                      </a:srgbClr>
                    </a:gs>
                    <a:gs pos="32499">
                      <a:srgbClr val="1A8D48">
                        <a:alpha val="82499"/>
                      </a:srgbClr>
                    </a:gs>
                    <a:gs pos="39500">
                      <a:srgbClr val="0819FB">
                        <a:alpha val="89499"/>
                      </a:srgbClr>
                    </a:gs>
                    <a:gs pos="50000">
                      <a:srgbClr val="A603AB"/>
                    </a:gs>
                    <a:gs pos="60501">
                      <a:srgbClr val="0819FB">
                        <a:alpha val="89499"/>
                      </a:srgbClr>
                    </a:gs>
                    <a:gs pos="67501">
                      <a:srgbClr val="1A8D48">
                        <a:alpha val="82499"/>
                      </a:srgbClr>
                    </a:gs>
                    <a:gs pos="76000">
                      <a:srgbClr val="FFFF00">
                        <a:alpha val="74000"/>
                      </a:srgbClr>
                    </a:gs>
                    <a:gs pos="86500">
                      <a:srgbClr val="EE3F17">
                        <a:alpha val="63500"/>
                      </a:srgbClr>
                    </a:gs>
                    <a:gs pos="94000">
                      <a:srgbClr val="E81766">
                        <a:alpha val="56000"/>
                      </a:srgbClr>
                    </a:gs>
                    <a:gs pos="100000">
                      <a:srgbClr val="A603AB">
                        <a:alpha val="50000"/>
                      </a:srgbClr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khỏe</a:t>
            </a:r>
            <a:r>
              <a:rPr lang="en-US" sz="3600" b="1" kern="10">
                <a:ln w="25400">
                  <a:solidFill>
                    <a:srgbClr val="FF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>
                        <a:alpha val="50000"/>
                      </a:srgbClr>
                    </a:gs>
                    <a:gs pos="6000">
                      <a:srgbClr val="E81766">
                        <a:alpha val="56000"/>
                      </a:srgbClr>
                    </a:gs>
                    <a:gs pos="13500">
                      <a:srgbClr val="EE3F17">
                        <a:alpha val="63500"/>
                      </a:srgbClr>
                    </a:gs>
                    <a:gs pos="24000">
                      <a:srgbClr val="FFFF00">
                        <a:alpha val="74000"/>
                      </a:srgbClr>
                    </a:gs>
                    <a:gs pos="32499">
                      <a:srgbClr val="1A8D48">
                        <a:alpha val="82499"/>
                      </a:srgbClr>
                    </a:gs>
                    <a:gs pos="39500">
                      <a:srgbClr val="0819FB">
                        <a:alpha val="89499"/>
                      </a:srgbClr>
                    </a:gs>
                    <a:gs pos="50000">
                      <a:srgbClr val="A603AB"/>
                    </a:gs>
                    <a:gs pos="60501">
                      <a:srgbClr val="0819FB">
                        <a:alpha val="89499"/>
                      </a:srgbClr>
                    </a:gs>
                    <a:gs pos="67501">
                      <a:srgbClr val="1A8D48">
                        <a:alpha val="82499"/>
                      </a:srgbClr>
                    </a:gs>
                    <a:gs pos="76000">
                      <a:srgbClr val="FFFF00">
                        <a:alpha val="74000"/>
                      </a:srgbClr>
                    </a:gs>
                    <a:gs pos="86500">
                      <a:srgbClr val="EE3F17">
                        <a:alpha val="63500"/>
                      </a:srgbClr>
                    </a:gs>
                    <a:gs pos="94000">
                      <a:srgbClr val="E81766">
                        <a:alpha val="56000"/>
                      </a:srgbClr>
                    </a:gs>
                    <a:gs pos="100000">
                      <a:srgbClr val="A603AB">
                        <a:alpha val="50000"/>
                      </a:srgbClr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!</a:t>
            </a:r>
          </a:p>
        </p:txBody>
      </p:sp>
      <p:sp>
        <p:nvSpPr>
          <p:cNvPr id="58374" name="WordArt 6"/>
          <p:cNvSpPr>
            <a:spLocks noChangeArrowheads="1" noChangeShapeType="1" noTextEdit="1"/>
          </p:cNvSpPr>
          <p:nvPr/>
        </p:nvSpPr>
        <p:spPr bwMode="auto">
          <a:xfrm>
            <a:off x="457200" y="3733800"/>
            <a:ext cx="8534400" cy="19050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20644"/>
                <a:gd name="adj2" fmla="val 0"/>
              </a:avLst>
            </a:prstTxWarp>
          </a:bodyPr>
          <a:lstStyle/>
          <a:p>
            <a:pPr algn="ctr" eaLnBrk="1" hangingPunct="1">
              <a:defRPr/>
            </a:pPr>
            <a:r>
              <a:rPr lang="pt-BR" sz="3600" b="1" i="1" kern="10">
                <a:ln w="25400">
                  <a:solidFill>
                    <a:srgbClr val="FF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>
                        <a:alpha val="50000"/>
                      </a:srgbClr>
                    </a:gs>
                    <a:gs pos="6000">
                      <a:srgbClr val="E81766">
                        <a:alpha val="56000"/>
                      </a:srgbClr>
                    </a:gs>
                    <a:gs pos="13500">
                      <a:srgbClr val="EE3F17">
                        <a:alpha val="63500"/>
                      </a:srgbClr>
                    </a:gs>
                    <a:gs pos="24000">
                      <a:srgbClr val="FFFF00">
                        <a:alpha val="74000"/>
                      </a:srgbClr>
                    </a:gs>
                    <a:gs pos="32499">
                      <a:srgbClr val="1A8D48">
                        <a:alpha val="82499"/>
                      </a:srgbClr>
                    </a:gs>
                    <a:gs pos="39500">
                      <a:srgbClr val="0819FB">
                        <a:alpha val="89499"/>
                      </a:srgbClr>
                    </a:gs>
                    <a:gs pos="50000">
                      <a:srgbClr val="A603AB"/>
                    </a:gs>
                    <a:gs pos="60501">
                      <a:srgbClr val="0819FB">
                        <a:alpha val="89499"/>
                      </a:srgbClr>
                    </a:gs>
                    <a:gs pos="67501">
                      <a:srgbClr val="1A8D48">
                        <a:alpha val="82499"/>
                      </a:srgbClr>
                    </a:gs>
                    <a:gs pos="76000">
                      <a:srgbClr val="FFFF00">
                        <a:alpha val="74000"/>
                      </a:srgbClr>
                    </a:gs>
                    <a:gs pos="86500">
                      <a:srgbClr val="EE3F17">
                        <a:alpha val="63500"/>
                      </a:srgbClr>
                    </a:gs>
                    <a:gs pos="94000">
                      <a:srgbClr val="E81766">
                        <a:alpha val="56000"/>
                      </a:srgbClr>
                    </a:gs>
                    <a:gs pos="100000">
                      <a:srgbClr val="A603AB">
                        <a:alpha val="50000"/>
                      </a:srgbClr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Chúc các em học tốt !</a:t>
            </a:r>
            <a:endParaRPr lang="en-US" sz="3600" b="1" i="1" kern="10">
              <a:ln w="25400">
                <a:solidFill>
                  <a:srgbClr val="FFFF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>
                      <a:alpha val="50000"/>
                    </a:srgbClr>
                  </a:gs>
                  <a:gs pos="6000">
                    <a:srgbClr val="E81766">
                      <a:alpha val="56000"/>
                    </a:srgbClr>
                  </a:gs>
                  <a:gs pos="13500">
                    <a:srgbClr val="EE3F17">
                      <a:alpha val="63500"/>
                    </a:srgbClr>
                  </a:gs>
                  <a:gs pos="24000">
                    <a:srgbClr val="FFFF00">
                      <a:alpha val="74000"/>
                    </a:srgbClr>
                  </a:gs>
                  <a:gs pos="32499">
                    <a:srgbClr val="1A8D48">
                      <a:alpha val="82499"/>
                    </a:srgbClr>
                  </a:gs>
                  <a:gs pos="39500">
                    <a:srgbClr val="0819FB">
                      <a:alpha val="89499"/>
                    </a:srgbClr>
                  </a:gs>
                  <a:gs pos="50000">
                    <a:srgbClr val="A603AB"/>
                  </a:gs>
                  <a:gs pos="60501">
                    <a:srgbClr val="0819FB">
                      <a:alpha val="89499"/>
                    </a:srgbClr>
                  </a:gs>
                  <a:gs pos="67501">
                    <a:srgbClr val="1A8D48">
                      <a:alpha val="82499"/>
                    </a:srgbClr>
                  </a:gs>
                  <a:gs pos="76000">
                    <a:srgbClr val="FFFF00">
                      <a:alpha val="74000"/>
                    </a:srgbClr>
                  </a:gs>
                  <a:gs pos="86500">
                    <a:srgbClr val="EE3F17">
                      <a:alpha val="63500"/>
                    </a:srgbClr>
                  </a:gs>
                  <a:gs pos="94000">
                    <a:srgbClr val="E81766">
                      <a:alpha val="56000"/>
                    </a:srgbClr>
                  </a:gs>
                  <a:gs pos="100000">
                    <a:srgbClr val="A603AB">
                      <a:alpha val="50000"/>
                    </a:srgbClr>
                  </a:gs>
                </a:gsLst>
                <a:lin ang="5400000" scaled="1"/>
              </a:gradFill>
              <a:effectLst>
                <a:outerShdw dist="45791" dir="2021404" algn="ctr" rotWithShape="0">
                  <a:srgbClr val="9999FF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7200" y="304800"/>
            <a:ext cx="83058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5400" b="1" cap="none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Tiết học kết thúc!</a:t>
            </a:r>
            <a:endParaRPr lang="en-US" sz="5400" b="1" cap="none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7ED20CC-AAD6-4D07-B57D-4B5A866563AC}" type="datetime10">
              <a:rPr lang="en-US" smtClean="0"/>
              <a:t>10:42</a:t>
            </a:fld>
            <a:endParaRPr lang="en-US"/>
          </a:p>
        </p:txBody>
      </p:sp>
      <p:pic>
        <p:nvPicPr>
          <p:cNvPr id="6" name="NgayDauTienDiHocBeat-VA-451032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976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583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5837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58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58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583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5837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58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58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997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ownloads\hình ảnh\DNA-G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09600"/>
            <a:ext cx="6671907" cy="5606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 rot="2227590">
            <a:off x="2088280" y="4359518"/>
            <a:ext cx="1524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smtClean="0">
                <a:solidFill>
                  <a:srgbClr val="FF3300"/>
                </a:solidFill>
              </a:rPr>
              <a:t>ADN</a:t>
            </a:r>
            <a:endParaRPr lang="en-US" sz="3200" b="1">
              <a:solidFill>
                <a:srgbClr val="FF33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7BF61A1-DABE-4398-91AB-1D5937A07514}" type="datetime10">
              <a:rPr lang="en-US" smtClean="0"/>
              <a:t>10:42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9288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00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225" y="1419225"/>
            <a:ext cx="2335213" cy="235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image00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688" y="1693863"/>
            <a:ext cx="2049462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image00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225" y="2741613"/>
            <a:ext cx="2919413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image005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888" y="3028950"/>
            <a:ext cx="1577975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image006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225" y="2921000"/>
            <a:ext cx="2463800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 descr="image007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275" y="4638675"/>
            <a:ext cx="2117725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 descr="image008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863" y="3027363"/>
            <a:ext cx="197485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 descr="image009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650" y="4540250"/>
            <a:ext cx="2141538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 descr="image010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775" y="3040063"/>
            <a:ext cx="1323975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image011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650" y="1408113"/>
            <a:ext cx="1770063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 descr="image012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925" y="1695450"/>
            <a:ext cx="2403475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image013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225" y="2921000"/>
            <a:ext cx="2884488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4" descr="image014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3352800"/>
            <a:ext cx="1585912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5" descr="image001"/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3" y="2765425"/>
            <a:ext cx="2024062" cy="117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4" name="Text Box 16"/>
          <p:cNvSpPr txBox="1">
            <a:spLocks noChangeArrowheads="1"/>
          </p:cNvSpPr>
          <p:nvPr/>
        </p:nvSpPr>
        <p:spPr bwMode="auto">
          <a:xfrm>
            <a:off x="6096000" y="1327150"/>
            <a:ext cx="1905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i="1">
                <a:solidFill>
                  <a:srgbClr val="0000FF"/>
                </a:solidFill>
              </a:rPr>
              <a:t>ADN </a:t>
            </a:r>
          </a:p>
        </p:txBody>
      </p:sp>
      <p:sp>
        <p:nvSpPr>
          <p:cNvPr id="2065" name="Text Box 17"/>
          <p:cNvSpPr txBox="1">
            <a:spLocks noChangeArrowheads="1"/>
          </p:cNvSpPr>
          <p:nvPr/>
        </p:nvSpPr>
        <p:spPr bwMode="auto">
          <a:xfrm>
            <a:off x="5400675" y="2667000"/>
            <a:ext cx="42005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i="1">
                <a:solidFill>
                  <a:srgbClr val="0000FF"/>
                </a:solidFill>
              </a:rPr>
              <a:t>ADN và </a:t>
            </a:r>
            <a:br>
              <a:rPr lang="en-US" sz="2800" b="1" i="1">
                <a:solidFill>
                  <a:srgbClr val="0000FF"/>
                </a:solidFill>
              </a:rPr>
            </a:br>
            <a:r>
              <a:rPr lang="en-US" sz="2800" b="1" i="1">
                <a:solidFill>
                  <a:srgbClr val="0000FF"/>
                </a:solidFill>
              </a:rPr>
              <a:t>bản chất của gen</a:t>
            </a:r>
          </a:p>
        </p:txBody>
      </p:sp>
      <p:sp>
        <p:nvSpPr>
          <p:cNvPr id="2066" name="Text Box 18"/>
          <p:cNvSpPr txBox="1">
            <a:spLocks noChangeArrowheads="1"/>
          </p:cNvSpPr>
          <p:nvPr/>
        </p:nvSpPr>
        <p:spPr bwMode="auto">
          <a:xfrm>
            <a:off x="5334000" y="4222750"/>
            <a:ext cx="42005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i="1">
                <a:solidFill>
                  <a:srgbClr val="0000FF"/>
                </a:solidFill>
              </a:rPr>
              <a:t>Mối quan hệ </a:t>
            </a:r>
            <a:br>
              <a:rPr lang="en-US" sz="2800" b="1" i="1">
                <a:solidFill>
                  <a:srgbClr val="0000FF"/>
                </a:solidFill>
              </a:rPr>
            </a:br>
            <a:r>
              <a:rPr lang="en-US" sz="2800" b="1" i="1">
                <a:solidFill>
                  <a:srgbClr val="0000FF"/>
                </a:solidFill>
              </a:rPr>
              <a:t>giữa gen và ARN</a:t>
            </a:r>
          </a:p>
        </p:txBody>
      </p:sp>
      <p:sp>
        <p:nvSpPr>
          <p:cNvPr id="2067" name="Text Box 19"/>
          <p:cNvSpPr txBox="1">
            <a:spLocks noChangeArrowheads="1"/>
          </p:cNvSpPr>
          <p:nvPr/>
        </p:nvSpPr>
        <p:spPr bwMode="auto">
          <a:xfrm>
            <a:off x="142875" y="4205288"/>
            <a:ext cx="42005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i="1">
                <a:solidFill>
                  <a:srgbClr val="0000FF"/>
                </a:solidFill>
              </a:rPr>
              <a:t>PRÔTÊIN</a:t>
            </a:r>
          </a:p>
        </p:txBody>
      </p:sp>
      <p:sp>
        <p:nvSpPr>
          <p:cNvPr id="2068" name="Text Box 20"/>
          <p:cNvSpPr txBox="1">
            <a:spLocks noChangeArrowheads="1"/>
          </p:cNvSpPr>
          <p:nvPr/>
        </p:nvSpPr>
        <p:spPr bwMode="auto">
          <a:xfrm>
            <a:off x="-609600" y="2546350"/>
            <a:ext cx="420052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i="1">
                <a:solidFill>
                  <a:srgbClr val="0000FF"/>
                </a:solidFill>
              </a:rPr>
              <a:t>Mối quan hệ </a:t>
            </a:r>
            <a:br>
              <a:rPr lang="en-US" sz="2800" b="1" i="1">
                <a:solidFill>
                  <a:srgbClr val="0000FF"/>
                </a:solidFill>
              </a:rPr>
            </a:br>
            <a:r>
              <a:rPr lang="en-US" sz="2800" b="1" i="1">
                <a:solidFill>
                  <a:srgbClr val="0000FF"/>
                </a:solidFill>
              </a:rPr>
              <a:t>giữa gen và</a:t>
            </a:r>
            <a:br>
              <a:rPr lang="en-US" sz="2800" b="1" i="1">
                <a:solidFill>
                  <a:srgbClr val="0000FF"/>
                </a:solidFill>
              </a:rPr>
            </a:br>
            <a:r>
              <a:rPr lang="en-US" sz="2800" b="1" i="1">
                <a:solidFill>
                  <a:srgbClr val="0000FF"/>
                </a:solidFill>
              </a:rPr>
              <a:t> tính trạng</a:t>
            </a:r>
          </a:p>
        </p:txBody>
      </p:sp>
      <p:sp>
        <p:nvSpPr>
          <p:cNvPr id="2069" name="Text Box 21"/>
          <p:cNvSpPr txBox="1">
            <a:spLocks noChangeArrowheads="1"/>
          </p:cNvSpPr>
          <p:nvPr/>
        </p:nvSpPr>
        <p:spPr bwMode="auto">
          <a:xfrm>
            <a:off x="219075" y="1295400"/>
            <a:ext cx="42005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i="1">
                <a:solidFill>
                  <a:srgbClr val="0000FF"/>
                </a:solidFill>
              </a:rPr>
              <a:t>TH: QS &amp; lắp</a:t>
            </a:r>
            <a:br>
              <a:rPr lang="en-US" sz="2800" b="1" i="1">
                <a:solidFill>
                  <a:srgbClr val="0000FF"/>
                </a:solidFill>
              </a:rPr>
            </a:br>
            <a:r>
              <a:rPr lang="en-US" sz="2800" b="1" i="1">
                <a:solidFill>
                  <a:srgbClr val="0000FF"/>
                </a:solidFill>
              </a:rPr>
              <a:t> mô hình ADN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25438" y="685800"/>
            <a:ext cx="8458200" cy="5334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FFA366F-B648-41E4-9B0A-5A5ADC34F464}" type="datetime10">
              <a:rPr lang="en-US" smtClean="0"/>
              <a:t>10:42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0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3" dur="5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4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6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1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63" dur="5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4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6" dur="5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7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89" dur="500"/>
                                        <p:tgtEl>
                                          <p:spTgt spid="2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9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98" dur="2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4" grpId="0"/>
      <p:bldP spid="2065" grpId="0"/>
      <p:bldP spid="2066" grpId="0"/>
      <p:bldP spid="2067" grpId="0"/>
      <p:bldP spid="2068" grpId="0"/>
      <p:bldP spid="2069" grpId="0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au truc khong gian ADN_0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304800"/>
            <a:ext cx="8534400" cy="621030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727A83E-7BA3-426D-A204-A5A6223A86EF}" type="datetime10">
              <a:rPr lang="en-US" smtClean="0"/>
              <a:t>10:42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0974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209800" y="0"/>
            <a:ext cx="4995863" cy="6773863"/>
            <a:chOff x="2895600" y="0"/>
            <a:chExt cx="3344862" cy="6774687"/>
          </a:xfrm>
        </p:grpSpPr>
        <p:pic>
          <p:nvPicPr>
            <p:cNvPr id="7174" name="Picture 7" descr="xuan1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DFBFC"/>
                </a:clrFrom>
                <a:clrTo>
                  <a:srgbClr val="FDFB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5600" y="0"/>
              <a:ext cx="3344862" cy="609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5" name="TextBox 2"/>
            <p:cNvSpPr txBox="1">
              <a:spLocks noChangeArrowheads="1"/>
            </p:cNvSpPr>
            <p:nvPr/>
          </p:nvSpPr>
          <p:spPr bwMode="auto">
            <a:xfrm>
              <a:off x="3188369" y="5943600"/>
              <a:ext cx="2235920" cy="831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b="1"/>
                <a:t>Mô hình cấu trúc </a:t>
              </a:r>
              <a:br>
                <a:rPr lang="en-US" b="1"/>
              </a:br>
              <a:r>
                <a:rPr lang="en-US" b="1"/>
                <a:t>một đoạn phân tử ADN </a:t>
              </a:r>
            </a:p>
          </p:txBody>
        </p:sp>
      </p:grpSp>
      <p:grpSp>
        <p:nvGrpSpPr>
          <p:cNvPr id="7171" name="Group 6"/>
          <p:cNvGrpSpPr>
            <a:grpSpLocks/>
          </p:cNvGrpSpPr>
          <p:nvPr/>
        </p:nvGrpSpPr>
        <p:grpSpPr bwMode="auto">
          <a:xfrm>
            <a:off x="2438400" y="1219200"/>
            <a:ext cx="4800600" cy="4724400"/>
            <a:chOff x="2438400" y="1219200"/>
            <a:chExt cx="4800600" cy="4724400"/>
          </a:xfrm>
        </p:grpSpPr>
        <p:sp>
          <p:nvSpPr>
            <p:cNvPr id="5" name="Rectangle 4"/>
            <p:cNvSpPr/>
            <p:nvPr/>
          </p:nvSpPr>
          <p:spPr>
            <a:xfrm>
              <a:off x="6019800" y="1219200"/>
              <a:ext cx="1219200" cy="434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2438400" y="5562600"/>
              <a:ext cx="365760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CA97ABD-F8CB-45D3-BE5B-2FEB144AB2E6}" type="datetime10">
              <a:rPr lang="en-US" smtClean="0"/>
              <a:t>10:42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3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2488555"/>
              </p:ext>
            </p:extLst>
          </p:nvPr>
        </p:nvGraphicFramePr>
        <p:xfrm>
          <a:off x="228600" y="838200"/>
          <a:ext cx="8758238" cy="5681575"/>
        </p:xfrm>
        <a:graphic>
          <a:graphicData uri="http://schemas.openxmlformats.org/drawingml/2006/table">
            <a:tbl>
              <a:tblPr/>
              <a:tblGrid>
                <a:gridCol w="1752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8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510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04791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CẤU TẠO HÓA HỌC CỦA PHÂN TỬ ADN :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C8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65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Các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nguyên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tố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Kích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thước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Khối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lượng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</a:t>
                      </a:r>
                      <a:r>
                        <a:rPr kumimoji="0" lang="vi-VN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 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đơn </a:t>
                      </a:r>
                      <a:r>
                        <a:rPr kumimoji="0" lang="en-US" sz="2800" b="1" i="0" u="none" strike="noStrike" cap="none" normalizeH="0" baseline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phân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00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FEB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FEB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/>
                      </a:r>
                      <a:b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endParaRPr kumimoji="0" lang="vi-VN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FEB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/>
                      </a:r>
                      <a:b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1FEB0"/>
                          </a:solidFill>
                          <a:effectLst/>
                          <a:latin typeface="Arial" charset="0"/>
                        </a:rPr>
                        <a:t>.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C1FEB0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FEB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FE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895600" y="152400"/>
            <a:ext cx="3886200" cy="4572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/>
              <a:t>THẢO LUẬN </a:t>
            </a:r>
            <a:r>
              <a:rPr lang="vi-VN" sz="2800" b="1" smtClean="0"/>
              <a:t>:</a:t>
            </a:r>
            <a:endParaRPr lang="en-US" sz="2800" b="1"/>
          </a:p>
        </p:txBody>
      </p:sp>
      <p:sp>
        <p:nvSpPr>
          <p:cNvPr id="9" name="Rectangle 8">
            <a:hlinkClick r:id="rId2" action="ppaction://hlinksldjump"/>
          </p:cNvPr>
          <p:cNvSpPr/>
          <p:nvPr/>
        </p:nvSpPr>
        <p:spPr>
          <a:xfrm>
            <a:off x="5486400" y="1619071"/>
            <a:ext cx="1660242" cy="1200329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b="1">
                <a:latin typeface="Arial" charset="0"/>
              </a:rPr>
              <a:t>Các loại đơn </a:t>
            </a:r>
            <a:r>
              <a:rPr lang="en-US" b="1" smtClean="0">
                <a:latin typeface="Arial" charset="0"/>
              </a:rPr>
              <a:t>phân</a:t>
            </a:r>
            <a:endParaRPr lang="vi-VN" b="1" smtClean="0">
              <a:latin typeface="Arial" charset="0"/>
            </a:endParaRPr>
          </a:p>
          <a:p>
            <a:pPr lvl="0" algn="ctr">
              <a:spcBef>
                <a:spcPct val="20000"/>
              </a:spcBef>
            </a:pPr>
            <a:endParaRPr lang="en-US" sz="1800" b="1">
              <a:latin typeface="Arial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3ACDD-3F46-4ADE-9F67-2B5798266111}" type="datetime10">
              <a:rPr lang="en-US" smtClean="0"/>
              <a:t>10:42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DN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75" t="10886" r="975" b="48196"/>
          <a:stretch/>
        </p:blipFill>
        <p:spPr bwMode="auto">
          <a:xfrm>
            <a:off x="291152" y="152400"/>
            <a:ext cx="8572500" cy="5791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81400" y="5907235"/>
            <a:ext cx="84951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ADN được cấu tạo bởi các nguyên tố hóa học nào? 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04800" y="5943600"/>
            <a:ext cx="8316036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ADN được cấu tạo bởi các nguyên tố: C, H, O, N và P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AA64E7-6373-44FC-9EE7-54D8C5C9C7EB}" type="datetime10">
              <a:rPr lang="en-US" smtClean="0"/>
              <a:t>10:42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0848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THEME_BG_IMAGE" val=""/>
  <p:tag name="MMPROD_10030PHOTO" val="iVBORw0KGgoAAAANSUhEUgAAAGUAAACGCAIAAABLztO0AAAAA3NCSVQICAjb4U/gAAAgAElEQVR4nHS8S48sWXIm9pnZcffI5711q5rNl8gBZ4gZAdJCCz02EmYx0kALDaCNtNBeKy204laANvoJAmYzawEazEIYqSEO+BoNNc1ustnd7Af7UV3V9a77yJsZGeHu55jZp8XxiHu7SQVQtzIjIyPDze3x2WefHfG2iggJEQEAQER4+hfE6UkAAEGQSREkUwABCDBPrwPA7K8WaP/9YAIwNdG3XhURGYwkSSYzRVVEQAKiJoBkhLu717vPPvzoe9/68Ds/+MEPPnix1iqYaw3YHAHhoIOWwcrlzdObabxoGeuyHA+PS6zvfeWrIliX2lq7f/2yrYuatfUgglIG1VIPc65rMSn18T/89//Of/QP/9F//I//ibNO08W3v/N//Cf/6X/z0Zffe/HZw7e/+S3P4+/93v9aTtYgSRGBnE0E2f77mw8CoqIgCQJQFRKZQUBFzpbqbygpILshtt8nyW75lO0NoSKikkFRgagAwzi5+4ufv/+9P/mDD7791y8qXpm+ipyrMxrRlmhFlQZj0UErs84PvsbD42GNJlL2+8dhGrVYRDSUFWVXJiQOx8eRFVJtN0RhCtye/umPX339R//sW3/5J//wn/y3v/Zbv/Orv/b3EpFVfvKjbyov23IAUOR0DaJCUij/PzY6uRegKpkE+Ma/CABmlpkCFduMIAImFQJ587abpTIjAiRETC2RJBkUVQGYKaXUur7/3a9/+/f/z+9+78O9lmP1L16+XOeVEBvHlAwESpkuLqdhR5PX968RPg27YTf6kjdPbi5347Ee9/v7ZaleA4HleBRRQNZVAYXIOI6ArLpGKOT697/z8Z9883/6x//Vf/Zf/tf/3XJ8+OlPvr4eDtNwOS+3gBScPEu6S52sR55i8G91L5Bv/hWAIsIkiGDo9n4CgaiCZLL/VE0gkpGZSTIzBZBSSin9GekPoC3L+9/91vf/8N/+8EcPh+np4/Hxy4f7h3UFdFRAULSYjMMwwqR6jaV5a2WwJRYtVgrX+XG+z6VWCpUFyZTW1qCkKJu6RQaDtZhNgolooK2ryPCVr/1f3//m93/vf/gf//vf+K1/b309RuKDjz4GWN54jmzh0nPI32os6f4kUNFMMkkkuZlZQBFRQSa125yQ2DKfCPurmEkGuglJAJkUYUQANFVVrXX98be+/u0/+NpPPr6fL+1weLxfDw5SAATKLhQOR5r6QAog4Z7hLhinqTkiCGRdj7U1IDPh7oCQDiSkGU1ECwrTgxQpZRy8rSSXFU3w2UfD//I//9P/4j//R19558mzZ//OD37wNfJkL1HpAXRymb/FZNsP0DMRRERMIt5yudMXAJIJAiImIiagMBNELwyqRk2SCWcyWDNOyZ4M9xfv/+izv/jz77//+ReqdfW7u1fH42MkhYCqh0PQX39cD4ZiQxFIkG1ZlnUFNNMBZjIiIkg2IAEACqBfuLsDyMxhSAAeXkb1Cko6gEX2Ofz4R589+Q9+9Q/+6I9+/ulLEqVf+tv1EW8u+5SLpVuJ8uanAiTYP/bpQkmCcq6C/eKV6np6byIDpzwogEKgiMhSoMWi1Qj/8v0ffOcP//C7P/0ipqfx+su6zEzqOIY3khKJAugQ0SAukIS11ghkRosYyuC1QVJMojpJMiJoxgiYIQJkZDqpZoOqAUEGnLShKJbazIYG+so//8a3P/35F58//0JkBFD655YtdXcgseXvcxCSEKHwFLgUyPaKrbKe0lm3pKkGY/O5BPQXUQkTxClNAUAxU7Vsnsn9y89+8u2/+s5fvf8au5f3+6VllAI0LkynFoWpQpkUNwJZALQIBsDIDM8IECqSgUwHJIKZmQmgZQ6qKmKAn25r1BrjODYCHhI0Q2tVJIukOz/+6Pl4VTIDQBGRfhkk5ZSg3jjX2aFOXgYCZ8udKiPJzBCx/lVur9viNxnCHm65hbOoiGa2nsJMrb/s+PDyr/7Nv/7aP/8a3vvKQ7tbuJQWGRHBaCTAChGLIbIlQ0QNkQ0CU7TITFETkoyktBYAStmMcro7PYMICfcUSZE0Q61MOJ1j0bYGGQE6SgQGOBEylJO9zle2pX3i7dx1drbuRXJyue4p3YuSAj19u+E2noJaIckgRU37syrCU5UVkQ5lvLYf/tuv/9H/9r+Xr/7GnrW5iAxLLA/rsh5njwiImIkJMBAVYCAzkSnwlggHyvbZSRIQskUISff17AGlFDPrV+ju4whVRDRkZqImkmitJ7sGQC8mIFtrAAvP6ehNbjr/+8aUyXPOOTtOf4V0fNqLJQAy37xdksjcXJiMEFERYQZJER3GCczWWmZ88qO/+sk3v7W//E2WQqQfY39YqketLWBSTJGeIaEARMzVA4mimQ1gOgUehG1FTFSRWcg4BT5JDMOwoWU4EIDWKr2WRyAzRSTJIPXkLuvackCtSaK8gd2/gOvx9rNMQgCBivS/td3B7YsUQW4tkQggohl+dk+KSC+NqiJQs8yM1shgAkxTPHz22fvf/NZ3f/yhv/duBtaKeV6bt8YQgRoikggoMjMdmRGZUoyZEgBF+9sFYJ7Zi41EuGyfOTtIbG3BqW6L9DiVddVhGADf0olsmDwiB1WAtW44oPS6+LbDvEESJ2jRLXUCZirIU5BuoDUzz0ktIgSnW9p/HnGqIxmRHaMyo9VqpYjIfDj+5Hs//ON/9f/Up08RqOHrcqz1MT2ysjXCiCKCksuaSS0kGrIpx3Rko41TJOgENFMAB0REzRDhIkXEIkJ7iwq4n12DHRt0O5INADhkCwDWPzYyM1UVvT72UMcJ4G8dtb7JU70mvIUnTq/D5mbSU5kAgJlFhqqApz5RpOd1CVEzkhEJwIqJSDZ//xvf+ON/+s8ex8tSJgceHl7t1wPCkhF1JZMtMtIZ4QQzPKBuNiiFSbGSawABLQAy2YMpM0QCQL9UAOfLPl+GSIkIM/QvREZg+3jnh3sVsV5fT/22vP0eYM9RHaQn9U2vxF+on8SG4t96qEgmIqPjBZLMBKAKkOF5ugA1K5nx8qOffvztv/jUTG8uU6R6S2o0QTQEFIhoAJyMZNCTBLLoECiRyZRgFDHAeu0TkYjNwVvjMAwR2/NbuAGq2m33dlv39hdxAuKqCgxk9jcvPVHxBOhlswh5Ziq2PuktegFbw7xBkNOvdMzv7jz1AHwDzhhBM+t3P7Hhr/nh7sPv/eWf/puvt5v3hqvdUg/H1ZfwFtFaI0lLT0j2D9C7TSk6icNUUpWKIiJErStNVJRkN4e7d6t1nzpb6uxoZ3frP+I5mE7OOAzD2Q1O9trwwxsGgYCInmrjKb29KQInUAuAFBVVyUickkH3plNe2KwrEDIzelqxUkpG1rp89MMffONr//fj9Y1d39zv6zofQ3A8Hg/7PYA8XVggq1ckNVHMBE2KqAiZCBIKCokWTQjEhhjOVjv7fs8P/cP3+/32jzLfhOH2dyNO8dtOZjvnrlP7x8xf7AXf6hy3Uqn9CVGNSPZqtPGLfDu2Mzttk+7VPcJTxEiGe2bcffTzD7/9Z9//8uUDdod5jfVetczLkrVe7XZFND1RMxfP6koopagMokWHImoQZEcxChgAkQKx/qdrrbVWOUFx/OLj7Yz2N2Pw/DAzAJlrbiC8+9fpHTNPLiFyhvQnm51TfJJgZmYPutNfyzz/+dNt7GHLbmSRJBjhvUjNx+MHP/7xH37tj+3ynd0gOSDl+vHLl4f7h0SIJgRaNJHuLZMKmiWBpmkiBkJMTUyDuTIM4VAWHWjm7t2PWmvnxuv8xd/I+pvhzl8HGpRnA/aus/9C6R7BU/eoJ1TOTiuf2p2Nz2Iy35CkHdl0pu/tpNmbyhMiY09w/dcz3Wyq6/LB9/7yz/7lP3+5ABeiKfPD+nB8WNcKNUlNT0fzdHgqCUIDWqBKLaY6CMBkUSQlUB2NQCG8ta3BkF8uRG8HYy8I51Dowdi9KSJgALLnrIhIkwR7htKNp39D1ANbSJ7yn0JVIFvbKKAIMlMFKtp/762uu6P8Ddaeqk8yPd07pRPe7p9/9uKjDz+/87i8xcWtw5a6tuqqmmSNgKAINAE4JIrGMKQIh2m6mMZSMAiKImOVWjUIFZi4y9sm+kXGBSJiZr9UCs9pq3/bPSqhTGZG77F7Z7LhiYwURccOKpLcMvfJiU99IFNOtE63RwJydjaKQDLiXCW6c/VaISKkEs4gI9b58NFP3//mv/qjLw5zXl4Kfal1ri1h2dwjRF0Eq3ttK8PHIoMWVTGTCx1HGa0YCwHOORzXeVmXjHTfettSBpK9OHYvO2ext13sbKxuIzM75y9GBmBMEe1DCQEGCICShG3QimdLndmZE3G6WY69jeTWTPIUrjih1y3xb31BdLyRQWYwO9nidVkeX99/ePcQFzu1cT4eK8IIb+EeBiHR0qNVgqWIqQAYy3A1DRdlwInjTUJBBVSkgA6yKFxaa2dz/JKLvR2n3V8iopTSGcU3T56iTdUApCVO/FQx0y2aTujj/GfklPbPAbsRgxlysvApcrO3XVsBOP1tJoGt2rq3iJbN7z778Cd//ofPl4UXo7Q5UkYrjlbb4hFAOpB0SJpysGE0U8iulKvdTpEZNAGJIKZko642RKwQORV9vO1B3Yl6kXkbSfSU/zYK6/6lqoZE4kx8Mgzw3hGX84CjB9Wbb7ZuZzPVycWQeW4e5eRPIqo4ObNA+pRswxzQzjGHNyRjmV999vH3f/b5Ok5kTGalYF3XpCdbwqEAIj0BjsMwiIjk5Tg+uZl2pWggJZQUQatBoSE0GpynplpF9O3bj1/Eq+dUhV+qiacMBSCSAIwJWGYEEkQxwakf2liFLXnr6eacK2TPQSBIFZyHsyS3zJDZ715GJjO3furEVYfXdQGQweeffvKjP/3TLx9ajtNgZRp3danprc0z6NDujiqppjqWaVK5MFxfTdM4SAYylCyAWhkm5SKzyAjsBrGUxbfG/peQ+t801i/51Ns/zUyDQAuCmQGw5yt2fhWn0thn1KI9FW38dBIq0gllbgOwU31Bny/yDeZKimCwEuERCWYyQba6EAlgPj7cPf/yO+9/OgMiOsjYljof5nmOGu6CDEEi3Qt0GoeLcSzNd1ZGmzRpkQYoRIv1xm0q4/XESHqrSzi3/iLOcfe2jd5G9v35Howkh2Fw93PDFJkRjkApgMK2l3d+dWuYT1bIE0vYn0jSoH1ezZ5n3+p0To+3ClB6C4DeamZmtIzIiF4ElmV52B9f5tCExcYadZkPhDhaZjEkxd0rFOO0u9zthuA4DrvLYhMkss93rJhOhQoNZKwDcGm2crBIiS0kT1xJ71P1l9xNVd09InrP5L2zxxtoBunNogMFKQEHYN1ePccw3y66b0h8LSpvshkgEBXmiSR7+7fylO9EwjfYsj2hCnI+7D//6KN/+S/+xX1lyFhaFCmj7o7L7MgmjZEgoOXJ5eWz22uYyFpLxlBMA3BXEhIwgcIUphYDpkBzFuWo4iEVfeLbU1icWJo30PRNfTQIwIjtYrm5G4BgwNAhPYHebHWAX3hKNGdI0e0Cnjvwt5iGtzyq18JzLOLk+kn2UAfBhIraOGb48fHxiw9/uq/izsYa5GCjM+a2elSRoCJDShlub59cXO/8cCQ5DCaAhVucBhYkMhICD2GUoheDXIYsg9ZMTyYb2QN3i8Ff8q+NwEAwosMuPfX224WIpTezrcnZyIJz/hJIb1gyKYLIKGZnhvXUAGDLhu6AiMqJW33zmditl5Ek3ftIRszC63w8PP/8y3/9x3/2qLJEOuN61GLa3NEaMosZFDXz2dPbZ89uc5kj0/pQrKZmpqcW0WI22FAKgCg0TBQnZEcrM1XcesvWb7Jav21vW+r8LwJiW3MOM327XLIpElHE7FxL+/8Lk70gdgCFLjyCsE/z9fR3OmNDZoSoMqBqHYh11k1UwpPpW4MtYOQ2hU4cX9397P/9/aVyWVtb1wQW1VofHM4hL2UqGOfl8Wa0d66vNHJZF2WqwqjCzK3bxzYscdeCYkIlBYmiVk1QRl1dhAoYezTlRtv/zXay82lQ3ZrpeBOtBoVBwhAb3xGRVgCg9PwjgAoitpIXCtvcEFuS34xMtdLxrapQTE5T9S6HiCARfXq8pVz3aO1x//jBZw/3rSZVxVTMbBAhjw1gK2v1JbNdXD7bXVyERzikZ79t1ksdoEogTCYpHQFBUwok6IOUUduYElYObJmBFixGQN/MV7e8EYgElNQgIoikaZ8in7JT6a9Ukwo3oJjSN75QTmGFDjwzehwCQGQoRE03ypQEE6Kb6mZrVnurFDh169x4UM0I93b/4suffuNPPn7xek4J1WLDeDEWG9a17aYnu4thWXzxRy2WIvd3d8vDvgjHMpSiRWVQlQ4jFOM0FrMMFy0mEKMAGEhijbKmN9GBAiALQyKRKaooCgm4qikECZwoelPrn/6tkQ+cTIRmmg0IBPIcuOVUHTZpDcE3eJVAJrsECUokOu/a5x/b3J/cevnOczEjISpivRvPzLsXz7/znR8dVhClAOP1biyG9Br15p2nt7dPP/z4A0iMpaz7x4OviDTIroy7qRS7GqfdoCnhRlcRCBRQQgSBpKSJlFKux6m2zLE6hlbb6ebBusBRlNID9C3DKKLH4VvzDTnrIfpAqBQ4PdZSBH0e3N/jxBOq6Amhd40kSKQohJ0mE1PjSXRpZpnRpUiZCaZAVfswUKBleXzx+tNPGgYW1Ra3t1fvPHs2Px6WefnN3/zK7mL4/POPfN4XsUmQJohCafSY/RhZmClRWWwY1QYTUxHFYDg1HkgEOICT4GYYD7WKp20WYCGZqaeLbxkG6zlZBzVszCI6do3ocYuIt+lEZoNu1aPIVkqjmAEgUriJ5bQURpJxcrbzpPJUZdhVqGHblMwhagU97SVy3e9ffvbx+z/6wRcPrx9aq/QhS3gdRpt2T25ubh73rw+HebTx5uZi1NLmedWEThjR6ro2T3/MutaL8cYuhnHqU1CzIYXMkFQtI32BipkU06th2Befm4Ih3ZjoySlB9s6we1Q2ALn5ksqWWIKBKDAAntG9zxSlWL8D5eSYWyHsPOqpWQw1ZSq49eI9HXpGR2bpnpEd6YQ3VSCFjLOuap73dy8+/9nnz++Oda1UaBk11sPF9e17X/nqbrer62Eqdn17fXV1tR4OMowCiIqZcRiW2tq6HNd19RpCVdVxmIqamEmmMhjZQkUBDmMpdRmAoah4AzrVOWxDpQygk9oCqLsrbGMSNAgCZmKBgL1JZZk56CCWTu/wVckUQO0Xmck+w+74TdB9R0CBmm4FJ90joveaqjrtLlSKt9baurHTmQn99LPPPn75upJjESKdeOfZr/2d3/7dX/mVXxXieH9/OYzPrm4nomRqxmhWVApzmobbq8vLi0tRa8nH43o4riGCwbIIRCUTDClybs5MdYJMxICtYCPJTuMpbAu1jIhSJgpyY52Vyeg+aEigIXrm7RWPoQbrLlLeTF9JdCmlbI1373tEhAITJTeuJt1PjGv/2BHNO1FoQ2Gjmgp42L/+5IO//rO/+O6LV/uQAYFpN737znvPnr5z8+RKVWKZ6XVXylLntixR5+q1RWbSTMdx3A3jxcVOhLWunv7y9V20+avP3r2+ugo6+ghVYeOA5hDB4DbIJXWMUtNjKIxNgkBJqIoSpJm6r1RhhollSqIko6fk3TTV6uHRB719CDyeuLDiHqYmBXmKurMBE5Qku95ZJDIEpzhn9ELDDBWlMjf+V/vUoNb28Prhsw8+WY4hZQQgjKtpeufdJ1/9zV+9vr5+9eXnj69eylyj1fWx1fBDXRZ3b5HJorLbDbthGmxU1TKYOEGstd3vXxtiN00qarBEUoSm0rIkFRxELgvcsURoakKaaAoy01QiGOEUQgWxRQ8iBrMOVmN1RBiAQLqjFAOS0VNWMe1Tiy53CLHuthCgqDKzkz/Ujha2GRog5zpAZa+kZjaUMs9Rl3l/9+LFRz/9xp9985MvvvQ0gkOxJ7fX773z5Ontk7Yux4d9ktPNzXJ8zGOrzekYCAhdPBwPD+2Bx8uxXF1cDmOxYnQUqDRd51VUduNgO5UszGyKpqRwd3XJJRY/BqoWhnONU4kKeLiORkJDswXYGa40Qx+MbniiWHgAMZQREGSjgrLpJ3qnnUAKhJGip9zOLgTsTJcUM0ZShZQM75BWxHoZzq4ooXitx/3D3RdffPcbf/6zj54vDlU/zRns6ur24uLCWy3DsJvGquLMCSzTwN0UlLXWxzqvtSUdguoZ82GiXYzTbhwGVZgmSI801T75cg6lqEGnyQlKuYUkpJALKwMOdsDYq5TBnI6tO6aInpTaglO70h/hDhNkGtBZikKkpGwlaTMw+ty286UQSO8QIZTOJ/buAqpd+QY1LSLRWheXM/ywv3/+cAwRM002SrbA2pYyGtPZvEDHcbq8uULWQzrWFaJDsbFIMRxV51WaN8AzsRwjWuaUsttNul16JlKCop0qZpKenhTT64sRyVIbI2qT0kXkRDFDIqKP2V1EVC0iIlCK9DGgnbF8iwAyKFDGBiVKnwNkRBezMU9N/GZpmiqBTjoIGRGtVSZNRUQiq8AYrG2JjPA2P9zfvXjx/vd++P7Pfj6va4LeSzBxMV1dXd2OZRzUBrPJpGUMyquroQ7pc8tIgKOp7aZRZa4SGWB6JN0b0FQ4XiqMpHSCwLpYjwRqMtg7V5l2O1d1WgCxLJHZla0Z4JZZEpAIB7SUAU4qQ4AIhXadJwA1MRFRP/lXgkoSQjIR4V2u1TU4IhIZHt5qNe0bPhoRvRxkNkBKUW8NSRN1z2x598Vn3/rej798XL1YILUNkbQyPH369OrqCmokTDBQdlQrowtr4GAx56pd2qwYiqpOopYex2Wt3sK9zesqurtiQZHeRwgJpvvxcJyrN3fPsDLJtEsRGEsZhiHcK6GZKYYCcwYBSArMPc1y65FPYNYAqEaffiUi0woBFOh5CnSipNlzUX9pdrbr4uJCxboAohRlMsI7p3o8HAGaYXl8bLXd37/+yV9994svP53XQ4gJk0hm7nbXV0+eJNjmo7cVmSpiwxA5DspSynQ5LctymGeuzgxATFSkYDIF57W7OAU1Q1OE0qiFHKDmWQWAt6jt4N5yFX0MmIcEaaJDGRKtQSJcVBChkAQ9Q1W1D3wCloBoaHYhq6kKAYGZnvB9EirYZrrb6MzKIGc7irzF6EhmkmCnx1QZDUiv9bgeGDk/Pn7+/vd/9MGHr9ZWtYgCQUREC2VeDIq6VPdoFQzRHAcYNLMkAOhwcTleHMbjsbXwGstamzcwCuJCdaZTCBuG3TSNk6oIoUEyOmGgNqiia7BbY0tPMpJJqMH6EEesBsnORosJESUzOuA843pspB8FUECwjSyKqPTily20CyX6ECz7NDxxok9FJMK9tXGc3IPpke61MrweH0jW5fj6y09//uP3P/38bl3bANEUT7ZgRFJl3E3MbLWSrkoT9m5QJA0QsVGkiKhqa2u47xZdllq9RYYZTGwc9Ho3llJERKfdoAZkiwpnOs1smHQaRniW5oMCwFp99VYDIiVLqgcsKmWjg0HAodJtdLZa1+uaKjKBDOaGv86109SgynBBt+kmrgZPkzMwvKlqX+aDIFplxjIfoDYM4+Fx//h4+PmXd49ro7Df184BRaZmFEF6YwYywFREmkvQtIgNQiF9KiZ62cbS1jrYuJt28/HYikW4iBaxq8uL8epyGIfRYCgMIlglEnhclxa+wtaWJmoiamUcx2tIhNRsq9d5bXJcQDSSgiQSqdv8QsHsOSuV2oeOnd4AO9FaeNIwERRSrTD7pJfoU193LWXDZNl1upqZta51OUZb1awME4Fa149+/MPPP/tkrmsCLkhm0sFEsd3VlVqnsClIZkuAojqK2rBNBsNyFRWOZSyqq81SecHdxcXYh2JlGst4KaMM4DTuBFLng7P5utbluC7t0f3QvHoqUVR2u4tpdzmN48XlaOWSIi3y1euH56/v9st6ztgAod0AgKYK+i5wRAIJhYn1lFTe3oDZiLCTAlNEIHk2VkaQtKEQyIxotdWZyaLW6jI/Pty/+OLF3f5u9jkZ3GbboGTi0uyd69tBTQhhIL1TtQIVhCKFkhAodCyl0rMlKQkTkWnQYbRh6Pd/mqZJTBhlHABmNT/MrS4enBmPda3OSCFzrv641mmuT25urlR2486Kqsrt5WWt3jznvsClsqmYAyJqIBHhDqiqnsRLXcXU9xVUENyU5ICcFon6hqfpht/c14gEwtkyswxTmS5Iqtjx8WF/v399t19SMVxQlt5qJKPTZLtxuLmeFJleGS3dvR3DZ7Dr0IKSDIh3NYaVbCIGKaGukE4wFJXRxlHLMO1ssCJS16OHj8Rko8EVUtRcCSC6ZASo0b64e3lx2L/7ztPr60srOg56e3Ux16UewzOZ2dWcsESAYG+aFZoIJLX31bnpJ7raXpib6QCIighaRF3XjPSIcA/3VtcTc9/5S2NGrfPjw/71q7sXz++ev3x9XI9g24a1fboWqVami0sRgC3a2paZ84rFBWCRk0JRCDBVyKS02lISkxlsGMZSBjMbrQxlGKbdOI3pTkYbdsNgQ113g1y4uY2q2cjqLlIi2UdD67K+ePFyXeantzcqxcCbi6m11vNVV2llpHWGeVv/oYkFvIsLNz0medqyAkiurdW1urdokYzwSAb7jph7a62re7t6NZp7XdZ1PTzcf/rBh9///l+///HnD8elBsno2UBUxLpIUcmotbVl8XXx2hBBBh1SihSLjMxYPeqyxHHJ1TnpcL0bpmGAFi3FhmkswzRN00RhejCjFL24vEQDLB1rynGiNKCFZgJiJNe1teae+XiYB9XduBPRSctuLEsrzdJJSaooCSQEKmAwkxSFboCBW78dGa3WZV68tQiHgInwmpmt1sxMTzIjwtc1wvtkI5Ot1VmN8fIAACAASURBVLouh/3+k59/+MO//sHPPv7kbj7WqNsEBBtfIpn0iLVGrZFelyVri1q5rkAqAK8hkhFZ16x1PczB2F3dlHHSUKmpOxnLYIOUaRjGSUSZIbDBCqcpLi5kPk7ErYwpeVxrEdmNZmpSLMllbeuyzOuagdqamQmM7qPpNFpbhwwPBITB/pEV2hN49iVrZJ8Co7x8+ZxBkt6cGdHCo26Ug0cko7W+Xeze2rJGeAKZCPd1mV+/eP7Rh+/fPR72x5piffTICCajJ1CyQHa7sRSEV6ZHtFYXxAJkz3HSsjVny6W1w/FI4Ok77+zeey9VxbOoDNNkQ5nGYdrtbJjoochgkGkig9nt9XVNTlc2Pc73h8c5Ys3oRHCqylCEA5Hr2pZaSQ5lTAFUihUVx5mP6U2SdI5PQaYk0anrBFB8bZHpraUnM8P9lKlP8dg19B7RWqutM/ZtXR7v7u++/PL1/euHdZFSdBjW5u6kd81nH64BgJhcXF6M0xQZ8ECt2WqrjW1l19e1XI7L2nyNXJb27N13b37jt2Us3pYymWlKUIJmWmycLi4zox33GeomHAa9vEzJkik0KWqFj7Utta2rp/elRSkiu2IKNk/pYi6BkKYymTVvFKSgLx8C2JSRpBCpCZz0cq0FM9PTawSC7lFXofQpWWZGRrj3k0bWeVnneXU/PDwc968Ph+OxNh3HeT3eHx7mugbB3omf9yEBU7u4vJqmHTMZ6R7uUSOy1VwbUiOi9fmpCFTdkKZDGXcXlyr0h1fZAd2qnBpEdBhgBkASTJfBBrvx5mf8aEXGIqtKa21p1WBlKK5a1WrxyI0fNcggUlTMNJLog5HOhXFD7WLWh+FdEVG8Vm6HQXi0yhZMNq+nLJ+REa26t9ba/vWr/cNd2rC2evB2qLUimfn5p5+9fPmqevSlQ3ITBJ+xnWyiyDczFV9arM7wdY2EpikAKrWg7g+vfv7+dH2jqqAb46KMocaMVhv3r2ya0oMQhRQiw6lSxsndMeDy5sYWLWUdRmutTHNxohGRsBVS6ZreF35BEzGzsQygeoRnAMI+2jl91N6gjn1eu85zf84jkNkyGLEdXLOurdZ6fOzy2OZe19pqZJHjXJPw5ofl8dX9w/NXrw9LbZ7uHnFatO16NaTIUMoIiHtt87zOx2U+uLcILtUdtFKKFVVVEYWtbX7x8kt88cXFdHX75GpS5BgpmpcXoiKQ6BvtnXVKSDDmmrpinHSYMmPIIKgqMYxt8BpcI1pzZkFmCxEGRFLYABUdSiFAQTiF2/p5AqoqKhYBbKdnFG8V7FrmJBCtrcdjZoZ7RERrsAGAR2vuDqzB2uYgD8fHu8f7/X5/tz8ct42V9IgunsCbc3ikDKWYZYR4o9eoNcL7gSdq005FrZRpgkqSbA6IwQif50MR2NOrJq5+qAcdplFENCkoNl5GpjCjAhI47NObXd2UcYRiKmN6zYhx8Mm9rLVGmtLMaoLKAIuYCVWgSaNqdoSrcpI+9yOQUikiWWvP90sfYkRmrGudF2hJYZABCbFObVb3tcX+uNzv9zqVSHl1t391d39c17V6+MaZ9UlclxCcZBkbB1LrqtEyt1e2zNWriqldDDeXapOKRrahNTgBLm0+tAXLYaxDkbGslTgsgri8Gq9uSxlFVYexqGQ8JnPeP+CAcbBSbk37Jv8ICcAEhkgzlzIoU7W4ezb3dJIMgsLs8jcxFRXNt0WA/XSc7l/9NAxAWmRbVwBCb7V1gOruHtEiWqtrra21ZZnrnOn5+uV9okTEuh7da0TziMhQqIgmtlMVpFeTcI9q4e7NEVQhhJSWNVNGvRyvJhHhmmWYZAf3BsDANi/zq/1wdWWX49Cq7rM+Prarw3T7znh1ta1hFwlNz4iHA8YiFNtdlmHATmVZE2uKqe76+hLgFA4J19QATz0bIAIpfWwhqmSj9x7FPSCdPkNZDveUkslskcIgJBGt1Vq9tW6sda1znVv4utaltof9UYousbTgXNeI6BDEI9iXIxiJrmEhgSQjPdzTW3jt7pwMQkjUdV3n9eIWxUZfmmyZL8exlPGKLRzZWitHNNAx05u+etn04/FXvjq++xWKtVqlNm3x6M67B6GU27Drm1KsjGOW4rWitSHoLZonEKr9EIeTLKR3eF0KoXISrYqDGdsBQGf/OvoaXbnnEtkQiRaxLEura2Z6sNa21Hn2eZ2X/cP+5au9o9Ws89FX92SGn06pISHYmmyAgIKRWaNGuHQJQT9MASqQDBzren//ybx/uLm5zTUys0AKcGIjLoaxwD3aWh/XwSCDUbS1evzZTy9fv7SnT6XsAsEiEPq6rodZLy+NXZysHWciExBVLcOgDhFCVNREA8lNrYzchhZ9m6+v558XEzo/Md+/JtFajuNFjeprq5HzYQmwhjtjrb4eq4ev2Vpt1X2uy+PyKIM1ooUzszavEXmiN7Y1o23bCoiEZ3psSxT9dCYhVLQMXNuX+4fDGr+RRYVCSuZlKTe7C6Yzc1K1i10ZL8axmCoistZQ2e0mvbzCMGEatRLFPFMUVlRUwOxbv+zbmuEZNaPFWrNFRLSMRjoRmWRCCIX0M/MEkR7edSibOGzrhw7PX9a6pwyS4xprXerj3PTquoaHMsF5Xo+PNTw9W61tf3x8XOfF14KhT72be0uPTZvfhaaJk546kZ79eJuubI7wSqaIapEyWAQmO17f3j79yrvL4/542A9g89SMgTDV8WIar6/LMOhQrBiS6KrUqfCkciRMp0nNvEZb29Ai16U78bbhBInWvNbIcHBlrpEtPDJJaBefnHc/k+fvdFu/2pY2ysPheRwiixyXhO7aslSR9f4hIlKywltjVNS1rlGPy/J4fDzOj9lXZlOzRWYk2IfbAFOYSOF2UFOXH0ZEZle2RqdyxcYyWBkG2+1+nWzr8eHli2e/9mvT9dX++RegJunuOhQl1EzHQYtKGco4dvJlGyMyyRRJlTKVXcVKldpW4YVmRUCkbGyMClXT0pPubJk1MiJ6d7zB+r7V0yLdu15EOmN4moWUu+cvApgPMe2u5aqsvi41ZsJJpy91bWsIS2Mc2nFd2zLXCKYoEsjwcA/PbbB03nSQEAjSTqJIj/RIZSaQqRDaIKXshnHHC7t6+k6u692nn/nabt59V32dH/ZtXvv67vL4GnWW2xtcXemNiYmaMBAO9OXxjJTMAg4aNVtdh3XMZREK1FI86trWo7fWPNxZWx6X9bBW32aQBFDUBBpkizwB/Y3o6ssOyZ7vBX6Y5zkTu/vXn6GYaqnzWsODXD2OrXXE3rzW2le8DSctcZJxOiauN88gBaIbxM8EPbKtNTN0W0oVEYpqmcZxd6FqgLjIMNr84rm19erZs+unT/14WF+/Xh/26TQY7x70YT/cDfjqr49PngLWFV7bnCcJim4j+nR3bRWqFOlsgbdWawtn9Vy8Lf00ui4+AkzUqDXcY1siOF9Op1BTpHctZb/f58rj0V88fuaN5fJqGMb94yNUAGmkR1fGhWfLvsMjoipIeIafDq96s3zRewfidIZNNnJutbYmJtACFShU1Uqh9C2j1pZ5moaa0erhQq4vbp/JzW0dRnn2dBhLff1weNib2tSiHT8Ybq6nr7xXrq5JutcMp/emFSqqZinwDKaDCPfwqMtal7o658glOqAyBCMTIjYUOoWC6Au3vuX4Xr76wT993vHwoomaY6hteVjnITmOw+KewDCOqUoRZzeU9JNDi0kyIzJay8iT/GTbCO9Z/TzuFQoD89oej0e7nLSrZLY5e4a7iBKgN4VdlJ1F6quD6G68uN599Td0N47DuD681k8+bPf7xdMy236/tmW4upZxggqEGR4eJGycdDfBSnPv673hXpu3GjW4Rq4t15qteRIQNVMEokr0fW1PJnlebTyVLYnY8EREgjh6a9EIPLZljKbTONggOoLpMbe29lWo7ZjDTCS9tYjYWHqwk9wkI0I2KXWnlCIEh3ndH+bL3TCKbkcXdcUjQ6Qw3dcl9ocpdWd6NQn2x8PzV/bs2Vf+7u9c3lyLUne/MwzT8dXr/eefLfvX+Xj0u1eqNl1dlN1kxTIyIpv7wMFAdi4qGZ7urC1W75xIbGVR1QZJaCgR6ZGdzM8M5nZSkGwnyKE3lQDst776Kw/zgmL3c70/zEr7u//g77/z7rOHx4d5nYMMwhMtPDMI6YfAeET1mts629Zodf/KTIhIX6pJdJknJHfjcHt5NZhaUdnwNfqBBd4a3b3W1hYwzThcTDYM9dWL9f5VeF1evcwMlhJMjgbD6vXF3evnr+7XeRFh74u8NoLlYoQqTwwygEh6sAYP7oeIOaOBYjqUUUQTrO6teouO0H7pbJgt0YjocV7LGnyc65B45+bJ3//d3x2fPXv56Seff/Gpjf0gREimsCswtrNDKfAu/uhiim1B5Byxvf7inDQJRLBWXz2mcTApdg7JQGayuoiWyzHS2WJZmj4cd7vdzTu/Iur+xScyL0mu0+SeKCXn9fDl4+H1XIZyfXtzcXVpVhiZ6VJMxkHVYiUjSUQwnZFoSSedbIEWKZQyiIp0sre1GglGtxPebG/3UexpVl2G69t/8Pf+3SfvPfn8o49wtXvx/PMXL1/d3D71aKTO67q0urZ+GN528mx0PPWGQO2ey2QiEuS2QX86dE+SFflqf7i9PuwuLobejJj2pW5GoFamI6OUgsBaVxFR912r9uRGr98tTy88m88Hmfdtna2224vdzdWvXzy9HqaRQDLdV5jaNJmOIhKWYBduIImWWCKWyDl4aG2urUxjXxKpTM8tlv1sImxW6prmk5ehBOziySXI6fZKrLx6dTfuNJZW3WUYBZJO99jUBK31LmPDEII+3uxbMsyMeOuAQ+lqfgoVxNLW/fHwrj+dhlEkgRRlIpsvAiZaZu6Kio3SvGF5vc5XMVwWmkokGc66iLsKxtvL6StPUaTHXbrTG1XKMA7jTkVDhGVk1mwekTVyiXaMPBKHFselrt400z0FqOFrbeHeKfHT2aeC1DL0wX5POps+Bz9//+Pf/p1fLzrcPX8BTx0GGTmY/X9tfV2vXMtx3VpV3Xtmzgd5P3QtWZBky4aNIE8Bkqc8BciLf0Be8n8Dw0EeYzixATm6tizbupe65OH5mL27PvJQvYdD0gOCGB7OmdlTu7u6atWqVed1bMO3MSxjirwgPNP3XGdfW0hAIssrolSAqpdGpOS6ELFlvHv/9PD+/XFppEgE4VBQJLcRw8M2T+3HRZZGc9XmIi8vZ10HZdcAFaIfZelQgRCQzJGzl0y0NQjNPSBuG8zT0zZfzdfhHjDnOmI1twh133JExKh284++EJFaTQ67UPZ8yB//2Z+/vDx9+6vfZOS79w9uCPdz+mbrCF/NVzPMTDAtYdX3nhcS69SKDu5/KpYtvnVU6SMT6Ymn8/rD24d1tRnMFoO/KxaBCHWxpsPctxGZ4RCqHno/abttcrPIceFp4bG1RdvkrI4Ii/QIh0hQA/BiZlRhHTDkllwzz+Yv29jMfHJ7J3Q0b/1060jPcPmoLevq0U6n0x//+Z/+z//xl3Lo57MvTR7Hlqu5JaXVLw0fyhbmvut8XX9I2e+qOTXLRSZmV+ok3GWuY/zw9uHr+7ujvipNUQEEClUsPWxopJS3hUqTCbSkSiqrO1RBMiMTY3bFhe8X06pfg8pqwTSzdeSj51vbvl/Hm/fP755fhjuApgpplGr18dj1JHZphEDRDvcdg737Vn/5iz85HHoivv3229760/nZbNTSGBbrMLeVvdN9Z5cRQFVQdv2CivkvMjCXNT3NlxeZVmCEIeLV3V3p54kSkcVE7cd2uj22ZTmdjv1wbKAslCbZmFICMDPzitkox4ycKioyjZVImI9tmMXLy3jY7K3Fm82+e3x6eHkZ5pcju6DBSzZVyAqxczNFc26jrKAyE+ft3L79za+Ox/6HP/7p+4f3D09PrYttcexqwwJRUjRjDPgn62fGWUGkkFENieIRiWDt+anqdBkrUPw0Pp7Hu6dnvbvJQIcyQ8MFWPRwXE59aSoUgBnMEhD1rHLMjswwQW2kZqxAuJulRaV7RU+2WIc/bfFg8eY8vn96fnw+u++12MwELB0l4H2lk4piWCWE6ZUB7K1r1dLeHl/s7duX3/7j744HsXE+n+VwPL4MG9sKgOwjElcSPMAUpYtihPlkL04VozqCL75g37YJQUl1iq5j/O67NweJPHR3LKRQoaLatLUmTYVAChXZqaLKHCPDPjhNAmSke84UZm54CxvDPczxtI23m/1uXX/37ul5G1YKLMJZDANnuFjMwhr0UNujmEc5LRUxI8r6Ki3XgRi99y1WSzjx/ulJhKAswswxu4uxx6MEAh5B9/q4qvZ+2InYRTQvkf+lKynS6SHt8eXlu+/wh998ha5CdzsfKAa4ajaiyHxNKVIxc4qE6aR4Vvrlw7ezbZttoyC/SLjF8NyGP4/8/jz+9eXl+8en99uozuxKmTNL3WB6+8wJc1zo4dcqMgV4XMuL6o+++AqJLVYoLIhS0SMoHBFmkcIysNY71dt5IpKQ3MUWLglE7v345fJlKvtNHQcKBUKR8BDI7e1JIApJBhjaelNRUVVJj7qQyqiomlWsj/B0G6ttm20F3IpbVDp7Hv5+9X95evmHh/ffPb08DyttAcXl6j/MFhHZNSo+Sn2m06mlIHIRFuB5O7fV1y50hG+ZUIQLJNKjiroCXolFztbuBARMeFhcKbNPl18usg4coUdRWUlotbtFRqZG4vfvHoZv39zd3XTpynVz4VMnGgF0UcUua1GxcdioArqPYTbG8IwMcw+ugWePp3V7t55/eDq/eXx+P6am1wRKihuaxeut/T5z25zKQB/Z60JOrYqH7D3trXS6NSHCMYUuAVCAuArUSlUmgURYGH0eANe6Dh9y1ExkpqDIxcKGGfUxGT5FGiSAMezt06Mvh9tjP6jYeX0xSzsdDsd2PFbgkiLh5rYV3rCtqw9L0DPN3Ee8mD9s9nZdf3h5+f3z8/NmlvCYqFyxaL0Y98XpvZTOdDILZxhxwQ1q62nJgF68GFF88orMh+ODhj4n/UGE7gkpu3giDJFI1Z6fSZgKCOH0x0IKGwmfSJJPpT8m0pDBSOp5S9DCbXN5fTy5inkYMGy08zMBESXhbpuNEeaRw0oUhBZ53sZq/n7dfjhv3z89P61bTrR9/wOpo1qQRYGIdCCFItqW3kmuGKtvQFLrCJ+uyxMCbGFQVZ/CAk36EmMI4SXBUT1MkCSgEQA7s3iw4UBASGoJFuQ+zmUy9YUxZYfARNjkT9ULEDG1EECADkkSmltCk0fo+80P6gvNYBZdqxcugypOns3O580jzHPYGJ4WeBlxHuPR82Fdnzaz5JWxZJfETjBmELFvmMxU1fu7u9b7w7uHsW6zz2zu4IJPGEppzcJUdO/vQAg10jJj8/mGBQTWwpzMrOGqU5SnmMIpKKSoJGbMTFXLqdftlERMZuyH0zMDwR0gVyQZI71xcyzkeZgzSUZaEf5Lf8A9XiwsMoURGJub+QAdMiibb5v5DKgprJaV8lMJUhNB7rTv6WCjmlnW87puWzL54YTcr1Xn1JaaTDXx+/vT/dv3D3XKzvLUrl4xMwARj7E3t0kKIhwgAzqjBSZSVXdxSJlhGKmkIxIMplCYIFylJkR4giHSOofHum1kdMUAn7dtiXY4Hii0hCXdzZkuTNCRRrHGJKs6sI4wiySFk1nDqVSQAKtjrA7sWX9HADifz2EBzrbFenFSyj21pp5Rb1htajWEqt29erWlj/PqkmOMrAqVABEQOGbNeNdv3XspZ92j/JyhMr6KjVompdIXYAoXFXaRkSJZCnChSsNBoF1UuDRRma90oZEyoksB3OGULLho5otEMgGLfNls8vSQRKuSlHDS8+YRVPNRqlW77innRiVEmYGYQif7qVUbDAoRhDSREoNFA7FQs/dqK40tkxEeIlLajiJE1G9PyRkIJCVwAXyLukKvUzBQy5s54WovOYqCFM21o+yeoIFKSpeMMMfSGqtok1seaNE83MIj4W57isdWbN9IsxjmRV3LrMhq3sPYJRXLX0Iu8hCshTiZOJjJ2x50gIUPF+/C05DQ4Iao9XV7Oj4/PS/AmmOy5nJPDwGBROw+WuGzGQkRmtTMTcgUeKTOcXWkpCT3wJ6eTiUCUnU0osTPMzyJzE5kI1XZlUhwDs5gREZuI81rnMalwlWSnxX+pQ8bxQsqzFJ4qVLti6si54xktaZPepqb23jmLJTNOy+U3K1cJTFRgoiwqQezSBMwm2xP20VXvwTXFNBdiq612okzYSSDIkyW2LpUr42ITWGR6f7qDguEu8BWBbNIUASUQNHVZrvT4XBY0DOsAuJIyyBnnF9qnZIZI8OQHr55WK2LvCjF/hsatQWP7uyIvZu/gocpJTWD1ZjtxgASyqi4O7h35aFR5f7V7bvHR1X1MZyToAGBD8fcOiVrLhEBAVXEIzIEoijauFc7TckPfciNdswaDmQkE4osJREADU0ggArbvI8mrVGPKYSkYOFmathGhWVMIMgRsbmv5sOqrfjCZwRll5TYl9Y1Fpzzb8nMvQumgn6BVPRTbjrrTYWcqqKsqj7a3eu7dWwMYjhTIj0JDQo5UPJ+myLdF0SAThU4gYPAoswQ7glxp1R2KIVecqbYAXGUZaQGwkAgyBQPVS23HGEUDrOEd1GNVkUTRpq5lThQIipCSbpjWOw1FyHrY0HmPN+JpAAXR4ooRcMJQ0jsnf1Sv1leePa+7EhBznpXzDWD1ls7LIebm5un5/eeoUGvGTy7vLLq7kDhQnEv7d7c5zRmNW0VvOVIUHgF5s4655SfSpKi2pp2KRWkoLSmlIQAzAZjdlo6MmwbkYiUgo9qEW3uIzCi8nEQcyJgTkaQoDLsD27sw6df5jZikkiuoXngShL5sj84W5JnoiIkRTvgvbc6BkmOMUqeFCid414VnQk6B6qdSKYURKpSmnzYCJi5GEkzL7HSefeRiBCAEkAoeSAUUGmdy0l6b8KEZXpGoxICOAHODjE6YB5ZcjgidRzutc7pvy7xwnRpwMxzLqnuPA8S1QoV86tdxCe4t2Bznyww5+lQZFk6pQFQZSYtsqlew4P7uJXSYCAEgtLJMbMJAkekqgp5WciRCaU0lZ1RW9euSiE05VDlqenmMpmh9W2zF/Ld24LctswIJAcx0ivQKtrXDrkmM5OS3IlVE9vdPViZQDkvi7PCMLsXMz9Ad7igg1k6lhYzpS49q3b/+vXZ7O727t3D7z9w5h2Ep6Iw1LKyiEbAIzupDftZWoCZ14SeS8gDzBIugR06m64VgKj0RTrRiUY2qqbXUlHI7Nis2QJuHuGJImtUd7VIBTd7b+FeYplsrbkPsW+3iVbu5+B8IXcQkIUT4HLCoonUCvDwxIfRCgDaclp6a7e3hx99/TUlf3h4B4BwZMIBpDBZLbYRmVlzRUoWcFetDuScHjWvtjDenJgi3BIbAMz9i/TQxE1vwlRq78JgZubwkMhMK5v7sGCCXu1PmU0IcoudW4iITLsk+dK4b7AZvRecE0Wn3ZPti3utvpfLtIw9HyjFCIgo1TPJgM8gqTXV+7tj+HYay1d4vfn54eF54kEgki3F53AU0KFNGluMye+5lkSfG66kBy5IgZtc8pJgShI4SKsu8KWrTtVIk97g08W0mU8RTMssxRNJWkUoJGQfd50ppO8p/VxwBRwlPpkm9XEQO2tWe1RxHQNViFsjYpE1lqAurAkPh8Pd6RDj9rgcpIm//MNTwnywQQ2ijeGGiClDl5EuOmWZLg+d8ocIABGFxJKASPhWqVOF+NracmhNuXQqsiORJpVPXa5aGZGeaTHBY63pVJ4W4Z7bMIvMCEZKIqWUa6c68wxAL+dAARNXuGaBiNN7XMTor3IbkpfhQ9VLUDFj66qH3vNwtOMQ9y8sD3/yp3/zq78DeqalMjEMM3NGCjI84elaAdEFrd+vpe0Fl4p5iOAuTwdAKTeUW22vDu3YIIGmIrp4mo9NpIGMjBxmxR4TOuBmFYmQkubDLSM9wlgoRc1PL0lUCWRZirOVfgYdDH6yG7hbQfcn+7pL2y1Xr7z0qrWldZdxVs2l6xbLzeF0d/Mfbo5//6tv3z78oDXcFGFFoAgnoeKiktXUUovKy7GVxWZNnlSIpadn1AJRoAmOrR2np1fRIKAKBV1aAXaCZtCWicwRmbAifrwMt/BwxMhweGa6FyxGKsCMDMk5OVbmFMGcKdeHEGGaQGT27AtzX/+6ezfFzonfp4vVL7bWO1sNQ+Rh6aeuLy8vX72+9z/6Bt++2Dket82xdeewbMJSRImPpptmdVPXSL+o6V8BS0NYU+k1scTRgNdt+eLUTj2XRlFIkNRIzzl/Zp4VmvAxCuwUMDKtKKVNI4NNSgzDLqhcKQnuAzeQM47fEYiMjFkQmulETJuJpMeOU+zr7krSfDfTFIJp2joh/bC82tYR4j6atpubm1/c/kls/k+//e3Xp7u37562IrEy58gHoFGUCY30hFxwserLTCaaUlq/Px3vXt89vn13pByIL29Pd8fDrbIV1UnRG8W7gyM2ANJ6gtu2RW9MdA8PH5HFUHaLsY3V3TFV7eOz9HrHUPHJz3GJMnZ0oELwSt/KUVUx8INBMUXxL/MrmntyURop0iHbdm66HJYjRX/8kx+//eGNQvzWnp6wyba5l1DulMgVRQBt1jIqZik1thl2Ku7u7//9n/+7u9Phn/72/7b0A6L3flShWUaIStulHdg6CBhGjKohWMV4oFKKjRrBrFMyMtxLZrjmzSEAMaGSRLLqBXNe7oX1eHWgF84TEYKpnufhUI30ghtjn3BWU0Xqn00XFWvHw6klPHy5bWOMpgrm3e1tJ9F4d3OCFV0vYZbasA9TIVnczEkGFmaUSncSYaFPD++//bu//eLY1bYjczcAVwAADExJREFUtR8OS5McTkB1EaZ4FAToQFoA6AJ4DIqobGN4pCdGpCe2Qj98skNrTTC93ESdellZrRbpPSP82liX55VUXH6YmaICJij46FRABEQnV6k1tmXpyTRmmoUviRcwO7vr8dXNTQx/5ojT0TJjFTPAHSzBxKYgJTKc1lxJGjBUrrXnFwFvDoe7+5vx+HhAKiKQRGPB7EDNlp3oZgagDTViY1hkALPrfkNxCS3cI7Jw30Sp5IWkp8iMpolMzMxkrpTrGXPzh4FFmoXNf1bgMUeCfTBXkw8Kx623ZlxqQ7uMbVuPcti2swqWY7u9P24PZwli88Ph8P2IgBgYGSrhYYAW+0CaZ9WMqemeJXGv7bgswlifn7r1Bq3EQVnMDAIlnCgRRiopwowsTe9G97DNMkfmSIywzXwLM/Nw3zxAiighFGa67DDExUDlsK7HpuGi07VbTa4y6uuAY0/vSl4zCk5prfUjOWSr3YzjIWJTHOF2bMsffPPTX3/310dqdhrzixv17O/O50DSowEBK+HEBBLGZJqXvi0rg7RBbxTGy9aW3inIzuLyawBagmR66Kw02lhRm4wNPixiHXCdZP6YxWkBUzUDJfsT3CldtdU+cVUXc1ye5D7f6tpeF5Ti49/NjCSkCiKtNXX6IfuIII86tuGRiHY6ZPjd3RevXt3m2LoKsgnXjPTQl3BHi3QmONWNAGmVq5T7JMl0ybxv/eu7o5xf4BmCpXP280kvZBThaQPSgmTTFnRziEKoVOmxJs5bbOFrmPmH/h4AFEUgPagAy3WKXsR6dzyrOi+vt6SZzVPyykyfT25F0Xli1r1b65qyuG+yHNYN8BR/EYWQ7IflYHd3t+OFeUx4foE8tNbY//nh4RFOwIWZk6TDqvjvreECHEW/vDl+cTo2582XX379hz/fzi/f/+P/UzbJpJUnliLvegx4ZqrPS9zRmoAX4dt85oYUzkIUsrjIwmpD3ZfEXsMTKQXf66gjoriIEp8Nzry21P5fc/dMg2pfuuiih9aaTjxZTocmQQkuN3q8f7Wtq4w546OLvzryJ69f3y01vyg7agxqqrAJVdjITt5r/8n9q5+//uKutd7k/Zvf/+u3vxo2nn5411S0qWgpU1d3hgi7SiOkUSfMF2A5RWSkbwXezuEYcy4LQZGpkFe0tcvOKmev+mGjkazRtmXVa4d1sdFnXkwQINDq+yqZQpEGZm9NYBrHwMojElDozf3r3/e+HLVlLjg+PWfvh1P3u5v2uK7fv316e15zlmhnNH5o/VXvP707fXV7e9sE4eFbU0FsL2+/l9bG2FSl1TS5VnQwMMAgwYgRPoCE0ALDfVhNdySqTpuZKPnqitcDAQpzFG7+YdBXgcAXc2T1oEoVVz84r/rhJ57rk5C1njdRFSgcCmkqjJY6KtdnQqh3r7+8vTnF8yNPN/0w7uWUkS/ECfL16eZO2vvnp23Yannoy2nRw6F15a3IDfstgiNT0lVaT99WO6+v7+6Tob1dBoWEOyAQQaSbOaa6eI3wLvu4+TWFdqYrycrrKWTNWI/Pj7mJSIvolbcqStfckpXuXG/DT9bd5SeNrPRuAzSapDUVlXZcbVi4KrMfX7/65t37F30eoWTvCKdFmkfE4bjo3RHlQtgyXVqvqFoCWu3uvkEUIaoaOczOjY1tEmKqDSQTYR6emOkyWTdTw8/pgNcglz1KLstMqilytvvX7KGPHyKMSNlZkhcjFj31OqS4zns+MVPtUwCtSuNO0QZzpXoaE06hQJMuofc//trOP+R2XgoYYtNbHS9PNLmRA9MT0Y5CSBilV4iQERljY2bBrtI5Ngsb47w9W7ymHF6/8jGiRtx5llI4KzpvwmieuUWGQkZ2ZEwqcSZgs4RvYA38dEzqfg1fYfVL7V9eP4se2sVYZZfrLXltxItHq+aiJg2Sqik2zg0SIq0dgnTz5CCZHbx9hc1OVC6H3FYMTx/KbEIBhJ3KBNiIntIEtVjA7EsMo5Jsvm6IbL1/8dOf3//kp49vfvfy9q0jyKzRBskSaIvSskZJRrnbCPMcXkpkWY1xNcqARKbPcnJGQgDdZ5l9WCD7GO24/vuyZC7W2Uv0dr2srl+Pqe/rkzYl0rsW33oRHVsuDpdmuuRXX/3o5d27lqank+hzix5uDEAl1sBS0SlKkA6CC/1bGjIzY5Boyykzn968eXrzHcF2ODYRi5EEgjXitpA+GgKeJctfsOMV2pARAgWZFJKRnMWfJLIyBokwEdQcg8sX/iSav9qzn9rl+hy4XomtU7OJp2tqmqD3zIxYnYumizG1ox9vf/bLbfs/XQ4Y58NhcZUi8/p5jZsItsIORYuFkNJayXKRWkuAB7XV4jxApAgCyBCoUi0j3BxRilIRllByiXEGUgVUVHeJ7wWuWa9DVOXcYwsgKEqIoHLs6+Phk/UF7KzHj0P8T7bt57u1iUhkCNQxpLeMqOFUBBYcweGJFCJuj8fb7fl9763xhtsqKmgmx+6BeZ+ROZiRLYCl6vyWyUyNDNvW0n+kVvnQbEAjK7uBNoVlRDYVqEXkcDaBBaGaXsBMIGMO+6kvLQAnY6O2YcZl3VyXqa+X0sVeBdJ/7t0vTy4w4eXRpGtsGQjVzsxoTT3SvEkm4NokPVc5HE5333zz7jePp96EGv3O6baCXVpYRnpCAaHgID4GEFAN03QTIYOQFmpgH+mRlkCsz+lNlkUgKcIQEYbqsIgUiiO0qgVACFiMh0KKg7lzSwL0KoOSBFtR4wCYbQBUhWyX1XQxx7WH+tzZX172SXTSCIhQpy9qrhGkLAsISajkWDeXAJbT1z/dfv9d9y2zSvWNC2OsAY/qGQKzleNvPpwebMJsGU5RPSyWL2HWifM5CIosemqynMbLluEQ0JMRZFXTErDi15DSFC2jRF1Vir+4l/tn7oyq7uMyD7vG50Wius2uLFIZ5SVnurYOrk6Aa1Pu/h7zU6kigIhqawhHQoRCjnVEgq3Bl+NPfha//bU06TWVUdT7ghQfbnEmJchwQ3oToGkWsauqPmOw10fEwvbyfiRSbCRa610UY2wAOmSChXulGhlNBJARoUzj3r3/4RGTPrnTRS+T2svfV7aVV0DrpXR2vYg+SScva/Ajfx8egRCdKh5CD1b7vqKCZrKpBjhE2+uvz+cHfXroIuEtlRg+MqjZcLJYAUhfkAZIVr1QJWzec1V1AFQJ78uSkcvpKL2vL+cLXFuiSoFA49Pj+WndoK2mjjVR10yUP70Q4Kr8PnHVy1icT3JD1XQPkX7ZmJcT8HOvj3/rEJj7MYE6wkpZpyh8ggahqJb0MzKW5ZCAIZYf/Xxd/6aLQgJm2nsEMrdkihVLLwOaCZGWaICRnsWojhDSgdaR0dLc1jPGytbEw5WSUwtPyHw5/+xnP/sv//E//fo3//RXf/lXxSoS1SYy3C4YV2Zk1nUToHuKTM5WRfal5DJJFhmZ/MQ9fW6Uyz8/T8gbOUcKRO1JtsYGosb+Zcw5ohFJSaHKzY2/+oPt/RsQvaWESsYAkkSNBJEmybBzwir/zlSGRUJUMkI8guyHg+m2Pj41WZbluAGxDWZEpHowIoFf//rX/+t//7UsB12OdSUoXbaIKfSXNpmERWJnqlY7mVf98BNCACnXuBj+rfD1klFu21ZPPtqP4IXRNnVTKUJVkhQOm8GxiGYezDOl3/z4lw8RB3+hbTTzkU01spFuYYQkHdrCBtKZQo08dQmiGiPG0PNGgr3h/jYNbkkVWioERBN0iWVpX35xf7q/fbR8jkiPZR1bppIQ2SxKP2RXzdqpQhBVuNcR4JNbULwEQZX4L+DqxWRlFHwcT3yWQn3Yj6LILACOVVkRFAFIlWDTJksP4ijibknc/OSXz//896HRtLWUjCYGHymiqW0bXnBjeDo2phISyXArlaG4Qa4umaqI5DivDw/vuPTjq/tx3rZhv/vujWs/vbrLzUbalrm5uxkTUUMnZ3FCylIimelmqRokW6v523Wn5ROfdbHLtUU+35hXYMbVPuV+d6J4Z6RQm6hImzLTJFsD2ERab4fDAUntN8dvfmkjPRK9CYWdsjTpB9aQWCdGYpiwgw0iUGN3aS4kgiZIsvebthykKzS//MUf/egXf7Y+PR+Ww3/9b//9P//FXwDeLspINYpzn04GCGpQEbmza2rVVENEXArUFRNcf23Z3/OTbXhtSlwB1tfr6/8DqelBjOwYOPQAAAAASUVORK5CYII="/>
  <p:tag name="MMPROD_10030LOGO" val=""/>
  <p:tag name="MMPROD_TAG_VCONFIG" val="PD94bWwgdmVyc2lvbj0iMS4wIiBlbmNvZGluZz0iVVRGLTgiPz4NCjxjb25maWd1cmF0aW9uPg0KCTxicmFuZGluZz4NCgkJPHVpZm9udCBuYW1lPSJGT05UX05PVEVTX1RFWFQiIHZhbHVlPSJWZXJkYW5hLDksZmFsc2UsZmFsc2UsZmFsc2UiLz4NCgk8L2JyYW5kaW5nPg0KCTxjb2xvcnM+DQoJCTx1aWNvbG9yIG5hbWU9InByaW1hcnkiIHZhbHVlPSIweDZGODQ4OCIvPg0KCQk8dWljb2xvciBuYW1lPSJnbG93IiB2YWx1ZT0iMHgzNUQzMzQiLz4NCgkJPHVpY29sb3IgbmFtZT0idGV4dCIgdmFsdWU9IjB4RkZGRkZGIi8+DQoJCTx1aWNvbG9yIG5hbWU9ImxpZ2h0IiB2YWx1ZT0iMHg0RTVENjAiLz4NCgkJPHVpY29sb3IgbmFtZT0ic2hhZG93IiB2YWx1ZT0iMHgwMDAwMDAiLz4NCgkJPHVpY29sb3IgbmFtZT0iYmFja2dyb3VuZCIgdmFsdWU9IjB4NzI3OTcxIi8+DQoJPC9jb2xvcnM+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+DQoJCTx1aXNob3cgbmFtZT0idGh1bWJuYWlsIiB2YWx1ZT0idHJ1ZSIvPg0KCQk8dWlzaG93IG5hbWU9Im5vdGVzIiB2YWx1ZT0idHJ1ZSIvPg0KCQk8dWlzaG93IG5hbWU9InNlYXJjaCIgdmFsdWU9InRydWUiLz4NCgkJPHVpc2hvdyBuYW1lPSJxdWl6IiB2YWx1ZT0idHJ1ZSIvPg0KCQk8dWlzaG93IG5hbWU9ImF0dGFjaG1lbnRzIiB2YWx1ZT0idHJ1ZSIvPg0KCQk8dWlzaG93IG5hbWU9InV0aWxzIiB2YWx1ZT0idHJ1ZSIvPg0KCQk8dWlzaG93IG5hbWU9InZvbHVtZSIgdmFsdWU9InRydWUiLz4NCgkJPHVpc2hvdyBuYW1lPSJwbGF5YmFyIiB2YWx1ZT0idHJ1ZSIvPg0KCQk8dWlzaG93IG5hbWU9InRhbGtpbmdoZWFkIiB2YWx1ZT0idHJ1ZSIvPg0KCQk8dWlzaG93IG5hbWU9InNpZGViYXJvbnJpZ2h0IiB2YWx1ZT0idHJ1ZSIvPg0KCQk8dWlzaG93IG5hbWU9InZpZXdjaGFuZ2UiIHZhbHVlPSJ0cnVlIi8+DQoJCTx1aXNob3cgbmFtZT0iYWx3YXlzU2NydW5jaCIgdmFsdWU9ImZhbHNlIi8+DQoJCTx1aXNob3cgbmFtZT0iaW5pdGlhbGRpc3BsYXltb2RlaXNub3JtYWwiIHZhbHVlPSJ0cnVlIi8+DQoJCTx1aXJlcGxhY2UgbmFtZT0ibG9nbyIgdmFsdWU9IiIvPg0KCQk8dWlyZXBsYWNlIG5hbWU9ImJnaW1hZ2UiIHZhbHVlPSIiLz4NCgkJPHVpcmVwbGFjZSBuYW1lPSJpbml0aWFsdGFiIiB2YWx1ZT0ib3V0bGlu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whLS1xdWl6IHBvZCBhbmQgbWVzc2FnZSBib3ggdGV4dHMtLT4NCgkJPHVpdGV4dCBuYW1lPSJRVUlaUE9EX1FVSVpfQVRURU1QVCIgdmFsdWU9IlF1aXogQXR0ZW1wdDoiLz4NCgkJPHVpdGV4dCBuYW1lPSJRVUlaUE9EX1FVSVpfQVRURU1QVF9WQUxVRSIgdmFsdWU9IiVuIG9mICV0Ii8+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WWVzIi8+DQoJCTx1aXRleHQgbmFtZT0iV0FSTklOR01TR19OT1NUUklORyIgdmFsdWU9Ik5vIi8+DQoJCTx1aXRleHQgbmFtZT0iV0FSTklOR01TR19USVRMRVNUUklORyIgdmFsdWU9IlF1aXogTmF2aWdhdGlvbiBXYXJuaW5nIi8+DQoJCTx1aXRleHQgbmFtZT0iV0FSTklOR01TR19NU0dTVFJJTkciIHZhbHVlPSJUaGVyZSBhcmUgdW4tYXR0ZW1wdGVkIHF1ZXN0aW9ucyBpbiB0aGlzIFF1aXouJiN4QTsmI3hBO0NsaWNraW5nIFllcyB3aWxsIHRha2UgeW91IG91dCBvZiB0aGUgUXVpei4gQ2xpY2sgTm8gdG8gY29udGludWUgdGhlIFF1aXouIi8+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+DQoJCTx1aXRleHQgbmFtZT0iRE9DV1JBUF9USVRMRSIgdmFsdWU9IlByZXNlbnRlciBGaWxlIEF0dGFjaG1lbnQiLz4NCgkJPHVpdGV4dCBuYW1lPSJET0NXUkFQX01TRyIgdmFsdWU9IlNhdmUgdG8gTXkgQ29tcHV0ZXIiLz4NCgkJPHVpdGV4dCBuYW1lPSJET0NXUkFQX1BST01QVCIgdmFsdWU9IkNsaWNrIHRvIERvd25sb2Fk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Ub24gY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+DQoJCTwhLS0gc3Vic3RpdHV0aW9uOiAlbiA9PSBzbGlkZSBudW1iZXIgLS0+DQoJCTwhLS0gc3Vic3RpdHV0aW9uOiAldCA9PSB0b3RhbCBzbGlkZSBjb3VudCAtLT4NCgkJPHVpdGV4dCBuYW1lPSJTQ1JVQkJBUlNUQVRVU19TTElERUlORk8iIHZhbHVlPSLjgrnjg6njgqTjg4kgOiAlbiAvICV0IHwgIi8+DQoJCTx1aXRleHQgbmFtZT0iU0NSVUJCQVJTVEFUVVNfU1RPUFBFRCIgdmFsdWU9IuWBnOatoiIvPg0KCQk8dWl0ZXh0IG5hbWU9IlNDUlVCQkFSU1RBVFVTX1BMQVlJTkciIHZhbHVlPSLlho3nlJ/kuK0iLz4NCgkJPHVpdGV4dCBuYW1lPSJTQ1JVQkJBUlNUQVRVU19OT0FVRElPIiB2YWx1ZT0i6Z+z5aOw44Gq44GXIi8+DQoJCTx1aXRleHQgbmFtZT0iU0NSVUJCQVJTVEFUVVNfVklEUExBWUlORyIgdmFsdWU9IuODk+ODh+OCquWGjeeUn+S4rS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RVUlaIiB2YWx1ZT0i44Kv44Kk44K6Ii8+DQoJCTx1aXRleHQgbmFtZT0iVEFCX09VVExJTkUiIHZhbHVlPSLjgqLjgqbjg4jjg6njgqTjg7MiLz4NCgkJPHVpdGV4dCBuYW1lPSJUQUJfVEhVTUIiIHZhbHVlPSLjgrXjg6Djg43jg7zjg6siLz4NCgkJPHVpdGV4dCBuYW1lPSJUQUJfTk9URVMiIHZhbHVlPSLjg47jg7zjg4giLz4NCgkJPHVpdGV4dCBuYW1lPSJUQUJfU0VBUkNIIiB2YWx1ZT0i5qSc57SiIi8+DQoJCTx1aXRleHQgbmFtZT0iU0xJREVfSEVBRElORyIgdmFsdWU9IuOCueODqeOCpOODieOCv+OCpOODiOODqyIvPg0KCQk8dWl0ZXh0IG5hbWU9IkRVUkFUSU9OX0hFQURJTkciIHZhbHVlPSLplbfjgZUiLz4NCgkJPHVpdGV4dCBuYW1lPSJTRUFSQ0hfSEVBRElORyIgdmFsdWU9IuaknOe0ouOBmeOCi+ODhuOCreOCueODiCA6ICIvPg0KCQk8dWl0ZXh0IG5hbWU9IlRIVU1CX0hFQURJTkciIHZhbHVlPSLjgrnjg6njgqTjg4kiLz4NCgkJPHVpdGV4dCBuYW1lPSJUSFVNQl9JTkZPIiB2YWx1ZT0i44K544Op44Kk44OJ44K/44Kk44OI44OrIC8g6ZW344GVIi8+DQoJCTx1aXRleHQgbmFtZT0iQVRUQUNITkFNRV9IRUFESU5HIiB2YWx1ZT0i44OV44Kh44Kk44Or5ZCNIi8+DQoJCTx1aXRleHQgbmFtZT0iQVRUQUNIU0laRV9IRUFESU5HIiB2YWx1ZT0i44K144Kk44K6Ii8+DQoJCTx1aXRleHQgbmFtZT0iU0xJREVfTk9URVMiIHZhbHVlPSLjgrnjg6njgqTjg4njg47jg7zjg4giLz4NCgkJPCEtLXF1aXogcG9kIGFuZCBtZXNzYWdlIGJveCB0ZXh0cy0tPg0KCQk8dWl0ZXh0IG5hbWU9IlFVSVpQT0RfUVVJWl9BVFRFTVBUIiB2YWx1ZT0i44Kv44Kk44K66Kmm6KGM5Zue5pWwIDogIi8+DQoJCTx1aXRleHQgbmFtZT0iUVVJWlBPRF9RVUlaX0FUVEVNUFRfVkFMVUUiIHZhbHVlPSIlbiAvICV0Ii8+DQoJCTx1aXRleHQgbmFtZT0iUVVJWlBPRF9RVUlaX1NDT1JFIiB2YWx1ZT0i44K544Kz44KiIDogIi8+DQoJCTx1aXRleHQgbmFtZT0iUVVJWlBPRF9RVUlaX1BBU1NTQ09SRSIgdmFsdWU9IuWQiOagvOeCuSA6Ii8+DQoJCTx1aXRleHQgbmFtZT0iUVVJWlBPRF9RVUlaX01BWFNDT1JFIiB2YWx1ZT0i5pyA6auY5b6X54K5IDogIi8+DQoJCTx1aXRleHQgbmFtZT0iUVVJWlBPRF9RVUVTQVRNUFRfU1RSIiB2YWx1ZT0i6Kmm6KGM5Zue5pWwIDogJW4gLyAldCIvPg0KCQk8dWl0ZXh0IG5hbWU9IlFVSVpQT0RfUVVFU1RZUEVfU1RSIiB2YWx1ZT0i44K/44Kk44OXIDogJXMiLz4NCgkJPHVpdGV4dCBuYW1lPSJRVUlaUE9EX1FVRVNUWVBFX0dSRCIgdmFsdWU9IuipleS+oSIvPg0KCQk8dWl0ZXh0IG5hbWU9IlFVSVpQT0RfUVVFU1RZUEVfU1ZZIiB2YWx1ZT0i44Ki44Oz44Kx44O844OIIi8+DQoJCTx1aXRleHQgbmFtZT0iUVVJWlBPRF9RVUlaQVRNUFRfSU5GIiB2YWx1ZT0i54Sh5Yi26ZmQIi8+DQoJCTx1aXRleHQgbmFtZT0iUVVJWlBPRF9RVUVTQVRNUFRfSU5GIiB2YWx1ZT0i54Sh5Yi26ZmQIi8+DQoJCTx1aXRleHQgbmFtZT0iV0FSTklOR01TR19ZRVNTVFJJTkciIHZhbHVlPSLjga/jgYQiLz4NCgkJPHVpdGV4dCBuYW1lPSJXQVJOSU5HTVNHX05PU1RSSU5HIiB2YWx1ZT0i44GE44GE44GIIi8+DQoJCTx1aXRleHQgbmFtZT0iV0FSTklOR01TR19USVRMRVNUUklORyIgdmFsdWU9IuOCr+OCpOOCuuOBruODiuODk+OCsuODvOOCt+ODp+ODs+OBq+mWouOBmeOCi+itpuWRiiIvPg0KCQk8dWl0ZXh0IG5hbWU9IldBUk5JTkdNU0dfTVNHU1RSSU5HIiB2YWx1ZT0i44GT44Gu44Kv44Kk44K644Gr44Gv44CB44G+44Gg6Kej562U44GX44Gm44GE44Gq44GE6LOq5ZWP44GM44GC44KK44G+44GZ44CCJiN4QTsmI3hBOyDjgq/jgqTjgrrjgpLntYLkuobjgZnjgovjgavjga/jgIHjgIzjga/jgYTjgI3jgpLjgq/jg6rjg4Pjgq/jgZfjgb7jgZnjgILjgq/jgqTjgrrjgpLntprooYzjgZnjgovjgavjga/jgIHjgIzjgYTjgYTjgYjjgI3jgpLjgq/jg6rjg4Pjgq/jgZfjgb7jgZnjgIIiLz4NCgkJPHVpdGV4dCBuYW1lPSJJTkZPUk1BVElPTl9IMjY0X0ZMQVNIUExBWUVSIiB2YWx1ZT0i44GK5L2/44GE44Gu44Kz44Oz44OU44Ol44O844K/44Gr54++5Zyo44Kk44Oz44K544OI44O844Or44GV44KM44Gm44GE44KLIEZsYXNoIFBsYXllciDjga7jg5Djg7zjgrjjg6fjg7Pjga/jgIHjgZPjga7jg5Pjg4fjgqrjgpLjgrXjg53jg7zjg4jjgZfjgabjgYTjgb7jgZvjgpPjgILmnIDmlrDjga4gRmxhc2ggUGxheWVyIOOCkuODgOOCpuODs+ODreODvOODieOBmeOCi+OBq+OBr+OAgeODk+ODh+OCqumgmOWfn+OCkuOCr+ODquODg+OCr+OBl+OBpuOBj+OBoOOBleOBhOOAg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jgrXjgqTjg4njg5Djg7zjgpLlj4LliqDogIXjgavopovjgZvjgosiLz4NCgkJPHVpdGV4dCBuYW1lPSJNVVRFIiB2YWx1ZT0i44Of44Ol44O844OIIi8+DQoJCTx1aXRleHQgbmFtZT0iRE9DV1JBUF9USVRMRSIgdmFsdWU9IlByZXNlbnRlciDmt7vku5jjg5XjgqHjgqTjg6siLz4NCgkJPHVpdGV4dCBuYW1lPSJET0NXUkFQX01TRyIgdmFsdWU9IuODnuOCpOOCs+ODs+ODlOODpeODvOOCv+OBq+S/neWtmCIvPg0KCQk8dWl0ZXh0IG5hbWU9IkRPQ1dSQVBfUFJPTVBUIiB2YWx1ZT0i44Kv44Oq44OD44Kv44GX44Gm44OA44Km44Oz44Ot44O844OJIi8+DQoJPC9sYW5ndWFnZT4NCgk8bGFuZ3VhZ2UgaWQ9Imtv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mI3hBOyYjeEE7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lNpbGVuY2lhciIvPg0KCQk8dWl0ZXh0IG5hbWU9IkRPQ1dSQVBfVElUTEUiIHZhbHVlPSJBcmNoaXZvIGFkanVudG8gZGUgUHJlc2VudGVyIi8+DQoJCTx1aXRleHQgbmFtZT0iRE9DV1JBUF9NU0ciIHZhbHVlPSJHdWFyZGFyIGVuIE1pIFBDIi8+DQoJCTx1aXRleHQgbmFtZT0iRE9DV1JBUF9QUk9NUFQiIHZhbHVlPSJIYWdhIGNsaWMgZW4gRGVzY2FyZ2FyIi8+DQoJPC9sYW5ndWFnZT4NCgk8bGFuZ3VhZ2UgaWQ9InB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+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+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0byIvPg0KCQk8dWl0ZXh0IG5hbWU9IlRBQl9RVUlaIiB2YWx1ZT0iUXVlc3QuIi8+DQoJCTx1aXRleHQgbmFtZT0iVEFCX09VVExJTkUiIHZhbHVlPSJFc3F1ZW1hIi8+DQoJCTx1aXRleHQgbmFtZT0iVEFCX1RIVU1CIiB2YWx1ZT0iTWluaSIvPg0KCQk8dWl0ZXh0IG5hbWU9IlRBQl9OT1RFUyIgdmFsdWU9Ik5vdGFzIi8+DQoJCTx1aXRleHQgbmFtZT0iVEFCX1NFQVJDSCIgdmFsdWU9IkJ1c2NhIi8+DQoJCTx1aXRleHQgbmFtZT0iU0xJREVfSEVBRElORyIgdmFsdWU9IlTDrXR1bG8gZG8gc2xpZGUiLz4NCgkJPHVpdGV4dCBuYW1lPSJEVVJBVElPTl9IRUFESU5HIiB2YWx1ZT0iRHVyYcOnw6NvIi8+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+DQoJCTx1aXRleHQgbmFtZT0iU0xJREVfTk9URVMiIHZhbHVlPSJBbm90YcOnw7VlcyBkbyBzbGlkZS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+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+DQoJCTx1aXRleHQgbmFtZT0iUVVJWlBPRF9RVUVTVFlQRV9TVFIiIHZhbHVlPSJUaXBvOiAlcyIvPg0KCQk8dWl0ZXh0IG5hbWU9IlFVSVpQT0RfUVVFU1RZUEVfR1JEIiB2YWx1ZT0iQ29uIHZhbHV0YXppb25lIi8+DQoJCTx1aXRleHQgbmFtZT0iUVVJWlBPRF9RVUVTVFlQRV9TVlkiIHZhbHVlPSJJbmRhZ2luZSIvPg0KCQk8dWl0ZXh0IG5hbWU9IlFVSVpQT0RfUVVJWkFUTVBUX0lORiIgdmFsdWU9IkluZmluaXRpIi8+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JiN4QTsmI3hBO1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+DQoJCTx1aXRleHQgbmFtZT0iRE9DV1JBUF9USVRMRSIgdmFsdWU9IkFsbGVnYXRvIGZpbGUgUHJlc2VudGVyIi8+DQoJCTx1aXRleHQgbmFtZT0iRE9DV1JBUF9NU0ciIHZhbHVlPSJTYWx2YSBpbiBSaXNvcnNlIGRlbCBjb21wdXRlciIvPg0KCQk8dWl0ZXh0IG5hbWU9IkRPQ1dSQVBfUFJPTVBUIiB2YWx1ZT0iQ2xpYyBwZXIgc2NhcmljYXJlIi8+DQoJPC9sYW5ndWFnZT4NCgk8bGFuZ3VhZ2UgaWQ9Im5s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+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+DQoJCTx1aXRleHQgbmFtZT0iU0NSVUJCQVJTVEFUVVNfVklEUExBWUlORyIgdmFsdWU9IlZpZGVvIGFmc3BlbGVuIi8+DQoJCTx1aXRleHQgbmFtZT0iU0NSVUJCQVJTVEFUVVNfTE9BRElORyIgdmFsdWU9IkxhZGVuIi8+DQoJCTx1aXRleHQgbmFtZT0iU0NSVUJCQVJTVEFUVVNfQlVGRkVSSU5HIiB2YWx1ZT0iQnVmZmVyZW4iLz4NCgkJPHVpdGV4dCBuYW1lPSJTQ1JVQkJBUlNUQVRVU19RVUVTVElPTiIgdmFsdWU9IlZyYWFnIG1ldCBhbnR3b29yZCIvPg0KCQk8dWl0ZXh0IG5hbWU9IlNDUlVCQkFSU1RBVFVTX1JFVklFV1FVSVoiIHZhbHVlPSJRdWl6IGNvbnRyb2xlcmVuIi8+DQoJCTwhLS0gc3Vic3RpdHV0aW9uOiAlbSA9PSBtaW51dGVzIHJlbWFpbmluZyAtLT4NCgkJPCEtLSBzdWJzdGl0dXRpb246ICVzID09IHNlY29uZHMgcmVtYWluaW5nIC0tPg0KCQk8dWl0ZXh0IG5hbWU9IkVMQVBTRUQiIHZhbHVlPSJFciByZXN0ZXJlbiAlbSBtaW51dGVuICVzIHNlY29uZGVuIi8+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+DQoJCTx1aXRleHQgbmFtZT0iVEFCX1FVSVoiIHZhbHVlPSJRdWl6Ii8+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+DQoJCTx1aXRleHQgbmFtZT0iU0VBUkNIX0hFQURJTkciIHZhbHVlPSJab2VrZW4gbmFhciB0ZWtzdDoiLz4NCgkJPHVpdGV4dCBuYW1lPSJUSFVNQl9IRUFESU5HIiB2YWx1ZT0iRGlhIi8+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+DQoJCTwhLS1xdWl6IHBvZCBhbmQgbWVzc2FnZSBib3ggdGV4dHMtLT4NCgkJPHVpdGV4dCBuYW1lPSJRVUlaUE9EX1FVSVpfQVRURU1QVCIgdmFsdWU9IlF1aXpwb2dpbmc6Ii8+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+DQoJCTx1aXRleHQgbmFtZT0iUVVJWlBPRF9RVUVTVFlQRV9TVFIiIHZhbHVlPSJUeXBlOiAlcyIvPg0KCQk8dWl0ZXh0IG5hbWU9IlFVSVpQT0RfUVVFU1RZUEVfR1JEIiB2YWx1ZT0iVGVsdCB2b29yIHNjb3JlIi8+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+DQoJCTx1aXRleHQgbmFtZT0iV0FSTklOR01TR19USVRMRVNUUklORyIgdmFsdWU9IldhYXJzY2h1d2luZyBtZXQgYmV0cmVra2luZyB0b3QgcXVpem5hdmlnYXRpZSIvPg0KCQk8dWl0ZXh0IG5hbWU9IldBUk5JTkdNU0dfTVNHU1RSSU5HIiB2YWx1ZT0iVSBoZWJ0IG5pZXQgYWxsZSB2cmFnZW4gaW4gZGV6ZSBxdWl6IGJlYW50d29vcmQuJiN4QTsmI3hBO0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+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+DQoJCTx1aWZvbnQgbmFtZT0iRk9OVF9QUkVTRU5UQVRJT05OQU1FIiB2YWx1ZT0i5a6L5L2TLTE4MDMwLDE0LGZhbHNlLGZhbHNlLHRydWUiLz4NCgkJPHVpZm9udCBuYW1lPSJGT05UX1BSRVNFTlRFUk5BTUUiIHZhbHVlPSLlrovkvZMtMTgwMzAsMTQsdHJ1ZSxmYWxzZSx0cnVlIi8+DQoJCTx1aWZvbnQgbmFtZT0iRk9OVF9QUkVTRU5URVJUSVRMRSIgdmFsdWU9IuWui+S9ky0xODAzMCwxMyxmYWxzZSxmYWxzZSx0cnVlIi8+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+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+DQoJCTx1aWZvbnQgbmFtZT0iRk9OVF9NU0dCT1hfV0lOVElUTEUiIHZhbHVlPSLlrovkvZMtMTgwMzAsMTIsdHJ1ZSxmYWxzZSx0cnVlIi8+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+DQoJCTx1aWZvbnQgbmFtZT0iRk9OVF9RVUlaUE9EX1FVRVNUSU9OX1NDT1JFIiB2YWx1ZT0i5a6L5L2TLTE4MDMwLDEwLGZhbHNlLGZhbHNlLHRydWUiLz4NCgkJPHVpZm9udCBuYW1lPSJGT05UX1FVSVpQT0RfUVVFU1RJT05fU0NPUkVfVkFMVUUiIHZhbHVlPSLlrovkvZMtMTgwMzAsMTAsdHJ1ZSxmYWxzZSx0cnVlIi8+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+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+S9ky0xODAzMCwxMCxmYWxzZSxmYWxzZSx0cnVlIi8+DQoJCTx1aWZvbnQgbmFtZT0iRk9OVF9RVUlaUE9EX1FVSVpfUVVFU1RJT05fQVRURU1QVEVEX1ZBTFVFIiB2YWx1ZT0i5a6L5L2TLTE4MDMwLDEwLHRydWUsZmFsc2UsdHJ1ZSIvPg0KCQk8dWlmb250IG5hbWU9IkZPTlRfUVVJWlBPRF9RVUlaX1NDT1JFX1RBRyIgdmFsdWU9IuWui+S9ky0xODAzMCwxMix0cnVlLGZhbHNlLHRydWUiLz4NCgkJPHVpZm9udCBuYW1lPSJGT05UX1FVSVpQT0RfUVVJWl9TQ09SRSIgdmFsdWU9IuWui+S9ky0xODAzMCwxMCxmYWxzZSxmYWxzZSx0cnVlIi8+DQoJCTx1aWZvbnQgbmFtZT0iRk9OVF9RVUlaUE9EX1FVSVpfU0NPUkVfVkFMVUUiIHZhbHVlPSLlrovkvZMtMTgwMzAsMTAsdHJ1ZSxmYWxzZSx0cnVlIi8+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+S9ky0xODAzMCwxMCxmYWxzZSxmYWxzZSx0cnVlIi8+DQoJCTx1aWZvbnQgbmFtZT0iRk9OVF9RVUlaUE9EX1FVSVpfUEFTU1NDT1JFX1ZBTFVFIiB2YWx1ZT0i5a6L5L2TLTE4MDMwLDEwLHRydWUsZmFsc2UsdHJ1ZSIvPg0KCQk8IS0tIHVpdGV4dCAtLT4NCgkJPCEtLSBzdWJzdGl0dXRpb246ICVuID09IHNsaWRlIG51bWJlciAtLT4NCgkJPHVpdGV4dCBuYW1lPSJVTk5BTUVEU0xJREVUSVRMRSIgdmFsdWU9IuW5u+eBr+eJhyAlbiIvPg0KCQk8IS0tIHN1YnN0aXR1dGlvbjogJW4gPT0gc2xpZGUgbnVtYmVyIC0tPg0KCQk8IS0tIHN1YnN0aXR1dGlvbjogJXQgPT0gdG90YWwgc2xpZGUgY291bnQgLS0+DQoJCTx1aXRleHQgbmFtZT0iU0NSVUJCQVJTVEFUVVNfU0xJREVJTkZPIiB2YWx1ZT0i5bm754Gv54mHICVuIC8gJXQgfCAiLz4NCgkJPHVpdGV4dCBuYW1lPSJTQ1JVQkJBUlNUQVRVU19TVE9QUEVEIiB2YWx1ZT0i5bey5YGc5q2iIi8+DQoJCTx1aXRleHQgbmFtZT0iU0NSVUJCQVJTVEFUVVNfUExBWUlORyIgdmFsdWU9Iuato+WcqOaSreaUviIvPg0KCQk8dWl0ZXh0IG5hbWU9IlNDUlVCQkFSU1RBVFVTX05PQVVESU8iIHZhbHVlPSLml6Dpn7PpopEiLz4NCgkJPHVpdGV4dCBuYW1lPSJTQ1JVQkJBUlNUQVRVU19WSURQTEFZSU5HIiB2YWx1ZT0i6KeG6aKR5pKt5pS+Ii8+DQoJCTx1aXRleHQgbmFtZT0iU0NSVUJCQVJTVEFUVVNfTE9BRElORyIgdmFsdWU9Iuato+WcqOi9veWFpSIvPg0KCQk8dWl0ZXh0IG5hbWU9IlNDUlVCQkFSU1RBVFVTX0JVRkZFUklORyIgdmFsdWU9Iuato+WcqOi/m+ihjOe8k+WGsuWkhOeQhiIvPg0KCQk8dWl0ZXh0IG5hbWU9IlNDUlVCQkFSU1RBVFVTX1FVRVNUSU9OIiB2YWx1ZT0i5Zue562U6Zeu6aKYIi8+DQoJCTx1aXRleHQgbmFtZT0iU0NSVUJCQVJTVEFUVVNfUkVWSUVXUVVJWiIgdmFsdWU9Iuato+WcqOWuoemYhea1i+mqjCIvPg0KCQk8IS0tIHN1YnN0aXR1dGlvbjogJW0gPT0gbWludXRlcyByZW1haW5pbmcgLS0+DQoJCTwhLS0gc3Vic3RpdHV0aW9uOiAlcyA9PSBzZWNvbmRzIHJlbWFpbmluZyAtLT4NCgkJPHVpdGV4dCBuYW1lPSJFTEFQU0VEIiB2YWx1ZT0i5Ymp5L2ZICVtIOWIhumSnyAlcyDnp5IiLz4NCgkJPHVpdGV4dCBuYW1lPSJOT1RGT1VORCIgdmFsdWU9IuacquaJvuWIsOS7u+S9leWGheWuuSIvPg0KCQk8dWl0ZXh0IG5hbWU9IkFUVEFDSE1FTlRTIiB2YWx1ZT0i6ZmE5Lu2Ii8+DQoJCTwhLS0gc3Vic3RpdHV0aW9uOiAlcCA9PSBjdXJyZW50IHNwZWFrZXIncyB0aXRsZSAtLT4NCgkJPHVpdGV4dCBuYW1lPSJCSU9XSU5fVElUTEUiIHZhbHVlPSLkuKrkurrnroDku4s6ICVwIi8+DQoJCTx1aXRleHQgbmFtZT0iQklPQlROX1RJVExFIiB2YWx1ZT0i5Liq5Lq6566A5LuLIi8+DQoJCTx1aXRleHQgbmFtZT0iRElWSURFUkJUTl9USVRMRSIgdmFsdWU9InwiLz4NCgkJPHVpdGV4dCBuYW1lPSJDT05UQUNUQlROX1RJVExFIiB2YWx1ZT0i6IGU57O75pa55byPIi8+DQoJCTx1aXRleHQgbmFtZT0iVEFCX1FVSVoiIHZhbHVlPSLmtYvpqowiLz4NCgkJPHVpdGV4dCBuYW1lPSJUQUJfT1VUTElORSIgdmFsdWU9IuWkp+e6siIvPg0KCQk8dWl0ZXh0IG5hbWU9IlRBQl9USFVNQiIgdmFsdWU9Iue8qeeVpeWbviIvPg0KCQk8dWl0ZXh0IG5hbWU9IlRBQl9OT1RFUyIgdmFsdWU9IuWkh+azqCIvPg0KCQk8dWl0ZXh0IG5hbWU9IlRBQl9TRUFSQ0giIHZhbHVlPSLmkJzntKIiLz4NCgkJPHVpdGV4dCBuYW1lPSJTTElERV9IRUFESU5HIiB2YWx1ZT0i5bm754Gv54mH5qCH6aKYIi8+DQoJCTx1aXRleHQgbmFtZT0iRFVSQVRJT05fSEVBRElORyIgdmFsdWU9IuaMgee7reaXtumXtCIvPg0KCQk8dWl0ZXh0IG5hbWU9IlNFQVJDSF9IRUFESU5HIiB2YWx1ZT0i5pCc57Si5paH5pysOiIvPg0KCQk8dWl0ZXh0IG5hbWU9IlRIVU1CX0hFQURJTkciIHZhbHVlPSLlubvnga/niYciLz4NCgkJPHVpdGV4dCBuYW1lPSJUSFVNQl9JTkZPIiB2YWx1ZT0i5bm754Gv54mH5qCH6aKYL+aMgee7reaXtumXtCIvPg0KCQk8dWl0ZXh0IG5hbWU9IkFUVEFDSE5BTUVfSEVBRElORyIgdmFsdWU9IuaWh+S7tuWQjSIvPg0KCQk8dWl0ZXh0IG5hbWU9IkFUVEFDSFNJWkVfSEVBRElORyIgdmFsdWU9IuWkp+WwjyIvPg0KCQk8dWl0ZXh0IG5hbWU9IlNMSURFX05PVEVTIiB2YWx1ZT0i5bm754Gv54mH5aSH5rOo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8L2NvbmZpZ3VyYXRpb24+DQo="/>
  <p:tag name="MMPROD_UIDATA" val="&lt;database version=&quot;7.0&quot;&gt;&lt;object type=&quot;1&quot; unique_id=&quot;10001&quot;&gt;&lt;property id=&quot;20141&quot; value=&quot;B15. tiet  18- ADN- HOI GIANG  GVG HUYEN&quot;/&gt;&lt;property id=&quot;20148&quot; value=&quot;5&quot;/&gt;&lt;property id=&quot;20184&quot; value=&quot;7&quot;/&gt;&lt;property id=&quot;20224&quot; value=&quot;C:\Users\KIM MAI\Documents\My Adobe Presentations\B15. tiet  18- ADN- HOI GIANG  GVG HUYEN&quot;/&gt;&lt;property id=&quot;20250&quot; value=&quot;0&quot;/&gt;&lt;property id=&quot;20251&quot; value=&quot;1&quot;/&gt;&lt;property id=&quot;20259&quot; value=&quot;0&quot;/&gt;&lt;object type=&quot;10&quot; unique_id=&quot;10002&quot;&gt;&lt;object type=&quot;11&quot; unique_id=&quot;10003&quot;&gt;&lt;/object&gt;&lt;/object&gt;&lt;object type=&quot;4&quot; unique_id=&quot;10004&quot;&gt;&lt;object type=&quot;5&quot; unique_id=&quot;10030&quot;&gt;&lt;property id=&quot;20149&quot; value=&quot;HUYNH THI KIM MAI&quot;/&gt;&lt;property id=&quot;20150&quot; value=&quot;GIAO VIEN&quot;/&gt;&lt;property id=&quot;20151&quot; value=&quot;IMG_20160410_1.png&quot;/&gt;&lt;property id=&quot;20153&quot; value=&quot;kimmaikd@gmail.com&quot;/&gt;&lt;property id=&quot;20155&quot; value=&quot;GV DAY MON SINH TRUONG THCS KIM DONG&amp;#x0D;&amp;#x0A;&quot;/&gt;&lt;/object&gt;&lt;/object&gt;&lt;object type=&quot;2&quot; unique_id=&quot;10005&quot;&gt;&lt;object type=&quot;3&quot; unique_id=&quot;10006&quot;&gt;&lt;property id=&quot;20148&quot; value=&quot;5&quot;/&gt;&lt;property id=&quot;20300&quot; value=&quot;Slide 1&quot;/&gt;&lt;property id=&quot;20303&quot; value=&quot;HUYNH THI KIM MAI&quot;/&gt;&lt;property id=&quot;20307&quot; value=&quot;398&quot;/&gt;&lt;property id=&quot;20309&quot; value=&quot;10030&quot;/&gt;&lt;/object&gt;&lt;object type=&quot;3&quot; unique_id=&quot;10007&quot;&gt;&lt;property id=&quot;20148&quot; value=&quot;5&quot;/&gt;&lt;property id=&quot;20300&quot; value=&quot;Slide 2&quot;/&gt;&lt;property id=&quot;20303&quot; value=&quot;HUYNH THI KIM MAI&quot;/&gt;&lt;property id=&quot;20307&quot; value=&quot;435&quot;/&gt;&lt;property id=&quot;20309&quot; value=&quot;10030&quot;/&gt;&lt;/object&gt;&lt;object type=&quot;3&quot; unique_id=&quot;10008&quot;&gt;&lt;property id=&quot;20148&quot; value=&quot;5&quot;/&gt;&lt;property id=&quot;20300&quot; value=&quot;Slide 3&quot;/&gt;&lt;property id=&quot;20303&quot; value=&quot;HUYNH THI KIM MAI&quot;/&gt;&lt;property id=&quot;20307&quot; value=&quot;433&quot;/&gt;&lt;property id=&quot;20309&quot; value=&quot;10030&quot;/&gt;&lt;/object&gt;&lt;object type=&quot;3&quot; unique_id=&quot;10009&quot;&gt;&lt;property id=&quot;20148&quot; value=&quot;5&quot;/&gt;&lt;property id=&quot;20300&quot; value=&quot;Slide 4&quot;/&gt;&lt;property id=&quot;20303&quot; value=&quot;HUYNH THI KIM MAI&quot;/&gt;&lt;property id=&quot;20307&quot; value=&quot;428&quot;/&gt;&lt;property id=&quot;20309&quot; value=&quot;10030&quot;/&gt;&lt;/object&gt;&lt;object type=&quot;3&quot; unique_id=&quot;10010&quot;&gt;&lt;property id=&quot;20148&quot; value=&quot;5&quot;/&gt;&lt;property id=&quot;20300&quot; value=&quot;Slide 5&quot;/&gt;&lt;property id=&quot;20303&quot; value=&quot;HUYNH THI KIM MAI&quot;/&gt;&lt;property id=&quot;20307&quot; value=&quot;370&quot;/&gt;&lt;property id=&quot;20309&quot; value=&quot;10030&quot;/&gt;&lt;/object&gt;&lt;object type=&quot;3&quot; unique_id=&quot;10011&quot;&gt;&lt;property id=&quot;20148&quot; value=&quot;5&quot;/&gt;&lt;property id=&quot;20300&quot; value=&quot;Slide 6&quot;/&gt;&lt;property id=&quot;20303&quot; value=&quot;HUYNH THI KIM MAI&quot;/&gt;&lt;property id=&quot;20307&quot; value=&quot;426&quot;/&gt;&lt;property id=&quot;20309&quot; value=&quot;10030&quot;/&gt;&lt;/object&gt;&lt;object type=&quot;3&quot; unique_id=&quot;10012&quot;&gt;&lt;property id=&quot;20148&quot; value=&quot;5&quot;/&gt;&lt;property id=&quot;20300&quot; value=&quot;Slide 7&quot;/&gt;&lt;property id=&quot;20303&quot; value=&quot;HUYNH THI KIM MAI&quot;/&gt;&lt;property id=&quot;20307&quot; value=&quot;424&quot;/&gt;&lt;property id=&quot;20309&quot; value=&quot;10030&quot;/&gt;&lt;/object&gt;&lt;object type=&quot;3&quot; unique_id=&quot;10013&quot;&gt;&lt;property id=&quot;20148&quot; value=&quot;5&quot;/&gt;&lt;property id=&quot;20300&quot; value=&quot;Slide 8&quot;/&gt;&lt;property id=&quot;20303&quot; value=&quot;HUYNH THI KIM MAI&quot;/&gt;&lt;property id=&quot;20307&quot; value=&quot;418&quot;/&gt;&lt;property id=&quot;20309&quot; value=&quot;10030&quot;/&gt;&lt;/object&gt;&lt;object type=&quot;3&quot; unique_id=&quot;10014&quot;&gt;&lt;property id=&quot;20148&quot; value=&quot;5&quot;/&gt;&lt;property id=&quot;20300&quot; value=&quot;Slide 9&quot;/&gt;&lt;property id=&quot;20303&quot; value=&quot;HUYNH THI KIM MAI&quot;/&gt;&lt;property id=&quot;20307&quot; value=&quot;419&quot;/&gt;&lt;property id=&quot;20309&quot; value=&quot;10030&quot;/&gt;&lt;/object&gt;&lt;object type=&quot;3&quot; unique_id=&quot;10015&quot;&gt;&lt;property id=&quot;20148&quot; value=&quot;5&quot;/&gt;&lt;property id=&quot;20300&quot; value=&quot;Slide 10&quot;/&gt;&lt;property id=&quot;20303&quot; value=&quot;HUYNH THI KIM MAI&quot;/&gt;&lt;property id=&quot;20307&quot; value=&quot;421&quot;/&gt;&lt;property id=&quot;20309&quot; value=&quot;10030&quot;/&gt;&lt;/object&gt;&lt;object type=&quot;3&quot; unique_id=&quot;10016&quot;&gt;&lt;property id=&quot;20148&quot; value=&quot;5&quot;/&gt;&lt;property id=&quot;20300&quot; value=&quot;Slide 11&quot;/&gt;&lt;property id=&quot;20303&quot; value=&quot;HUYNH THI KIM MAI&quot;/&gt;&lt;property id=&quot;20307&quot; value=&quot;427&quot;/&gt;&lt;property id=&quot;20309&quot; value=&quot;10030&quot;/&gt;&lt;/object&gt;&lt;object type=&quot;3&quot; unique_id=&quot;10017&quot;&gt;&lt;property id=&quot;20148&quot; value=&quot;5&quot;/&gt;&lt;property id=&quot;20300&quot; value=&quot;Slide 12&quot;/&gt;&lt;property id=&quot;20303&quot; value=&quot;HUYNH THI KIM MAI&quot;/&gt;&lt;property id=&quot;20307&quot; value=&quot;400&quot;/&gt;&lt;property id=&quot;20309&quot; value=&quot;10030&quot;/&gt;&lt;/object&gt;&lt;object type=&quot;3&quot; unique_id=&quot;10018&quot;&gt;&lt;property id=&quot;20148&quot; value=&quot;5&quot;/&gt;&lt;property id=&quot;20300&quot; value=&quot;Slide 13&quot;/&gt;&lt;property id=&quot;20303&quot; value=&quot;HUYNH THI KIM MAI&quot;/&gt;&lt;property id=&quot;20307&quot; value=&quot;429&quot;/&gt;&lt;property id=&quot;20309&quot; value=&quot;10030&quot;/&gt;&lt;/object&gt;&lt;object type=&quot;3&quot; unique_id=&quot;10019&quot;&gt;&lt;property id=&quot;20148&quot; value=&quot;5&quot;/&gt;&lt;property id=&quot;20300&quot; value=&quot;Slide 14&quot;/&gt;&lt;property id=&quot;20303&quot; value=&quot;HUYNH THI KIM MAI&quot;/&gt;&lt;property id=&quot;20307&quot; value=&quot;389&quot;/&gt;&lt;property id=&quot;20309&quot; value=&quot;10030&quot;/&gt;&lt;/object&gt;&lt;object type=&quot;3&quot; unique_id=&quot;10020&quot;&gt;&lt;property id=&quot;20148&quot; value=&quot;5&quot;/&gt;&lt;property id=&quot;20300&quot; value=&quot;Slide 15&quot;/&gt;&lt;property id=&quot;20303&quot; value=&quot;HUYNH THI KIM MAI&quot;/&gt;&lt;property id=&quot;20307&quot; value=&quot;395&quot;/&gt;&lt;property id=&quot;20309&quot; value=&quot;10030&quot;/&gt;&lt;/object&gt;&lt;object type=&quot;3&quot; unique_id=&quot;10021&quot;&gt;&lt;property id=&quot;20148&quot; value=&quot;5&quot;/&gt;&lt;property id=&quot;20300&quot; value=&quot;Slide 16&quot;/&gt;&lt;property id=&quot;20303&quot; value=&quot;HUYNH THI KIM MAI&quot;/&gt;&lt;property id=&quot;20307&quot; value=&quot;401&quot;/&gt;&lt;property id=&quot;20309&quot; value=&quot;10030&quot;/&gt;&lt;/object&gt;&lt;object type=&quot;3&quot; unique_id=&quot;10022&quot;&gt;&lt;property id=&quot;20148&quot; value=&quot;5&quot;/&gt;&lt;property id=&quot;20300&quot; value=&quot;Slide 17&quot;/&gt;&lt;property id=&quot;20303&quot; value=&quot;HUYNH THI KIM MAI&quot;/&gt;&lt;property id=&quot;20307&quot; value=&quot;361&quot;/&gt;&lt;property id=&quot;20309&quot; value=&quot;10030&quot;/&gt;&lt;/object&gt;&lt;object type=&quot;3&quot; unique_id=&quot;10023&quot;&gt;&lt;property id=&quot;20148&quot; value=&quot;5&quot;/&gt;&lt;property id=&quot;20300&quot; value=&quot;Slide 18&quot;/&gt;&lt;property id=&quot;20303&quot; value=&quot;HUYNH THI KIM MAI&quot;/&gt;&lt;property id=&quot;20307&quot; value=&quot;430&quot;/&gt;&lt;property id=&quot;20309&quot; value=&quot;10030&quot;/&gt;&lt;/object&gt;&lt;object type=&quot;3&quot; unique_id=&quot;10024&quot;&gt;&lt;property id=&quot;20148&quot; value=&quot;5&quot;/&gt;&lt;property id=&quot;20300&quot; value=&quot;Slide 19&quot;/&gt;&lt;property id=&quot;20303&quot; value=&quot;HUYNH THI KIM MAI&quot;/&gt;&lt;property id=&quot;20307&quot; value=&quot;403&quot;/&gt;&lt;property id=&quot;20309&quot; value=&quot;10030&quot;/&gt;&lt;/object&gt;&lt;object type=&quot;3&quot; unique_id=&quot;10025&quot;&gt;&lt;property id=&quot;20148&quot; value=&quot;5&quot;/&gt;&lt;property id=&quot;20300&quot; value=&quot;Slide 20&quot;/&gt;&lt;property id=&quot;20303&quot; value=&quot;HUYNH THI KIM MAI&quot;/&gt;&lt;property id=&quot;20307&quot; value=&quot;432&quot;/&gt;&lt;property id=&quot;20309&quot; value=&quot;10030&quot;/&gt;&lt;/object&gt;&lt;object type=&quot;3&quot; unique_id=&quot;10026&quot;&gt;&lt;property id=&quot;20148&quot; value=&quot;5&quot;/&gt;&lt;property id=&quot;20300&quot; value=&quot;Slide 21&quot;/&gt;&lt;property id=&quot;20303&quot; value=&quot;HUYNH THI KIM MAI&quot;/&gt;&lt;property id=&quot;20307&quot; value=&quot;353&quot;/&gt;&lt;property id=&quot;20309&quot; value=&quot;10030&quot;/&gt;&lt;/object&gt;&lt;object type=&quot;3&quot; unique_id=&quot;10027&quot;&gt;&lt;property id=&quot;20148&quot; value=&quot;5&quot;/&gt;&lt;property id=&quot;20300&quot; value=&quot;Slide 22&quot;/&gt;&lt;property id=&quot;20303&quot; value=&quot;HUYNH THI KIM MAI&quot;/&gt;&lt;property id=&quot;20307&quot; value=&quot;431&quot;/&gt;&lt;property id=&quot;20309&quot; value=&quot;10030&quot;/&gt;&lt;/object&gt;&lt;object type=&quot;3&quot; unique_id=&quot;10028&quot;&gt;&lt;property id=&quot;20148&quot; value=&quot;5&quot;/&gt;&lt;property id=&quot;20300&quot; value=&quot;Slide 23&quot;/&gt;&lt;property id=&quot;20303&quot; value=&quot;HUYNH THI KIM MAI&quot;/&gt;&lt;property id=&quot;20307&quot; value=&quot;390&quot;/&gt;&lt;property id=&quot;20309&quot; value=&quot;10030&quot;/&gt;&lt;/object&gt;&lt;object type=&quot;3&quot; unique_id=&quot;10029&quot;&gt;&lt;property id=&quot;20148&quot; value=&quot;5&quot;/&gt;&lt;property id=&quot;20300&quot; value=&quot;Slide 24&quot;/&gt;&lt;property id=&quot;20303&quot; value=&quot;HUYNH THI KIM MAI&quot;/&gt;&lt;property id=&quot;20307&quot; value=&quot;412&quot;/&gt;&lt;property id=&quot;20309&quot; value=&quot;10030&quot;/&gt;&lt;/object&gt;&lt;/object&gt;&lt;object type=&quot;8&quot; unique_id=&quot;10031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348A5F14-D039-4805-BA5A-E72174E8C093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348A5F14-D039-4805-BA5A-E72174E8C093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EF0C5DAB-8056-4361-A6A6-5D18663943AE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AD37BEC8-53A8-47AB-A314-54D58F49D5BF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E53AF2D7-C191-4E33-9D23-D7971404E63E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8AB0379D-EFD5-410D-9421-EA71A5F9EB5E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C1F84558-A67E-470D-99EB-D3B4F6476812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2F5719A9-2B6D-417B-A148-2BD91A12599C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9DC6580A-0AC1-4431-AE00-B271BF64D2EC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574D9D21-B834-456C-81F7-C6C08A82CEF0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B93CE905-A7C9-4C72-8481-DAC5C0C6AF2A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57F3197B-B59B-4241-B2AE-7C33B9166257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C33190F0-FAA9-4BE2-A164-66BF22E73668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C7A46FFF-BF0D-4786-9DA7-7E99F47A57C7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DB516130-7017-4DCA-BD9F-9111EFF6E209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844F6CDA-69C6-485E-BA81-C00F29DA2E3F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410F0A37-86C7-4483-8A7B-8C8AF4A49AB0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A08CF0D4-8295-4ACA-9EA4-8B23FCB5311A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4E5BA68B-427E-4997-9E41-6B18888C7458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9051412E-DF98-4B63-A62B-1DF3798F1B9E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3129E00C-A2D3-4EB0-8B17-896DAB2B155B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D71F225B-21A5-4BC1-A244-4B9BE2E36173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DD005223-BB73-4774-8B69-FFD4F3C86BD8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544C1CB1-FD2D-4ED3-8631-3EFCE2C7BD9C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18AC477B-D9AE-4644-8EC5-070AF28BD912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8E0EEBC7-13E2-4359-918F-E8C47F902E1C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13A0C409-CBB2-4456-B628-04BC4EE40792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849E1A45-8C35-41A7-B04D-D1B203621316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D5B82BFA-8B97-4B8C-B460-96587F821895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4BA3FFA1-CA9C-4422-9DED-2FC1D9F3A405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2651D442-66C6-4084-B3B8-C4F7EFA5888F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09DB7EF3-460B-4F21-8AFE-DE1D530C96EE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1FEC5676-6571-4112-B719-C4EAC771927B}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5506F33D-0C32-42FD-97FC-1C6F12350117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E099D67D-468B-4F43-BBB8-3CE28B3CA080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C9A92CBE-E19A-47A0-9D8E-0C9F699D2A94}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3D1A8B8A-7F45-4E20-9EEF-4BBEBB8924CC}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9A4B5057-21E4-421C-8D00-3446C4D3B4E6}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8FE1839A-7E51-4197-B83F-F78EBAB38C51}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434DCDAB-FFDD-4CF5-B446-FA8A8FB29CA9}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3ACD932F-5CF9-4675-9285-97F9F291059E}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5472C1F8-34A3-493F-BA37-00B0438078E8}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A68FE8D4-3AD8-404B-989C-F37F1D52E631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B4D78ABD-55FB-477B-A5C5-857C84B4854C}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A08CF0D4-8295-4ACA-9EA4-8B23FCB5311A}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4E5BA68B-427E-4997-9E41-6B18888C7458}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9051412E-DF98-4B63-A62B-1DF3798F1B9E}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3129E00C-A2D3-4EB0-8B17-896DAB2B155B}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DD005223-BB73-4774-8B69-FFD4F3C86BD8}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544C1CB1-FD2D-4ED3-8631-3EFCE2C7BD9C}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18AC477B-D9AE-4644-8EC5-070AF28BD912}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B3997659-510A-407B-A702-FB6DDCEFA7D0}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4ECB3F2A-189C-45CD-A414-4CF5351FC0B0}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4ECB3F2A-189C-45CD-A414-4CF5351FC0B0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93CC4817-6E55-40AD-8E58-49FFA76BDCFF}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1D5DDF90-E1E4-4A95-A79F-1DD76F18D7FE}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562D1EBA-6627-4037-9104-EA19CAA1B1EF}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B4B892F0-1A5A-4F67-B7EB-643FD3A6F67F}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622680FA-5753-4CD2-AF7B-75171C9E3827}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F590EB7A-38CD-4087-B532-8C03B9FF95C6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291F4B3E-C705-48DE-9B94-0A8766A80A36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25FC2230-6621-421C-A384-CE526CFCBCA8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9FA37CE3-F5ED-45E6-99B6-49C68CD70946}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3337</TotalTime>
  <Words>1230</Words>
  <Application>Microsoft Office PowerPoint</Application>
  <PresentationFormat>On-screen Show (4:3)</PresentationFormat>
  <Paragraphs>462</Paragraphs>
  <Slides>31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6" baseType="lpstr">
      <vt:lpstr>.VnArial</vt:lpstr>
      <vt:lpstr>.VnArial Narrow</vt:lpstr>
      <vt:lpstr>.VnAristote</vt:lpstr>
      <vt:lpstr>.VnBlackH</vt:lpstr>
      <vt:lpstr>Arial</vt:lpstr>
      <vt:lpstr>Arial Unicode MS</vt:lpstr>
      <vt:lpstr>Calibri</vt:lpstr>
      <vt:lpstr>Constantia</vt:lpstr>
      <vt:lpstr>Marlett</vt:lpstr>
      <vt:lpstr>Tahoma</vt:lpstr>
      <vt:lpstr>Times New Roman</vt:lpstr>
      <vt:lpstr>Vni 11 Springtime2</vt:lpstr>
      <vt:lpstr>VNI-Murray</vt:lpstr>
      <vt:lpstr>Wingdings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Nga 3 Ai Nghia * DT:2212976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KIM MAI</dc:creator>
  <cp:lastModifiedBy>kimmaikd@gmail.com</cp:lastModifiedBy>
  <cp:revision>403</cp:revision>
  <dcterms:created xsi:type="dcterms:W3CDTF">2011-10-03T07:23:56Z</dcterms:created>
  <dcterms:modified xsi:type="dcterms:W3CDTF">2022-10-26T04:13:34Z</dcterms:modified>
</cp:coreProperties>
</file>