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9" r:id="rId9"/>
    <p:sldId id="270"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9EB"/>
    <a:srgbClr val="F1E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4589F-DCCB-4A54-AB16-ACC9AC50EF1E}" v="362" dt="2023-09-30T13:59:40.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1" autoAdjust="0"/>
  </p:normalViewPr>
  <p:slideViewPr>
    <p:cSldViewPr snapToGrid="0">
      <p:cViewPr>
        <p:scale>
          <a:sx n="83" d="100"/>
          <a:sy n="83" d="100"/>
        </p:scale>
        <p:origin x="658"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ngan tran" userId="1a616e79df212384" providerId="LiveId" clId="{C454589F-DCCB-4A54-AB16-ACC9AC50EF1E}"/>
    <pc:docChg chg="undo redo custSel addSld delSld modSld">
      <pc:chgData name="kimngan tran" userId="1a616e79df212384" providerId="LiveId" clId="{C454589F-DCCB-4A54-AB16-ACC9AC50EF1E}" dt="2023-10-01T13:52:31.073" v="1880" actId="1076"/>
      <pc:docMkLst>
        <pc:docMk/>
      </pc:docMkLst>
      <pc:sldChg chg="delSp modSp mod modAnim">
        <pc:chgData name="kimngan tran" userId="1a616e79df212384" providerId="LiveId" clId="{C454589F-DCCB-4A54-AB16-ACC9AC50EF1E}" dt="2023-09-30T11:10:28.433" v="33"/>
        <pc:sldMkLst>
          <pc:docMk/>
          <pc:sldMk cId="3089710476" sldId="259"/>
        </pc:sldMkLst>
        <pc:spChg chg="del">
          <ac:chgData name="kimngan tran" userId="1a616e79df212384" providerId="LiveId" clId="{C454589F-DCCB-4A54-AB16-ACC9AC50EF1E}" dt="2023-09-30T11:10:11.534" v="32" actId="478"/>
          <ac:spMkLst>
            <pc:docMk/>
            <pc:sldMk cId="3089710476" sldId="259"/>
            <ac:spMk id="5" creationId="{901FF15A-EFA2-27F2-C9A2-D8677B7F4E03}"/>
          </ac:spMkLst>
        </pc:spChg>
        <pc:spChg chg="del mod">
          <ac:chgData name="kimngan tran" userId="1a616e79df212384" providerId="LiveId" clId="{C454589F-DCCB-4A54-AB16-ACC9AC50EF1E}" dt="2023-09-30T11:10:10.184" v="31" actId="478"/>
          <ac:spMkLst>
            <pc:docMk/>
            <pc:sldMk cId="3089710476" sldId="259"/>
            <ac:spMk id="7" creationId="{27DDBEF1-E5FE-FC7F-1108-67CE01F4CB2D}"/>
          </ac:spMkLst>
        </pc:spChg>
        <pc:spChg chg="del">
          <ac:chgData name="kimngan tran" userId="1a616e79df212384" providerId="LiveId" clId="{C454589F-DCCB-4A54-AB16-ACC9AC50EF1E}" dt="2023-09-30T11:09:42.285" v="14" actId="478"/>
          <ac:spMkLst>
            <pc:docMk/>
            <pc:sldMk cId="3089710476" sldId="259"/>
            <ac:spMk id="28" creationId="{3DC258BD-A71E-D277-908D-194C34271067}"/>
          </ac:spMkLst>
        </pc:spChg>
        <pc:spChg chg="del">
          <ac:chgData name="kimngan tran" userId="1a616e79df212384" providerId="LiveId" clId="{C454589F-DCCB-4A54-AB16-ACC9AC50EF1E}" dt="2023-09-30T11:09:48.402" v="17" actId="478"/>
          <ac:spMkLst>
            <pc:docMk/>
            <pc:sldMk cId="3089710476" sldId="259"/>
            <ac:spMk id="29" creationId="{05C6F852-9331-B799-FC3C-93F7DD0E65F9}"/>
          </ac:spMkLst>
        </pc:spChg>
        <pc:spChg chg="del">
          <ac:chgData name="kimngan tran" userId="1a616e79df212384" providerId="LiveId" clId="{C454589F-DCCB-4A54-AB16-ACC9AC50EF1E}" dt="2023-09-30T11:09:52.852" v="21" actId="478"/>
          <ac:spMkLst>
            <pc:docMk/>
            <pc:sldMk cId="3089710476" sldId="259"/>
            <ac:spMk id="30" creationId="{D8DBB96A-F02A-83A8-05A2-2900EDB5C9CA}"/>
          </ac:spMkLst>
        </pc:spChg>
        <pc:spChg chg="del">
          <ac:chgData name="kimngan tran" userId="1a616e79df212384" providerId="LiveId" clId="{C454589F-DCCB-4A54-AB16-ACC9AC50EF1E}" dt="2023-09-30T11:09:39.629" v="13" actId="478"/>
          <ac:spMkLst>
            <pc:docMk/>
            <pc:sldMk cId="3089710476" sldId="259"/>
            <ac:spMk id="31" creationId="{6B154451-33F7-E93E-06A5-2D564073F315}"/>
          </ac:spMkLst>
        </pc:spChg>
        <pc:spChg chg="del mod">
          <ac:chgData name="kimngan tran" userId="1a616e79df212384" providerId="LiveId" clId="{C454589F-DCCB-4A54-AB16-ACC9AC50EF1E}" dt="2023-09-30T11:09:49.615" v="18" actId="478"/>
          <ac:spMkLst>
            <pc:docMk/>
            <pc:sldMk cId="3089710476" sldId="259"/>
            <ac:spMk id="32" creationId="{060664FA-D8DA-846E-277C-00D161334947}"/>
          </ac:spMkLst>
        </pc:spChg>
        <pc:spChg chg="del mod">
          <ac:chgData name="kimngan tran" userId="1a616e79df212384" providerId="LiveId" clId="{C454589F-DCCB-4A54-AB16-ACC9AC50EF1E}" dt="2023-09-30T11:09:58.396" v="24" actId="478"/>
          <ac:spMkLst>
            <pc:docMk/>
            <pc:sldMk cId="3089710476" sldId="259"/>
            <ac:spMk id="33" creationId="{2845C5B6-EC66-39F1-5A11-581032937D50}"/>
          </ac:spMkLst>
        </pc:spChg>
        <pc:picChg chg="del">
          <ac:chgData name="kimngan tran" userId="1a616e79df212384" providerId="LiveId" clId="{C454589F-DCCB-4A54-AB16-ACC9AC50EF1E}" dt="2023-09-30T11:09:51.321" v="20" actId="478"/>
          <ac:picMkLst>
            <pc:docMk/>
            <pc:sldMk cId="3089710476" sldId="259"/>
            <ac:picMk id="35" creationId="{B4BEFFD6-994E-2093-3E6F-C8A8777F10B1}"/>
          </ac:picMkLst>
        </pc:picChg>
        <pc:picChg chg="del">
          <ac:chgData name="kimngan tran" userId="1a616e79df212384" providerId="LiveId" clId="{C454589F-DCCB-4A54-AB16-ACC9AC50EF1E}" dt="2023-09-30T11:09:43.259" v="15" actId="478"/>
          <ac:picMkLst>
            <pc:docMk/>
            <pc:sldMk cId="3089710476" sldId="259"/>
            <ac:picMk id="37" creationId="{252795BB-9435-EE61-143D-F085DBF0684F}"/>
          </ac:picMkLst>
        </pc:picChg>
        <pc:picChg chg="del">
          <ac:chgData name="kimngan tran" userId="1a616e79df212384" providerId="LiveId" clId="{C454589F-DCCB-4A54-AB16-ACC9AC50EF1E}" dt="2023-09-30T11:09:50.539" v="19" actId="478"/>
          <ac:picMkLst>
            <pc:docMk/>
            <pc:sldMk cId="3089710476" sldId="259"/>
            <ac:picMk id="39" creationId="{8CC573E3-C682-DC26-8C78-BB7FE0F97581}"/>
          </ac:picMkLst>
        </pc:picChg>
        <pc:cxnChg chg="del">
          <ac:chgData name="kimngan tran" userId="1a616e79df212384" providerId="LiveId" clId="{C454589F-DCCB-4A54-AB16-ACC9AC50EF1E}" dt="2023-09-30T11:10:06.581" v="29" actId="478"/>
          <ac:cxnSpMkLst>
            <pc:docMk/>
            <pc:sldMk cId="3089710476" sldId="259"/>
            <ac:cxnSpMk id="9" creationId="{FAED5987-1E3E-9A7C-45D0-01EAB5C88C60}"/>
          </ac:cxnSpMkLst>
        </pc:cxnChg>
        <pc:cxnChg chg="del">
          <ac:chgData name="kimngan tran" userId="1a616e79df212384" providerId="LiveId" clId="{C454589F-DCCB-4A54-AB16-ACC9AC50EF1E}" dt="2023-09-30T11:10:02.553" v="26" actId="478"/>
          <ac:cxnSpMkLst>
            <pc:docMk/>
            <pc:sldMk cId="3089710476" sldId="259"/>
            <ac:cxnSpMk id="13" creationId="{CE23A28B-9C7A-FC8D-5521-772E12797057}"/>
          </ac:cxnSpMkLst>
        </pc:cxnChg>
        <pc:cxnChg chg="del">
          <ac:chgData name="kimngan tran" userId="1a616e79df212384" providerId="LiveId" clId="{C454589F-DCCB-4A54-AB16-ACC9AC50EF1E}" dt="2023-09-30T11:10:04.842" v="28" actId="478"/>
          <ac:cxnSpMkLst>
            <pc:docMk/>
            <pc:sldMk cId="3089710476" sldId="259"/>
            <ac:cxnSpMk id="18" creationId="{67F00D93-00DD-D3D6-EB3E-74F578DE14C5}"/>
          </ac:cxnSpMkLst>
        </pc:cxnChg>
        <pc:cxnChg chg="del">
          <ac:chgData name="kimngan tran" userId="1a616e79df212384" providerId="LiveId" clId="{C454589F-DCCB-4A54-AB16-ACC9AC50EF1E}" dt="2023-09-30T11:10:00.501" v="25" actId="478"/>
          <ac:cxnSpMkLst>
            <pc:docMk/>
            <pc:sldMk cId="3089710476" sldId="259"/>
            <ac:cxnSpMk id="22" creationId="{65712EC2-D1B4-C74C-C13F-D245E2C53B84}"/>
          </ac:cxnSpMkLst>
        </pc:cxnChg>
        <pc:cxnChg chg="del">
          <ac:chgData name="kimngan tran" userId="1a616e79df212384" providerId="LiveId" clId="{C454589F-DCCB-4A54-AB16-ACC9AC50EF1E}" dt="2023-09-30T11:10:03.526" v="27" actId="478"/>
          <ac:cxnSpMkLst>
            <pc:docMk/>
            <pc:sldMk cId="3089710476" sldId="259"/>
            <ac:cxnSpMk id="25" creationId="{3C1BF41D-4927-A71E-43C4-FF5F8C1FB9EA}"/>
          </ac:cxnSpMkLst>
        </pc:cxnChg>
      </pc:sldChg>
      <pc:sldChg chg="addSp delSp modSp mod addAnim delAnim modAnim">
        <pc:chgData name="kimngan tran" userId="1a616e79df212384" providerId="LiveId" clId="{C454589F-DCCB-4A54-AB16-ACC9AC50EF1E}" dt="2023-09-30T12:20:26.951" v="378"/>
        <pc:sldMkLst>
          <pc:docMk/>
          <pc:sldMk cId="2344971156" sldId="260"/>
        </pc:sldMkLst>
        <pc:spChg chg="add del mod">
          <ac:chgData name="kimngan tran" userId="1a616e79df212384" providerId="LiveId" clId="{C454589F-DCCB-4A54-AB16-ACC9AC50EF1E}" dt="2023-09-30T12:18:15.176" v="375" actId="1076"/>
          <ac:spMkLst>
            <pc:docMk/>
            <pc:sldMk cId="2344971156" sldId="260"/>
            <ac:spMk id="4" creationId="{D3C7FAA7-99D4-DECC-76D2-7DEB4409226D}"/>
          </ac:spMkLst>
        </pc:spChg>
        <pc:spChg chg="mod">
          <ac:chgData name="kimngan tran" userId="1a616e79df212384" providerId="LiveId" clId="{C454589F-DCCB-4A54-AB16-ACC9AC50EF1E}" dt="2023-09-30T12:08:39.910" v="317" actId="1076"/>
          <ac:spMkLst>
            <pc:docMk/>
            <pc:sldMk cId="2344971156" sldId="260"/>
            <ac:spMk id="5" creationId="{901FF15A-EFA2-27F2-C9A2-D8677B7F4E03}"/>
          </ac:spMkLst>
        </pc:spChg>
        <pc:spChg chg="mod">
          <ac:chgData name="kimngan tran" userId="1a616e79df212384" providerId="LiveId" clId="{C454589F-DCCB-4A54-AB16-ACC9AC50EF1E}" dt="2023-09-30T12:15:09.623" v="358" actId="1076"/>
          <ac:spMkLst>
            <pc:docMk/>
            <pc:sldMk cId="2344971156" sldId="260"/>
            <ac:spMk id="7" creationId="{27DDBEF1-E5FE-FC7F-1108-67CE01F4CB2D}"/>
          </ac:spMkLst>
        </pc:spChg>
        <pc:spChg chg="add mod">
          <ac:chgData name="kimngan tran" userId="1a616e79df212384" providerId="LiveId" clId="{C454589F-DCCB-4A54-AB16-ACC9AC50EF1E}" dt="2023-09-30T11:16:47.208" v="57" actId="571"/>
          <ac:spMkLst>
            <pc:docMk/>
            <pc:sldMk cId="2344971156" sldId="260"/>
            <ac:spMk id="15" creationId="{C5DB0645-82BD-66A4-8F05-628ECD0916DD}"/>
          </ac:spMkLst>
        </pc:spChg>
        <pc:spChg chg="add mod">
          <ac:chgData name="kimngan tran" userId="1a616e79df212384" providerId="LiveId" clId="{C454589F-DCCB-4A54-AB16-ACC9AC50EF1E}" dt="2023-09-30T11:16:47.208" v="57" actId="571"/>
          <ac:spMkLst>
            <pc:docMk/>
            <pc:sldMk cId="2344971156" sldId="260"/>
            <ac:spMk id="16" creationId="{1C4132D2-7B20-43C7-E558-3B8451C6BF93}"/>
          </ac:spMkLst>
        </pc:spChg>
        <pc:spChg chg="add del mod ord">
          <ac:chgData name="kimngan tran" userId="1a616e79df212384" providerId="LiveId" clId="{C454589F-DCCB-4A54-AB16-ACC9AC50EF1E}" dt="2023-09-30T11:24:04.844" v="82" actId="478"/>
          <ac:spMkLst>
            <pc:docMk/>
            <pc:sldMk cId="2344971156" sldId="260"/>
            <ac:spMk id="17" creationId="{FD6F6B48-505A-F18F-634C-066B9A8A63C0}"/>
          </ac:spMkLst>
        </pc:spChg>
        <pc:spChg chg="add mod ord">
          <ac:chgData name="kimngan tran" userId="1a616e79df212384" providerId="LiveId" clId="{C454589F-DCCB-4A54-AB16-ACC9AC50EF1E}" dt="2023-09-30T11:55:04.594" v="247" actId="208"/>
          <ac:spMkLst>
            <pc:docMk/>
            <pc:sldMk cId="2344971156" sldId="260"/>
            <ac:spMk id="19" creationId="{236B3665-3219-5B88-4883-62841E5BB05A}"/>
          </ac:spMkLst>
        </pc:spChg>
        <pc:spChg chg="add mod">
          <ac:chgData name="kimngan tran" userId="1a616e79df212384" providerId="LiveId" clId="{C454589F-DCCB-4A54-AB16-ACC9AC50EF1E}" dt="2023-09-30T12:08:03.014" v="301" actId="571"/>
          <ac:spMkLst>
            <pc:docMk/>
            <pc:sldMk cId="2344971156" sldId="260"/>
            <ac:spMk id="23" creationId="{307F1915-A8BE-1570-1DA1-017402949F33}"/>
          </ac:spMkLst>
        </pc:spChg>
        <pc:spChg chg="add mod">
          <ac:chgData name="kimngan tran" userId="1a616e79df212384" providerId="LiveId" clId="{C454589F-DCCB-4A54-AB16-ACC9AC50EF1E}" dt="2023-09-30T12:08:03.014" v="301" actId="571"/>
          <ac:spMkLst>
            <pc:docMk/>
            <pc:sldMk cId="2344971156" sldId="260"/>
            <ac:spMk id="24" creationId="{8300DCB8-BC20-C517-FFB0-D47BCA61E9DD}"/>
          </ac:spMkLst>
        </pc:spChg>
        <pc:spChg chg="add mod">
          <ac:chgData name="kimngan tran" userId="1a616e79df212384" providerId="LiveId" clId="{C454589F-DCCB-4A54-AB16-ACC9AC50EF1E}" dt="2023-09-30T12:08:03.014" v="301" actId="571"/>
          <ac:spMkLst>
            <pc:docMk/>
            <pc:sldMk cId="2344971156" sldId="260"/>
            <ac:spMk id="26" creationId="{F48002F5-E473-BD7E-9D4A-D1C4110E4C18}"/>
          </ac:spMkLst>
        </pc:spChg>
        <pc:spChg chg="add del">
          <ac:chgData name="kimngan tran" userId="1a616e79df212384" providerId="LiveId" clId="{C454589F-DCCB-4A54-AB16-ACC9AC50EF1E}" dt="2023-09-30T12:08:21.167" v="311" actId="478"/>
          <ac:spMkLst>
            <pc:docMk/>
            <pc:sldMk cId="2344971156" sldId="260"/>
            <ac:spMk id="28" creationId="{3DC258BD-A71E-D277-908D-194C34271067}"/>
          </ac:spMkLst>
        </pc:spChg>
        <pc:spChg chg="add del">
          <ac:chgData name="kimngan tran" userId="1a616e79df212384" providerId="LiveId" clId="{C454589F-DCCB-4A54-AB16-ACC9AC50EF1E}" dt="2023-09-30T12:08:21.167" v="311" actId="478"/>
          <ac:spMkLst>
            <pc:docMk/>
            <pc:sldMk cId="2344971156" sldId="260"/>
            <ac:spMk id="29" creationId="{05C6F852-9331-B799-FC3C-93F7DD0E65F9}"/>
          </ac:spMkLst>
        </pc:spChg>
        <pc:spChg chg="mod">
          <ac:chgData name="kimngan tran" userId="1a616e79df212384" providerId="LiveId" clId="{C454589F-DCCB-4A54-AB16-ACC9AC50EF1E}" dt="2023-09-30T12:17:58.898" v="370" actId="1076"/>
          <ac:spMkLst>
            <pc:docMk/>
            <pc:sldMk cId="2344971156" sldId="260"/>
            <ac:spMk id="31" creationId="{6B154451-33F7-E93E-06A5-2D564073F315}"/>
          </ac:spMkLst>
        </pc:spChg>
        <pc:spChg chg="mod">
          <ac:chgData name="kimngan tran" userId="1a616e79df212384" providerId="LiveId" clId="{C454589F-DCCB-4A54-AB16-ACC9AC50EF1E}" dt="2023-09-30T12:18:03.847" v="371" actId="1076"/>
          <ac:spMkLst>
            <pc:docMk/>
            <pc:sldMk cId="2344971156" sldId="260"/>
            <ac:spMk id="32" creationId="{060664FA-D8DA-846E-277C-00D161334947}"/>
          </ac:spMkLst>
        </pc:spChg>
        <pc:spChg chg="mod">
          <ac:chgData name="kimngan tran" userId="1a616e79df212384" providerId="LiveId" clId="{C454589F-DCCB-4A54-AB16-ACC9AC50EF1E}" dt="2023-09-30T12:18:20.694" v="376" actId="1076"/>
          <ac:spMkLst>
            <pc:docMk/>
            <pc:sldMk cId="2344971156" sldId="260"/>
            <ac:spMk id="33" creationId="{2845C5B6-EC66-39F1-5A11-581032937D50}"/>
          </ac:spMkLst>
        </pc:spChg>
        <pc:picChg chg="add mod">
          <ac:chgData name="kimngan tran" userId="1a616e79df212384" providerId="LiveId" clId="{C454589F-DCCB-4A54-AB16-ACC9AC50EF1E}" dt="2023-09-30T11:12:46.066" v="45" actId="571"/>
          <ac:picMkLst>
            <pc:docMk/>
            <pc:sldMk cId="2344971156" sldId="260"/>
            <ac:picMk id="8" creationId="{D30B0DD2-E304-A95C-D771-415E9DEEA81E}"/>
          </ac:picMkLst>
        </pc:picChg>
        <pc:picChg chg="mod">
          <ac:chgData name="kimngan tran" userId="1a616e79df212384" providerId="LiveId" clId="{C454589F-DCCB-4A54-AB16-ACC9AC50EF1E}" dt="2023-09-30T11:12:49.431" v="49" actId="1076"/>
          <ac:picMkLst>
            <pc:docMk/>
            <pc:sldMk cId="2344971156" sldId="260"/>
            <ac:picMk id="10" creationId="{85AA1BA4-63C5-617D-0D23-7E436C2F8ACE}"/>
          </ac:picMkLst>
        </pc:picChg>
        <pc:picChg chg="add mod">
          <ac:chgData name="kimngan tran" userId="1a616e79df212384" providerId="LiveId" clId="{C454589F-DCCB-4A54-AB16-ACC9AC50EF1E}" dt="2023-09-30T11:12:46.066" v="45" actId="571"/>
          <ac:picMkLst>
            <pc:docMk/>
            <pc:sldMk cId="2344971156" sldId="260"/>
            <ac:picMk id="12" creationId="{5B84E308-343D-F6B4-4FBC-30D70F9B8068}"/>
          </ac:picMkLst>
        </pc:picChg>
        <pc:picChg chg="add mod">
          <ac:chgData name="kimngan tran" userId="1a616e79df212384" providerId="LiveId" clId="{C454589F-DCCB-4A54-AB16-ACC9AC50EF1E}" dt="2023-09-30T11:12:46.066" v="45" actId="571"/>
          <ac:picMkLst>
            <pc:docMk/>
            <pc:sldMk cId="2344971156" sldId="260"/>
            <ac:picMk id="14" creationId="{9550323C-F636-637B-1DE5-D0E2458E1318}"/>
          </ac:picMkLst>
        </pc:picChg>
        <pc:picChg chg="add mod">
          <ac:chgData name="kimngan tran" userId="1a616e79df212384" providerId="LiveId" clId="{C454589F-DCCB-4A54-AB16-ACC9AC50EF1E}" dt="2023-09-30T11:54:35.397" v="243" actId="1076"/>
          <ac:picMkLst>
            <pc:docMk/>
            <pc:sldMk cId="2344971156" sldId="260"/>
            <ac:picMk id="21" creationId="{A1573DE5-1F48-F5D5-E853-5947C72B3B57}"/>
          </ac:picMkLst>
        </pc:picChg>
        <pc:picChg chg="del">
          <ac:chgData name="kimngan tran" userId="1a616e79df212384" providerId="LiveId" clId="{C454589F-DCCB-4A54-AB16-ACC9AC50EF1E}" dt="2023-09-30T11:53:42.360" v="234" actId="478"/>
          <ac:picMkLst>
            <pc:docMk/>
            <pc:sldMk cId="2344971156" sldId="260"/>
            <ac:picMk id="37" creationId="{252795BB-9435-EE61-143D-F085DBF0684F}"/>
          </ac:picMkLst>
        </pc:picChg>
        <pc:cxnChg chg="del mod">
          <ac:chgData name="kimngan tran" userId="1a616e79df212384" providerId="LiveId" clId="{C454589F-DCCB-4A54-AB16-ACC9AC50EF1E}" dt="2023-09-30T12:16:31.507" v="365" actId="478"/>
          <ac:cxnSpMkLst>
            <pc:docMk/>
            <pc:sldMk cId="2344971156" sldId="260"/>
            <ac:cxnSpMk id="13" creationId="{CE23A28B-9C7A-FC8D-5521-772E12797057}"/>
          </ac:cxnSpMkLst>
        </pc:cxnChg>
        <pc:cxnChg chg="add del mod">
          <ac:chgData name="kimngan tran" userId="1a616e79df212384" providerId="LiveId" clId="{C454589F-DCCB-4A54-AB16-ACC9AC50EF1E}" dt="2023-09-30T12:09:29.998" v="328" actId="478"/>
          <ac:cxnSpMkLst>
            <pc:docMk/>
            <pc:sldMk cId="2344971156" sldId="260"/>
            <ac:cxnSpMk id="27" creationId="{EC27767F-F929-E693-9335-64F7C66BEE75}"/>
          </ac:cxnSpMkLst>
        </pc:cxnChg>
        <pc:cxnChg chg="add mod">
          <ac:chgData name="kimngan tran" userId="1a616e79df212384" providerId="LiveId" clId="{C454589F-DCCB-4A54-AB16-ACC9AC50EF1E}" dt="2023-09-30T12:17:50.777" v="369" actId="1076"/>
          <ac:cxnSpMkLst>
            <pc:docMk/>
            <pc:sldMk cId="2344971156" sldId="260"/>
            <ac:cxnSpMk id="34" creationId="{4F94B294-4476-27A3-AC74-C6849CB247A5}"/>
          </ac:cxnSpMkLst>
        </pc:cxnChg>
        <pc:cxnChg chg="add del mod">
          <ac:chgData name="kimngan tran" userId="1a616e79df212384" providerId="LiveId" clId="{C454589F-DCCB-4A54-AB16-ACC9AC50EF1E}" dt="2023-09-30T12:09:05.524" v="322" actId="478"/>
          <ac:cxnSpMkLst>
            <pc:docMk/>
            <pc:sldMk cId="2344971156" sldId="260"/>
            <ac:cxnSpMk id="36" creationId="{3DD54E8A-E6A3-037A-3EDC-59EC1D0C1E0C}"/>
          </ac:cxnSpMkLst>
        </pc:cxnChg>
        <pc:cxnChg chg="add del mod">
          <ac:chgData name="kimngan tran" userId="1a616e79df212384" providerId="LiveId" clId="{C454589F-DCCB-4A54-AB16-ACC9AC50EF1E}" dt="2023-09-30T12:09:28.806" v="327" actId="478"/>
          <ac:cxnSpMkLst>
            <pc:docMk/>
            <pc:sldMk cId="2344971156" sldId="260"/>
            <ac:cxnSpMk id="38" creationId="{678412A0-628A-3114-7956-AE53F46396CF}"/>
          </ac:cxnSpMkLst>
        </pc:cxnChg>
      </pc:sldChg>
      <pc:sldChg chg="addSp delSp modSp mod modTransition delAnim modAnim">
        <pc:chgData name="kimngan tran" userId="1a616e79df212384" providerId="LiveId" clId="{C454589F-DCCB-4A54-AB16-ACC9AC50EF1E}" dt="2023-09-30T12:02:13.634" v="281"/>
        <pc:sldMkLst>
          <pc:docMk/>
          <pc:sldMk cId="2932792271" sldId="261"/>
        </pc:sldMkLst>
        <pc:spChg chg="del mod">
          <ac:chgData name="kimngan tran" userId="1a616e79df212384" providerId="LiveId" clId="{C454589F-DCCB-4A54-AB16-ACC9AC50EF1E}" dt="2023-09-30T11:25:43.547" v="99" actId="478"/>
          <ac:spMkLst>
            <pc:docMk/>
            <pc:sldMk cId="2932792271" sldId="261"/>
            <ac:spMk id="4" creationId="{D3C7FAA7-99D4-DECC-76D2-7DEB4409226D}"/>
          </ac:spMkLst>
        </pc:spChg>
        <pc:spChg chg="del">
          <ac:chgData name="kimngan tran" userId="1a616e79df212384" providerId="LiveId" clId="{C454589F-DCCB-4A54-AB16-ACC9AC50EF1E}" dt="2023-09-30T11:25:07.660" v="86" actId="478"/>
          <ac:spMkLst>
            <pc:docMk/>
            <pc:sldMk cId="2932792271" sldId="261"/>
            <ac:spMk id="5" creationId="{901FF15A-EFA2-27F2-C9A2-D8677B7F4E03}"/>
          </ac:spMkLst>
        </pc:spChg>
        <pc:spChg chg="del">
          <ac:chgData name="kimngan tran" userId="1a616e79df212384" providerId="LiveId" clId="{C454589F-DCCB-4A54-AB16-ACC9AC50EF1E}" dt="2023-09-30T11:25:06.091" v="85" actId="478"/>
          <ac:spMkLst>
            <pc:docMk/>
            <pc:sldMk cId="2932792271" sldId="261"/>
            <ac:spMk id="7" creationId="{27DDBEF1-E5FE-FC7F-1108-67CE01F4CB2D}"/>
          </ac:spMkLst>
        </pc:spChg>
        <pc:spChg chg="add mod">
          <ac:chgData name="kimngan tran" userId="1a616e79df212384" providerId="LiveId" clId="{C454589F-DCCB-4A54-AB16-ACC9AC50EF1E}" dt="2023-09-30T11:40:37.415" v="181" actId="207"/>
          <ac:spMkLst>
            <pc:docMk/>
            <pc:sldMk cId="2932792271" sldId="261"/>
            <ac:spMk id="12" creationId="{9E70EA21-A90A-9710-C9B5-C7377FB65F65}"/>
          </ac:spMkLst>
        </pc:spChg>
        <pc:spChg chg="add del mod">
          <ac:chgData name="kimngan tran" userId="1a616e79df212384" providerId="LiveId" clId="{C454589F-DCCB-4A54-AB16-ACC9AC50EF1E}" dt="2023-09-30T11:34:16.488" v="134" actId="478"/>
          <ac:spMkLst>
            <pc:docMk/>
            <pc:sldMk cId="2932792271" sldId="261"/>
            <ac:spMk id="15" creationId="{0090C373-4429-CEB9-37FC-9C807B004EDE}"/>
          </ac:spMkLst>
        </pc:spChg>
        <pc:spChg chg="add mod">
          <ac:chgData name="kimngan tran" userId="1a616e79df212384" providerId="LiveId" clId="{C454589F-DCCB-4A54-AB16-ACC9AC50EF1E}" dt="2023-09-30T11:41:29.699" v="184" actId="207"/>
          <ac:spMkLst>
            <pc:docMk/>
            <pc:sldMk cId="2932792271" sldId="261"/>
            <ac:spMk id="17" creationId="{8E735A46-AA74-EED3-2FAD-BDEC5183BCC4}"/>
          </ac:spMkLst>
        </pc:spChg>
        <pc:spChg chg="add mod">
          <ac:chgData name="kimngan tran" userId="1a616e79df212384" providerId="LiveId" clId="{C454589F-DCCB-4A54-AB16-ACC9AC50EF1E}" dt="2023-09-30T11:57:30.504" v="270" actId="1076"/>
          <ac:spMkLst>
            <pc:docMk/>
            <pc:sldMk cId="2932792271" sldId="261"/>
            <ac:spMk id="19" creationId="{ED1BBC53-68FE-29C4-F351-2C3D33110172}"/>
          </ac:spMkLst>
        </pc:spChg>
        <pc:spChg chg="mod">
          <ac:chgData name="kimngan tran" userId="1a616e79df212384" providerId="LiveId" clId="{C454589F-DCCB-4A54-AB16-ACC9AC50EF1E}" dt="2023-09-30T11:26:57.922" v="120" actId="1076"/>
          <ac:spMkLst>
            <pc:docMk/>
            <pc:sldMk cId="2932792271" sldId="261"/>
            <ac:spMk id="28" creationId="{3DC258BD-A71E-D277-908D-194C34271067}"/>
          </ac:spMkLst>
        </pc:spChg>
        <pc:spChg chg="del mod">
          <ac:chgData name="kimngan tran" userId="1a616e79df212384" providerId="LiveId" clId="{C454589F-DCCB-4A54-AB16-ACC9AC50EF1E}" dt="2023-09-30T11:25:37.797" v="95" actId="478"/>
          <ac:spMkLst>
            <pc:docMk/>
            <pc:sldMk cId="2932792271" sldId="261"/>
            <ac:spMk id="29" creationId="{05C6F852-9331-B799-FC3C-93F7DD0E65F9}"/>
          </ac:spMkLst>
        </pc:spChg>
        <pc:spChg chg="del">
          <ac:chgData name="kimngan tran" userId="1a616e79df212384" providerId="LiveId" clId="{C454589F-DCCB-4A54-AB16-ACC9AC50EF1E}" dt="2023-09-30T11:25:58.786" v="105" actId="478"/>
          <ac:spMkLst>
            <pc:docMk/>
            <pc:sldMk cId="2932792271" sldId="261"/>
            <ac:spMk id="30" creationId="{D8DBB96A-F02A-83A8-05A2-2900EDB5C9CA}"/>
          </ac:spMkLst>
        </pc:spChg>
        <pc:spChg chg="mod">
          <ac:chgData name="kimngan tran" userId="1a616e79df212384" providerId="LiveId" clId="{C454589F-DCCB-4A54-AB16-ACC9AC50EF1E}" dt="2023-09-30T11:27:30.531" v="126" actId="1076"/>
          <ac:spMkLst>
            <pc:docMk/>
            <pc:sldMk cId="2932792271" sldId="261"/>
            <ac:spMk id="31" creationId="{6B154451-33F7-E93E-06A5-2D564073F315}"/>
          </ac:spMkLst>
        </pc:spChg>
        <pc:spChg chg="del mod">
          <ac:chgData name="kimngan tran" userId="1a616e79df212384" providerId="LiveId" clId="{C454589F-DCCB-4A54-AB16-ACC9AC50EF1E}" dt="2023-09-30T11:25:40.614" v="97" actId="478"/>
          <ac:spMkLst>
            <pc:docMk/>
            <pc:sldMk cId="2932792271" sldId="261"/>
            <ac:spMk id="32" creationId="{060664FA-D8DA-846E-277C-00D161334947}"/>
          </ac:spMkLst>
        </pc:spChg>
        <pc:spChg chg="del mod">
          <ac:chgData name="kimngan tran" userId="1a616e79df212384" providerId="LiveId" clId="{C454589F-DCCB-4A54-AB16-ACC9AC50EF1E}" dt="2023-09-30T11:25:57.231" v="104" actId="478"/>
          <ac:spMkLst>
            <pc:docMk/>
            <pc:sldMk cId="2932792271" sldId="261"/>
            <ac:spMk id="33" creationId="{2845C5B6-EC66-39F1-5A11-581032937D50}"/>
          </ac:spMkLst>
        </pc:spChg>
        <pc:picChg chg="mod">
          <ac:chgData name="kimngan tran" userId="1a616e79df212384" providerId="LiveId" clId="{C454589F-DCCB-4A54-AB16-ACC9AC50EF1E}" dt="2023-09-30T11:56:37.673" v="258" actId="1076"/>
          <ac:picMkLst>
            <pc:docMk/>
            <pc:sldMk cId="2932792271" sldId="261"/>
            <ac:picMk id="10" creationId="{85AA1BA4-63C5-617D-0D23-7E436C2F8ACE}"/>
          </ac:picMkLst>
        </pc:picChg>
        <pc:picChg chg="add mod">
          <ac:chgData name="kimngan tran" userId="1a616e79df212384" providerId="LiveId" clId="{C454589F-DCCB-4A54-AB16-ACC9AC50EF1E}" dt="2023-09-30T11:57:19.299" v="268" actId="1076"/>
          <ac:picMkLst>
            <pc:docMk/>
            <pc:sldMk cId="2932792271" sldId="261"/>
            <ac:picMk id="21" creationId="{5E671F06-5D45-A9E7-91F4-973165636BD2}"/>
          </ac:picMkLst>
        </pc:picChg>
        <pc:picChg chg="del">
          <ac:chgData name="kimngan tran" userId="1a616e79df212384" providerId="LiveId" clId="{C454589F-DCCB-4A54-AB16-ACC9AC50EF1E}" dt="2023-09-30T11:26:00.082" v="106" actId="478"/>
          <ac:picMkLst>
            <pc:docMk/>
            <pc:sldMk cId="2932792271" sldId="261"/>
            <ac:picMk id="35" creationId="{B4BEFFD6-994E-2093-3E6F-C8A8777F10B1}"/>
          </ac:picMkLst>
        </pc:picChg>
        <pc:picChg chg="del mod">
          <ac:chgData name="kimngan tran" userId="1a616e79df212384" providerId="LiveId" clId="{C454589F-DCCB-4A54-AB16-ACC9AC50EF1E}" dt="2023-09-30T11:55:25.870" v="248" actId="478"/>
          <ac:picMkLst>
            <pc:docMk/>
            <pc:sldMk cId="2932792271" sldId="261"/>
            <ac:picMk id="37" creationId="{252795BB-9435-EE61-143D-F085DBF0684F}"/>
          </ac:picMkLst>
        </pc:picChg>
        <pc:picChg chg="del">
          <ac:chgData name="kimngan tran" userId="1a616e79df212384" providerId="LiveId" clId="{C454589F-DCCB-4A54-AB16-ACC9AC50EF1E}" dt="2023-09-30T11:26:01.632" v="107" actId="478"/>
          <ac:picMkLst>
            <pc:docMk/>
            <pc:sldMk cId="2932792271" sldId="261"/>
            <ac:picMk id="39" creationId="{8CC573E3-C682-DC26-8C78-BB7FE0F97581}"/>
          </ac:picMkLst>
        </pc:picChg>
        <pc:cxnChg chg="del">
          <ac:chgData name="kimngan tran" userId="1a616e79df212384" providerId="LiveId" clId="{C454589F-DCCB-4A54-AB16-ACC9AC50EF1E}" dt="2023-09-30T11:25:27.309" v="91" actId="478"/>
          <ac:cxnSpMkLst>
            <pc:docMk/>
            <pc:sldMk cId="2932792271" sldId="261"/>
            <ac:cxnSpMk id="9" creationId="{FAED5987-1E3E-9A7C-45D0-01EAB5C88C60}"/>
          </ac:cxnSpMkLst>
        </pc:cxnChg>
        <pc:cxnChg chg="del">
          <ac:chgData name="kimngan tran" userId="1a616e79df212384" providerId="LiveId" clId="{C454589F-DCCB-4A54-AB16-ACC9AC50EF1E}" dt="2023-09-30T11:25:21.006" v="88" actId="478"/>
          <ac:cxnSpMkLst>
            <pc:docMk/>
            <pc:sldMk cId="2932792271" sldId="261"/>
            <ac:cxnSpMk id="13" creationId="{CE23A28B-9C7A-FC8D-5521-772E12797057}"/>
          </ac:cxnSpMkLst>
        </pc:cxnChg>
        <pc:cxnChg chg="del">
          <ac:chgData name="kimngan tran" userId="1a616e79df212384" providerId="LiveId" clId="{C454589F-DCCB-4A54-AB16-ACC9AC50EF1E}" dt="2023-09-30T11:25:29.386" v="92" actId="478"/>
          <ac:cxnSpMkLst>
            <pc:docMk/>
            <pc:sldMk cId="2932792271" sldId="261"/>
            <ac:cxnSpMk id="18" creationId="{67F00D93-00DD-D3D6-EB3E-74F578DE14C5}"/>
          </ac:cxnSpMkLst>
        </pc:cxnChg>
        <pc:cxnChg chg="del">
          <ac:chgData name="kimngan tran" userId="1a616e79df212384" providerId="LiveId" clId="{C454589F-DCCB-4A54-AB16-ACC9AC50EF1E}" dt="2023-09-30T11:25:25.226" v="90" actId="478"/>
          <ac:cxnSpMkLst>
            <pc:docMk/>
            <pc:sldMk cId="2932792271" sldId="261"/>
            <ac:cxnSpMk id="22" creationId="{65712EC2-D1B4-C74C-C13F-D245E2C53B84}"/>
          </ac:cxnSpMkLst>
        </pc:cxnChg>
        <pc:cxnChg chg="del">
          <ac:chgData name="kimngan tran" userId="1a616e79df212384" providerId="LiveId" clId="{C454589F-DCCB-4A54-AB16-ACC9AC50EF1E}" dt="2023-09-30T11:25:22.649" v="89" actId="478"/>
          <ac:cxnSpMkLst>
            <pc:docMk/>
            <pc:sldMk cId="2932792271" sldId="261"/>
            <ac:cxnSpMk id="25" creationId="{3C1BF41D-4927-A71E-43C4-FF5F8C1FB9EA}"/>
          </ac:cxnSpMkLst>
        </pc:cxnChg>
      </pc:sldChg>
      <pc:sldChg chg="addSp delSp modSp mod modAnim">
        <pc:chgData name="kimngan tran" userId="1a616e79df212384" providerId="LiveId" clId="{C454589F-DCCB-4A54-AB16-ACC9AC50EF1E}" dt="2023-10-01T13:44:22.183" v="1839"/>
        <pc:sldMkLst>
          <pc:docMk/>
          <pc:sldMk cId="2142261844" sldId="262"/>
        </pc:sldMkLst>
        <pc:spChg chg="add mod">
          <ac:chgData name="kimngan tran" userId="1a616e79df212384" providerId="LiveId" clId="{C454589F-DCCB-4A54-AB16-ACC9AC50EF1E}" dt="2023-09-30T13:22:52.558" v="1435" actId="20577"/>
          <ac:spMkLst>
            <pc:docMk/>
            <pc:sldMk cId="2142261844" sldId="262"/>
            <ac:spMk id="9" creationId="{B08A3ED4-21F6-63F3-A745-60ECF413236E}"/>
          </ac:spMkLst>
        </pc:spChg>
        <pc:spChg chg="del mod">
          <ac:chgData name="kimngan tran" userId="1a616e79df212384" providerId="LiveId" clId="{C454589F-DCCB-4A54-AB16-ACC9AC50EF1E}" dt="2023-09-30T12:21:14.305" v="380" actId="478"/>
          <ac:spMkLst>
            <pc:docMk/>
            <pc:sldMk cId="2142261844" sldId="262"/>
            <ac:spMk id="12" creationId="{9E70EA21-A90A-9710-C9B5-C7377FB65F65}"/>
          </ac:spMkLst>
        </pc:spChg>
        <pc:spChg chg="add mod">
          <ac:chgData name="kimngan tran" userId="1a616e79df212384" providerId="LiveId" clId="{C454589F-DCCB-4A54-AB16-ACC9AC50EF1E}" dt="2023-09-30T12:29:59.167" v="507" actId="1076"/>
          <ac:spMkLst>
            <pc:docMk/>
            <pc:sldMk cId="2142261844" sldId="262"/>
            <ac:spMk id="14" creationId="{E0F48229-0330-5E5A-0C01-67510334C389}"/>
          </ac:spMkLst>
        </pc:spChg>
        <pc:spChg chg="add del mod">
          <ac:chgData name="kimngan tran" userId="1a616e79df212384" providerId="LiveId" clId="{C454589F-DCCB-4A54-AB16-ACC9AC50EF1E}" dt="2023-09-30T12:46:56.764" v="707" actId="478"/>
          <ac:spMkLst>
            <pc:docMk/>
            <pc:sldMk cId="2142261844" sldId="262"/>
            <ac:spMk id="15" creationId="{C3464152-2284-1B46-2C62-8EB4296EA4EC}"/>
          </ac:spMkLst>
        </pc:spChg>
        <pc:spChg chg="del">
          <ac:chgData name="kimngan tran" userId="1a616e79df212384" providerId="LiveId" clId="{C454589F-DCCB-4A54-AB16-ACC9AC50EF1E}" dt="2023-09-30T12:21:23.854" v="383" actId="478"/>
          <ac:spMkLst>
            <pc:docMk/>
            <pc:sldMk cId="2142261844" sldId="262"/>
            <ac:spMk id="17" creationId="{8E735A46-AA74-EED3-2FAD-BDEC5183BCC4}"/>
          </ac:spMkLst>
        </pc:spChg>
        <pc:spChg chg="mod">
          <ac:chgData name="kimngan tran" userId="1a616e79df212384" providerId="LiveId" clId="{C454589F-DCCB-4A54-AB16-ACC9AC50EF1E}" dt="2023-09-30T12:23:57.719" v="436" actId="14100"/>
          <ac:spMkLst>
            <pc:docMk/>
            <pc:sldMk cId="2142261844" sldId="262"/>
            <ac:spMk id="19" creationId="{ED1BBC53-68FE-29C4-F351-2C3D33110172}"/>
          </ac:spMkLst>
        </pc:spChg>
        <pc:spChg chg="mod">
          <ac:chgData name="kimngan tran" userId="1a616e79df212384" providerId="LiveId" clId="{C454589F-DCCB-4A54-AB16-ACC9AC50EF1E}" dt="2023-09-30T12:22:05.655" v="408" actId="14100"/>
          <ac:spMkLst>
            <pc:docMk/>
            <pc:sldMk cId="2142261844" sldId="262"/>
            <ac:spMk id="28" creationId="{3DC258BD-A71E-D277-908D-194C34271067}"/>
          </ac:spMkLst>
        </pc:spChg>
        <pc:spChg chg="mod">
          <ac:chgData name="kimngan tran" userId="1a616e79df212384" providerId="LiveId" clId="{C454589F-DCCB-4A54-AB16-ACC9AC50EF1E}" dt="2023-09-30T12:22:18.199" v="409" actId="1076"/>
          <ac:spMkLst>
            <pc:docMk/>
            <pc:sldMk cId="2142261844" sldId="262"/>
            <ac:spMk id="31" creationId="{6B154451-33F7-E93E-06A5-2D564073F315}"/>
          </ac:spMkLst>
        </pc:spChg>
        <pc:picChg chg="add mod">
          <ac:chgData name="kimngan tran" userId="1a616e79df212384" providerId="LiveId" clId="{C454589F-DCCB-4A54-AB16-ACC9AC50EF1E}" dt="2023-09-30T12:23:42.269" v="433" actId="1076"/>
          <ac:picMkLst>
            <pc:docMk/>
            <pc:sldMk cId="2142261844" sldId="262"/>
            <ac:picMk id="5" creationId="{E5F39BA2-77A6-A3CF-5B95-A0FCCE5C81B2}"/>
          </ac:picMkLst>
        </pc:picChg>
        <pc:picChg chg="add del mod">
          <ac:chgData name="kimngan tran" userId="1a616e79df212384" providerId="LiveId" clId="{C454589F-DCCB-4A54-AB16-ACC9AC50EF1E}" dt="2023-09-30T12:25:20.510" v="438" actId="478"/>
          <ac:picMkLst>
            <pc:docMk/>
            <pc:sldMk cId="2142261844" sldId="262"/>
            <ac:picMk id="7" creationId="{3C8DE724-2541-91F2-2BC3-A57B7F5AAFA8}"/>
          </ac:picMkLst>
        </pc:picChg>
        <pc:picChg chg="mod">
          <ac:chgData name="kimngan tran" userId="1a616e79df212384" providerId="LiveId" clId="{C454589F-DCCB-4A54-AB16-ACC9AC50EF1E}" dt="2023-09-30T12:23:00.910" v="422" actId="14100"/>
          <ac:picMkLst>
            <pc:docMk/>
            <pc:sldMk cId="2142261844" sldId="262"/>
            <ac:picMk id="10" creationId="{85AA1BA4-63C5-617D-0D23-7E436C2F8ACE}"/>
          </ac:picMkLst>
        </pc:picChg>
        <pc:picChg chg="del">
          <ac:chgData name="kimngan tran" userId="1a616e79df212384" providerId="LiveId" clId="{C454589F-DCCB-4A54-AB16-ACC9AC50EF1E}" dt="2023-09-30T12:22:27.817" v="410" actId="478"/>
          <ac:picMkLst>
            <pc:docMk/>
            <pc:sldMk cId="2142261844" sldId="262"/>
            <ac:picMk id="21" creationId="{5E671F06-5D45-A9E7-91F4-973165636BD2}"/>
          </ac:picMkLst>
        </pc:picChg>
      </pc:sldChg>
      <pc:sldChg chg="addSp delSp modSp mod delAnim modAnim">
        <pc:chgData name="kimngan tran" userId="1a616e79df212384" providerId="LiveId" clId="{C454589F-DCCB-4A54-AB16-ACC9AC50EF1E}" dt="2023-10-01T13:44:32.787" v="1841"/>
        <pc:sldMkLst>
          <pc:docMk/>
          <pc:sldMk cId="1480292201" sldId="263"/>
        </pc:sldMkLst>
        <pc:spChg chg="add mod">
          <ac:chgData name="kimngan tran" userId="1a616e79df212384" providerId="LiveId" clId="{C454589F-DCCB-4A54-AB16-ACC9AC50EF1E}" dt="2023-09-30T12:36:10.096" v="578" actId="1076"/>
          <ac:spMkLst>
            <pc:docMk/>
            <pc:sldMk cId="1480292201" sldId="263"/>
            <ac:spMk id="4" creationId="{92508815-104C-7BC9-EC2E-16DBC17CC5EC}"/>
          </ac:spMkLst>
        </pc:spChg>
        <pc:spChg chg="del mod">
          <ac:chgData name="kimngan tran" userId="1a616e79df212384" providerId="LiveId" clId="{C454589F-DCCB-4A54-AB16-ACC9AC50EF1E}" dt="2023-09-30T12:33:12.338" v="521" actId="478"/>
          <ac:spMkLst>
            <pc:docMk/>
            <pc:sldMk cId="1480292201" sldId="263"/>
            <ac:spMk id="9" creationId="{B08A3ED4-21F6-63F3-A745-60ECF413236E}"/>
          </ac:spMkLst>
        </pc:spChg>
        <pc:spChg chg="mod">
          <ac:chgData name="kimngan tran" userId="1a616e79df212384" providerId="LiveId" clId="{C454589F-DCCB-4A54-AB16-ACC9AC50EF1E}" dt="2023-09-30T13:32:17.632" v="1457" actId="1076"/>
          <ac:spMkLst>
            <pc:docMk/>
            <pc:sldMk cId="1480292201" sldId="263"/>
            <ac:spMk id="11" creationId="{5529CBAF-2FD5-052E-041F-B0FC8B99E61D}"/>
          </ac:spMkLst>
        </pc:spChg>
        <pc:spChg chg="add mod">
          <ac:chgData name="kimngan tran" userId="1a616e79df212384" providerId="LiveId" clId="{C454589F-DCCB-4A54-AB16-ACC9AC50EF1E}" dt="2023-09-30T12:44:33.972" v="695" actId="113"/>
          <ac:spMkLst>
            <pc:docMk/>
            <pc:sldMk cId="1480292201" sldId="263"/>
            <ac:spMk id="13" creationId="{39DEE8D6-AD77-DD57-32E5-420F75BEC2BE}"/>
          </ac:spMkLst>
        </pc:spChg>
        <pc:spChg chg="del">
          <ac:chgData name="kimngan tran" userId="1a616e79df212384" providerId="LiveId" clId="{C454589F-DCCB-4A54-AB16-ACC9AC50EF1E}" dt="2023-09-30T12:33:16.583" v="522" actId="478"/>
          <ac:spMkLst>
            <pc:docMk/>
            <pc:sldMk cId="1480292201" sldId="263"/>
            <ac:spMk id="14" creationId="{E0F48229-0330-5E5A-0C01-67510334C389}"/>
          </ac:spMkLst>
        </pc:spChg>
        <pc:spChg chg="del">
          <ac:chgData name="kimngan tran" userId="1a616e79df212384" providerId="LiveId" clId="{C454589F-DCCB-4A54-AB16-ACC9AC50EF1E}" dt="2023-09-30T12:37:03.564" v="584" actId="478"/>
          <ac:spMkLst>
            <pc:docMk/>
            <pc:sldMk cId="1480292201" sldId="263"/>
            <ac:spMk id="15" creationId="{C3464152-2284-1B46-2C62-8EB4296EA4EC}"/>
          </ac:spMkLst>
        </pc:spChg>
        <pc:spChg chg="add mod">
          <ac:chgData name="kimngan tran" userId="1a616e79df212384" providerId="LiveId" clId="{C454589F-DCCB-4A54-AB16-ACC9AC50EF1E}" dt="2023-09-30T12:45:12.124" v="704" actId="113"/>
          <ac:spMkLst>
            <pc:docMk/>
            <pc:sldMk cId="1480292201" sldId="263"/>
            <ac:spMk id="17" creationId="{2B2ADBF2-37E5-DA90-38CC-933A40E76F33}"/>
          </ac:spMkLst>
        </pc:spChg>
        <pc:spChg chg="mod">
          <ac:chgData name="kimngan tran" userId="1a616e79df212384" providerId="LiveId" clId="{C454589F-DCCB-4A54-AB16-ACC9AC50EF1E}" dt="2023-09-30T12:39:03.365" v="612" actId="14100"/>
          <ac:spMkLst>
            <pc:docMk/>
            <pc:sldMk cId="1480292201" sldId="263"/>
            <ac:spMk id="19" creationId="{ED1BBC53-68FE-29C4-F351-2C3D33110172}"/>
          </ac:spMkLst>
        </pc:spChg>
        <pc:spChg chg="add del mod">
          <ac:chgData name="kimngan tran" userId="1a616e79df212384" providerId="LiveId" clId="{C454589F-DCCB-4A54-AB16-ACC9AC50EF1E}" dt="2023-09-30T12:36:03.855" v="577" actId="14100"/>
          <ac:spMkLst>
            <pc:docMk/>
            <pc:sldMk cId="1480292201" sldId="263"/>
            <ac:spMk id="28" creationId="{3DC258BD-A71E-D277-908D-194C34271067}"/>
          </ac:spMkLst>
        </pc:spChg>
        <pc:spChg chg="del mod">
          <ac:chgData name="kimngan tran" userId="1a616e79df212384" providerId="LiveId" clId="{C454589F-DCCB-4A54-AB16-ACC9AC50EF1E}" dt="2023-09-30T12:33:28.484" v="526" actId="478"/>
          <ac:spMkLst>
            <pc:docMk/>
            <pc:sldMk cId="1480292201" sldId="263"/>
            <ac:spMk id="31" creationId="{6B154451-33F7-E93E-06A5-2D564073F315}"/>
          </ac:spMkLst>
        </pc:spChg>
        <pc:picChg chg="del">
          <ac:chgData name="kimngan tran" userId="1a616e79df212384" providerId="LiveId" clId="{C454589F-DCCB-4A54-AB16-ACC9AC50EF1E}" dt="2023-09-30T12:32:45.295" v="517" actId="478"/>
          <ac:picMkLst>
            <pc:docMk/>
            <pc:sldMk cId="1480292201" sldId="263"/>
            <ac:picMk id="5" creationId="{E5F39BA2-77A6-A3CF-5B95-A0FCCE5C81B2}"/>
          </ac:picMkLst>
        </pc:picChg>
        <pc:picChg chg="add mod">
          <ac:chgData name="kimngan tran" userId="1a616e79df212384" providerId="LiveId" clId="{C454589F-DCCB-4A54-AB16-ACC9AC50EF1E}" dt="2023-09-30T12:38:47.909" v="604" actId="14100"/>
          <ac:picMkLst>
            <pc:docMk/>
            <pc:sldMk cId="1480292201" sldId="263"/>
            <ac:picMk id="8" creationId="{8BC6370A-76BF-0316-288E-A98AC4C78DCE}"/>
          </ac:picMkLst>
        </pc:picChg>
        <pc:picChg chg="add del mod">
          <ac:chgData name="kimngan tran" userId="1a616e79df212384" providerId="LiveId" clId="{C454589F-DCCB-4A54-AB16-ACC9AC50EF1E}" dt="2023-09-30T12:41:42.593" v="634" actId="1076"/>
          <ac:picMkLst>
            <pc:docMk/>
            <pc:sldMk cId="1480292201" sldId="263"/>
            <ac:picMk id="10" creationId="{85AA1BA4-63C5-617D-0D23-7E436C2F8ACE}"/>
          </ac:picMkLst>
        </pc:picChg>
      </pc:sldChg>
      <pc:sldChg chg="addSp delSp modSp add del mod delAnim modAnim">
        <pc:chgData name="kimngan tran" userId="1a616e79df212384" providerId="LiveId" clId="{C454589F-DCCB-4A54-AB16-ACC9AC50EF1E}" dt="2023-10-01T13:47:13.517" v="1853" actId="47"/>
        <pc:sldMkLst>
          <pc:docMk/>
          <pc:sldMk cId="2765243342" sldId="264"/>
        </pc:sldMkLst>
        <pc:spChg chg="del">
          <ac:chgData name="kimngan tran" userId="1a616e79df212384" providerId="LiveId" clId="{C454589F-DCCB-4A54-AB16-ACC9AC50EF1E}" dt="2023-09-30T12:47:13.902" v="709" actId="478"/>
          <ac:spMkLst>
            <pc:docMk/>
            <pc:sldMk cId="2765243342" sldId="264"/>
            <ac:spMk id="4" creationId="{D3C7FAA7-99D4-DECC-76D2-7DEB4409226D}"/>
          </ac:spMkLst>
        </pc:spChg>
        <pc:spChg chg="add mod">
          <ac:chgData name="kimngan tran" userId="1a616e79df212384" providerId="LiveId" clId="{C454589F-DCCB-4A54-AB16-ACC9AC50EF1E}" dt="2023-09-30T13:09:56.968" v="823" actId="14100"/>
          <ac:spMkLst>
            <pc:docMk/>
            <pc:sldMk cId="2765243342" sldId="264"/>
            <ac:spMk id="9" creationId="{D7F5B972-41E0-7643-D958-81694AB95569}"/>
          </ac:spMkLst>
        </pc:spChg>
        <pc:spChg chg="mod">
          <ac:chgData name="kimngan tran" userId="1a616e79df212384" providerId="LiveId" clId="{C454589F-DCCB-4A54-AB16-ACC9AC50EF1E}" dt="2023-09-30T13:34:33.986" v="1500" actId="1076"/>
          <ac:spMkLst>
            <pc:docMk/>
            <pc:sldMk cId="2765243342" sldId="264"/>
            <ac:spMk id="11" creationId="{5529CBAF-2FD5-052E-041F-B0FC8B99E61D}"/>
          </ac:spMkLst>
        </pc:spChg>
        <pc:spChg chg="add mod">
          <ac:chgData name="kimngan tran" userId="1a616e79df212384" providerId="LiveId" clId="{C454589F-DCCB-4A54-AB16-ACC9AC50EF1E}" dt="2023-09-30T13:10:00.608" v="824" actId="1076"/>
          <ac:spMkLst>
            <pc:docMk/>
            <pc:sldMk cId="2765243342" sldId="264"/>
            <ac:spMk id="15" creationId="{FE07410C-41EB-6470-9643-536A18668D1F}"/>
          </ac:spMkLst>
        </pc:spChg>
        <pc:spChg chg="add mod">
          <ac:chgData name="kimngan tran" userId="1a616e79df212384" providerId="LiveId" clId="{C454589F-DCCB-4A54-AB16-ACC9AC50EF1E}" dt="2023-09-30T13:14:54.242" v="1341" actId="1076"/>
          <ac:spMkLst>
            <pc:docMk/>
            <pc:sldMk cId="2765243342" sldId="264"/>
            <ac:spMk id="17" creationId="{B56DE722-FC6D-170B-4409-3665A69E6F16}"/>
          </ac:spMkLst>
        </pc:spChg>
        <pc:spChg chg="add mod">
          <ac:chgData name="kimngan tran" userId="1a616e79df212384" providerId="LiveId" clId="{C454589F-DCCB-4A54-AB16-ACC9AC50EF1E}" dt="2023-09-30T13:14:33.313" v="1335" actId="1076"/>
          <ac:spMkLst>
            <pc:docMk/>
            <pc:sldMk cId="2765243342" sldId="264"/>
            <ac:spMk id="19" creationId="{36ED88A1-2A16-07DD-BF13-51DD124F80A0}"/>
          </ac:spMkLst>
        </pc:spChg>
        <pc:spChg chg="add mod">
          <ac:chgData name="kimngan tran" userId="1a616e79df212384" providerId="LiveId" clId="{C454589F-DCCB-4A54-AB16-ACC9AC50EF1E}" dt="2023-09-30T13:15:04.721" v="1343" actId="1076"/>
          <ac:spMkLst>
            <pc:docMk/>
            <pc:sldMk cId="2765243342" sldId="264"/>
            <ac:spMk id="21" creationId="{5DAD3DF7-9DA2-AF1D-13B5-9281BEA385C0}"/>
          </ac:spMkLst>
        </pc:spChg>
        <pc:spChg chg="add mod">
          <ac:chgData name="kimngan tran" userId="1a616e79df212384" providerId="LiveId" clId="{C454589F-DCCB-4A54-AB16-ACC9AC50EF1E}" dt="2023-09-30T13:15:01.832" v="1342" actId="1076"/>
          <ac:spMkLst>
            <pc:docMk/>
            <pc:sldMk cId="2765243342" sldId="264"/>
            <ac:spMk id="23" creationId="{F32D160D-B28A-B1CC-DC0E-046DA63E2FAD}"/>
          </ac:spMkLst>
        </pc:spChg>
        <pc:picChg chg="mod">
          <ac:chgData name="kimngan tran" userId="1a616e79df212384" providerId="LiveId" clId="{C454589F-DCCB-4A54-AB16-ACC9AC50EF1E}" dt="2023-09-30T13:15:48.974" v="1351" actId="1076"/>
          <ac:picMkLst>
            <pc:docMk/>
            <pc:sldMk cId="2765243342" sldId="264"/>
            <ac:picMk id="10" creationId="{85AA1BA4-63C5-617D-0D23-7E436C2F8ACE}"/>
          </ac:picMkLst>
        </pc:picChg>
        <pc:cxnChg chg="add mod">
          <ac:chgData name="kimngan tran" userId="1a616e79df212384" providerId="LiveId" clId="{C454589F-DCCB-4A54-AB16-ACC9AC50EF1E}" dt="2023-09-30T13:05:56.387" v="782" actId="14100"/>
          <ac:cxnSpMkLst>
            <pc:docMk/>
            <pc:sldMk cId="2765243342" sldId="264"/>
            <ac:cxnSpMk id="7" creationId="{74748DE9-5BD0-3331-46E4-E1312E56A1C4}"/>
          </ac:cxnSpMkLst>
        </pc:cxnChg>
        <pc:cxnChg chg="add del">
          <ac:chgData name="kimngan tran" userId="1a616e79df212384" providerId="LiveId" clId="{C454589F-DCCB-4A54-AB16-ACC9AC50EF1E}" dt="2023-09-30T13:15:27.100" v="1345" actId="11529"/>
          <ac:cxnSpMkLst>
            <pc:docMk/>
            <pc:sldMk cId="2765243342" sldId="264"/>
            <ac:cxnSpMk id="25" creationId="{8E99348A-CBD1-EB53-34D5-6FDE90982111}"/>
          </ac:cxnSpMkLst>
        </pc:cxnChg>
        <pc:cxnChg chg="add del">
          <ac:chgData name="kimngan tran" userId="1a616e79df212384" providerId="LiveId" clId="{C454589F-DCCB-4A54-AB16-ACC9AC50EF1E}" dt="2023-09-30T13:15:42.470" v="1349" actId="11529"/>
          <ac:cxnSpMkLst>
            <pc:docMk/>
            <pc:sldMk cId="2765243342" sldId="264"/>
            <ac:cxnSpMk id="27" creationId="{F8B1DBA3-7AAB-7F35-584C-13FB3DCB485D}"/>
          </ac:cxnSpMkLst>
        </pc:cxnChg>
        <pc:cxnChg chg="add mod">
          <ac:chgData name="kimngan tran" userId="1a616e79df212384" providerId="LiveId" clId="{C454589F-DCCB-4A54-AB16-ACC9AC50EF1E}" dt="2023-09-30T13:16:40.574" v="1358" actId="14100"/>
          <ac:cxnSpMkLst>
            <pc:docMk/>
            <pc:sldMk cId="2765243342" sldId="264"/>
            <ac:cxnSpMk id="29" creationId="{87134050-2EDC-4B86-3551-DF7C8128A522}"/>
          </ac:cxnSpMkLst>
        </pc:cxnChg>
        <pc:cxnChg chg="add mod">
          <ac:chgData name="kimngan tran" userId="1a616e79df212384" providerId="LiveId" clId="{C454589F-DCCB-4A54-AB16-ACC9AC50EF1E}" dt="2023-09-30T13:18:00.920" v="1367" actId="14100"/>
          <ac:cxnSpMkLst>
            <pc:docMk/>
            <pc:sldMk cId="2765243342" sldId="264"/>
            <ac:cxnSpMk id="35" creationId="{CEBD417C-FB08-2613-75C0-D70428CA2F59}"/>
          </ac:cxnSpMkLst>
        </pc:cxnChg>
        <pc:cxnChg chg="add mod">
          <ac:chgData name="kimngan tran" userId="1a616e79df212384" providerId="LiveId" clId="{C454589F-DCCB-4A54-AB16-ACC9AC50EF1E}" dt="2023-09-30T13:19:35.513" v="1377" actId="14100"/>
          <ac:cxnSpMkLst>
            <pc:docMk/>
            <pc:sldMk cId="2765243342" sldId="264"/>
            <ac:cxnSpMk id="41" creationId="{6C1ADD98-C128-6478-31E4-10688E136EB0}"/>
          </ac:cxnSpMkLst>
        </pc:cxnChg>
        <pc:cxnChg chg="add mod">
          <ac:chgData name="kimngan tran" userId="1a616e79df212384" providerId="LiveId" clId="{C454589F-DCCB-4A54-AB16-ACC9AC50EF1E}" dt="2023-09-30T13:19:32.215" v="1376" actId="14100"/>
          <ac:cxnSpMkLst>
            <pc:docMk/>
            <pc:sldMk cId="2765243342" sldId="264"/>
            <ac:cxnSpMk id="44" creationId="{DF887E1D-9C48-1343-D15A-1EBF6CC4DE03}"/>
          </ac:cxnSpMkLst>
        </pc:cxnChg>
      </pc:sldChg>
      <pc:sldChg chg="addSp delSp modSp del mod modTransition delAnim modAnim">
        <pc:chgData name="kimngan tran" userId="1a616e79df212384" providerId="LiveId" clId="{C454589F-DCCB-4A54-AB16-ACC9AC50EF1E}" dt="2023-10-01T13:51:34.309" v="1875" actId="47"/>
        <pc:sldMkLst>
          <pc:docMk/>
          <pc:sldMk cId="1471345360" sldId="265"/>
        </pc:sldMkLst>
        <pc:spChg chg="del">
          <ac:chgData name="kimngan tran" userId="1a616e79df212384" providerId="LiveId" clId="{C454589F-DCCB-4A54-AB16-ACC9AC50EF1E}" dt="2023-09-30T13:23:52.218" v="1436" actId="478"/>
          <ac:spMkLst>
            <pc:docMk/>
            <pc:sldMk cId="1471345360" sldId="265"/>
            <ac:spMk id="4" creationId="{D3C7FAA7-99D4-DECC-76D2-7DEB4409226D}"/>
          </ac:spMkLst>
        </pc:spChg>
        <pc:spChg chg="add del mod">
          <ac:chgData name="kimngan tran" userId="1a616e79df212384" providerId="LiveId" clId="{C454589F-DCCB-4A54-AB16-ACC9AC50EF1E}" dt="2023-09-30T13:40:35.081" v="1534" actId="1076"/>
          <ac:spMkLst>
            <pc:docMk/>
            <pc:sldMk cId="1471345360" sldId="265"/>
            <ac:spMk id="7" creationId="{65898C29-6D15-1CB9-52DE-C87A60EF2FF0}"/>
          </ac:spMkLst>
        </pc:spChg>
        <pc:spChg chg="add del">
          <ac:chgData name="kimngan tran" userId="1a616e79df212384" providerId="LiveId" clId="{C454589F-DCCB-4A54-AB16-ACC9AC50EF1E}" dt="2023-09-30T13:31:46.472" v="1450" actId="478"/>
          <ac:spMkLst>
            <pc:docMk/>
            <pc:sldMk cId="1471345360" sldId="265"/>
            <ac:spMk id="11" creationId="{5529CBAF-2FD5-052E-041F-B0FC8B99E61D}"/>
          </ac:spMkLst>
        </pc:spChg>
        <pc:spChg chg="add del mod">
          <ac:chgData name="kimngan tran" userId="1a616e79df212384" providerId="LiveId" clId="{C454589F-DCCB-4A54-AB16-ACC9AC50EF1E}" dt="2023-09-30T13:31:59.496" v="1456"/>
          <ac:spMkLst>
            <pc:docMk/>
            <pc:sldMk cId="1471345360" sldId="265"/>
            <ac:spMk id="12" creationId="{7358020D-5029-7630-E18E-6551A7DBB149}"/>
          </ac:spMkLst>
        </pc:spChg>
        <pc:spChg chg="add mod">
          <ac:chgData name="kimngan tran" userId="1a616e79df212384" providerId="LiveId" clId="{C454589F-DCCB-4A54-AB16-ACC9AC50EF1E}" dt="2023-09-30T13:35:20.071" v="1508" actId="20577"/>
          <ac:spMkLst>
            <pc:docMk/>
            <pc:sldMk cId="1471345360" sldId="265"/>
            <ac:spMk id="13" creationId="{F55D4424-E5E6-E275-58C2-2AD71DE15421}"/>
          </ac:spMkLst>
        </pc:spChg>
        <pc:spChg chg="add del">
          <ac:chgData name="kimngan tran" userId="1a616e79df212384" providerId="LiveId" clId="{C454589F-DCCB-4A54-AB16-ACC9AC50EF1E}" dt="2023-09-30T13:34:54.899" v="1502" actId="22"/>
          <ac:spMkLst>
            <pc:docMk/>
            <pc:sldMk cId="1471345360" sldId="265"/>
            <ac:spMk id="15" creationId="{57BB49A8-C4CD-A63C-1FC1-68CE5F18A92A}"/>
          </ac:spMkLst>
        </pc:spChg>
        <pc:spChg chg="add del mod">
          <ac:chgData name="kimngan tran" userId="1a616e79df212384" providerId="LiveId" clId="{C454589F-DCCB-4A54-AB16-ACC9AC50EF1E}" dt="2023-09-30T13:38:19.784" v="1521" actId="478"/>
          <ac:spMkLst>
            <pc:docMk/>
            <pc:sldMk cId="1471345360" sldId="265"/>
            <ac:spMk id="17" creationId="{8DB730F8-1633-5BBF-65C8-3999B4106700}"/>
          </ac:spMkLst>
        </pc:spChg>
        <pc:picChg chg="add del mod">
          <ac:chgData name="kimngan tran" userId="1a616e79df212384" providerId="LiveId" clId="{C454589F-DCCB-4A54-AB16-ACC9AC50EF1E}" dt="2023-09-30T13:31:48.771" v="1453" actId="22"/>
          <ac:picMkLst>
            <pc:docMk/>
            <pc:sldMk cId="1471345360" sldId="265"/>
            <ac:picMk id="9" creationId="{D783E2F6-52F0-6BB9-24A5-2A8643EB478A}"/>
          </ac:picMkLst>
        </pc:picChg>
        <pc:picChg chg="add del mod modCrop">
          <ac:chgData name="kimngan tran" userId="1a616e79df212384" providerId="LiveId" clId="{C454589F-DCCB-4A54-AB16-ACC9AC50EF1E}" dt="2023-10-01T13:49:09.193" v="1861" actId="21"/>
          <ac:picMkLst>
            <pc:docMk/>
            <pc:sldMk cId="1471345360" sldId="265"/>
            <ac:picMk id="19" creationId="{957FAD1D-31D6-5D11-63B3-B543965A27F1}"/>
          </ac:picMkLst>
        </pc:picChg>
      </pc:sldChg>
      <pc:sldChg chg="addSp delSp modSp mod modTransition delAnim modAnim">
        <pc:chgData name="kimngan tran" userId="1a616e79df212384" providerId="LiveId" clId="{C454589F-DCCB-4A54-AB16-ACC9AC50EF1E}" dt="2023-09-30T13:59:35.943" v="1835"/>
        <pc:sldMkLst>
          <pc:docMk/>
          <pc:sldMk cId="457094314" sldId="266"/>
        </pc:sldMkLst>
        <pc:spChg chg="del">
          <ac:chgData name="kimngan tran" userId="1a616e79df212384" providerId="LiveId" clId="{C454589F-DCCB-4A54-AB16-ACC9AC50EF1E}" dt="2023-09-30T13:41:26.571" v="1538" actId="478"/>
          <ac:spMkLst>
            <pc:docMk/>
            <pc:sldMk cId="457094314" sldId="266"/>
            <ac:spMk id="4" creationId="{D3C7FAA7-99D4-DECC-76D2-7DEB4409226D}"/>
          </ac:spMkLst>
        </pc:spChg>
        <pc:spChg chg="mod">
          <ac:chgData name="kimngan tran" userId="1a616e79df212384" providerId="LiveId" clId="{C454589F-DCCB-4A54-AB16-ACC9AC50EF1E}" dt="2023-09-30T13:42:07.512" v="1597" actId="20577"/>
          <ac:spMkLst>
            <pc:docMk/>
            <pc:sldMk cId="457094314" sldId="266"/>
            <ac:spMk id="11" creationId="{5529CBAF-2FD5-052E-041F-B0FC8B99E61D}"/>
          </ac:spMkLst>
        </pc:spChg>
        <pc:picChg chg="add mod">
          <ac:chgData name="kimngan tran" userId="1a616e79df212384" providerId="LiveId" clId="{C454589F-DCCB-4A54-AB16-ACC9AC50EF1E}" dt="2023-09-30T13:43:41.657" v="1612" actId="1076"/>
          <ac:picMkLst>
            <pc:docMk/>
            <pc:sldMk cId="457094314" sldId="266"/>
            <ac:picMk id="7" creationId="{3F803428-CDF0-9DF7-4F2A-AF111DEA2CD1}"/>
          </ac:picMkLst>
        </pc:picChg>
        <pc:picChg chg="add mod">
          <ac:chgData name="kimngan tran" userId="1a616e79df212384" providerId="LiveId" clId="{C454589F-DCCB-4A54-AB16-ACC9AC50EF1E}" dt="2023-09-30T13:43:35.485" v="1611" actId="1440"/>
          <ac:picMkLst>
            <pc:docMk/>
            <pc:sldMk cId="457094314" sldId="266"/>
            <ac:picMk id="9" creationId="{13EFD45E-465F-3575-21B0-BD3524FCEBA8}"/>
          </ac:picMkLst>
        </pc:picChg>
      </pc:sldChg>
      <pc:sldChg chg="addSp delSp modSp mod modTransition delAnim">
        <pc:chgData name="kimngan tran" userId="1a616e79df212384" providerId="LiveId" clId="{C454589F-DCCB-4A54-AB16-ACC9AC50EF1E}" dt="2023-09-30T14:06:52.722" v="1837"/>
        <pc:sldMkLst>
          <pc:docMk/>
          <pc:sldMk cId="380241468" sldId="267"/>
        </pc:sldMkLst>
        <pc:spChg chg="del mod">
          <ac:chgData name="kimngan tran" userId="1a616e79df212384" providerId="LiveId" clId="{C454589F-DCCB-4A54-AB16-ACC9AC50EF1E}" dt="2023-09-30T13:44:18.106" v="1618" actId="478"/>
          <ac:spMkLst>
            <pc:docMk/>
            <pc:sldMk cId="380241468" sldId="267"/>
            <ac:spMk id="4" creationId="{D3C7FAA7-99D4-DECC-76D2-7DEB4409226D}"/>
          </ac:spMkLst>
        </pc:spChg>
        <pc:spChg chg="add mod">
          <ac:chgData name="kimngan tran" userId="1a616e79df212384" providerId="LiveId" clId="{C454589F-DCCB-4A54-AB16-ACC9AC50EF1E}" dt="2023-09-30T13:52:02.720" v="1769" actId="1076"/>
          <ac:spMkLst>
            <pc:docMk/>
            <pc:sldMk cId="380241468" sldId="267"/>
            <ac:spMk id="5" creationId="{84F44D1E-EAB6-F51D-8222-D57358E7A0ED}"/>
          </ac:spMkLst>
        </pc:spChg>
        <pc:spChg chg="mod">
          <ac:chgData name="kimngan tran" userId="1a616e79df212384" providerId="LiveId" clId="{C454589F-DCCB-4A54-AB16-ACC9AC50EF1E}" dt="2023-09-30T13:52:09.376" v="1770" actId="1076"/>
          <ac:spMkLst>
            <pc:docMk/>
            <pc:sldMk cId="380241468" sldId="267"/>
            <ac:spMk id="11" creationId="{5529CBAF-2FD5-052E-041F-B0FC8B99E61D}"/>
          </ac:spMkLst>
        </pc:spChg>
        <pc:picChg chg="mod">
          <ac:chgData name="kimngan tran" userId="1a616e79df212384" providerId="LiveId" clId="{C454589F-DCCB-4A54-AB16-ACC9AC50EF1E}" dt="2023-09-30T13:52:29.448" v="1771" actId="14100"/>
          <ac:picMkLst>
            <pc:docMk/>
            <pc:sldMk cId="380241468" sldId="267"/>
            <ac:picMk id="10" creationId="{85AA1BA4-63C5-617D-0D23-7E436C2F8ACE}"/>
          </ac:picMkLst>
        </pc:picChg>
      </pc:sldChg>
      <pc:sldChg chg="addSp delSp modSp mod delAnim modAnim">
        <pc:chgData name="kimngan tran" userId="1a616e79df212384" providerId="LiveId" clId="{C454589F-DCCB-4A54-AB16-ACC9AC50EF1E}" dt="2023-09-30T13:57:40.822" v="1832" actId="207"/>
        <pc:sldMkLst>
          <pc:docMk/>
          <pc:sldMk cId="3328207945" sldId="268"/>
        </pc:sldMkLst>
        <pc:spChg chg="del">
          <ac:chgData name="kimngan tran" userId="1a616e79df212384" providerId="LiveId" clId="{C454589F-DCCB-4A54-AB16-ACC9AC50EF1E}" dt="2023-09-30T13:52:44.586" v="1772" actId="478"/>
          <ac:spMkLst>
            <pc:docMk/>
            <pc:sldMk cId="3328207945" sldId="268"/>
            <ac:spMk id="4" creationId="{D3C7FAA7-99D4-DECC-76D2-7DEB4409226D}"/>
          </ac:spMkLst>
        </pc:spChg>
        <pc:spChg chg="add del mod">
          <ac:chgData name="kimngan tran" userId="1a616e79df212384" providerId="LiveId" clId="{C454589F-DCCB-4A54-AB16-ACC9AC50EF1E}" dt="2023-09-30T13:55:18.998" v="1807" actId="478"/>
          <ac:spMkLst>
            <pc:docMk/>
            <pc:sldMk cId="3328207945" sldId="268"/>
            <ac:spMk id="7" creationId="{6E2419E5-415A-5703-5E44-7F53A9BE92AA}"/>
          </ac:spMkLst>
        </pc:spChg>
        <pc:spChg chg="add del mod">
          <ac:chgData name="kimngan tran" userId="1a616e79df212384" providerId="LiveId" clId="{C454589F-DCCB-4A54-AB16-ACC9AC50EF1E}" dt="2023-09-30T13:57:09.198" v="1830"/>
          <ac:spMkLst>
            <pc:docMk/>
            <pc:sldMk cId="3328207945" sldId="268"/>
            <ac:spMk id="8" creationId="{51ADA88D-3ECB-87B8-0009-6F63ED20256C}"/>
          </ac:spMkLst>
        </pc:spChg>
        <pc:spChg chg="add del mod">
          <ac:chgData name="kimngan tran" userId="1a616e79df212384" providerId="LiveId" clId="{C454589F-DCCB-4A54-AB16-ACC9AC50EF1E}" dt="2023-09-30T13:57:09.198" v="1830"/>
          <ac:spMkLst>
            <pc:docMk/>
            <pc:sldMk cId="3328207945" sldId="268"/>
            <ac:spMk id="9" creationId="{9E3F733B-2A0A-26CE-EB29-A37B966F14EC}"/>
          </ac:spMkLst>
        </pc:spChg>
        <pc:spChg chg="del mod">
          <ac:chgData name="kimngan tran" userId="1a616e79df212384" providerId="LiveId" clId="{C454589F-DCCB-4A54-AB16-ACC9AC50EF1E}" dt="2023-09-30T13:53:00.818" v="1774" actId="478"/>
          <ac:spMkLst>
            <pc:docMk/>
            <pc:sldMk cId="3328207945" sldId="268"/>
            <ac:spMk id="11" creationId="{5529CBAF-2FD5-052E-041F-B0FC8B99E61D}"/>
          </ac:spMkLst>
        </pc:spChg>
        <pc:spChg chg="mod">
          <ac:chgData name="kimngan tran" userId="1a616e79df212384" providerId="LiveId" clId="{C454589F-DCCB-4A54-AB16-ACC9AC50EF1E}" dt="2023-09-30T13:57:40.822" v="1832" actId="207"/>
          <ac:spMkLst>
            <pc:docMk/>
            <pc:sldMk cId="3328207945" sldId="268"/>
            <ac:spMk id="12" creationId="{06EA47B9-A603-CECE-C77C-3169CB99BCBB}"/>
          </ac:spMkLst>
        </pc:spChg>
        <pc:picChg chg="add mod">
          <ac:chgData name="kimngan tran" userId="1a616e79df212384" providerId="LiveId" clId="{C454589F-DCCB-4A54-AB16-ACC9AC50EF1E}" dt="2023-09-30T13:53:45.227" v="1779" actId="1076"/>
          <ac:picMkLst>
            <pc:docMk/>
            <pc:sldMk cId="3328207945" sldId="268"/>
            <ac:picMk id="5" creationId="{91AE1BAD-811A-EA6E-45D5-35C5DD050CE3}"/>
          </ac:picMkLst>
        </pc:picChg>
      </pc:sldChg>
      <pc:sldChg chg="addSp delSp modSp mod modAnim">
        <pc:chgData name="kimngan tran" userId="1a616e79df212384" providerId="LiveId" clId="{C454589F-DCCB-4A54-AB16-ACC9AC50EF1E}" dt="2023-10-01T13:50:36.956" v="1874" actId="1076"/>
        <pc:sldMkLst>
          <pc:docMk/>
          <pc:sldMk cId="145651932" sldId="269"/>
        </pc:sldMkLst>
        <pc:spChg chg="add mod">
          <ac:chgData name="kimngan tran" userId="1a616e79df212384" providerId="LiveId" clId="{C454589F-DCCB-4A54-AB16-ACC9AC50EF1E}" dt="2023-10-01T13:50:36.956" v="1874" actId="1076"/>
          <ac:spMkLst>
            <pc:docMk/>
            <pc:sldMk cId="145651932" sldId="269"/>
            <ac:spMk id="4" creationId="{5D3D01F4-AA82-EECD-1701-1CB1AFAD165D}"/>
          </ac:spMkLst>
        </pc:spChg>
        <pc:spChg chg="del">
          <ac:chgData name="kimngan tran" userId="1a616e79df212384" providerId="LiveId" clId="{C454589F-DCCB-4A54-AB16-ACC9AC50EF1E}" dt="2023-10-01T13:49:50.243" v="1869" actId="478"/>
          <ac:spMkLst>
            <pc:docMk/>
            <pc:sldMk cId="145651932" sldId="269"/>
            <ac:spMk id="9" creationId="{D7F5B972-41E0-7643-D958-81694AB95569}"/>
          </ac:spMkLst>
        </pc:spChg>
        <pc:cxnChg chg="mod">
          <ac:chgData name="kimngan tran" userId="1a616e79df212384" providerId="LiveId" clId="{C454589F-DCCB-4A54-AB16-ACC9AC50EF1E}" dt="2023-10-01T13:49:50.243" v="1869" actId="478"/>
          <ac:cxnSpMkLst>
            <pc:docMk/>
            <pc:sldMk cId="145651932" sldId="269"/>
            <ac:cxnSpMk id="29" creationId="{87134050-2EDC-4B86-3551-DF7C8128A522}"/>
          </ac:cxnSpMkLst>
        </pc:cxnChg>
      </pc:sldChg>
      <pc:sldChg chg="del">
        <pc:chgData name="kimngan tran" userId="1a616e79df212384" providerId="LiveId" clId="{C454589F-DCCB-4A54-AB16-ACC9AC50EF1E}" dt="2023-10-01T13:47:56.654" v="1854" actId="47"/>
        <pc:sldMkLst>
          <pc:docMk/>
          <pc:sldMk cId="3883705457" sldId="270"/>
        </pc:sldMkLst>
      </pc:sldChg>
      <pc:sldChg chg="addSp delSp modSp mod delAnim">
        <pc:chgData name="kimngan tran" userId="1a616e79df212384" providerId="LiveId" clId="{C454589F-DCCB-4A54-AB16-ACC9AC50EF1E}" dt="2023-10-01T13:52:31.073" v="1880" actId="1076"/>
        <pc:sldMkLst>
          <pc:docMk/>
          <pc:sldMk cId="4219935991" sldId="270"/>
        </pc:sldMkLst>
        <pc:spChg chg="del">
          <ac:chgData name="kimngan tran" userId="1a616e79df212384" providerId="LiveId" clId="{C454589F-DCCB-4A54-AB16-ACC9AC50EF1E}" dt="2023-10-01T13:48:15.601" v="1855" actId="478"/>
          <ac:spMkLst>
            <pc:docMk/>
            <pc:sldMk cId="4219935991" sldId="270"/>
            <ac:spMk id="4" creationId="{D3C7FAA7-99D4-DECC-76D2-7DEB4409226D}"/>
          </ac:spMkLst>
        </pc:spChg>
        <pc:spChg chg="add mod">
          <ac:chgData name="kimngan tran" userId="1a616e79df212384" providerId="LiveId" clId="{C454589F-DCCB-4A54-AB16-ACC9AC50EF1E}" dt="2023-10-01T13:49:22.400" v="1864" actId="14100"/>
          <ac:spMkLst>
            <pc:docMk/>
            <pc:sldMk cId="4219935991" sldId="270"/>
            <ac:spMk id="7" creationId="{E5B14F86-935E-4588-8C18-A200613EA935}"/>
          </ac:spMkLst>
        </pc:spChg>
        <pc:spChg chg="add mod">
          <ac:chgData name="kimngan tran" userId="1a616e79df212384" providerId="LiveId" clId="{C454589F-DCCB-4A54-AB16-ACC9AC50EF1E}" dt="2023-10-01T13:52:31.073" v="1880" actId="1076"/>
          <ac:spMkLst>
            <pc:docMk/>
            <pc:sldMk cId="4219935991" sldId="270"/>
            <ac:spMk id="9" creationId="{E035D3ED-99B9-E0C8-54C7-850C0834FD8E}"/>
          </ac:spMkLst>
        </pc:spChg>
        <pc:picChg chg="add mod">
          <ac:chgData name="kimngan tran" userId="1a616e79df212384" providerId="LiveId" clId="{C454589F-DCCB-4A54-AB16-ACC9AC50EF1E}" dt="2023-10-01T13:49:30.636" v="1868" actId="1076"/>
          <ac:picMkLst>
            <pc:docMk/>
            <pc:sldMk cId="4219935991" sldId="270"/>
            <ac:picMk id="8" creationId="{D2D9AD7B-FA3F-E617-D2FB-B3F504561BBF}"/>
          </ac:picMkLst>
        </pc:picChg>
        <pc:picChg chg="mod">
          <ac:chgData name="kimngan tran" userId="1a616e79df212384" providerId="LiveId" clId="{C454589F-DCCB-4A54-AB16-ACC9AC50EF1E}" dt="2023-10-01T13:48:57.153" v="1859" actId="1076"/>
          <ac:picMkLst>
            <pc:docMk/>
            <pc:sldMk cId="4219935991" sldId="270"/>
            <ac:picMk id="10" creationId="{85AA1BA4-63C5-617D-0D23-7E436C2F8A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7891-5951-D401-82D0-993BDFAB1D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B78B2F83-FA20-5391-7941-E79045BF1B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19F6A32-D1A8-FD50-5429-E3CADE267521}"/>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5" name="Footer Placeholder 4">
            <a:extLst>
              <a:ext uri="{FF2B5EF4-FFF2-40B4-BE49-F238E27FC236}">
                <a16:creationId xmlns:a16="http://schemas.microsoft.com/office/drawing/2014/main" id="{5AA13154-BA53-B345-3F93-0C26A06E57E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9CF5305-BF30-F4DE-947F-6765E74D3748}"/>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50797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0DC7-0919-D36A-4B88-0B7996F2BF7C}"/>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6EBC342-5BED-F38D-FE22-4B0D04B9A6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9C57317-3EC0-8528-02B6-46FED3255A01}"/>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5" name="Footer Placeholder 4">
            <a:extLst>
              <a:ext uri="{FF2B5EF4-FFF2-40B4-BE49-F238E27FC236}">
                <a16:creationId xmlns:a16="http://schemas.microsoft.com/office/drawing/2014/main" id="{747CAFE0-E40E-8D81-F9E4-0FD0B96A324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4F9CF5F-12A0-A12A-DBD1-0178ED0CE6D3}"/>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151876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5A6B5A-4262-3518-00B4-9E6287E834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F9FEDC7-783A-584A-A837-C7974B04C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D0D87C3-B71C-064A-E9BD-05A4469DD0BF}"/>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5" name="Footer Placeholder 4">
            <a:extLst>
              <a:ext uri="{FF2B5EF4-FFF2-40B4-BE49-F238E27FC236}">
                <a16:creationId xmlns:a16="http://schemas.microsoft.com/office/drawing/2014/main" id="{7929218A-9B26-E148-DA20-6D3C14E3094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E93854D-96DF-2BA5-9E7D-0CDA1F7DEEF4}"/>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260399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7D18-4B27-26FD-7318-5F37CB75AF23}"/>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F668DFB-B3E8-85D3-E44F-B9EB199A8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7101977-7322-28EF-45D7-28A108B3ADE6}"/>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5" name="Footer Placeholder 4">
            <a:extLst>
              <a:ext uri="{FF2B5EF4-FFF2-40B4-BE49-F238E27FC236}">
                <a16:creationId xmlns:a16="http://schemas.microsoft.com/office/drawing/2014/main" id="{E2CD0D6E-430A-D5E3-46F5-2EE73C367F2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4044197-57D4-4E4A-CBC4-8A9E82230FB0}"/>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162896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0B64-75C4-9DAF-E190-937AA5E031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C0D7B30-00D7-FEA7-AA84-81E964D1A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790C2-3D95-F5AE-51E6-CFC17F264021}"/>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5" name="Footer Placeholder 4">
            <a:extLst>
              <a:ext uri="{FF2B5EF4-FFF2-40B4-BE49-F238E27FC236}">
                <a16:creationId xmlns:a16="http://schemas.microsoft.com/office/drawing/2014/main" id="{16E63EBF-B16C-0A7C-A783-9D7490EF6BE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CB2EBEE-A2E3-CF63-708C-F8B67182EE1A}"/>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330382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45E7-CD1E-464F-6249-6E07DFB1703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F678B87-CD2B-A2AF-F231-1E452CB460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E301D412-9088-0715-701E-10880F32FE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300028F-5584-C242-25F5-2E34290B47A8}"/>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6" name="Footer Placeholder 5">
            <a:extLst>
              <a:ext uri="{FF2B5EF4-FFF2-40B4-BE49-F238E27FC236}">
                <a16:creationId xmlns:a16="http://schemas.microsoft.com/office/drawing/2014/main" id="{D8A229B7-B796-F395-94A4-99637EA5D26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1C7B336-DD6C-7494-3C0A-F6B391967911}"/>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307470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A08E-1BCD-C113-DEA3-3BEA268FC52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425C5D9-9CE5-2A7B-B524-13343B97F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214DF-B1EC-A0EF-A7A0-676F46C91E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527DACD-24B4-174C-7AC0-B9A3D8B1E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5C50A-1D7C-8EEA-E6D2-7DFBAE987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A7DD858-6114-9B18-4465-47E429B16C53}"/>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8" name="Footer Placeholder 7">
            <a:extLst>
              <a:ext uri="{FF2B5EF4-FFF2-40B4-BE49-F238E27FC236}">
                <a16:creationId xmlns:a16="http://schemas.microsoft.com/office/drawing/2014/main" id="{1D982DBF-B755-2D32-DF7F-4711DECB2B9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3357EFBD-9382-662B-B1E4-B5D6200D8D72}"/>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313534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A0F7-F623-BBF2-BF00-94C29838E493}"/>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6B030F5-E25D-D93A-8F54-5C352B777B22}"/>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4" name="Footer Placeholder 3">
            <a:extLst>
              <a:ext uri="{FF2B5EF4-FFF2-40B4-BE49-F238E27FC236}">
                <a16:creationId xmlns:a16="http://schemas.microsoft.com/office/drawing/2014/main" id="{ED84462B-527E-EBF2-BDCA-71D21C5C4CF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5755A0A1-CBAD-B7A4-6516-6AAABFBB00F6}"/>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60918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F7CF1-6388-C83C-B017-D9933B726D62}"/>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3" name="Footer Placeholder 2">
            <a:extLst>
              <a:ext uri="{FF2B5EF4-FFF2-40B4-BE49-F238E27FC236}">
                <a16:creationId xmlns:a16="http://schemas.microsoft.com/office/drawing/2014/main" id="{A532F5D5-C681-1776-5DD8-165CD4D83FFF}"/>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EA720A09-E3AA-A8E9-0392-CEB8E507197C}"/>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156489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9B7D-CACE-6479-7DC8-2405D8F93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2AC3EE06-0A9A-D602-1336-626E1A835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4F5526C-A5F8-5260-DC19-9F317E17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DAD0D-5A0A-E3E0-A936-843027F3DBCB}"/>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6" name="Footer Placeholder 5">
            <a:extLst>
              <a:ext uri="{FF2B5EF4-FFF2-40B4-BE49-F238E27FC236}">
                <a16:creationId xmlns:a16="http://schemas.microsoft.com/office/drawing/2014/main" id="{E2DBD0BA-D8F0-97EB-51D0-062AE70AFF9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9008E9F-BFFB-4223-D1B9-DCAC47A2278E}"/>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113189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FC93-9BEF-DD4E-8435-6107D6A53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23029423-A65D-7B8A-ADE7-8D49C11F9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20E48B05-4B0B-479E-54D8-74FEA3257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E406E-C206-FB47-3DFB-DF7E28ECA762}"/>
              </a:ext>
            </a:extLst>
          </p:cNvPr>
          <p:cNvSpPr>
            <a:spLocks noGrp="1"/>
          </p:cNvSpPr>
          <p:nvPr>
            <p:ph type="dt" sz="half" idx="10"/>
          </p:nvPr>
        </p:nvSpPr>
        <p:spPr/>
        <p:txBody>
          <a:bodyPr/>
          <a:lstStyle/>
          <a:p>
            <a:fld id="{4BF5AD6C-FD30-4B27-9AD5-466B5A1BD721}" type="datetimeFigureOut">
              <a:rPr lang="en-SG" smtClean="0"/>
              <a:t>1/10/2023</a:t>
            </a:fld>
            <a:endParaRPr lang="en-SG"/>
          </a:p>
        </p:txBody>
      </p:sp>
      <p:sp>
        <p:nvSpPr>
          <p:cNvPr id="6" name="Footer Placeholder 5">
            <a:extLst>
              <a:ext uri="{FF2B5EF4-FFF2-40B4-BE49-F238E27FC236}">
                <a16:creationId xmlns:a16="http://schemas.microsoft.com/office/drawing/2014/main" id="{597A6FAD-6A84-9AA9-D2BE-DFC99059E56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1938A4B-8F81-E4D6-6B20-6F69794FED4E}"/>
              </a:ext>
            </a:extLst>
          </p:cNvPr>
          <p:cNvSpPr>
            <a:spLocks noGrp="1"/>
          </p:cNvSpPr>
          <p:nvPr>
            <p:ph type="sldNum" sz="quarter" idx="12"/>
          </p:nvPr>
        </p:nvSpPr>
        <p:spPr/>
        <p:txBody>
          <a:bodyPr/>
          <a:lstStyle/>
          <a:p>
            <a:fld id="{4033CB8D-1170-4861-871D-2902036ED2E7}" type="slidenum">
              <a:rPr lang="en-SG" smtClean="0"/>
              <a:t>‹#›</a:t>
            </a:fld>
            <a:endParaRPr lang="en-SG"/>
          </a:p>
        </p:txBody>
      </p:sp>
    </p:spTree>
    <p:extLst>
      <p:ext uri="{BB962C8B-B14F-4D97-AF65-F5344CB8AC3E}">
        <p14:creationId xmlns:p14="http://schemas.microsoft.com/office/powerpoint/2010/main" val="46226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AAE30-EC00-C4EC-F8D5-62B595C69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B6FC853-A48B-F873-5E17-1984E7DBD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E10EF08-1038-ADCE-2546-5F5ADB5C6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AD6C-FD30-4B27-9AD5-466B5A1BD721}" type="datetimeFigureOut">
              <a:rPr lang="en-SG" smtClean="0"/>
              <a:t>1/10/2023</a:t>
            </a:fld>
            <a:endParaRPr lang="en-SG"/>
          </a:p>
        </p:txBody>
      </p:sp>
      <p:sp>
        <p:nvSpPr>
          <p:cNvPr id="5" name="Footer Placeholder 4">
            <a:extLst>
              <a:ext uri="{FF2B5EF4-FFF2-40B4-BE49-F238E27FC236}">
                <a16:creationId xmlns:a16="http://schemas.microsoft.com/office/drawing/2014/main" id="{35630B0C-E1E1-EE66-6384-16C768310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A0C88DA0-0241-716B-8DA8-13B80ABB4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3CB8D-1170-4861-871D-2902036ED2E7}" type="slidenum">
              <a:rPr lang="en-SG" smtClean="0"/>
              <a:t>‹#›</a:t>
            </a:fld>
            <a:endParaRPr lang="en-SG"/>
          </a:p>
        </p:txBody>
      </p:sp>
    </p:spTree>
    <p:extLst>
      <p:ext uri="{BB962C8B-B14F-4D97-AF65-F5344CB8AC3E}">
        <p14:creationId xmlns:p14="http://schemas.microsoft.com/office/powerpoint/2010/main" val="78009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pic>
        <p:nvPicPr>
          <p:cNvPr id="6" name="wind_power_-_3641 (540p)">
            <a:hlinkClick r:id="" action="ppaction://media"/>
            <a:extLst>
              <a:ext uri="{FF2B5EF4-FFF2-40B4-BE49-F238E27FC236}">
                <a16:creationId xmlns:a16="http://schemas.microsoft.com/office/drawing/2014/main" id="{B9FFEA3C-A221-064B-97C3-73082B45AEC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BF69017-BE02-63B9-74DB-BCCDF51857D1}"/>
              </a:ext>
            </a:extLst>
          </p:cNvPr>
          <p:cNvSpPr txBox="1"/>
          <p:nvPr/>
        </p:nvSpPr>
        <p:spPr>
          <a:xfrm>
            <a:off x="1188720" y="2057579"/>
            <a:ext cx="9814560" cy="3170099"/>
          </a:xfrm>
          <a:prstGeom prst="rect">
            <a:avLst/>
          </a:prstGeom>
          <a:noFill/>
        </p:spPr>
        <p:txBody>
          <a:bodyPr wrap="square" rtlCol="0">
            <a:spAutoFit/>
          </a:bodyPr>
          <a:lstStyle/>
          <a:p>
            <a:pPr algn="ctr"/>
            <a:r>
              <a:rPr lang="vi-VN" sz="9000" dirty="0">
                <a:solidFill>
                  <a:schemeClr val="accent5">
                    <a:lumMod val="75000"/>
                  </a:schemeClr>
                </a:solidFill>
                <a:latin typeface="Arial Black" panose="020B0A04020102020204" pitchFamily="34" charset="0"/>
              </a:rPr>
              <a:t>NĂNG L</a:t>
            </a:r>
            <a:r>
              <a:rPr lang="vi-VN" sz="10000" b="1" dirty="0">
                <a:solidFill>
                  <a:schemeClr val="accent5">
                    <a:lumMod val="75000"/>
                  </a:schemeClr>
                </a:solidFill>
                <a:latin typeface="Arial Black" panose="020B0A04020102020204" pitchFamily="34" charset="0"/>
              </a:rPr>
              <a:t>ƯỢ</a:t>
            </a:r>
            <a:r>
              <a:rPr lang="vi-VN" sz="9000" dirty="0">
                <a:solidFill>
                  <a:schemeClr val="accent5">
                    <a:lumMod val="75000"/>
                  </a:schemeClr>
                </a:solidFill>
                <a:latin typeface="Arial Black" panose="020B0A04020102020204" pitchFamily="34" charset="0"/>
              </a:rPr>
              <a:t>NG TÁI T</a:t>
            </a:r>
            <a:r>
              <a:rPr lang="vi-VN" sz="10000" b="1" dirty="0">
                <a:solidFill>
                  <a:schemeClr val="accent5">
                    <a:lumMod val="75000"/>
                  </a:schemeClr>
                </a:solidFill>
                <a:latin typeface="Arial Black" panose="020B0A04020102020204" pitchFamily="34" charset="0"/>
              </a:rPr>
              <a:t>Ạ</a:t>
            </a:r>
            <a:r>
              <a:rPr lang="vi-VN" sz="9000" dirty="0">
                <a:solidFill>
                  <a:schemeClr val="accent5">
                    <a:lumMod val="75000"/>
                  </a:schemeClr>
                </a:solidFill>
                <a:latin typeface="Arial Black" panose="020B0A04020102020204" pitchFamily="34" charset="0"/>
              </a:rPr>
              <a:t>O</a:t>
            </a:r>
            <a:endParaRPr lang="en-SG" sz="90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2291175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3370" cy="6858000"/>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1043940" y="260589"/>
            <a:ext cx="10104120" cy="861774"/>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THỦY ĐIỆN HÒA BÌNH</a:t>
            </a:r>
            <a:endParaRPr lang="en-SG" sz="5000" dirty="0">
              <a:solidFill>
                <a:schemeClr val="accent5">
                  <a:lumMod val="75000"/>
                </a:schemeClr>
              </a:solidFill>
              <a:latin typeface="Arial Black" panose="020B0A04020102020204" pitchFamily="34" charset="0"/>
            </a:endParaRPr>
          </a:p>
        </p:txBody>
      </p:sp>
      <p:pic>
        <p:nvPicPr>
          <p:cNvPr id="7" name="Picture 6" descr="A dam with flags flying in the air&#10;&#10;Description automatically generated">
            <a:extLst>
              <a:ext uri="{FF2B5EF4-FFF2-40B4-BE49-F238E27FC236}">
                <a16:creationId xmlns:a16="http://schemas.microsoft.com/office/drawing/2014/main" id="{3F803428-CDF0-9DF7-4F2A-AF111DEA2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89" y="1281074"/>
            <a:ext cx="5476091" cy="3603268"/>
          </a:xfrm>
          <a:prstGeom prst="rect">
            <a:avLst/>
          </a:prstGeom>
          <a:solidFill>
            <a:schemeClr val="accent1">
              <a:lumMod val="75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large dam with water coming out of it&#10;&#10;Description automatically generated">
            <a:extLst>
              <a:ext uri="{FF2B5EF4-FFF2-40B4-BE49-F238E27FC236}">
                <a16:creationId xmlns:a16="http://schemas.microsoft.com/office/drawing/2014/main" id="{13EFD45E-465F-3575-21B0-BD3524FCE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2560078"/>
            <a:ext cx="5753100" cy="4033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7094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910"/>
            <a:ext cx="12273370" cy="7083910"/>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1043940" y="992978"/>
            <a:ext cx="10104120" cy="861774"/>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TÀI LIỆU THAM KHẢO</a:t>
            </a:r>
            <a:endParaRPr lang="en-SG" sz="5000" dirty="0">
              <a:solidFill>
                <a:schemeClr val="accent5">
                  <a:lumMod val="75000"/>
                </a:schemeClr>
              </a:solidFill>
              <a:latin typeface="Arial Black" panose="020B0A04020102020204" pitchFamily="34" charset="0"/>
            </a:endParaRPr>
          </a:p>
        </p:txBody>
      </p:sp>
      <p:sp>
        <p:nvSpPr>
          <p:cNvPr id="5" name="TextBox 4">
            <a:extLst>
              <a:ext uri="{FF2B5EF4-FFF2-40B4-BE49-F238E27FC236}">
                <a16:creationId xmlns:a16="http://schemas.microsoft.com/office/drawing/2014/main" id="{84F44D1E-EAB6-F51D-8222-D57358E7A0ED}"/>
              </a:ext>
            </a:extLst>
          </p:cNvPr>
          <p:cNvSpPr txBox="1"/>
          <p:nvPr/>
        </p:nvSpPr>
        <p:spPr>
          <a:xfrm>
            <a:off x="1990165" y="2615466"/>
            <a:ext cx="9380669" cy="2308324"/>
          </a:xfrm>
          <a:prstGeom prst="rect">
            <a:avLst/>
          </a:prstGeom>
          <a:noFill/>
        </p:spPr>
        <p:txBody>
          <a:bodyPr wrap="square" rtlCol="0">
            <a:spAutoFit/>
          </a:bodyPr>
          <a:lstStyle/>
          <a:p>
            <a:r>
              <a:rPr lang="vi-VN" sz="4800" dirty="0">
                <a:solidFill>
                  <a:schemeClr val="accent1">
                    <a:lumMod val="50000"/>
                  </a:schemeClr>
                </a:solidFill>
                <a:latin typeface="+mj-lt"/>
              </a:rPr>
              <a:t>1.https://wikipedia.org</a:t>
            </a:r>
          </a:p>
          <a:p>
            <a:endParaRPr lang="vi-VN" sz="4800" dirty="0">
              <a:solidFill>
                <a:schemeClr val="accent1">
                  <a:lumMod val="50000"/>
                </a:schemeClr>
              </a:solidFill>
              <a:latin typeface="+mj-lt"/>
            </a:endParaRPr>
          </a:p>
          <a:p>
            <a:r>
              <a:rPr lang="vi-VN" sz="4800" dirty="0">
                <a:solidFill>
                  <a:schemeClr val="accent1">
                    <a:lumMod val="50000"/>
                  </a:schemeClr>
                </a:solidFill>
                <a:latin typeface="+mj-lt"/>
              </a:rPr>
              <a:t>2.https://nangluongvietnam.vn</a:t>
            </a:r>
            <a:endParaRPr lang="en-SG" sz="4800" dirty="0">
              <a:solidFill>
                <a:schemeClr val="accent1">
                  <a:lumMod val="50000"/>
                </a:schemeClr>
              </a:solidFill>
              <a:latin typeface="+mj-lt"/>
            </a:endParaRPr>
          </a:p>
        </p:txBody>
      </p:sp>
    </p:spTree>
    <p:extLst>
      <p:ext uri="{BB962C8B-B14F-4D97-AF65-F5344CB8AC3E}">
        <p14:creationId xmlns:p14="http://schemas.microsoft.com/office/powerpoint/2010/main" val="380241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73370" cy="6858000"/>
          </a:xfrm>
          <a:prstGeom prst="rect">
            <a:avLst/>
          </a:prstGeom>
        </p:spPr>
      </p:pic>
      <p:pic>
        <p:nvPicPr>
          <p:cNvPr id="5" name="wind_power_-_3641 (540p)">
            <a:hlinkClick r:id="" action="ppaction://media"/>
            <a:extLst>
              <a:ext uri="{FF2B5EF4-FFF2-40B4-BE49-F238E27FC236}">
                <a16:creationId xmlns:a16="http://schemas.microsoft.com/office/drawing/2014/main" id="{91AE1BAD-811A-EA6E-45D5-35C5DD050CE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 y="0"/>
            <a:ext cx="12335435" cy="6938682"/>
          </a:xfrm>
          <a:prstGeom prst="rect">
            <a:avLst/>
          </a:prstGeom>
        </p:spPr>
      </p:pic>
      <p:sp>
        <p:nvSpPr>
          <p:cNvPr id="12" name="TextBox 11">
            <a:extLst>
              <a:ext uri="{FF2B5EF4-FFF2-40B4-BE49-F238E27FC236}">
                <a16:creationId xmlns:a16="http://schemas.microsoft.com/office/drawing/2014/main" id="{06EA47B9-A603-CECE-C77C-3169CB99BCBB}"/>
              </a:ext>
            </a:extLst>
          </p:cNvPr>
          <p:cNvSpPr txBox="1"/>
          <p:nvPr/>
        </p:nvSpPr>
        <p:spPr>
          <a:xfrm>
            <a:off x="-1" y="0"/>
            <a:ext cx="12335434" cy="6938682"/>
          </a:xfrm>
          <a:custGeom>
            <a:avLst/>
            <a:gdLst/>
            <a:ahLst/>
            <a:cxnLst/>
            <a:rect l="l" t="t" r="r" b="b"/>
            <a:pathLst>
              <a:path w="12335434" h="6938682">
                <a:moveTo>
                  <a:pt x="4923488" y="2817904"/>
                </a:moveTo>
                <a:lnTo>
                  <a:pt x="5148963" y="3425123"/>
                </a:lnTo>
                <a:lnTo>
                  <a:pt x="4702478" y="3425123"/>
                </a:lnTo>
                <a:close/>
                <a:moveTo>
                  <a:pt x="7581781" y="2436160"/>
                </a:moveTo>
                <a:lnTo>
                  <a:pt x="7581781" y="4072525"/>
                </a:lnTo>
                <a:lnTo>
                  <a:pt x="7912180" y="4072525"/>
                </a:lnTo>
                <a:lnTo>
                  <a:pt x="7912180" y="3578044"/>
                </a:lnTo>
                <a:lnTo>
                  <a:pt x="8180070" y="3304572"/>
                </a:lnTo>
                <a:lnTo>
                  <a:pt x="8629903" y="4072525"/>
                </a:lnTo>
                <a:lnTo>
                  <a:pt x="9057412" y="4072525"/>
                </a:lnTo>
                <a:lnTo>
                  <a:pt x="8407777" y="3073516"/>
                </a:lnTo>
                <a:lnTo>
                  <a:pt x="9023926" y="2436160"/>
                </a:lnTo>
                <a:lnTo>
                  <a:pt x="8579674" y="2436160"/>
                </a:lnTo>
                <a:lnTo>
                  <a:pt x="7912180" y="3162813"/>
                </a:lnTo>
                <a:lnTo>
                  <a:pt x="7912180" y="2436160"/>
                </a:lnTo>
                <a:close/>
                <a:moveTo>
                  <a:pt x="5932840" y="2436160"/>
                </a:moveTo>
                <a:lnTo>
                  <a:pt x="5932840" y="4072525"/>
                </a:lnTo>
                <a:lnTo>
                  <a:pt x="6239798" y="4072525"/>
                </a:lnTo>
                <a:lnTo>
                  <a:pt x="6239798" y="3005428"/>
                </a:lnTo>
                <a:lnTo>
                  <a:pt x="6899479" y="4072525"/>
                </a:lnTo>
                <a:lnTo>
                  <a:pt x="7230993" y="4072525"/>
                </a:lnTo>
                <a:lnTo>
                  <a:pt x="7230993" y="2436160"/>
                </a:lnTo>
                <a:lnTo>
                  <a:pt x="6924035" y="2436160"/>
                </a:lnTo>
                <a:lnTo>
                  <a:pt x="6924035" y="3528930"/>
                </a:lnTo>
                <a:lnTo>
                  <a:pt x="6254309" y="2436160"/>
                </a:lnTo>
                <a:close/>
                <a:moveTo>
                  <a:pt x="4752708" y="2436160"/>
                </a:moveTo>
                <a:lnTo>
                  <a:pt x="4115351" y="4072525"/>
                </a:lnTo>
                <a:lnTo>
                  <a:pt x="4465842" y="4072525"/>
                </a:lnTo>
                <a:lnTo>
                  <a:pt x="4600903" y="3700827"/>
                </a:lnTo>
                <a:lnTo>
                  <a:pt x="5255003" y="3700827"/>
                </a:lnTo>
                <a:lnTo>
                  <a:pt x="5397878" y="4072525"/>
                </a:lnTo>
                <a:lnTo>
                  <a:pt x="5757297" y="4072525"/>
                </a:lnTo>
                <a:lnTo>
                  <a:pt x="5102082" y="2436160"/>
                </a:lnTo>
                <a:close/>
                <a:moveTo>
                  <a:pt x="2634958" y="2436160"/>
                </a:moveTo>
                <a:lnTo>
                  <a:pt x="2634958" y="4072525"/>
                </a:lnTo>
                <a:lnTo>
                  <a:pt x="2965356" y="4072525"/>
                </a:lnTo>
                <a:lnTo>
                  <a:pt x="2965356" y="3357034"/>
                </a:lnTo>
                <a:lnTo>
                  <a:pt x="3612759" y="3357034"/>
                </a:lnTo>
                <a:lnTo>
                  <a:pt x="3612759" y="4072525"/>
                </a:lnTo>
                <a:lnTo>
                  <a:pt x="3943158" y="4072525"/>
                </a:lnTo>
                <a:lnTo>
                  <a:pt x="3943158" y="2436160"/>
                </a:lnTo>
                <a:lnTo>
                  <a:pt x="3612759" y="2436160"/>
                </a:lnTo>
                <a:lnTo>
                  <a:pt x="3612759" y="3080214"/>
                </a:lnTo>
                <a:lnTo>
                  <a:pt x="2965356" y="3080214"/>
                </a:lnTo>
                <a:lnTo>
                  <a:pt x="2965356" y="2436160"/>
                </a:lnTo>
                <a:close/>
                <a:moveTo>
                  <a:pt x="1116465" y="2436160"/>
                </a:moveTo>
                <a:lnTo>
                  <a:pt x="1116465" y="2712980"/>
                </a:lnTo>
                <a:lnTo>
                  <a:pt x="1602016" y="2712980"/>
                </a:lnTo>
                <a:lnTo>
                  <a:pt x="1602016" y="4072525"/>
                </a:lnTo>
                <a:lnTo>
                  <a:pt x="1932415" y="4072525"/>
                </a:lnTo>
                <a:lnTo>
                  <a:pt x="1932415" y="2712980"/>
                </a:lnTo>
                <a:lnTo>
                  <a:pt x="2416851" y="2712980"/>
                </a:lnTo>
                <a:lnTo>
                  <a:pt x="2416851" y="2436160"/>
                </a:lnTo>
                <a:close/>
                <a:moveTo>
                  <a:pt x="9797757" y="2408255"/>
                </a:moveTo>
                <a:cubicBezTo>
                  <a:pt x="9671998" y="2408255"/>
                  <a:pt x="9564655" y="2427230"/>
                  <a:pt x="9475731" y="2465181"/>
                </a:cubicBezTo>
                <a:cubicBezTo>
                  <a:pt x="9386806" y="2503133"/>
                  <a:pt x="9318717" y="2558385"/>
                  <a:pt x="9271464" y="2630939"/>
                </a:cubicBezTo>
                <a:cubicBezTo>
                  <a:pt x="9224211" y="2703492"/>
                  <a:pt x="9200584" y="2781441"/>
                  <a:pt x="9200584" y="2864785"/>
                </a:cubicBezTo>
                <a:cubicBezTo>
                  <a:pt x="9200584" y="2994265"/>
                  <a:pt x="9250814" y="3104026"/>
                  <a:pt x="9351273" y="3194067"/>
                </a:cubicBezTo>
                <a:cubicBezTo>
                  <a:pt x="9422711" y="3258063"/>
                  <a:pt x="9546982" y="3312013"/>
                  <a:pt x="9724087" y="3355918"/>
                </a:cubicBezTo>
                <a:cubicBezTo>
                  <a:pt x="9861754" y="3390148"/>
                  <a:pt x="9949934" y="3413961"/>
                  <a:pt x="9988629" y="3427355"/>
                </a:cubicBezTo>
                <a:cubicBezTo>
                  <a:pt x="10045184" y="3447447"/>
                  <a:pt x="10084810" y="3471074"/>
                  <a:pt x="10107506" y="3498235"/>
                </a:cubicBezTo>
                <a:cubicBezTo>
                  <a:pt x="10130202" y="3525396"/>
                  <a:pt x="10141550" y="3558324"/>
                  <a:pt x="10141550" y="3597019"/>
                </a:cubicBezTo>
                <a:cubicBezTo>
                  <a:pt x="10141550" y="3657295"/>
                  <a:pt x="10114575" y="3709943"/>
                  <a:pt x="10060625" y="3754963"/>
                </a:cubicBezTo>
                <a:cubicBezTo>
                  <a:pt x="10006675" y="3799984"/>
                  <a:pt x="9926494" y="3822494"/>
                  <a:pt x="9820082" y="3822494"/>
                </a:cubicBezTo>
                <a:cubicBezTo>
                  <a:pt x="9719623" y="3822494"/>
                  <a:pt x="9639814" y="3797193"/>
                  <a:pt x="9580654" y="3746592"/>
                </a:cubicBezTo>
                <a:cubicBezTo>
                  <a:pt x="9521495" y="3695990"/>
                  <a:pt x="9482242" y="3616739"/>
                  <a:pt x="9462894" y="3508839"/>
                </a:cubicBezTo>
                <a:lnTo>
                  <a:pt x="9141426" y="3540093"/>
                </a:lnTo>
                <a:cubicBezTo>
                  <a:pt x="9163006" y="3723151"/>
                  <a:pt x="9229234" y="3862492"/>
                  <a:pt x="9340111" y="3958114"/>
                </a:cubicBezTo>
                <a:cubicBezTo>
                  <a:pt x="9450988" y="4053736"/>
                  <a:pt x="9609862" y="4101547"/>
                  <a:pt x="9816733" y="4101547"/>
                </a:cubicBezTo>
                <a:cubicBezTo>
                  <a:pt x="9958864" y="4101547"/>
                  <a:pt x="10077554" y="4081641"/>
                  <a:pt x="10172804" y="4041829"/>
                </a:cubicBezTo>
                <a:cubicBezTo>
                  <a:pt x="10268054" y="4002018"/>
                  <a:pt x="10341724" y="3941184"/>
                  <a:pt x="10393814" y="3859329"/>
                </a:cubicBezTo>
                <a:cubicBezTo>
                  <a:pt x="10445904" y="3777473"/>
                  <a:pt x="10471949" y="3689665"/>
                  <a:pt x="10471949" y="3595903"/>
                </a:cubicBezTo>
                <a:cubicBezTo>
                  <a:pt x="10471949" y="3492468"/>
                  <a:pt x="10450183" y="3405589"/>
                  <a:pt x="10406650" y="3335268"/>
                </a:cubicBezTo>
                <a:cubicBezTo>
                  <a:pt x="10363118" y="3264947"/>
                  <a:pt x="10302843" y="3209508"/>
                  <a:pt x="10225824" y="3168953"/>
                </a:cubicBezTo>
                <a:cubicBezTo>
                  <a:pt x="10148806" y="3128397"/>
                  <a:pt x="10029929" y="3089144"/>
                  <a:pt x="9869195" y="3051192"/>
                </a:cubicBezTo>
                <a:cubicBezTo>
                  <a:pt x="9708461" y="3013241"/>
                  <a:pt x="9607257" y="2976778"/>
                  <a:pt x="9565586" y="2941804"/>
                </a:cubicBezTo>
                <a:cubicBezTo>
                  <a:pt x="9532843" y="2914270"/>
                  <a:pt x="9516472" y="2881156"/>
                  <a:pt x="9516472" y="2842461"/>
                </a:cubicBezTo>
                <a:cubicBezTo>
                  <a:pt x="9516472" y="2800045"/>
                  <a:pt x="9533960" y="2766186"/>
                  <a:pt x="9568934" y="2740886"/>
                </a:cubicBezTo>
                <a:cubicBezTo>
                  <a:pt x="9623256" y="2701446"/>
                  <a:pt x="9698415" y="2681726"/>
                  <a:pt x="9794409" y="2681726"/>
                </a:cubicBezTo>
                <a:cubicBezTo>
                  <a:pt x="9887426" y="2681726"/>
                  <a:pt x="9957190" y="2700144"/>
                  <a:pt x="10003698" y="2736979"/>
                </a:cubicBezTo>
                <a:cubicBezTo>
                  <a:pt x="10050207" y="2773814"/>
                  <a:pt x="10080531" y="2834275"/>
                  <a:pt x="10094670" y="2918363"/>
                </a:cubicBezTo>
                <a:lnTo>
                  <a:pt x="10425068" y="2903852"/>
                </a:lnTo>
                <a:cubicBezTo>
                  <a:pt x="10419859" y="2753536"/>
                  <a:pt x="10365351" y="2633357"/>
                  <a:pt x="10261543" y="2543316"/>
                </a:cubicBezTo>
                <a:cubicBezTo>
                  <a:pt x="10157735" y="2453275"/>
                  <a:pt x="10003140" y="2408255"/>
                  <a:pt x="9797757" y="2408255"/>
                </a:cubicBezTo>
                <a:close/>
                <a:moveTo>
                  <a:pt x="0" y="0"/>
                </a:moveTo>
                <a:lnTo>
                  <a:pt x="12335434" y="0"/>
                </a:lnTo>
                <a:lnTo>
                  <a:pt x="12335434" y="6938682"/>
                </a:lnTo>
                <a:lnTo>
                  <a:pt x="0" y="6938682"/>
                </a:lnTo>
                <a:close/>
              </a:path>
            </a:pathLst>
          </a:custGeom>
          <a:solidFill>
            <a:schemeClr val="accent1">
              <a:lumMod val="60000"/>
              <a:lumOff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SG" sz="18000"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3328207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3370" cy="6858000"/>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220980" y="2206922"/>
            <a:ext cx="10104120" cy="1169551"/>
          </a:xfrm>
          <a:prstGeom prst="rect">
            <a:avLst/>
          </a:prstGeom>
          <a:noFill/>
        </p:spPr>
        <p:txBody>
          <a:bodyPr wrap="square" rtlCol="0">
            <a:spAutoFit/>
          </a:bodyPr>
          <a:lstStyle/>
          <a:p>
            <a:r>
              <a:rPr lang="vi-VN" sz="6000" dirty="0">
                <a:solidFill>
                  <a:schemeClr val="accent5">
                    <a:lumMod val="75000"/>
                  </a:schemeClr>
                </a:solidFill>
                <a:latin typeface="Arial Black" panose="020B0A04020102020204" pitchFamily="34" charset="0"/>
              </a:rPr>
              <a:t>NĂNG L</a:t>
            </a:r>
            <a:r>
              <a:rPr lang="vi-VN" sz="7000" b="1" dirty="0">
                <a:solidFill>
                  <a:schemeClr val="accent5">
                    <a:lumMod val="75000"/>
                  </a:schemeClr>
                </a:solidFill>
                <a:latin typeface="Arial Black" panose="020B0A04020102020204" pitchFamily="34" charset="0"/>
              </a:rPr>
              <a:t>ƯỢ</a:t>
            </a:r>
            <a:r>
              <a:rPr lang="vi-VN" sz="6000" dirty="0">
                <a:solidFill>
                  <a:schemeClr val="accent5">
                    <a:lumMod val="75000"/>
                  </a:schemeClr>
                </a:solidFill>
                <a:latin typeface="Arial Black" panose="020B0A04020102020204" pitchFamily="34" charset="0"/>
              </a:rPr>
              <a:t>NG TÁI T</a:t>
            </a:r>
            <a:r>
              <a:rPr lang="vi-VN" sz="7000" b="1" dirty="0">
                <a:solidFill>
                  <a:schemeClr val="accent5">
                    <a:lumMod val="75000"/>
                  </a:schemeClr>
                </a:solidFill>
                <a:latin typeface="Arial Black" panose="020B0A04020102020204" pitchFamily="34" charset="0"/>
              </a:rPr>
              <a:t>Ạ</a:t>
            </a:r>
            <a:r>
              <a:rPr lang="vi-VN" sz="6000" dirty="0">
                <a:solidFill>
                  <a:schemeClr val="accent5">
                    <a:lumMod val="75000"/>
                  </a:schemeClr>
                </a:solidFill>
                <a:latin typeface="Arial Black" panose="020B0A04020102020204" pitchFamily="34" charset="0"/>
              </a:rPr>
              <a:t>O</a:t>
            </a:r>
            <a:endParaRPr lang="en-SG" sz="6000" dirty="0">
              <a:solidFill>
                <a:schemeClr val="accent5">
                  <a:lumMod val="75000"/>
                </a:schemeClr>
              </a:solidFill>
              <a:latin typeface="Arial Black" panose="020B0A04020102020204" pitchFamily="34" charset="0"/>
            </a:endParaRPr>
          </a:p>
        </p:txBody>
      </p:sp>
      <p:sp>
        <p:nvSpPr>
          <p:cNvPr id="12" name="TextBox 11">
            <a:extLst>
              <a:ext uri="{FF2B5EF4-FFF2-40B4-BE49-F238E27FC236}">
                <a16:creationId xmlns:a16="http://schemas.microsoft.com/office/drawing/2014/main" id="{A2BAAE70-5269-DFA8-2743-D22E1E930AC6}"/>
              </a:ext>
            </a:extLst>
          </p:cNvPr>
          <p:cNvSpPr txBox="1"/>
          <p:nvPr/>
        </p:nvSpPr>
        <p:spPr>
          <a:xfrm>
            <a:off x="1676535" y="3409077"/>
            <a:ext cx="10927080" cy="1938992"/>
          </a:xfrm>
          <a:prstGeom prst="rect">
            <a:avLst/>
          </a:prstGeom>
          <a:noFill/>
        </p:spPr>
        <p:txBody>
          <a:bodyPr wrap="square" rtlCol="0">
            <a:spAutoFit/>
          </a:bodyPr>
          <a:lstStyle/>
          <a:p>
            <a:r>
              <a:rPr lang="vi-VN" sz="4000" dirty="0">
                <a:solidFill>
                  <a:schemeClr val="accent5">
                    <a:lumMod val="50000"/>
                  </a:schemeClr>
                </a:solidFill>
                <a:latin typeface="Arial Black" panose="020B0A04020102020204" pitchFamily="34" charset="0"/>
              </a:rPr>
              <a:t>- Là năng lượng được tạo ra các nguồn hình thành liên tục, đặc biệt từ thiên nhiên và có thể coi là vô hạn</a:t>
            </a:r>
            <a:endParaRPr lang="en-SG" sz="4000"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2422256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3370" cy="6858000"/>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1043940" y="303134"/>
            <a:ext cx="10104120" cy="861774"/>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NĂNG L</a:t>
            </a:r>
            <a:r>
              <a:rPr lang="vi-VN" sz="5000" b="1" dirty="0">
                <a:solidFill>
                  <a:schemeClr val="accent5">
                    <a:lumMod val="75000"/>
                  </a:schemeClr>
                </a:solidFill>
                <a:latin typeface="Arial Black" panose="020B0A04020102020204" pitchFamily="34" charset="0"/>
              </a:rPr>
              <a:t>ƯỢ</a:t>
            </a:r>
            <a:r>
              <a:rPr lang="vi-VN" sz="5000" dirty="0">
                <a:solidFill>
                  <a:schemeClr val="accent5">
                    <a:lumMod val="75000"/>
                  </a:schemeClr>
                </a:solidFill>
                <a:latin typeface="Arial Black" panose="020B0A04020102020204" pitchFamily="34" charset="0"/>
              </a:rPr>
              <a:t>NG TÁI T</a:t>
            </a:r>
            <a:r>
              <a:rPr lang="vi-VN" sz="5000" b="1" dirty="0">
                <a:solidFill>
                  <a:schemeClr val="accent5">
                    <a:lumMod val="75000"/>
                  </a:schemeClr>
                </a:solidFill>
                <a:latin typeface="Arial Black" panose="020B0A04020102020204" pitchFamily="34" charset="0"/>
              </a:rPr>
              <a:t>Ạ</a:t>
            </a:r>
            <a:r>
              <a:rPr lang="vi-VN" sz="5000" dirty="0">
                <a:solidFill>
                  <a:schemeClr val="accent5">
                    <a:lumMod val="75000"/>
                  </a:schemeClr>
                </a:solidFill>
                <a:latin typeface="Arial Black" panose="020B0A04020102020204" pitchFamily="34" charset="0"/>
              </a:rPr>
              <a:t>O</a:t>
            </a:r>
            <a:endParaRPr lang="en-SG" sz="5000" dirty="0">
              <a:solidFill>
                <a:schemeClr val="accent5">
                  <a:lumMod val="75000"/>
                </a:schemeClr>
              </a:solidFill>
              <a:latin typeface="Arial Black" panose="020B0A04020102020204" pitchFamily="34" charset="0"/>
            </a:endParaRPr>
          </a:p>
        </p:txBody>
      </p:sp>
      <p:sp>
        <p:nvSpPr>
          <p:cNvPr id="4" name="Rectangle: Rounded Corners 3">
            <a:extLst>
              <a:ext uri="{FF2B5EF4-FFF2-40B4-BE49-F238E27FC236}">
                <a16:creationId xmlns:a16="http://schemas.microsoft.com/office/drawing/2014/main" id="{D3C7FAA7-99D4-DECC-76D2-7DEB4409226D}"/>
              </a:ext>
            </a:extLst>
          </p:cNvPr>
          <p:cNvSpPr/>
          <p:nvPr/>
        </p:nvSpPr>
        <p:spPr>
          <a:xfrm>
            <a:off x="213360" y="1371600"/>
            <a:ext cx="11780520" cy="5288280"/>
          </a:xfrm>
          <a:prstGeom prst="roundRect">
            <a:avLst/>
          </a:prstGeom>
          <a:solidFill>
            <a:schemeClr val="bg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08971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3370" cy="6858000"/>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1043940" y="303134"/>
            <a:ext cx="10104120" cy="861774"/>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NĂNG L</a:t>
            </a:r>
            <a:r>
              <a:rPr lang="vi-VN" sz="5000" b="1" dirty="0">
                <a:solidFill>
                  <a:schemeClr val="accent5">
                    <a:lumMod val="75000"/>
                  </a:schemeClr>
                </a:solidFill>
                <a:latin typeface="Arial Black" panose="020B0A04020102020204" pitchFamily="34" charset="0"/>
              </a:rPr>
              <a:t>ƯỢ</a:t>
            </a:r>
            <a:r>
              <a:rPr lang="vi-VN" sz="5000" dirty="0">
                <a:solidFill>
                  <a:schemeClr val="accent5">
                    <a:lumMod val="75000"/>
                  </a:schemeClr>
                </a:solidFill>
                <a:latin typeface="Arial Black" panose="020B0A04020102020204" pitchFamily="34" charset="0"/>
              </a:rPr>
              <a:t>NG TÁI T</a:t>
            </a:r>
            <a:r>
              <a:rPr lang="vi-VN" sz="5000" b="1" dirty="0">
                <a:solidFill>
                  <a:schemeClr val="accent5">
                    <a:lumMod val="75000"/>
                  </a:schemeClr>
                </a:solidFill>
                <a:latin typeface="Arial Black" panose="020B0A04020102020204" pitchFamily="34" charset="0"/>
              </a:rPr>
              <a:t>Ạ</a:t>
            </a:r>
            <a:r>
              <a:rPr lang="vi-VN" sz="5000" dirty="0">
                <a:solidFill>
                  <a:schemeClr val="accent5">
                    <a:lumMod val="75000"/>
                  </a:schemeClr>
                </a:solidFill>
                <a:latin typeface="Arial Black" panose="020B0A04020102020204" pitchFamily="34" charset="0"/>
              </a:rPr>
              <a:t>O</a:t>
            </a:r>
            <a:endParaRPr lang="en-SG" sz="5000" dirty="0">
              <a:solidFill>
                <a:schemeClr val="accent5">
                  <a:lumMod val="75000"/>
                </a:schemeClr>
              </a:solidFill>
              <a:latin typeface="Arial Black" panose="020B0A04020102020204" pitchFamily="34" charset="0"/>
            </a:endParaRPr>
          </a:p>
        </p:txBody>
      </p:sp>
      <p:sp>
        <p:nvSpPr>
          <p:cNvPr id="4" name="Rectangle: Rounded Corners 3">
            <a:extLst>
              <a:ext uri="{FF2B5EF4-FFF2-40B4-BE49-F238E27FC236}">
                <a16:creationId xmlns:a16="http://schemas.microsoft.com/office/drawing/2014/main" id="{D3C7FAA7-99D4-DECC-76D2-7DEB4409226D}"/>
              </a:ext>
            </a:extLst>
          </p:cNvPr>
          <p:cNvSpPr/>
          <p:nvPr/>
        </p:nvSpPr>
        <p:spPr>
          <a:xfrm>
            <a:off x="213360" y="1371600"/>
            <a:ext cx="11780520" cy="5288280"/>
          </a:xfrm>
          <a:prstGeom prst="roundRect">
            <a:avLst/>
          </a:prstGeom>
          <a:solidFill>
            <a:schemeClr val="bg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a:extLst>
              <a:ext uri="{FF2B5EF4-FFF2-40B4-BE49-F238E27FC236}">
                <a16:creationId xmlns:a16="http://schemas.microsoft.com/office/drawing/2014/main" id="{901FF15A-EFA2-27F2-C9A2-D8677B7F4E03}"/>
              </a:ext>
            </a:extLst>
          </p:cNvPr>
          <p:cNvSpPr/>
          <p:nvPr/>
        </p:nvSpPr>
        <p:spPr>
          <a:xfrm>
            <a:off x="2548890" y="1211620"/>
            <a:ext cx="6858000" cy="548640"/>
          </a:xfrm>
          <a:prstGeom prst="rect">
            <a:avLst/>
          </a:prstGeom>
          <a:solidFill>
            <a:schemeClr val="bg1">
              <a:lumMod val="95000"/>
              <a:alpha val="57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27DDBEF1-E5FE-FC7F-1108-67CE01F4CB2D}"/>
              </a:ext>
            </a:extLst>
          </p:cNvPr>
          <p:cNvSpPr txBox="1"/>
          <p:nvPr/>
        </p:nvSpPr>
        <p:spPr>
          <a:xfrm>
            <a:off x="2712720" y="1256983"/>
            <a:ext cx="6766560" cy="523220"/>
          </a:xfrm>
          <a:prstGeom prst="rect">
            <a:avLst/>
          </a:prstGeom>
          <a:noFill/>
        </p:spPr>
        <p:txBody>
          <a:bodyPr wrap="square" rtlCol="0">
            <a:spAutoFit/>
          </a:bodyPr>
          <a:lstStyle/>
          <a:p>
            <a:r>
              <a:rPr lang="vi-VN" sz="2800" b="1" dirty="0">
                <a:solidFill>
                  <a:schemeClr val="accent1">
                    <a:lumMod val="50000"/>
                  </a:schemeClr>
                </a:solidFill>
                <a:latin typeface="Arial Black" panose="020B0A04020102020204" pitchFamily="34" charset="0"/>
              </a:rPr>
              <a:t>CÁC DẠNG NĂNG LƯỢNG TÁI TẠO</a:t>
            </a:r>
            <a:endParaRPr lang="en-SG" sz="2800" b="1" dirty="0">
              <a:solidFill>
                <a:schemeClr val="accent1">
                  <a:lumMod val="50000"/>
                </a:schemeClr>
              </a:solidFill>
              <a:latin typeface="Arial Black" panose="020B0A04020102020204" pitchFamily="34" charset="0"/>
            </a:endParaRPr>
          </a:p>
        </p:txBody>
      </p:sp>
      <p:cxnSp>
        <p:nvCxnSpPr>
          <p:cNvPr id="9" name="Straight Connector 8">
            <a:extLst>
              <a:ext uri="{FF2B5EF4-FFF2-40B4-BE49-F238E27FC236}">
                <a16:creationId xmlns:a16="http://schemas.microsoft.com/office/drawing/2014/main" id="{FAED5987-1E3E-9A7C-45D0-01EAB5C88C60}"/>
              </a:ext>
            </a:extLst>
          </p:cNvPr>
          <p:cNvCxnSpPr>
            <a:cxnSpLocks/>
          </p:cNvCxnSpPr>
          <p:nvPr/>
        </p:nvCxnSpPr>
        <p:spPr>
          <a:xfrm>
            <a:off x="5806440" y="1803381"/>
            <a:ext cx="0" cy="284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F00D93-00DD-D3D6-EB3E-74F578DE14C5}"/>
              </a:ext>
            </a:extLst>
          </p:cNvPr>
          <p:cNvCxnSpPr/>
          <p:nvPr/>
        </p:nvCxnSpPr>
        <p:spPr>
          <a:xfrm>
            <a:off x="2128430" y="2018804"/>
            <a:ext cx="0" cy="52556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712EC2-D1B4-C74C-C13F-D245E2C53B84}"/>
              </a:ext>
            </a:extLst>
          </p:cNvPr>
          <p:cNvCxnSpPr>
            <a:cxnSpLocks/>
          </p:cNvCxnSpPr>
          <p:nvPr/>
        </p:nvCxnSpPr>
        <p:spPr>
          <a:xfrm>
            <a:off x="9906000" y="2005131"/>
            <a:ext cx="15240" cy="546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1BF41D-4927-A71E-43C4-FF5F8C1FB9EA}"/>
              </a:ext>
            </a:extLst>
          </p:cNvPr>
          <p:cNvCxnSpPr>
            <a:cxnSpLocks/>
          </p:cNvCxnSpPr>
          <p:nvPr/>
        </p:nvCxnSpPr>
        <p:spPr>
          <a:xfrm>
            <a:off x="5806440" y="2035254"/>
            <a:ext cx="0" cy="52871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3DC258BD-A71E-D277-908D-194C34271067}"/>
              </a:ext>
            </a:extLst>
          </p:cNvPr>
          <p:cNvSpPr/>
          <p:nvPr/>
        </p:nvSpPr>
        <p:spPr>
          <a:xfrm>
            <a:off x="1043940" y="2483937"/>
            <a:ext cx="2517051" cy="538342"/>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Rectangle: Rounded Corners 28">
            <a:extLst>
              <a:ext uri="{FF2B5EF4-FFF2-40B4-BE49-F238E27FC236}">
                <a16:creationId xmlns:a16="http://schemas.microsoft.com/office/drawing/2014/main" id="{05C6F852-9331-B799-FC3C-93F7DD0E65F9}"/>
              </a:ext>
            </a:extLst>
          </p:cNvPr>
          <p:cNvSpPr/>
          <p:nvPr/>
        </p:nvSpPr>
        <p:spPr>
          <a:xfrm>
            <a:off x="4562876" y="2469777"/>
            <a:ext cx="2773678" cy="538342"/>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Rectangle: Rounded Corners 29">
            <a:extLst>
              <a:ext uri="{FF2B5EF4-FFF2-40B4-BE49-F238E27FC236}">
                <a16:creationId xmlns:a16="http://schemas.microsoft.com/office/drawing/2014/main" id="{D8DBB96A-F02A-83A8-05A2-2900EDB5C9CA}"/>
              </a:ext>
            </a:extLst>
          </p:cNvPr>
          <p:cNvSpPr/>
          <p:nvPr/>
        </p:nvSpPr>
        <p:spPr>
          <a:xfrm>
            <a:off x="8427720" y="2443857"/>
            <a:ext cx="2763334" cy="538342"/>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a:extLst>
              <a:ext uri="{FF2B5EF4-FFF2-40B4-BE49-F238E27FC236}">
                <a16:creationId xmlns:a16="http://schemas.microsoft.com/office/drawing/2014/main" id="{6B154451-33F7-E93E-06A5-2D564073F315}"/>
              </a:ext>
            </a:extLst>
          </p:cNvPr>
          <p:cNvSpPr txBox="1"/>
          <p:nvPr/>
        </p:nvSpPr>
        <p:spPr>
          <a:xfrm>
            <a:off x="1128833" y="2518018"/>
            <a:ext cx="2269415" cy="430887"/>
          </a:xfrm>
          <a:prstGeom prst="rect">
            <a:avLst/>
          </a:prstGeom>
          <a:noFill/>
        </p:spPr>
        <p:txBody>
          <a:bodyPr wrap="square" rtlCol="0">
            <a:spAutoFit/>
          </a:bodyPr>
          <a:lstStyle/>
          <a:p>
            <a:pPr algn="ctr"/>
            <a:r>
              <a:rPr lang="vi-VN" sz="2200" dirty="0">
                <a:solidFill>
                  <a:schemeClr val="bg1"/>
                </a:solidFill>
                <a:latin typeface="+mj-lt"/>
              </a:rPr>
              <a:t>Năng lượng gió</a:t>
            </a:r>
            <a:endParaRPr lang="en-SG" sz="2200" dirty="0">
              <a:solidFill>
                <a:schemeClr val="bg1"/>
              </a:solidFill>
              <a:latin typeface="+mj-lt"/>
            </a:endParaRPr>
          </a:p>
        </p:txBody>
      </p:sp>
      <p:sp>
        <p:nvSpPr>
          <p:cNvPr id="32" name="TextBox 31">
            <a:extLst>
              <a:ext uri="{FF2B5EF4-FFF2-40B4-BE49-F238E27FC236}">
                <a16:creationId xmlns:a16="http://schemas.microsoft.com/office/drawing/2014/main" id="{060664FA-D8DA-846E-277C-00D161334947}"/>
              </a:ext>
            </a:extLst>
          </p:cNvPr>
          <p:cNvSpPr txBox="1"/>
          <p:nvPr/>
        </p:nvSpPr>
        <p:spPr>
          <a:xfrm>
            <a:off x="4577649" y="2535971"/>
            <a:ext cx="2773675" cy="430887"/>
          </a:xfrm>
          <a:prstGeom prst="rect">
            <a:avLst/>
          </a:prstGeom>
          <a:noFill/>
        </p:spPr>
        <p:txBody>
          <a:bodyPr wrap="square" rtlCol="0">
            <a:spAutoFit/>
          </a:bodyPr>
          <a:lstStyle/>
          <a:p>
            <a:pPr algn="ctr"/>
            <a:r>
              <a:rPr lang="vi-VN" sz="2200" dirty="0">
                <a:solidFill>
                  <a:schemeClr val="bg1"/>
                </a:solidFill>
                <a:latin typeface="+mj-lt"/>
              </a:rPr>
              <a:t>Năng lượng mặt trời</a:t>
            </a:r>
            <a:endParaRPr lang="en-SG" sz="2200" dirty="0">
              <a:solidFill>
                <a:schemeClr val="bg1"/>
              </a:solidFill>
              <a:latin typeface="+mj-lt"/>
            </a:endParaRPr>
          </a:p>
        </p:txBody>
      </p:sp>
      <p:sp>
        <p:nvSpPr>
          <p:cNvPr id="33" name="TextBox 32">
            <a:extLst>
              <a:ext uri="{FF2B5EF4-FFF2-40B4-BE49-F238E27FC236}">
                <a16:creationId xmlns:a16="http://schemas.microsoft.com/office/drawing/2014/main" id="{2845C5B6-EC66-39F1-5A11-581032937D50}"/>
              </a:ext>
            </a:extLst>
          </p:cNvPr>
          <p:cNvSpPr txBox="1"/>
          <p:nvPr/>
        </p:nvSpPr>
        <p:spPr>
          <a:xfrm>
            <a:off x="8516711" y="2504437"/>
            <a:ext cx="2631349" cy="430887"/>
          </a:xfrm>
          <a:prstGeom prst="rect">
            <a:avLst/>
          </a:prstGeom>
          <a:noFill/>
        </p:spPr>
        <p:txBody>
          <a:bodyPr wrap="square" rtlCol="0">
            <a:spAutoFit/>
          </a:bodyPr>
          <a:lstStyle/>
          <a:p>
            <a:pPr algn="ctr"/>
            <a:r>
              <a:rPr lang="vi-VN" sz="2200" dirty="0">
                <a:solidFill>
                  <a:schemeClr val="bg1"/>
                </a:solidFill>
                <a:latin typeface="+mj-lt"/>
              </a:rPr>
              <a:t>Năng lượng thủy điện </a:t>
            </a:r>
            <a:endParaRPr lang="en-SG" sz="2200" dirty="0">
              <a:solidFill>
                <a:schemeClr val="bg1"/>
              </a:solidFill>
              <a:latin typeface="+mj-lt"/>
            </a:endParaRPr>
          </a:p>
        </p:txBody>
      </p:sp>
      <p:pic>
        <p:nvPicPr>
          <p:cNvPr id="35" name="Picture 34" descr="A water dam with water flowing out of it&#10;&#10;Description automatically generated with medium confidence">
            <a:extLst>
              <a:ext uri="{FF2B5EF4-FFF2-40B4-BE49-F238E27FC236}">
                <a16:creationId xmlns:a16="http://schemas.microsoft.com/office/drawing/2014/main" id="{B4BEFFD6-994E-2093-3E6F-C8A8777F1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982" y="3008900"/>
            <a:ext cx="2882809" cy="3067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38" descr="Solar panels in a field&#10;&#10;Description automatically generated">
            <a:extLst>
              <a:ext uri="{FF2B5EF4-FFF2-40B4-BE49-F238E27FC236}">
                <a16:creationId xmlns:a16="http://schemas.microsoft.com/office/drawing/2014/main" id="{8CC573E3-C682-DC26-8C78-BB7FE0F97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784" y="3073170"/>
            <a:ext cx="2823071" cy="3102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a:extLst>
              <a:ext uri="{FF2B5EF4-FFF2-40B4-BE49-F238E27FC236}">
                <a16:creationId xmlns:a16="http://schemas.microsoft.com/office/drawing/2014/main" id="{236B3665-3219-5B88-4883-62841E5BB05A}"/>
              </a:ext>
            </a:extLst>
          </p:cNvPr>
          <p:cNvSpPr/>
          <p:nvPr/>
        </p:nvSpPr>
        <p:spPr>
          <a:xfrm>
            <a:off x="594025" y="3394118"/>
            <a:ext cx="2823070" cy="3102671"/>
          </a:xfrm>
          <a:prstGeom prst="rect">
            <a:avLst/>
          </a:prstGeom>
          <a:solidFill>
            <a:schemeClr val="bg1">
              <a:alpha val="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endParaRPr>
          </a:p>
        </p:txBody>
      </p:sp>
      <p:pic>
        <p:nvPicPr>
          <p:cNvPr id="21" name="Picture 20" descr="A group of wind turbines in a field&#10;&#10;Description automatically generated">
            <a:extLst>
              <a:ext uri="{FF2B5EF4-FFF2-40B4-BE49-F238E27FC236}">
                <a16:creationId xmlns:a16="http://schemas.microsoft.com/office/drawing/2014/main" id="{A1573DE5-1F48-F5D5-E853-5947C72B3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948" y="3072691"/>
            <a:ext cx="2649030" cy="3118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4" name="Straight Connector 33">
            <a:extLst>
              <a:ext uri="{FF2B5EF4-FFF2-40B4-BE49-F238E27FC236}">
                <a16:creationId xmlns:a16="http://schemas.microsoft.com/office/drawing/2014/main" id="{4F94B294-4476-27A3-AC74-C6849CB247A5}"/>
              </a:ext>
            </a:extLst>
          </p:cNvPr>
          <p:cNvCxnSpPr>
            <a:cxnSpLocks/>
          </p:cNvCxnSpPr>
          <p:nvPr/>
        </p:nvCxnSpPr>
        <p:spPr>
          <a:xfrm flipV="1">
            <a:off x="2143670" y="2024593"/>
            <a:ext cx="7792810" cy="3556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97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ircle(in)">
                                      <p:cBhvr>
                                        <p:cTn id="55" dur="2000"/>
                                        <p:tgtEl>
                                          <p:spTgt spid="3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ircle(in)">
                                      <p:cBhvr>
                                        <p:cTn id="58" dur="2000"/>
                                        <p:tgtEl>
                                          <p:spTgt spid="3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circle(in)">
                                      <p:cBhvr>
                                        <p:cTn id="61" dur="20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par>
                                <p:cTn id="67" presetID="14" presetClass="entr" presetSubtype="1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randombar(horizontal)">
                                      <p:cBhvr>
                                        <p:cTn id="69" dur="500"/>
                                        <p:tgtEl>
                                          <p:spTgt spid="39"/>
                                        </p:tgtEl>
                                      </p:cBhvr>
                                    </p:animEffect>
                                  </p:childTnLst>
                                </p:cTn>
                              </p:par>
                              <p:par>
                                <p:cTn id="70" presetID="14" presetClass="entr" presetSubtype="1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randombar(horizont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8" grpId="0" animBg="1"/>
      <p:bldP spid="29" grpId="0" animBg="1"/>
      <p:bldP spid="30" grpId="0" animBg="1"/>
      <p:bldP spid="31" grpId="0"/>
      <p:bldP spid="32" grpId="0"/>
      <p:bldP spid="33"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226"/>
            <a:ext cx="12273370" cy="7158225"/>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1043940" y="303134"/>
            <a:ext cx="10104120" cy="861774"/>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NĂNG L</a:t>
            </a:r>
            <a:r>
              <a:rPr lang="vi-VN" sz="5000" b="1" dirty="0">
                <a:solidFill>
                  <a:schemeClr val="accent5">
                    <a:lumMod val="75000"/>
                  </a:schemeClr>
                </a:solidFill>
                <a:latin typeface="Arial Black" panose="020B0A04020102020204" pitchFamily="34" charset="0"/>
              </a:rPr>
              <a:t>ƯỢ</a:t>
            </a:r>
            <a:r>
              <a:rPr lang="vi-VN" sz="5000" dirty="0">
                <a:solidFill>
                  <a:schemeClr val="accent5">
                    <a:lumMod val="75000"/>
                  </a:schemeClr>
                </a:solidFill>
                <a:latin typeface="Arial Black" panose="020B0A04020102020204" pitchFamily="34" charset="0"/>
              </a:rPr>
              <a:t>NG TÁI T</a:t>
            </a:r>
            <a:r>
              <a:rPr lang="vi-VN" sz="5000" b="1" dirty="0">
                <a:solidFill>
                  <a:schemeClr val="accent5">
                    <a:lumMod val="75000"/>
                  </a:schemeClr>
                </a:solidFill>
                <a:latin typeface="Arial Black" panose="020B0A04020102020204" pitchFamily="34" charset="0"/>
              </a:rPr>
              <a:t>Ạ</a:t>
            </a:r>
            <a:r>
              <a:rPr lang="vi-VN" sz="5000" dirty="0">
                <a:solidFill>
                  <a:schemeClr val="accent5">
                    <a:lumMod val="75000"/>
                  </a:schemeClr>
                </a:solidFill>
                <a:latin typeface="Arial Black" panose="020B0A04020102020204" pitchFamily="34" charset="0"/>
              </a:rPr>
              <a:t>O</a:t>
            </a:r>
            <a:endParaRPr lang="en-SG" sz="5000" dirty="0">
              <a:solidFill>
                <a:schemeClr val="accent5">
                  <a:lumMod val="75000"/>
                </a:schemeClr>
              </a:solidFill>
              <a:latin typeface="Arial Black" panose="020B0A04020102020204" pitchFamily="34" charset="0"/>
            </a:endParaRPr>
          </a:p>
        </p:txBody>
      </p:sp>
      <p:sp>
        <p:nvSpPr>
          <p:cNvPr id="28" name="Rectangle: Rounded Corners 27">
            <a:extLst>
              <a:ext uri="{FF2B5EF4-FFF2-40B4-BE49-F238E27FC236}">
                <a16:creationId xmlns:a16="http://schemas.microsoft.com/office/drawing/2014/main" id="{3DC258BD-A71E-D277-908D-194C34271067}"/>
              </a:ext>
            </a:extLst>
          </p:cNvPr>
          <p:cNvSpPr/>
          <p:nvPr/>
        </p:nvSpPr>
        <p:spPr>
          <a:xfrm>
            <a:off x="548460" y="1309982"/>
            <a:ext cx="3372045" cy="61229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a:extLst>
              <a:ext uri="{FF2B5EF4-FFF2-40B4-BE49-F238E27FC236}">
                <a16:creationId xmlns:a16="http://schemas.microsoft.com/office/drawing/2014/main" id="{6B154451-33F7-E93E-06A5-2D564073F315}"/>
              </a:ext>
            </a:extLst>
          </p:cNvPr>
          <p:cNvSpPr txBox="1"/>
          <p:nvPr/>
        </p:nvSpPr>
        <p:spPr>
          <a:xfrm>
            <a:off x="579120" y="1337505"/>
            <a:ext cx="3372045" cy="584775"/>
          </a:xfrm>
          <a:prstGeom prst="rect">
            <a:avLst/>
          </a:prstGeom>
          <a:noFill/>
        </p:spPr>
        <p:txBody>
          <a:bodyPr wrap="square" rtlCol="0">
            <a:spAutoFit/>
          </a:bodyPr>
          <a:lstStyle/>
          <a:p>
            <a:pPr algn="ctr"/>
            <a:r>
              <a:rPr lang="vi-VN" sz="3200" b="1" dirty="0">
                <a:solidFill>
                  <a:schemeClr val="bg1"/>
                </a:solidFill>
                <a:latin typeface="+mj-lt"/>
              </a:rPr>
              <a:t>Năng lượng gió</a:t>
            </a:r>
            <a:endParaRPr lang="en-SG" sz="3200" b="1" dirty="0">
              <a:solidFill>
                <a:schemeClr val="bg1"/>
              </a:solidFill>
              <a:latin typeface="+mj-lt"/>
            </a:endParaRPr>
          </a:p>
        </p:txBody>
      </p:sp>
      <p:sp>
        <p:nvSpPr>
          <p:cNvPr id="12" name="TextBox 11">
            <a:extLst>
              <a:ext uri="{FF2B5EF4-FFF2-40B4-BE49-F238E27FC236}">
                <a16:creationId xmlns:a16="http://schemas.microsoft.com/office/drawing/2014/main" id="{9E70EA21-A90A-9710-C9B5-C7377FB65F65}"/>
              </a:ext>
            </a:extLst>
          </p:cNvPr>
          <p:cNvSpPr txBox="1"/>
          <p:nvPr/>
        </p:nvSpPr>
        <p:spPr>
          <a:xfrm>
            <a:off x="4675215" y="1510774"/>
            <a:ext cx="6223298" cy="1569660"/>
          </a:xfrm>
          <a:prstGeom prst="rect">
            <a:avLst/>
          </a:prstGeom>
          <a:noFill/>
        </p:spPr>
        <p:txBody>
          <a:bodyPr wrap="square">
            <a:spAutoFit/>
          </a:bodyPr>
          <a:lstStyle/>
          <a:p>
            <a:r>
              <a:rPr lang="vi-VN" sz="2400" b="0" i="0" dirty="0">
                <a:solidFill>
                  <a:schemeClr val="accent1">
                    <a:lumMod val="50000"/>
                  </a:schemeClr>
                </a:solidFill>
                <a:effectLst/>
                <a:latin typeface="+mj-lt"/>
              </a:rPr>
              <a:t>*KHÁI NIỆM</a:t>
            </a:r>
          </a:p>
          <a:p>
            <a:r>
              <a:rPr lang="vi-VN" sz="2400" b="0" i="0" dirty="0">
                <a:solidFill>
                  <a:schemeClr val="accent1">
                    <a:lumMod val="50000"/>
                  </a:schemeClr>
                </a:solidFill>
                <a:effectLst/>
                <a:latin typeface="+mj-lt"/>
              </a:rPr>
              <a:t>Năng lượng gió là quá trình gió sử dụng hoạt động di chuyển của mình quay tuabin gió để tạo ra năng lượng cơ học. </a:t>
            </a:r>
            <a:endParaRPr lang="en-SG" sz="2400" dirty="0">
              <a:solidFill>
                <a:schemeClr val="accent1">
                  <a:lumMod val="50000"/>
                </a:schemeClr>
              </a:solidFill>
              <a:latin typeface="+mj-lt"/>
            </a:endParaRPr>
          </a:p>
        </p:txBody>
      </p:sp>
      <p:sp>
        <p:nvSpPr>
          <p:cNvPr id="17" name="TextBox 16">
            <a:extLst>
              <a:ext uri="{FF2B5EF4-FFF2-40B4-BE49-F238E27FC236}">
                <a16:creationId xmlns:a16="http://schemas.microsoft.com/office/drawing/2014/main" id="{8E735A46-AA74-EED3-2FAD-BDEC5183BCC4}"/>
              </a:ext>
            </a:extLst>
          </p:cNvPr>
          <p:cNvSpPr txBox="1"/>
          <p:nvPr/>
        </p:nvSpPr>
        <p:spPr>
          <a:xfrm>
            <a:off x="4675215" y="2994192"/>
            <a:ext cx="6223298" cy="3046988"/>
          </a:xfrm>
          <a:prstGeom prst="rect">
            <a:avLst/>
          </a:prstGeom>
          <a:noFill/>
        </p:spPr>
        <p:txBody>
          <a:bodyPr wrap="square">
            <a:spAutoFit/>
          </a:bodyPr>
          <a:lstStyle/>
          <a:p>
            <a:r>
              <a:rPr lang="vi-VN" sz="2400" b="0" i="0" dirty="0">
                <a:solidFill>
                  <a:schemeClr val="accent1">
                    <a:lumMod val="50000"/>
                  </a:schemeClr>
                </a:solidFill>
                <a:effectLst/>
                <a:latin typeface="+mj-lt"/>
              </a:rPr>
              <a:t>*ỨNG DỤNG</a:t>
            </a:r>
          </a:p>
          <a:p>
            <a:r>
              <a:rPr lang="vi-VN" sz="2400" b="0" i="0" dirty="0">
                <a:solidFill>
                  <a:schemeClr val="accent1">
                    <a:lumMod val="50000"/>
                  </a:schemeClr>
                </a:solidFill>
                <a:effectLst/>
                <a:latin typeface="+mj-lt"/>
              </a:rPr>
              <a:t>Năng lượng gió đã được sử dụng từ hằng trăm năm nay. Con người đã dùng năng lượng gió để di chuyển thuyền buồm hay khinh khí cầu, ngoài ra năng lượng gió còn được sử dụng để tạo công cơ học nhờ vào các cối xay gió. Ý tưởng dùng năng lượng gió để sản xuất điện hình thành ngay sau các phát minh ra điện và máy phát điện.</a:t>
            </a:r>
            <a:endParaRPr lang="en-SG" sz="2400" dirty="0">
              <a:solidFill>
                <a:schemeClr val="accent1">
                  <a:lumMod val="50000"/>
                </a:schemeClr>
              </a:solidFill>
              <a:latin typeface="+mj-lt"/>
            </a:endParaRPr>
          </a:p>
        </p:txBody>
      </p:sp>
      <p:sp>
        <p:nvSpPr>
          <p:cNvPr id="19" name="Rectangle 18">
            <a:extLst>
              <a:ext uri="{FF2B5EF4-FFF2-40B4-BE49-F238E27FC236}">
                <a16:creationId xmlns:a16="http://schemas.microsoft.com/office/drawing/2014/main" id="{ED1BBC53-68FE-29C4-F351-2C3D33110172}"/>
              </a:ext>
            </a:extLst>
          </p:cNvPr>
          <p:cNvSpPr/>
          <p:nvPr/>
        </p:nvSpPr>
        <p:spPr>
          <a:xfrm>
            <a:off x="651117" y="2373600"/>
            <a:ext cx="3852255" cy="424927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1" name="Picture 20" descr="A group of wind turbines in a field&#10;&#10;Description automatically generated">
            <a:extLst>
              <a:ext uri="{FF2B5EF4-FFF2-40B4-BE49-F238E27FC236}">
                <a16:creationId xmlns:a16="http://schemas.microsoft.com/office/drawing/2014/main" id="{5E671F06-5D45-A9E7-91F4-973165636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949803"/>
            <a:ext cx="3680412" cy="4379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2792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20705" cy="7158225"/>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1043940" y="303134"/>
            <a:ext cx="10104120" cy="861774"/>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NĂNG L</a:t>
            </a:r>
            <a:r>
              <a:rPr lang="vi-VN" sz="5000" b="1" dirty="0">
                <a:solidFill>
                  <a:schemeClr val="accent5">
                    <a:lumMod val="75000"/>
                  </a:schemeClr>
                </a:solidFill>
                <a:latin typeface="Arial Black" panose="020B0A04020102020204" pitchFamily="34" charset="0"/>
              </a:rPr>
              <a:t>ƯỢ</a:t>
            </a:r>
            <a:r>
              <a:rPr lang="vi-VN" sz="5000" dirty="0">
                <a:solidFill>
                  <a:schemeClr val="accent5">
                    <a:lumMod val="75000"/>
                  </a:schemeClr>
                </a:solidFill>
                <a:latin typeface="Arial Black" panose="020B0A04020102020204" pitchFamily="34" charset="0"/>
              </a:rPr>
              <a:t>NG TÁI T</a:t>
            </a:r>
            <a:r>
              <a:rPr lang="vi-VN" sz="5000" b="1" dirty="0">
                <a:solidFill>
                  <a:schemeClr val="accent5">
                    <a:lumMod val="75000"/>
                  </a:schemeClr>
                </a:solidFill>
                <a:latin typeface="Arial Black" panose="020B0A04020102020204" pitchFamily="34" charset="0"/>
              </a:rPr>
              <a:t>Ạ</a:t>
            </a:r>
            <a:r>
              <a:rPr lang="vi-VN" sz="5000" dirty="0">
                <a:solidFill>
                  <a:schemeClr val="accent5">
                    <a:lumMod val="75000"/>
                  </a:schemeClr>
                </a:solidFill>
                <a:latin typeface="Arial Black" panose="020B0A04020102020204" pitchFamily="34" charset="0"/>
              </a:rPr>
              <a:t>O</a:t>
            </a:r>
            <a:endParaRPr lang="en-SG" sz="5000" dirty="0">
              <a:solidFill>
                <a:schemeClr val="accent5">
                  <a:lumMod val="75000"/>
                </a:schemeClr>
              </a:solidFill>
              <a:latin typeface="Arial Black" panose="020B0A04020102020204" pitchFamily="34" charset="0"/>
            </a:endParaRPr>
          </a:p>
        </p:txBody>
      </p:sp>
      <p:sp>
        <p:nvSpPr>
          <p:cNvPr id="28" name="Rectangle: Rounded Corners 27">
            <a:extLst>
              <a:ext uri="{FF2B5EF4-FFF2-40B4-BE49-F238E27FC236}">
                <a16:creationId xmlns:a16="http://schemas.microsoft.com/office/drawing/2014/main" id="{3DC258BD-A71E-D277-908D-194C34271067}"/>
              </a:ext>
            </a:extLst>
          </p:cNvPr>
          <p:cNvSpPr/>
          <p:nvPr/>
        </p:nvSpPr>
        <p:spPr>
          <a:xfrm>
            <a:off x="8154297" y="1122363"/>
            <a:ext cx="3694804" cy="78398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a:extLst>
              <a:ext uri="{FF2B5EF4-FFF2-40B4-BE49-F238E27FC236}">
                <a16:creationId xmlns:a16="http://schemas.microsoft.com/office/drawing/2014/main" id="{6B154451-33F7-E93E-06A5-2D564073F315}"/>
              </a:ext>
            </a:extLst>
          </p:cNvPr>
          <p:cNvSpPr txBox="1"/>
          <p:nvPr/>
        </p:nvSpPr>
        <p:spPr>
          <a:xfrm>
            <a:off x="7958732" y="1226121"/>
            <a:ext cx="4085933" cy="584775"/>
          </a:xfrm>
          <a:prstGeom prst="rect">
            <a:avLst/>
          </a:prstGeom>
          <a:noFill/>
        </p:spPr>
        <p:txBody>
          <a:bodyPr wrap="square" rtlCol="0">
            <a:spAutoFit/>
          </a:bodyPr>
          <a:lstStyle/>
          <a:p>
            <a:pPr algn="ctr"/>
            <a:r>
              <a:rPr lang="vi-VN" sz="3200" b="1" dirty="0">
                <a:solidFill>
                  <a:schemeClr val="bg1"/>
                </a:solidFill>
                <a:latin typeface="+mj-lt"/>
              </a:rPr>
              <a:t>Năng lượng mặt trời</a:t>
            </a:r>
            <a:endParaRPr lang="en-SG" sz="3200" b="1" dirty="0">
              <a:solidFill>
                <a:schemeClr val="bg1"/>
              </a:solidFill>
              <a:latin typeface="+mj-lt"/>
            </a:endParaRPr>
          </a:p>
        </p:txBody>
      </p:sp>
      <p:sp>
        <p:nvSpPr>
          <p:cNvPr id="19" name="Rectangle 18">
            <a:extLst>
              <a:ext uri="{FF2B5EF4-FFF2-40B4-BE49-F238E27FC236}">
                <a16:creationId xmlns:a16="http://schemas.microsoft.com/office/drawing/2014/main" id="{ED1BBC53-68FE-29C4-F351-2C3D33110172}"/>
              </a:ext>
            </a:extLst>
          </p:cNvPr>
          <p:cNvSpPr/>
          <p:nvPr/>
        </p:nvSpPr>
        <p:spPr>
          <a:xfrm>
            <a:off x="5444863" y="5162477"/>
            <a:ext cx="5603242" cy="1655762"/>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5" name="Picture 4" descr="Solar panels in a field&#10;&#10;Description automatically generated">
            <a:extLst>
              <a:ext uri="{FF2B5EF4-FFF2-40B4-BE49-F238E27FC236}">
                <a16:creationId xmlns:a16="http://schemas.microsoft.com/office/drawing/2014/main" id="{E5F39BA2-77A6-A3CF-5B95-A0FCCE5C8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657" y="1974656"/>
            <a:ext cx="5840253" cy="4351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B08A3ED4-21F6-63F3-A745-60ECF413236E}"/>
              </a:ext>
            </a:extLst>
          </p:cNvPr>
          <p:cNvSpPr txBox="1"/>
          <p:nvPr/>
        </p:nvSpPr>
        <p:spPr>
          <a:xfrm>
            <a:off x="440561" y="1478079"/>
            <a:ext cx="5092036" cy="1200329"/>
          </a:xfrm>
          <a:prstGeom prst="rect">
            <a:avLst/>
          </a:prstGeom>
          <a:noFill/>
        </p:spPr>
        <p:txBody>
          <a:bodyPr wrap="square">
            <a:spAutoFit/>
          </a:bodyPr>
          <a:lstStyle/>
          <a:p>
            <a:r>
              <a:rPr lang="vi-VN" sz="2400" b="0" i="0" dirty="0">
                <a:solidFill>
                  <a:schemeClr val="accent1">
                    <a:lumMod val="50000"/>
                  </a:schemeClr>
                </a:solidFill>
                <a:effectLst/>
                <a:latin typeface="+mj-lt"/>
              </a:rPr>
              <a:t>*KHÁI NIỆM</a:t>
            </a:r>
          </a:p>
          <a:p>
            <a:r>
              <a:rPr lang="vi-VN" sz="2400" b="0" i="0" dirty="0">
                <a:solidFill>
                  <a:schemeClr val="accent1">
                    <a:lumMod val="50000"/>
                  </a:schemeClr>
                </a:solidFill>
                <a:effectLst/>
                <a:latin typeface="+mj-lt"/>
              </a:rPr>
              <a:t>Năng lượng mặt trời là năng lượng bức xạ được tạo ra nhờ mặt trời. </a:t>
            </a:r>
            <a:endParaRPr lang="en-SG" sz="2400" dirty="0">
              <a:solidFill>
                <a:schemeClr val="accent1">
                  <a:lumMod val="50000"/>
                </a:schemeClr>
              </a:solidFill>
              <a:latin typeface="+mj-lt"/>
            </a:endParaRPr>
          </a:p>
        </p:txBody>
      </p:sp>
      <p:sp>
        <p:nvSpPr>
          <p:cNvPr id="14" name="TextBox 13">
            <a:extLst>
              <a:ext uri="{FF2B5EF4-FFF2-40B4-BE49-F238E27FC236}">
                <a16:creationId xmlns:a16="http://schemas.microsoft.com/office/drawing/2014/main" id="{E0F48229-0330-5E5A-0C01-67510334C389}"/>
              </a:ext>
            </a:extLst>
          </p:cNvPr>
          <p:cNvSpPr txBox="1"/>
          <p:nvPr/>
        </p:nvSpPr>
        <p:spPr>
          <a:xfrm>
            <a:off x="342274" y="3211499"/>
            <a:ext cx="5753726" cy="3046988"/>
          </a:xfrm>
          <a:prstGeom prst="rect">
            <a:avLst/>
          </a:prstGeom>
          <a:noFill/>
        </p:spPr>
        <p:txBody>
          <a:bodyPr wrap="square">
            <a:spAutoFit/>
          </a:bodyPr>
          <a:lstStyle/>
          <a:p>
            <a:pPr algn="l"/>
            <a:r>
              <a:rPr lang="vi-VN" sz="2400" b="0" i="0" dirty="0">
                <a:solidFill>
                  <a:schemeClr val="accent1">
                    <a:lumMod val="50000"/>
                  </a:schemeClr>
                </a:solidFill>
                <a:effectLst/>
                <a:latin typeface="+mj-lt"/>
              </a:rPr>
              <a:t>*ỨNG DỤNG</a:t>
            </a:r>
          </a:p>
          <a:p>
            <a:pPr algn="l">
              <a:buFont typeface="Arial" panose="020B0604020202020204" pitchFamily="34" charset="0"/>
              <a:buChar char="•"/>
            </a:pPr>
            <a:r>
              <a:rPr lang="vi-VN" sz="2400" b="0" i="0" dirty="0">
                <a:solidFill>
                  <a:schemeClr val="accent1">
                    <a:lumMod val="50000"/>
                  </a:schemeClr>
                </a:solidFill>
                <a:effectLst/>
                <a:latin typeface="+mj-lt"/>
              </a:rPr>
              <a:t>Sấy khô các sản phẩm nông nghiệp.</a:t>
            </a:r>
          </a:p>
          <a:p>
            <a:pPr algn="l">
              <a:buFont typeface="Arial" panose="020B0604020202020204" pitchFamily="34" charset="0"/>
              <a:buChar char="•"/>
            </a:pPr>
            <a:r>
              <a:rPr lang="vi-VN" sz="2400" b="0" i="0" dirty="0">
                <a:solidFill>
                  <a:schemeClr val="accent1">
                    <a:lumMod val="50000"/>
                  </a:schemeClr>
                </a:solidFill>
                <a:effectLst/>
                <a:latin typeface="+mj-lt"/>
              </a:rPr>
              <a:t>Hệ thống sưởi ấm, làm mát và thông gió</a:t>
            </a:r>
          </a:p>
          <a:p>
            <a:pPr algn="l">
              <a:buFont typeface="Arial" panose="020B0604020202020204" pitchFamily="34" charset="0"/>
              <a:buChar char="•"/>
            </a:pPr>
            <a:r>
              <a:rPr lang="vi-VN" sz="2400" b="0" i="0" dirty="0">
                <a:solidFill>
                  <a:schemeClr val="accent1">
                    <a:lumMod val="50000"/>
                  </a:schemeClr>
                </a:solidFill>
                <a:effectLst/>
                <a:latin typeface="+mj-lt"/>
              </a:rPr>
              <a:t>Máy nước nóng </a:t>
            </a:r>
            <a:r>
              <a:rPr lang="vi-VN" sz="2400" i="0" dirty="0">
                <a:solidFill>
                  <a:schemeClr val="accent1">
                    <a:lumMod val="50000"/>
                  </a:schemeClr>
                </a:solidFill>
                <a:effectLst/>
                <a:latin typeface="+mj-lt"/>
              </a:rPr>
              <a:t>năng lượng mặt trời.</a:t>
            </a:r>
          </a:p>
          <a:p>
            <a:pPr algn="l">
              <a:buFont typeface="Arial" panose="020B0604020202020204" pitchFamily="34" charset="0"/>
              <a:buChar char="•"/>
            </a:pPr>
            <a:r>
              <a:rPr lang="vi-VN" sz="2400" i="0" dirty="0">
                <a:solidFill>
                  <a:schemeClr val="accent1">
                    <a:lumMod val="50000"/>
                  </a:schemeClr>
                </a:solidFill>
                <a:effectLst/>
                <a:latin typeface="+mj-lt"/>
              </a:rPr>
              <a:t>Năng lượng </a:t>
            </a:r>
            <a:r>
              <a:rPr lang="vi-VN" sz="2400" b="0" i="0" dirty="0">
                <a:solidFill>
                  <a:schemeClr val="accent1">
                    <a:lumMod val="50000"/>
                  </a:schemeClr>
                </a:solidFill>
                <a:effectLst/>
                <a:latin typeface="+mj-lt"/>
              </a:rPr>
              <a:t>cho phương tiện máy bay, ô tô</a:t>
            </a:r>
          </a:p>
          <a:p>
            <a:pPr algn="l">
              <a:buFont typeface="Arial" panose="020B0604020202020204" pitchFamily="34" charset="0"/>
              <a:buChar char="•"/>
            </a:pPr>
            <a:r>
              <a:rPr lang="vi-VN" sz="2400" b="0" i="0" dirty="0">
                <a:solidFill>
                  <a:schemeClr val="accent1">
                    <a:lumMod val="50000"/>
                  </a:schemeClr>
                </a:solidFill>
                <a:effectLst/>
                <a:latin typeface="+mj-lt"/>
              </a:rPr>
              <a:t>Đồng hồ </a:t>
            </a:r>
            <a:r>
              <a:rPr lang="vi-VN" sz="2400" i="0" dirty="0">
                <a:solidFill>
                  <a:schemeClr val="accent1">
                    <a:lumMod val="50000"/>
                  </a:schemeClr>
                </a:solidFill>
                <a:effectLst/>
                <a:latin typeface="+mj-lt"/>
              </a:rPr>
              <a:t>mặt trời.</a:t>
            </a:r>
          </a:p>
          <a:p>
            <a:pPr algn="l">
              <a:buFont typeface="Arial" panose="020B0604020202020204" pitchFamily="34" charset="0"/>
              <a:buChar char="•"/>
            </a:pPr>
            <a:r>
              <a:rPr lang="vi-VN" sz="2400" i="0" dirty="0">
                <a:solidFill>
                  <a:schemeClr val="accent1">
                    <a:lumMod val="50000"/>
                  </a:schemeClr>
                </a:solidFill>
                <a:effectLst/>
                <a:latin typeface="+mj-lt"/>
              </a:rPr>
              <a:t>Ứng dụng sạc pin năng lượng mặt trời.</a:t>
            </a:r>
          </a:p>
          <a:p>
            <a:pPr algn="l">
              <a:buFont typeface="Arial" panose="020B0604020202020204" pitchFamily="34" charset="0"/>
              <a:buChar char="•"/>
            </a:pPr>
            <a:r>
              <a:rPr lang="vi-VN" sz="2400" b="0" i="0" dirty="0">
                <a:solidFill>
                  <a:schemeClr val="accent1">
                    <a:lumMod val="50000"/>
                  </a:schemeClr>
                </a:solidFill>
                <a:effectLst/>
                <a:latin typeface="+mj-lt"/>
              </a:rPr>
              <a:t>Sản xuất điện từ </a:t>
            </a:r>
            <a:r>
              <a:rPr lang="vi-VN" sz="2400" i="0" dirty="0">
                <a:solidFill>
                  <a:schemeClr val="accent1">
                    <a:lumMod val="50000"/>
                  </a:schemeClr>
                </a:solidFill>
                <a:effectLst/>
                <a:latin typeface="+mj-lt"/>
              </a:rPr>
              <a:t>năng lượng mặt trời.</a:t>
            </a:r>
          </a:p>
        </p:txBody>
      </p:sp>
    </p:spTree>
    <p:extLst>
      <p:ext uri="{BB962C8B-B14F-4D97-AF65-F5344CB8AC3E}">
        <p14:creationId xmlns:p14="http://schemas.microsoft.com/office/powerpoint/2010/main" val="2142261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7" y="-17126"/>
            <a:ext cx="12420705" cy="7158225"/>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6498021" y="551544"/>
            <a:ext cx="5693979" cy="1631216"/>
          </a:xfrm>
          <a:prstGeom prst="rect">
            <a:avLst/>
          </a:prstGeom>
          <a:noFill/>
        </p:spPr>
        <p:txBody>
          <a:bodyPr wrap="square" rtlCol="0">
            <a:spAutoFit/>
          </a:bodyPr>
          <a:lstStyle/>
          <a:p>
            <a:pPr algn="r"/>
            <a:r>
              <a:rPr lang="vi-VN" sz="5000" dirty="0">
                <a:solidFill>
                  <a:schemeClr val="accent5">
                    <a:lumMod val="75000"/>
                  </a:schemeClr>
                </a:solidFill>
                <a:latin typeface="Arial Black" panose="020B0A04020102020204" pitchFamily="34" charset="0"/>
              </a:rPr>
              <a:t>NĂNG L</a:t>
            </a:r>
            <a:r>
              <a:rPr lang="vi-VN" sz="5000" b="1" dirty="0">
                <a:solidFill>
                  <a:schemeClr val="accent5">
                    <a:lumMod val="75000"/>
                  </a:schemeClr>
                </a:solidFill>
                <a:latin typeface="Arial Black" panose="020B0A04020102020204" pitchFamily="34" charset="0"/>
              </a:rPr>
              <a:t>ƯỢ</a:t>
            </a:r>
            <a:r>
              <a:rPr lang="vi-VN" sz="5000" dirty="0">
                <a:solidFill>
                  <a:schemeClr val="accent5">
                    <a:lumMod val="75000"/>
                  </a:schemeClr>
                </a:solidFill>
                <a:latin typeface="Arial Black" panose="020B0A04020102020204" pitchFamily="34" charset="0"/>
              </a:rPr>
              <a:t>NG TÁI T</a:t>
            </a:r>
            <a:r>
              <a:rPr lang="vi-VN" sz="5000" b="1" dirty="0">
                <a:solidFill>
                  <a:schemeClr val="accent5">
                    <a:lumMod val="75000"/>
                  </a:schemeClr>
                </a:solidFill>
                <a:latin typeface="Arial Black" panose="020B0A04020102020204" pitchFamily="34" charset="0"/>
              </a:rPr>
              <a:t>Ạ</a:t>
            </a:r>
            <a:r>
              <a:rPr lang="vi-VN" sz="5000" dirty="0">
                <a:solidFill>
                  <a:schemeClr val="accent5">
                    <a:lumMod val="75000"/>
                  </a:schemeClr>
                </a:solidFill>
                <a:latin typeface="Arial Black" panose="020B0A04020102020204" pitchFamily="34" charset="0"/>
              </a:rPr>
              <a:t>O</a:t>
            </a:r>
            <a:endParaRPr lang="en-SG" sz="5000" dirty="0">
              <a:solidFill>
                <a:schemeClr val="accent5">
                  <a:lumMod val="75000"/>
                </a:schemeClr>
              </a:solidFill>
              <a:latin typeface="Arial Black" panose="020B0A04020102020204" pitchFamily="34" charset="0"/>
            </a:endParaRPr>
          </a:p>
        </p:txBody>
      </p:sp>
      <p:sp>
        <p:nvSpPr>
          <p:cNvPr id="28" name="Rectangle: Rounded Corners 27">
            <a:extLst>
              <a:ext uri="{FF2B5EF4-FFF2-40B4-BE49-F238E27FC236}">
                <a16:creationId xmlns:a16="http://schemas.microsoft.com/office/drawing/2014/main" id="{3DC258BD-A71E-D277-908D-194C34271067}"/>
              </a:ext>
            </a:extLst>
          </p:cNvPr>
          <p:cNvSpPr/>
          <p:nvPr/>
        </p:nvSpPr>
        <p:spPr>
          <a:xfrm>
            <a:off x="804155" y="276658"/>
            <a:ext cx="4337999" cy="55720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Rectangle 18">
            <a:extLst>
              <a:ext uri="{FF2B5EF4-FFF2-40B4-BE49-F238E27FC236}">
                <a16:creationId xmlns:a16="http://schemas.microsoft.com/office/drawing/2014/main" id="{ED1BBC53-68FE-29C4-F351-2C3D33110172}"/>
              </a:ext>
            </a:extLst>
          </p:cNvPr>
          <p:cNvSpPr/>
          <p:nvPr/>
        </p:nvSpPr>
        <p:spPr>
          <a:xfrm>
            <a:off x="2031701" y="1753722"/>
            <a:ext cx="4354903" cy="3616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2508815-104C-7BC9-EC2E-16DBC17CC5EC}"/>
              </a:ext>
            </a:extLst>
          </p:cNvPr>
          <p:cNvSpPr txBox="1"/>
          <p:nvPr/>
        </p:nvSpPr>
        <p:spPr>
          <a:xfrm>
            <a:off x="956661" y="320712"/>
            <a:ext cx="5087044" cy="461665"/>
          </a:xfrm>
          <a:prstGeom prst="rect">
            <a:avLst/>
          </a:prstGeom>
          <a:noFill/>
        </p:spPr>
        <p:txBody>
          <a:bodyPr wrap="square" rtlCol="0">
            <a:spAutoFit/>
          </a:bodyPr>
          <a:lstStyle/>
          <a:p>
            <a:r>
              <a:rPr lang="vi-VN" sz="2400" b="1" dirty="0">
                <a:solidFill>
                  <a:schemeClr val="bg1"/>
                </a:solidFill>
                <a:latin typeface="+mj-lt"/>
              </a:rPr>
              <a:t>NĂNG LƯỢNG THỦY ĐIỆN</a:t>
            </a:r>
            <a:endParaRPr lang="en-SG" sz="2400" b="1" dirty="0">
              <a:solidFill>
                <a:schemeClr val="bg1"/>
              </a:solidFill>
              <a:latin typeface="+mj-lt"/>
            </a:endParaRPr>
          </a:p>
        </p:txBody>
      </p:sp>
      <p:pic>
        <p:nvPicPr>
          <p:cNvPr id="8" name="Picture 7" descr="A water dam with water flowing out of it&#10;&#10;Description automatically generated">
            <a:extLst>
              <a:ext uri="{FF2B5EF4-FFF2-40B4-BE49-F238E27FC236}">
                <a16:creationId xmlns:a16="http://schemas.microsoft.com/office/drawing/2014/main" id="{8BC6370A-76BF-0316-288E-A98AC4C78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 y="874452"/>
            <a:ext cx="5464585" cy="3962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39DEE8D6-AD77-DD57-32E5-420F75BEC2BE}"/>
              </a:ext>
            </a:extLst>
          </p:cNvPr>
          <p:cNvSpPr txBox="1"/>
          <p:nvPr/>
        </p:nvSpPr>
        <p:spPr>
          <a:xfrm>
            <a:off x="981762" y="5151475"/>
            <a:ext cx="10412806" cy="1569660"/>
          </a:xfrm>
          <a:prstGeom prst="rect">
            <a:avLst/>
          </a:prstGeom>
          <a:noFill/>
        </p:spPr>
        <p:txBody>
          <a:bodyPr wrap="square">
            <a:spAutoFit/>
          </a:bodyPr>
          <a:lstStyle/>
          <a:p>
            <a:r>
              <a:rPr lang="vi-VN" sz="2400" b="1" i="0" dirty="0">
                <a:solidFill>
                  <a:schemeClr val="accent1">
                    <a:lumMod val="50000"/>
                  </a:schemeClr>
                </a:solidFill>
                <a:effectLst/>
                <a:latin typeface="+mj-lt"/>
              </a:rPr>
              <a:t>*KHÁI NIỆM</a:t>
            </a:r>
          </a:p>
          <a:p>
            <a:r>
              <a:rPr lang="vi-VN" sz="2400" b="1" i="0" dirty="0">
                <a:solidFill>
                  <a:schemeClr val="accent1">
                    <a:lumMod val="50000"/>
                  </a:schemeClr>
                </a:solidFill>
                <a:effectLst/>
                <a:latin typeface="+mj-lt"/>
              </a:rPr>
              <a:t>Năng lượng thủy điện còn được gọi là thủy điện hoặc thủy năng, đây là dạng năng lượng được tạo ra nhờ áp lực của nước khi chuyển động liên tục từ một độ cao nhất định xuống điểm thấp nhất của lòng sông</a:t>
            </a:r>
            <a:endParaRPr lang="en-SG" sz="2400" b="1" dirty="0">
              <a:solidFill>
                <a:schemeClr val="accent1">
                  <a:lumMod val="50000"/>
                </a:schemeClr>
              </a:solidFill>
              <a:latin typeface="+mj-lt"/>
            </a:endParaRPr>
          </a:p>
        </p:txBody>
      </p:sp>
      <p:sp>
        <p:nvSpPr>
          <p:cNvPr id="17" name="TextBox 16">
            <a:extLst>
              <a:ext uri="{FF2B5EF4-FFF2-40B4-BE49-F238E27FC236}">
                <a16:creationId xmlns:a16="http://schemas.microsoft.com/office/drawing/2014/main" id="{2B2ADBF2-37E5-DA90-38CC-933A40E76F33}"/>
              </a:ext>
            </a:extLst>
          </p:cNvPr>
          <p:cNvSpPr txBox="1"/>
          <p:nvPr/>
        </p:nvSpPr>
        <p:spPr>
          <a:xfrm>
            <a:off x="6824104" y="2018655"/>
            <a:ext cx="4788776" cy="3046988"/>
          </a:xfrm>
          <a:prstGeom prst="rect">
            <a:avLst/>
          </a:prstGeom>
          <a:noFill/>
        </p:spPr>
        <p:txBody>
          <a:bodyPr wrap="square">
            <a:spAutoFit/>
          </a:bodyPr>
          <a:lstStyle/>
          <a:p>
            <a:r>
              <a:rPr lang="vi-VN" sz="2400" b="1" i="0" dirty="0">
                <a:solidFill>
                  <a:schemeClr val="accent1">
                    <a:lumMod val="50000"/>
                  </a:schemeClr>
                </a:solidFill>
                <a:effectLst/>
                <a:latin typeface="+mj-lt"/>
              </a:rPr>
              <a:t>*ỨNG DỤNG</a:t>
            </a:r>
          </a:p>
          <a:p>
            <a:r>
              <a:rPr lang="vi-VN" sz="2400" b="1" dirty="0">
                <a:solidFill>
                  <a:schemeClr val="accent1">
                    <a:lumMod val="50000"/>
                  </a:schemeClr>
                </a:solidFill>
                <a:latin typeface="+mj-lt"/>
              </a:rPr>
              <a:t>- </a:t>
            </a:r>
            <a:r>
              <a:rPr lang="vi-VN" sz="2400" b="1" i="0" dirty="0">
                <a:solidFill>
                  <a:schemeClr val="accent1">
                    <a:lumMod val="50000"/>
                  </a:schemeClr>
                </a:solidFill>
                <a:effectLst/>
                <a:latin typeface="+mj-lt"/>
              </a:rPr>
              <a:t>Năng lượng nước chảy thường dùng để chuyên chở hàng hoá xuôi dòng nước </a:t>
            </a:r>
            <a:endParaRPr lang="vi-VN" sz="2400" b="1" dirty="0">
              <a:solidFill>
                <a:schemeClr val="accent1">
                  <a:lumMod val="50000"/>
                </a:schemeClr>
              </a:solidFill>
              <a:latin typeface="+mj-lt"/>
            </a:endParaRPr>
          </a:p>
          <a:p>
            <a:r>
              <a:rPr lang="vi-VN" sz="2400" b="1" dirty="0">
                <a:solidFill>
                  <a:schemeClr val="accent1">
                    <a:lumMod val="50000"/>
                  </a:schemeClr>
                </a:solidFill>
                <a:latin typeface="+mj-lt"/>
              </a:rPr>
              <a:t>- L</a:t>
            </a:r>
            <a:r>
              <a:rPr lang="vi-VN" sz="2400" b="1" i="0" dirty="0">
                <a:solidFill>
                  <a:schemeClr val="accent1">
                    <a:lumMod val="50000"/>
                  </a:schemeClr>
                </a:solidFill>
                <a:effectLst/>
                <a:latin typeface="+mj-lt"/>
              </a:rPr>
              <a:t>àm quay bánh xe nước đưa nước lên cao</a:t>
            </a:r>
          </a:p>
          <a:p>
            <a:r>
              <a:rPr lang="vi-VN" sz="2400" b="1" dirty="0">
                <a:solidFill>
                  <a:schemeClr val="accent1">
                    <a:lumMod val="50000"/>
                  </a:schemeClr>
                </a:solidFill>
                <a:latin typeface="+mj-lt"/>
              </a:rPr>
              <a:t>- L</a:t>
            </a:r>
            <a:r>
              <a:rPr lang="vi-VN" sz="2400" b="1" i="0" dirty="0">
                <a:solidFill>
                  <a:schemeClr val="accent1">
                    <a:lumMod val="50000"/>
                  </a:schemeClr>
                </a:solidFill>
                <a:effectLst/>
                <a:latin typeface="+mj-lt"/>
              </a:rPr>
              <a:t>àm quay tua-bin của các máy phát điện ở nhà máy thuỷ điện.</a:t>
            </a:r>
            <a:endParaRPr lang="en-SG" sz="2400" b="1" dirty="0">
              <a:solidFill>
                <a:schemeClr val="accent1">
                  <a:lumMod val="50000"/>
                </a:schemeClr>
              </a:solidFill>
              <a:latin typeface="+mj-lt"/>
            </a:endParaRPr>
          </a:p>
        </p:txBody>
      </p:sp>
    </p:spTree>
    <p:extLst>
      <p:ext uri="{BB962C8B-B14F-4D97-AF65-F5344CB8AC3E}">
        <p14:creationId xmlns:p14="http://schemas.microsoft.com/office/powerpoint/2010/main" val="148029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3370" cy="6858000"/>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2874309" y="477283"/>
            <a:ext cx="5840954" cy="1631216"/>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NĂNG L</a:t>
            </a:r>
            <a:r>
              <a:rPr lang="vi-VN" sz="5000" b="1" dirty="0">
                <a:solidFill>
                  <a:schemeClr val="accent5">
                    <a:lumMod val="75000"/>
                  </a:schemeClr>
                </a:solidFill>
                <a:latin typeface="Arial Black" panose="020B0A04020102020204" pitchFamily="34" charset="0"/>
              </a:rPr>
              <a:t>ƯỢ</a:t>
            </a:r>
            <a:r>
              <a:rPr lang="vi-VN" sz="5000" dirty="0">
                <a:solidFill>
                  <a:schemeClr val="accent5">
                    <a:lumMod val="75000"/>
                  </a:schemeClr>
                </a:solidFill>
                <a:latin typeface="Arial Black" panose="020B0A04020102020204" pitchFamily="34" charset="0"/>
              </a:rPr>
              <a:t>NG TÁI T</a:t>
            </a:r>
            <a:r>
              <a:rPr lang="vi-VN" sz="5000" b="1" dirty="0">
                <a:solidFill>
                  <a:schemeClr val="accent5">
                    <a:lumMod val="75000"/>
                  </a:schemeClr>
                </a:solidFill>
                <a:latin typeface="Arial Black" panose="020B0A04020102020204" pitchFamily="34" charset="0"/>
              </a:rPr>
              <a:t>Ạ</a:t>
            </a:r>
            <a:r>
              <a:rPr lang="vi-VN" sz="5000" dirty="0">
                <a:solidFill>
                  <a:schemeClr val="accent5">
                    <a:lumMod val="75000"/>
                  </a:schemeClr>
                </a:solidFill>
                <a:latin typeface="Arial Black" panose="020B0A04020102020204" pitchFamily="34" charset="0"/>
              </a:rPr>
              <a:t>O</a:t>
            </a:r>
            <a:endParaRPr lang="en-SG" sz="5000" dirty="0">
              <a:solidFill>
                <a:schemeClr val="accent5">
                  <a:lumMod val="75000"/>
                </a:schemeClr>
              </a:solidFill>
              <a:latin typeface="Arial Black" panose="020B0A04020102020204" pitchFamily="34" charset="0"/>
            </a:endParaRPr>
          </a:p>
        </p:txBody>
      </p:sp>
      <p:cxnSp>
        <p:nvCxnSpPr>
          <p:cNvPr id="7" name="Straight Arrow Connector 6">
            <a:extLst>
              <a:ext uri="{FF2B5EF4-FFF2-40B4-BE49-F238E27FC236}">
                <a16:creationId xmlns:a16="http://schemas.microsoft.com/office/drawing/2014/main" id="{74748DE9-5BD0-3331-46E4-E1312E56A1C4}"/>
              </a:ext>
            </a:extLst>
          </p:cNvPr>
          <p:cNvCxnSpPr>
            <a:cxnSpLocks/>
          </p:cNvCxnSpPr>
          <p:nvPr/>
        </p:nvCxnSpPr>
        <p:spPr>
          <a:xfrm>
            <a:off x="5760944" y="1910964"/>
            <a:ext cx="0" cy="64935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07410C-41EB-6470-9643-536A18668D1F}"/>
              </a:ext>
            </a:extLst>
          </p:cNvPr>
          <p:cNvSpPr txBox="1"/>
          <p:nvPr/>
        </p:nvSpPr>
        <p:spPr>
          <a:xfrm>
            <a:off x="4573688" y="2673531"/>
            <a:ext cx="3125994" cy="461665"/>
          </a:xfrm>
          <a:prstGeom prst="rect">
            <a:avLst/>
          </a:prstGeom>
          <a:noFill/>
        </p:spPr>
        <p:txBody>
          <a:bodyPr wrap="square" rtlCol="0">
            <a:spAutoFit/>
          </a:bodyPr>
          <a:lstStyle/>
          <a:p>
            <a:r>
              <a:rPr lang="vi-VN" sz="2400" b="1" dirty="0">
                <a:solidFill>
                  <a:schemeClr val="accent1">
                    <a:lumMod val="50000"/>
                  </a:schemeClr>
                </a:solidFill>
              </a:rPr>
              <a:t>Ưu điểm chung</a:t>
            </a:r>
          </a:p>
        </p:txBody>
      </p:sp>
      <p:sp>
        <p:nvSpPr>
          <p:cNvPr id="17" name="TextBox 16">
            <a:extLst>
              <a:ext uri="{FF2B5EF4-FFF2-40B4-BE49-F238E27FC236}">
                <a16:creationId xmlns:a16="http://schemas.microsoft.com/office/drawing/2014/main" id="{B56DE722-FC6D-170B-4409-3665A69E6F16}"/>
              </a:ext>
            </a:extLst>
          </p:cNvPr>
          <p:cNvSpPr txBox="1"/>
          <p:nvPr/>
        </p:nvSpPr>
        <p:spPr>
          <a:xfrm>
            <a:off x="749468" y="1835430"/>
            <a:ext cx="2648837" cy="1200329"/>
          </a:xfrm>
          <a:prstGeom prst="rect">
            <a:avLst/>
          </a:prstGeom>
          <a:noFill/>
        </p:spPr>
        <p:txBody>
          <a:bodyPr wrap="square">
            <a:spAutoFit/>
          </a:bodyPr>
          <a:lstStyle/>
          <a:p>
            <a:r>
              <a:rPr lang="vi-VN" sz="2400" b="0" i="0" dirty="0">
                <a:solidFill>
                  <a:schemeClr val="accent1">
                    <a:lumMod val="50000"/>
                  </a:schemeClr>
                </a:solidFill>
                <a:effectLst/>
                <a:latin typeface="+mj-lt"/>
              </a:rPr>
              <a:t> Nguồn năng lượng có chất lượng sạch.</a:t>
            </a:r>
            <a:endParaRPr lang="en-SG" sz="2400" dirty="0">
              <a:solidFill>
                <a:schemeClr val="accent1">
                  <a:lumMod val="50000"/>
                </a:schemeClr>
              </a:solidFill>
              <a:latin typeface="+mj-lt"/>
            </a:endParaRPr>
          </a:p>
        </p:txBody>
      </p:sp>
      <p:sp>
        <p:nvSpPr>
          <p:cNvPr id="19" name="TextBox 18">
            <a:extLst>
              <a:ext uri="{FF2B5EF4-FFF2-40B4-BE49-F238E27FC236}">
                <a16:creationId xmlns:a16="http://schemas.microsoft.com/office/drawing/2014/main" id="{36ED88A1-2A16-07DD-BF13-51DD124F80A0}"/>
              </a:ext>
            </a:extLst>
          </p:cNvPr>
          <p:cNvSpPr txBox="1"/>
          <p:nvPr/>
        </p:nvSpPr>
        <p:spPr>
          <a:xfrm>
            <a:off x="8191269" y="2020097"/>
            <a:ext cx="3125995" cy="830997"/>
          </a:xfrm>
          <a:prstGeom prst="rect">
            <a:avLst/>
          </a:prstGeom>
          <a:noFill/>
        </p:spPr>
        <p:txBody>
          <a:bodyPr wrap="square">
            <a:spAutoFit/>
          </a:bodyPr>
          <a:lstStyle/>
          <a:p>
            <a:r>
              <a:rPr lang="vi-VN" b="0" i="0" dirty="0">
                <a:solidFill>
                  <a:srgbClr val="202124"/>
                </a:solidFill>
                <a:effectLst/>
                <a:latin typeface="Google Sans"/>
              </a:rPr>
              <a:t> </a:t>
            </a:r>
            <a:r>
              <a:rPr lang="vi-VN" sz="2400" dirty="0">
                <a:solidFill>
                  <a:schemeClr val="accent1">
                    <a:lumMod val="50000"/>
                  </a:schemeClr>
                </a:solidFill>
                <a:latin typeface="+mj-lt"/>
              </a:rPr>
              <a:t>Í</a:t>
            </a:r>
            <a:r>
              <a:rPr lang="vi-VN" sz="2400" b="0" i="0" dirty="0">
                <a:solidFill>
                  <a:schemeClr val="accent1">
                    <a:lumMod val="50000"/>
                  </a:schemeClr>
                </a:solidFill>
                <a:effectLst/>
                <a:latin typeface="+mj-lt"/>
              </a:rPr>
              <a:t>t gây ô nhiễm nên thân thiện với môi trường</a:t>
            </a:r>
            <a:endParaRPr lang="en-SG" sz="2400" dirty="0">
              <a:solidFill>
                <a:schemeClr val="accent1">
                  <a:lumMod val="50000"/>
                </a:schemeClr>
              </a:solidFill>
              <a:latin typeface="+mj-lt"/>
            </a:endParaRPr>
          </a:p>
        </p:txBody>
      </p:sp>
      <p:sp>
        <p:nvSpPr>
          <p:cNvPr id="21" name="TextBox 20">
            <a:extLst>
              <a:ext uri="{FF2B5EF4-FFF2-40B4-BE49-F238E27FC236}">
                <a16:creationId xmlns:a16="http://schemas.microsoft.com/office/drawing/2014/main" id="{5DAD3DF7-9DA2-AF1D-13B5-9281BEA385C0}"/>
              </a:ext>
            </a:extLst>
          </p:cNvPr>
          <p:cNvSpPr txBox="1"/>
          <p:nvPr/>
        </p:nvSpPr>
        <p:spPr>
          <a:xfrm>
            <a:off x="7781373" y="4128596"/>
            <a:ext cx="2688514" cy="1229371"/>
          </a:xfrm>
          <a:prstGeom prst="rect">
            <a:avLst/>
          </a:prstGeom>
          <a:noFill/>
        </p:spPr>
        <p:txBody>
          <a:bodyPr wrap="square">
            <a:spAutoFit/>
          </a:bodyPr>
          <a:lstStyle/>
          <a:p>
            <a:r>
              <a:rPr lang="vi-VN" sz="2400" b="0" i="0" dirty="0">
                <a:solidFill>
                  <a:schemeClr val="accent1">
                    <a:lumMod val="50000"/>
                  </a:schemeClr>
                </a:solidFill>
                <a:effectLst/>
                <a:latin typeface="+mj-lt"/>
              </a:rPr>
              <a:t>Có khả năng phục hồi nên không bị cạn</a:t>
            </a:r>
            <a:endParaRPr lang="en-SG" sz="2400" dirty="0">
              <a:solidFill>
                <a:schemeClr val="accent1">
                  <a:lumMod val="50000"/>
                </a:schemeClr>
              </a:solidFill>
              <a:latin typeface="+mj-lt"/>
            </a:endParaRPr>
          </a:p>
        </p:txBody>
      </p:sp>
      <p:sp>
        <p:nvSpPr>
          <p:cNvPr id="23" name="TextBox 22">
            <a:extLst>
              <a:ext uri="{FF2B5EF4-FFF2-40B4-BE49-F238E27FC236}">
                <a16:creationId xmlns:a16="http://schemas.microsoft.com/office/drawing/2014/main" id="{F32D160D-B28A-B1CC-DC0E-046DA63E2FAD}"/>
              </a:ext>
            </a:extLst>
          </p:cNvPr>
          <p:cNvSpPr txBox="1"/>
          <p:nvPr/>
        </p:nvSpPr>
        <p:spPr>
          <a:xfrm>
            <a:off x="1997560" y="4337451"/>
            <a:ext cx="3980330" cy="1569660"/>
          </a:xfrm>
          <a:prstGeom prst="rect">
            <a:avLst/>
          </a:prstGeom>
          <a:noFill/>
        </p:spPr>
        <p:txBody>
          <a:bodyPr wrap="square">
            <a:spAutoFit/>
          </a:bodyPr>
          <a:lstStyle/>
          <a:p>
            <a:r>
              <a:rPr lang="vi-VN" sz="2400" b="0" i="0" dirty="0">
                <a:solidFill>
                  <a:schemeClr val="accent1">
                    <a:lumMod val="50000"/>
                  </a:schemeClr>
                </a:solidFill>
                <a:effectLst/>
                <a:latin typeface="+mj-lt"/>
              </a:rPr>
              <a:t>Có ích và tính ứng dụng cao như tối ưu chi phí sử dụng điện cho các hộ gia đình, nhà máy, doanh</a:t>
            </a:r>
            <a:r>
              <a:rPr lang="vi-VN" sz="2400" b="0" i="0" dirty="0">
                <a:solidFill>
                  <a:srgbClr val="202124"/>
                </a:solidFill>
                <a:effectLst/>
                <a:latin typeface="+mj-lt"/>
              </a:rPr>
              <a:t> nghiệp,...</a:t>
            </a:r>
            <a:endParaRPr lang="en-SG" sz="2400" dirty="0">
              <a:latin typeface="+mj-lt"/>
            </a:endParaRPr>
          </a:p>
        </p:txBody>
      </p:sp>
      <p:cxnSp>
        <p:nvCxnSpPr>
          <p:cNvPr id="29" name="Connector: Curved 28">
            <a:extLst>
              <a:ext uri="{FF2B5EF4-FFF2-40B4-BE49-F238E27FC236}">
                <a16:creationId xmlns:a16="http://schemas.microsoft.com/office/drawing/2014/main" id="{87134050-2EDC-4B86-3551-DF7C8128A522}"/>
              </a:ext>
            </a:extLst>
          </p:cNvPr>
          <p:cNvCxnSpPr>
            <a:cxnSpLocks/>
          </p:cNvCxnSpPr>
          <p:nvPr/>
        </p:nvCxnSpPr>
        <p:spPr>
          <a:xfrm rot="10800000">
            <a:off x="2538805" y="2392763"/>
            <a:ext cx="1986580" cy="542328"/>
          </a:xfrm>
          <a:prstGeom prst="curvedConnector3">
            <a:avLst>
              <a:gd name="adj1" fmla="val 45668"/>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CEBD417C-FB08-2613-75C0-D70428CA2F59}"/>
              </a:ext>
            </a:extLst>
          </p:cNvPr>
          <p:cNvCxnSpPr>
            <a:cxnSpLocks/>
          </p:cNvCxnSpPr>
          <p:nvPr/>
        </p:nvCxnSpPr>
        <p:spPr>
          <a:xfrm rot="10800000" flipV="1">
            <a:off x="3580509" y="3246491"/>
            <a:ext cx="1720992" cy="1183425"/>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6C1ADD98-C128-6478-31E4-10688E136EB0}"/>
              </a:ext>
            </a:extLst>
          </p:cNvPr>
          <p:cNvCxnSpPr>
            <a:cxnSpLocks/>
            <a:endCxn id="19" idx="1"/>
          </p:cNvCxnSpPr>
          <p:nvPr/>
        </p:nvCxnSpPr>
        <p:spPr>
          <a:xfrm flipV="1">
            <a:off x="6669072" y="2435596"/>
            <a:ext cx="1522197" cy="237935"/>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DF887E1D-9C48-1343-D15A-1EBF6CC4DE03}"/>
              </a:ext>
            </a:extLst>
          </p:cNvPr>
          <p:cNvCxnSpPr>
            <a:cxnSpLocks/>
          </p:cNvCxnSpPr>
          <p:nvPr/>
        </p:nvCxnSpPr>
        <p:spPr>
          <a:xfrm>
            <a:off x="6482601" y="3262729"/>
            <a:ext cx="2398181" cy="892314"/>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3D01F4-AA82-EECD-1701-1CB1AFAD165D}"/>
              </a:ext>
            </a:extLst>
          </p:cNvPr>
          <p:cNvSpPr/>
          <p:nvPr/>
        </p:nvSpPr>
        <p:spPr>
          <a:xfrm>
            <a:off x="4485049" y="2631556"/>
            <a:ext cx="2398180" cy="602775"/>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45651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A7B-50BA-B75B-4D7F-2AA9F6FE71DD}"/>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FB0686FA-1780-C3BE-4864-339DCD937FD7}"/>
              </a:ext>
            </a:extLst>
          </p:cNvPr>
          <p:cNvSpPr>
            <a:spLocks noGrp="1"/>
          </p:cNvSpPr>
          <p:nvPr>
            <p:ph type="subTitle" idx="1"/>
          </p:nvPr>
        </p:nvSpPr>
        <p:spPr/>
        <p:txBody>
          <a:bodyPr/>
          <a:lstStyle/>
          <a:p>
            <a:endParaRPr lang="en-SG"/>
          </a:p>
        </p:txBody>
      </p:sp>
      <p:sp>
        <p:nvSpPr>
          <p:cNvPr id="6" name="TextBox 5">
            <a:extLst>
              <a:ext uri="{FF2B5EF4-FFF2-40B4-BE49-F238E27FC236}">
                <a16:creationId xmlns:a16="http://schemas.microsoft.com/office/drawing/2014/main" id="{E20214B3-0137-851E-2454-AA92B350821B}"/>
              </a:ext>
            </a:extLst>
          </p:cNvPr>
          <p:cNvSpPr txBox="1"/>
          <p:nvPr/>
        </p:nvSpPr>
        <p:spPr>
          <a:xfrm>
            <a:off x="342900" y="3376473"/>
            <a:ext cx="11269980" cy="2400657"/>
          </a:xfrm>
          <a:prstGeom prst="rect">
            <a:avLst/>
          </a:prstGeom>
          <a:noFill/>
        </p:spPr>
        <p:txBody>
          <a:bodyPr wrap="square" rtlCol="0">
            <a:spAutoFit/>
          </a:bodyPr>
          <a:lstStyle/>
          <a:p>
            <a:r>
              <a:rPr lang="vi-VN" sz="5000" dirty="0">
                <a:solidFill>
                  <a:schemeClr val="bg1"/>
                </a:solidFill>
                <a:latin typeface="+mj-lt"/>
              </a:rPr>
              <a:t>Là năng lượng được tạo ra các nguồn hình thành liên tục , đặc biệt là từ thiên nhiên, có thể coi là vô hạn </a:t>
            </a:r>
            <a:endParaRPr lang="en-SG" sz="5000" dirty="0">
              <a:solidFill>
                <a:schemeClr val="bg1"/>
              </a:solidFill>
              <a:latin typeface="+mj-lt"/>
            </a:endParaRPr>
          </a:p>
        </p:txBody>
      </p:sp>
      <p:pic>
        <p:nvPicPr>
          <p:cNvPr id="10" name="Picture 9" descr="Several windmills in a field&#10;&#10;Description automatically generated">
            <a:extLst>
              <a:ext uri="{FF2B5EF4-FFF2-40B4-BE49-F238E27FC236}">
                <a16:creationId xmlns:a16="http://schemas.microsoft.com/office/drawing/2014/main" id="{85AA1BA4-63C5-617D-0D23-7E436C2F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3370" cy="6858000"/>
          </a:xfrm>
          <a:prstGeom prst="rect">
            <a:avLst/>
          </a:prstGeom>
        </p:spPr>
      </p:pic>
      <p:sp>
        <p:nvSpPr>
          <p:cNvPr id="11" name="TextBox 10">
            <a:extLst>
              <a:ext uri="{FF2B5EF4-FFF2-40B4-BE49-F238E27FC236}">
                <a16:creationId xmlns:a16="http://schemas.microsoft.com/office/drawing/2014/main" id="{5529CBAF-2FD5-052E-041F-B0FC8B99E61D}"/>
              </a:ext>
            </a:extLst>
          </p:cNvPr>
          <p:cNvSpPr txBox="1"/>
          <p:nvPr/>
        </p:nvSpPr>
        <p:spPr>
          <a:xfrm>
            <a:off x="1043940" y="303134"/>
            <a:ext cx="10104120" cy="861774"/>
          </a:xfrm>
          <a:prstGeom prst="rect">
            <a:avLst/>
          </a:prstGeom>
          <a:noFill/>
        </p:spPr>
        <p:txBody>
          <a:bodyPr wrap="square" rtlCol="0">
            <a:spAutoFit/>
          </a:bodyPr>
          <a:lstStyle/>
          <a:p>
            <a:pPr algn="ctr"/>
            <a:r>
              <a:rPr lang="vi-VN" sz="5000" dirty="0">
                <a:solidFill>
                  <a:schemeClr val="accent5">
                    <a:lumMod val="75000"/>
                  </a:schemeClr>
                </a:solidFill>
                <a:latin typeface="Arial Black" panose="020B0A04020102020204" pitchFamily="34" charset="0"/>
              </a:rPr>
              <a:t>NĂNG L</a:t>
            </a:r>
            <a:r>
              <a:rPr lang="vi-VN" sz="5000" b="1" dirty="0">
                <a:solidFill>
                  <a:schemeClr val="accent5">
                    <a:lumMod val="75000"/>
                  </a:schemeClr>
                </a:solidFill>
                <a:latin typeface="Arial Black" panose="020B0A04020102020204" pitchFamily="34" charset="0"/>
              </a:rPr>
              <a:t>ƯỢ</a:t>
            </a:r>
            <a:r>
              <a:rPr lang="vi-VN" sz="5000" dirty="0">
                <a:solidFill>
                  <a:schemeClr val="accent5">
                    <a:lumMod val="75000"/>
                  </a:schemeClr>
                </a:solidFill>
                <a:latin typeface="Arial Black" panose="020B0A04020102020204" pitchFamily="34" charset="0"/>
              </a:rPr>
              <a:t>NG TÁI T</a:t>
            </a:r>
            <a:r>
              <a:rPr lang="vi-VN" sz="5000" b="1" dirty="0">
                <a:solidFill>
                  <a:schemeClr val="accent5">
                    <a:lumMod val="75000"/>
                  </a:schemeClr>
                </a:solidFill>
                <a:latin typeface="Arial Black" panose="020B0A04020102020204" pitchFamily="34" charset="0"/>
              </a:rPr>
              <a:t>Ạ</a:t>
            </a:r>
            <a:r>
              <a:rPr lang="vi-VN" sz="5000" dirty="0">
                <a:solidFill>
                  <a:schemeClr val="accent5">
                    <a:lumMod val="75000"/>
                  </a:schemeClr>
                </a:solidFill>
                <a:latin typeface="Arial Black" panose="020B0A04020102020204" pitchFamily="34" charset="0"/>
              </a:rPr>
              <a:t>O</a:t>
            </a:r>
            <a:endParaRPr lang="en-SG" sz="5000" dirty="0">
              <a:solidFill>
                <a:schemeClr val="accent5">
                  <a:lumMod val="75000"/>
                </a:schemeClr>
              </a:solidFill>
              <a:latin typeface="Arial Black" panose="020B0A04020102020204" pitchFamily="34" charset="0"/>
            </a:endParaRPr>
          </a:p>
        </p:txBody>
      </p:sp>
      <p:sp>
        <p:nvSpPr>
          <p:cNvPr id="7" name="TextBox 6">
            <a:extLst>
              <a:ext uri="{FF2B5EF4-FFF2-40B4-BE49-F238E27FC236}">
                <a16:creationId xmlns:a16="http://schemas.microsoft.com/office/drawing/2014/main" id="{E5B14F86-935E-4588-8C18-A200613EA935}"/>
              </a:ext>
            </a:extLst>
          </p:cNvPr>
          <p:cNvSpPr txBox="1"/>
          <p:nvPr/>
        </p:nvSpPr>
        <p:spPr>
          <a:xfrm>
            <a:off x="342900" y="1984137"/>
            <a:ext cx="5322034" cy="4031873"/>
          </a:xfrm>
          <a:prstGeom prst="rect">
            <a:avLst/>
          </a:prstGeom>
          <a:noFill/>
        </p:spPr>
        <p:txBody>
          <a:bodyPr wrap="square">
            <a:spAutoFit/>
          </a:bodyPr>
          <a:lstStyle/>
          <a:p>
            <a:r>
              <a:rPr lang="vi-VN" sz="3200" b="0" i="0" dirty="0">
                <a:solidFill>
                  <a:schemeClr val="accent1">
                    <a:lumMod val="50000"/>
                  </a:schemeClr>
                </a:solidFill>
                <a:effectLst/>
                <a:latin typeface="+mj-lt"/>
              </a:rPr>
              <a:t>Việt Nam có tiềm năng đặc biệt lớn ở việc khai thác các nguồn Năng lượng tái tạo như: Thủy điện, điện gió, điện mặt trời, điện sinh khối. Trong đó, thủy điện được tập trung phát triển gần như tối đa tại Việt Nam.</a:t>
            </a:r>
            <a:endParaRPr lang="en-SG" sz="3200" dirty="0">
              <a:solidFill>
                <a:schemeClr val="accent1">
                  <a:lumMod val="50000"/>
                </a:schemeClr>
              </a:solidFill>
              <a:latin typeface="+mj-lt"/>
            </a:endParaRPr>
          </a:p>
        </p:txBody>
      </p:sp>
      <p:pic>
        <p:nvPicPr>
          <p:cNvPr id="8" name="Picture 7">
            <a:extLst>
              <a:ext uri="{FF2B5EF4-FFF2-40B4-BE49-F238E27FC236}">
                <a16:creationId xmlns:a16="http://schemas.microsoft.com/office/drawing/2014/main" id="{D2D9AD7B-FA3F-E617-D2FB-B3F504561BBF}"/>
              </a:ext>
            </a:extLst>
          </p:cNvPr>
          <p:cNvPicPr>
            <a:picLocks noChangeAspect="1"/>
          </p:cNvPicPr>
          <p:nvPr/>
        </p:nvPicPr>
        <p:blipFill>
          <a:blip r:embed="rId3"/>
          <a:stretch>
            <a:fillRect/>
          </a:stretch>
        </p:blipFill>
        <p:spPr>
          <a:xfrm>
            <a:off x="5755149" y="2284762"/>
            <a:ext cx="6187976" cy="3292393"/>
          </a:xfrm>
          <a:prstGeom prst="rect">
            <a:avLst/>
          </a:prstGeom>
        </p:spPr>
      </p:pic>
      <p:sp>
        <p:nvSpPr>
          <p:cNvPr id="9" name="Rectangle 8">
            <a:extLst>
              <a:ext uri="{FF2B5EF4-FFF2-40B4-BE49-F238E27FC236}">
                <a16:creationId xmlns:a16="http://schemas.microsoft.com/office/drawing/2014/main" id="{E035D3ED-99B9-E0C8-54C7-850C0834FD8E}"/>
              </a:ext>
            </a:extLst>
          </p:cNvPr>
          <p:cNvSpPr/>
          <p:nvPr/>
        </p:nvSpPr>
        <p:spPr>
          <a:xfrm>
            <a:off x="171450" y="1837881"/>
            <a:ext cx="5412249" cy="4324384"/>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219935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788</Words>
  <Application>Microsoft Office PowerPoint</Application>
  <PresentationFormat>Widescreen</PresentationFormat>
  <Paragraphs>59</Paragraphs>
  <Slides>12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Google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kimngan tran</dc:creator>
  <cp:lastModifiedBy>kimngan tran</cp:lastModifiedBy>
  <cp:revision>1</cp:revision>
  <dcterms:created xsi:type="dcterms:W3CDTF">2023-09-30T05:37:25Z</dcterms:created>
  <dcterms:modified xsi:type="dcterms:W3CDTF">2023-10-01T13:56:02Z</dcterms:modified>
</cp:coreProperties>
</file>