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audio2.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4"/>
  </p:notesMasterIdLst>
  <p:sldIdLst>
    <p:sldId id="257" r:id="rId7"/>
    <p:sldId id="258" r:id="rId8"/>
    <p:sldId id="277" r:id="rId9"/>
    <p:sldId id="295" r:id="rId10"/>
    <p:sldId id="296" r:id="rId11"/>
    <p:sldId id="260" r:id="rId12"/>
    <p:sldId id="261" r:id="rId13"/>
    <p:sldId id="262" r:id="rId14"/>
    <p:sldId id="263" r:id="rId15"/>
    <p:sldId id="264" r:id="rId16"/>
    <p:sldId id="265" r:id="rId17"/>
    <p:sldId id="267" r:id="rId18"/>
    <p:sldId id="275" r:id="rId19"/>
    <p:sldId id="276" r:id="rId20"/>
    <p:sldId id="274" r:id="rId21"/>
    <p:sldId id="268" r:id="rId22"/>
    <p:sldId id="293" r:id="rId23"/>
    <p:sldId id="294" r:id="rId24"/>
    <p:sldId id="300" r:id="rId25"/>
    <p:sldId id="290" r:id="rId26"/>
    <p:sldId id="269" r:id="rId27"/>
    <p:sldId id="270" r:id="rId28"/>
    <p:sldId id="297" r:id="rId29"/>
    <p:sldId id="298" r:id="rId30"/>
    <p:sldId id="299" r:id="rId31"/>
    <p:sldId id="291"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CC"/>
    <a:srgbClr val="A109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69BD0-4F81-47D6-B51C-B81168D00FAB}"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22A2F-3237-4CCC-B7B1-43913F4491CF}" type="slidenum">
              <a:rPr lang="en-US" smtClean="0"/>
              <a:t>‹#›</a:t>
            </a:fld>
            <a:endParaRPr lang="en-US"/>
          </a:p>
        </p:txBody>
      </p:sp>
    </p:spTree>
    <p:extLst>
      <p:ext uri="{BB962C8B-B14F-4D97-AF65-F5344CB8AC3E}">
        <p14:creationId xmlns:p14="http://schemas.microsoft.com/office/powerpoint/2010/main" val="405701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8B30A6-1FC4-4AA2-9B9F-0C71EE1C902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4306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prstClr val="white"/>
              </a:solidFill>
            </a:endParaRPr>
          </a:p>
        </p:txBody>
      </p:sp>
      <p:sp useBgFill="1">
        <p:nvSpPr>
          <p:cNvPr id="13" name="Rounded Rectangle 12"/>
          <p:cNvSpPr/>
          <p:nvPr/>
        </p:nvSpPr>
        <p:spPr>
          <a:xfrm>
            <a:off x="87084" y="69792"/>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9" name="Subtitle 8"/>
          <p:cNvSpPr>
            <a:spLocks noGrp="1"/>
          </p:cNvSpPr>
          <p:nvPr>
            <p:ph type="subTitle" idx="1"/>
          </p:nvPr>
        </p:nvSpPr>
        <p:spPr>
          <a:xfrm>
            <a:off x="1727200" y="3200400"/>
            <a:ext cx="8534400" cy="1600200"/>
          </a:xfrm>
        </p:spPr>
        <p:txBody>
          <a:bodyPr/>
          <a:lstStyle>
            <a:lvl1pPr marL="0" indent="0" algn="ctr">
              <a:buNone/>
              <a:defRPr sz="3467">
                <a:solidFill>
                  <a:schemeClr val="tx2"/>
                </a:solidFill>
              </a:defRPr>
            </a:lvl1pPr>
            <a:lvl2pPr marL="608773" indent="0" algn="ctr">
              <a:buNone/>
            </a:lvl2pPr>
            <a:lvl3pPr marL="1217543" indent="0" algn="ctr">
              <a:buNone/>
            </a:lvl3pPr>
            <a:lvl4pPr marL="1826298" indent="0" algn="ctr">
              <a:buNone/>
            </a:lvl4pPr>
            <a:lvl5pPr marL="2435063" indent="0" algn="ctr">
              <a:buNone/>
            </a:lvl5pPr>
            <a:lvl6pPr marL="3043833" indent="0" algn="ctr">
              <a:buNone/>
            </a:lvl6pPr>
            <a:lvl7pPr marL="3652601" indent="0" algn="ctr">
              <a:buNone/>
            </a:lvl7pPr>
            <a:lvl8pPr marL="4261360" indent="0" algn="ctr">
              <a:buNone/>
            </a:lvl8pPr>
            <a:lvl9pPr marL="4870126"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867">
                <a:solidFill>
                  <a:srgbClr val="FFFFFF"/>
                </a:solidFill>
              </a:defRPr>
            </a:lvl1pPr>
          </a:lstStyle>
          <a:p>
            <a:fld id="{DA04AFD4-7C43-4554-93C8-8346C96CE1A6}" type="slidenum">
              <a:rPr lang="en-US" smtClean="0"/>
              <a:pPr/>
              <a:t>‹#›</a:t>
            </a:fld>
            <a:endParaRPr lang="en-US"/>
          </a:p>
        </p:txBody>
      </p:sp>
      <p:sp>
        <p:nvSpPr>
          <p:cNvPr id="7" name="Rectangle 6"/>
          <p:cNvSpPr/>
          <p:nvPr/>
        </p:nvSpPr>
        <p:spPr>
          <a:xfrm>
            <a:off x="83915"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10" name="Rectangle 9"/>
          <p:cNvSpPr/>
          <p:nvPr/>
        </p:nvSpPr>
        <p:spPr>
          <a:xfrm>
            <a:off x="83915" y="1396753"/>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11" name="Rectangle 10"/>
          <p:cNvSpPr/>
          <p:nvPr/>
        </p:nvSpPr>
        <p:spPr>
          <a:xfrm>
            <a:off x="83915" y="2976681"/>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8" name="Title 7"/>
          <p:cNvSpPr>
            <a:spLocks noGrp="1"/>
          </p:cNvSpPr>
          <p:nvPr>
            <p:ph type="ctrTitle"/>
          </p:nvPr>
        </p:nvSpPr>
        <p:spPr>
          <a:xfrm>
            <a:off x="609600" y="1505993"/>
            <a:ext cx="109728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12746430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336075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68224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219200" y="274640"/>
            <a:ext cx="7416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1970712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5" name="Rounded Rectangle 4"/>
          <p:cNvSpPr/>
          <p:nvPr/>
        </p:nvSpPr>
        <p:spPr>
          <a:xfrm>
            <a:off x="86785" y="69851"/>
            <a:ext cx="12018433"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84667" y="1449389"/>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84667"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Rectangle 9"/>
          <p:cNvSpPr/>
          <p:nvPr/>
        </p:nvSpPr>
        <p:spPr>
          <a:xfrm>
            <a:off x="84667" y="2976564"/>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Slide Number Placeholder 28"/>
          <p:cNvSpPr>
            <a:spLocks noGrp="1"/>
          </p:cNvSpPr>
          <p:nvPr>
            <p:ph type="sldNum" sz="quarter" idx="12"/>
          </p:nvPr>
        </p:nvSpPr>
        <p:spPr/>
        <p:txBody>
          <a:bodyPr/>
          <a:lstStyle>
            <a:lvl1pPr>
              <a:defRPr/>
            </a:lvl1pPr>
          </a:lstStyle>
          <a:p>
            <a:pPr>
              <a:defRPr/>
            </a:pPr>
            <a:fld id="{042B396E-3BC0-4F20-8353-97821778C0FD}" type="slidenum">
              <a:rPr lang="en-US" altLang="en-US"/>
              <a:pPr>
                <a:defRPr/>
              </a:pPr>
              <a:t>‹#›</a:t>
            </a:fld>
            <a:endParaRPr lang="en-US" altLang="en-US"/>
          </a:p>
        </p:txBody>
      </p:sp>
    </p:spTree>
    <p:extLst>
      <p:ext uri="{BB962C8B-B14F-4D97-AF65-F5344CB8AC3E}">
        <p14:creationId xmlns:p14="http://schemas.microsoft.com/office/powerpoint/2010/main" val="2029930070"/>
      </p:ext>
    </p:extLst>
  </p:cSld>
  <p:clrMapOvr>
    <a:overrideClrMapping bg1="lt1" tx1="dk1" bg2="lt2" tx2="dk2" accent1="accent1" accent2="accent2" accent3="accent3" accent4="accent4" accent5="accent5" accent6="accent6" hlink="hlink" folHlink="folHlink"/>
  </p:clrMapOvr>
  <p:transition spd="med">
    <p:wheel spokes="8"/>
    <p:sndAc>
      <p:stSnd>
        <p:snd r:embed="rId1" name="arrow.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1219200" y="1447800"/>
            <a:ext cx="10363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A1121D67-FC6D-411A-B0FC-F24AEBD1297C}" type="slidenum">
              <a:rPr lang="en-US" altLang="en-US"/>
              <a:pPr>
                <a:defRPr/>
              </a:pPr>
              <a:t>‹#›</a:t>
            </a:fld>
            <a:endParaRPr lang="en-US" altLang="en-US"/>
          </a:p>
        </p:txBody>
      </p:sp>
    </p:spTree>
    <p:extLst>
      <p:ext uri="{BB962C8B-B14F-4D97-AF65-F5344CB8AC3E}">
        <p14:creationId xmlns:p14="http://schemas.microsoft.com/office/powerpoint/2010/main" val="556519204"/>
      </p:ext>
    </p:extLst>
  </p:cSld>
  <p:clrMapOvr>
    <a:masterClrMapping/>
  </p:clrMapOvr>
  <p:transition spd="med">
    <p:wheel spokes="8"/>
    <p:sndAc>
      <p:stSnd>
        <p:snd r:embed="rId1" name="arrow.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5" name="Rounded Rectangle 4"/>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flipV="1">
            <a:off x="93134" y="2376489"/>
            <a:ext cx="12018433"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93134" y="2341564"/>
            <a:ext cx="12018433"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91018" y="2468564"/>
            <a:ext cx="12020549"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963084" y="952501"/>
            <a:ext cx="103632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63084" y="2547938"/>
            <a:ext cx="103632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solidFill>
                <a:srgbClr val="696464"/>
              </a:solidFill>
            </a:endParaRPr>
          </a:p>
        </p:txBody>
      </p:sp>
      <p:sp>
        <p:nvSpPr>
          <p:cNvPr id="10" name="Footer Placeholder 4"/>
          <p:cNvSpPr>
            <a:spLocks noGrp="1"/>
          </p:cNvSpPr>
          <p:nvPr>
            <p:ph type="ftr" sz="quarter" idx="11"/>
          </p:nvPr>
        </p:nvSpPr>
        <p:spPr>
          <a:xfrm>
            <a:off x="1066800" y="6172200"/>
            <a:ext cx="5334000" cy="457200"/>
          </a:xfrm>
        </p:spPr>
        <p:txBody>
          <a:bodyPr/>
          <a:lstStyle>
            <a:lvl1pPr>
              <a:defRPr/>
            </a:lvl1pPr>
          </a:lstStyle>
          <a:p>
            <a:pPr>
              <a:defRPr/>
            </a:pPr>
            <a:endParaRPr lang="en-US">
              <a:solidFill>
                <a:srgbClr val="696464"/>
              </a:solidFill>
            </a:endParaRPr>
          </a:p>
        </p:txBody>
      </p:sp>
      <p:sp>
        <p:nvSpPr>
          <p:cNvPr id="11" name="Slide Number Placeholder 5"/>
          <p:cNvSpPr>
            <a:spLocks noGrp="1"/>
          </p:cNvSpPr>
          <p:nvPr>
            <p:ph type="sldNum" sz="quarter" idx="12"/>
          </p:nvPr>
        </p:nvSpPr>
        <p:spPr>
          <a:xfrm>
            <a:off x="194733" y="6208713"/>
            <a:ext cx="609600" cy="457200"/>
          </a:xfrm>
        </p:spPr>
        <p:txBody>
          <a:bodyPr/>
          <a:lstStyle>
            <a:lvl1pPr>
              <a:defRPr/>
            </a:lvl1pPr>
          </a:lstStyle>
          <a:p>
            <a:pPr>
              <a:defRPr/>
            </a:pPr>
            <a:fld id="{6E938C58-61F9-4D77-A1A1-0FE6F3D11BA7}" type="slidenum">
              <a:rPr lang="en-US" altLang="en-US"/>
              <a:pPr>
                <a:defRPr/>
              </a:pPr>
              <a:t>‹#›</a:t>
            </a:fld>
            <a:endParaRPr lang="en-US" altLang="en-US"/>
          </a:p>
        </p:txBody>
      </p:sp>
    </p:spTree>
    <p:extLst>
      <p:ext uri="{BB962C8B-B14F-4D97-AF65-F5344CB8AC3E}">
        <p14:creationId xmlns:p14="http://schemas.microsoft.com/office/powerpoint/2010/main" val="2223398508"/>
      </p:ext>
    </p:extLst>
  </p:cSld>
  <p:clrMapOvr>
    <a:overrideClrMapping bg1="lt1" tx1="dk1" bg2="lt2" tx2="dk2" accent1="accent1" accent2="accent2" accent3="accent3" accent4="accent4" accent5="accent5" accent6="accent6" hlink="hlink" folHlink="folHlink"/>
  </p:clrMapOvr>
  <p:transition spd="med">
    <p:wheel spokes="8"/>
    <p:sndAc>
      <p:stSnd>
        <p:snd r:embed="rId1" name="arrow.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1219200" y="1447800"/>
            <a:ext cx="49987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578600" y="1447800"/>
            <a:ext cx="49987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ED079354-7674-49A6-AB65-6AA10E9810CC}" type="slidenum">
              <a:rPr lang="en-US" altLang="en-US"/>
              <a:pPr>
                <a:defRPr/>
              </a:pPr>
              <a:t>‹#›</a:t>
            </a:fld>
            <a:endParaRPr lang="en-US" altLang="en-US"/>
          </a:p>
        </p:txBody>
      </p:sp>
    </p:spTree>
    <p:extLst>
      <p:ext uri="{BB962C8B-B14F-4D97-AF65-F5344CB8AC3E}">
        <p14:creationId xmlns:p14="http://schemas.microsoft.com/office/powerpoint/2010/main" val="2876705405"/>
      </p:ext>
    </p:extLst>
  </p:cSld>
  <p:clrMapOvr>
    <a:masterClrMapping/>
  </p:clrMapOvr>
  <p:transition spd="med">
    <p:wheel spokes="8"/>
    <p:sndAc>
      <p:stSnd>
        <p:snd r:embed="rId1" name="arrow.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1219200" y="2247900"/>
            <a:ext cx="4978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6604000" y="2247900"/>
            <a:ext cx="4978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B2A7BB3B-141D-4E17-966D-52FF50AD9FF5}" type="slidenum">
              <a:rPr lang="en-US" altLang="en-US"/>
              <a:pPr>
                <a:defRPr/>
              </a:pPr>
              <a:t>‹#›</a:t>
            </a:fld>
            <a:endParaRPr lang="en-US" altLang="en-US"/>
          </a:p>
        </p:txBody>
      </p:sp>
    </p:spTree>
    <p:extLst>
      <p:ext uri="{BB962C8B-B14F-4D97-AF65-F5344CB8AC3E}">
        <p14:creationId xmlns:p14="http://schemas.microsoft.com/office/powerpoint/2010/main" val="240320584"/>
      </p:ext>
    </p:extLst>
  </p:cSld>
  <p:clrMapOvr>
    <a:masterClrMapping/>
  </p:clrMapOvr>
  <p:transition spd="med">
    <p:wheel spokes="8"/>
    <p:sndAc>
      <p:stSnd>
        <p:snd r:embed="rId1" name="arrow.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86D4CCBA-5795-4FB9-8ED0-3B7CD079B73D}" type="slidenum">
              <a:rPr lang="en-US" altLang="en-US"/>
              <a:pPr>
                <a:defRPr/>
              </a:pPr>
              <a:t>‹#›</a:t>
            </a:fld>
            <a:endParaRPr lang="en-US" altLang="en-US"/>
          </a:p>
        </p:txBody>
      </p:sp>
    </p:spTree>
    <p:extLst>
      <p:ext uri="{BB962C8B-B14F-4D97-AF65-F5344CB8AC3E}">
        <p14:creationId xmlns:p14="http://schemas.microsoft.com/office/powerpoint/2010/main" val="1131953715"/>
      </p:ext>
    </p:extLst>
  </p:cSld>
  <p:clrMapOvr>
    <a:masterClrMapping/>
  </p:clrMapOvr>
  <p:transition spd="med">
    <p:wheel spokes="8"/>
    <p:sndAc>
      <p:stSnd>
        <p:snd r:embed="rId1" name="arrow.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38775A8A-4FC8-40E3-A6EE-8CC9C69A6643}" type="slidenum">
              <a:rPr lang="en-US" altLang="en-US"/>
              <a:pPr>
                <a:defRPr/>
              </a:pPr>
              <a:t>‹#›</a:t>
            </a:fld>
            <a:endParaRPr lang="en-US" altLang="en-US"/>
          </a:p>
        </p:txBody>
      </p:sp>
    </p:spTree>
    <p:extLst>
      <p:ext uri="{BB962C8B-B14F-4D97-AF65-F5344CB8AC3E}">
        <p14:creationId xmlns:p14="http://schemas.microsoft.com/office/powerpoint/2010/main" val="895406738"/>
      </p:ext>
    </p:extLst>
  </p:cSld>
  <p:clrMapOvr>
    <a:masterClrMapping/>
  </p:clrMapOvr>
  <p:transition spd="med">
    <p:wheel spokes="8"/>
    <p:sndAc>
      <p:stSnd>
        <p:snd r:embed="rId1" name="arrow.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6" name="Rounded Rectangle 5"/>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219200" y="273050"/>
            <a:ext cx="103632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3962400" y="1600200"/>
            <a:ext cx="762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EB6278F4-ADEC-4745-A967-5050D4AAD3D3}" type="slidenum">
              <a:rPr lang="en-US" altLang="en-US"/>
              <a:pPr>
                <a:defRPr/>
              </a:pPr>
              <a:t>‹#›</a:t>
            </a:fld>
            <a:endParaRPr lang="en-US" altLang="en-US"/>
          </a:p>
        </p:txBody>
      </p:sp>
    </p:spTree>
    <p:extLst>
      <p:ext uri="{BB962C8B-B14F-4D97-AF65-F5344CB8AC3E}">
        <p14:creationId xmlns:p14="http://schemas.microsoft.com/office/powerpoint/2010/main" val="3771938277"/>
      </p:ext>
    </p:extLst>
  </p:cSld>
  <p:clrMapOvr>
    <a:masterClrMapping/>
  </p:clrMapOvr>
  <p:transition spd="med">
    <p:wheel spokes="8"/>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DA04AFD4-7C43-4554-93C8-8346C96CE1A6}"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45876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91018" y="4683126"/>
            <a:ext cx="12009967"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91018" y="4649789"/>
            <a:ext cx="12009967"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91018" y="4773614"/>
            <a:ext cx="12009967"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9" name="Footer Placeholder 5"/>
          <p:cNvSpPr>
            <a:spLocks noGrp="1"/>
          </p:cNvSpPr>
          <p:nvPr>
            <p:ph type="ftr" sz="quarter" idx="11"/>
          </p:nvPr>
        </p:nvSpPr>
        <p:spPr>
          <a:xfrm>
            <a:off x="1219200" y="6172200"/>
            <a:ext cx="5181600" cy="457200"/>
          </a:xfrm>
        </p:spPr>
        <p:txBody>
          <a:bodyPr/>
          <a:lstStyle>
            <a:lvl1pPr>
              <a:defRPr/>
            </a:lvl1pPr>
          </a:lstStyle>
          <a:p>
            <a:pPr>
              <a:defRPr/>
            </a:pPr>
            <a:endParaRPr lang="en-US">
              <a:solidFill>
                <a:srgbClr val="696464"/>
              </a:solidFill>
            </a:endParaRPr>
          </a:p>
        </p:txBody>
      </p:sp>
      <p:sp>
        <p:nvSpPr>
          <p:cNvPr id="10" name="Slide Number Placeholder 6"/>
          <p:cNvSpPr>
            <a:spLocks noGrp="1"/>
          </p:cNvSpPr>
          <p:nvPr>
            <p:ph type="sldNum" sz="quarter" idx="12"/>
          </p:nvPr>
        </p:nvSpPr>
        <p:spPr>
          <a:xfrm>
            <a:off x="194733" y="6208713"/>
            <a:ext cx="609600" cy="457200"/>
          </a:xfrm>
        </p:spPr>
        <p:txBody>
          <a:bodyPr/>
          <a:lstStyle>
            <a:lvl1pPr>
              <a:defRPr/>
            </a:lvl1pPr>
          </a:lstStyle>
          <a:p>
            <a:pPr>
              <a:defRPr/>
            </a:pPr>
            <a:fld id="{104E92AC-6677-47A6-810F-ABE3880F7A9F}" type="slidenum">
              <a:rPr lang="en-US" altLang="en-US"/>
              <a:pPr>
                <a:defRPr/>
              </a:pPr>
              <a:t>‹#›</a:t>
            </a:fld>
            <a:endParaRPr lang="en-US" altLang="en-US"/>
          </a:p>
        </p:txBody>
      </p:sp>
    </p:spTree>
    <p:extLst>
      <p:ext uri="{BB962C8B-B14F-4D97-AF65-F5344CB8AC3E}">
        <p14:creationId xmlns:p14="http://schemas.microsoft.com/office/powerpoint/2010/main" val="1814331741"/>
      </p:ext>
    </p:extLst>
  </p:cSld>
  <p:clrMapOvr>
    <a:masterClrMapping/>
  </p:clrMapOvr>
  <p:transition spd="med">
    <p:wheel spokes="8"/>
    <p:sndAc>
      <p:stSnd>
        <p:snd r:embed="rId1" name="arrow.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A016D630-552A-4171-AB0E-6E8D86978971}" type="slidenum">
              <a:rPr lang="en-US" altLang="en-US"/>
              <a:pPr>
                <a:defRPr/>
              </a:pPr>
              <a:t>‹#›</a:t>
            </a:fld>
            <a:endParaRPr lang="en-US" altLang="en-US"/>
          </a:p>
        </p:txBody>
      </p:sp>
    </p:spTree>
    <p:extLst>
      <p:ext uri="{BB962C8B-B14F-4D97-AF65-F5344CB8AC3E}">
        <p14:creationId xmlns:p14="http://schemas.microsoft.com/office/powerpoint/2010/main" val="2178319941"/>
      </p:ext>
    </p:extLst>
  </p:cSld>
  <p:clrMapOvr>
    <a:masterClrMapping/>
  </p:clrMapOvr>
  <p:transition spd="med">
    <p:wheel spokes="8"/>
    <p:sndAc>
      <p:stSnd>
        <p:snd r:embed="rId1" name="arrow.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10A6267E-DF94-4ABB-8867-8BBB5BDE18BF}" type="slidenum">
              <a:rPr lang="en-US" altLang="en-US"/>
              <a:pPr>
                <a:defRPr/>
              </a:pPr>
              <a:t>‹#›</a:t>
            </a:fld>
            <a:endParaRPr lang="en-US" altLang="en-US"/>
          </a:p>
        </p:txBody>
      </p:sp>
    </p:spTree>
    <p:extLst>
      <p:ext uri="{BB962C8B-B14F-4D97-AF65-F5344CB8AC3E}">
        <p14:creationId xmlns:p14="http://schemas.microsoft.com/office/powerpoint/2010/main" val="3183379649"/>
      </p:ext>
    </p:extLst>
  </p:cSld>
  <p:clrMapOvr>
    <a:masterClrMapping/>
  </p:clrMapOvr>
  <p:transition spd="med">
    <p:wheel spokes="8"/>
    <p:sndAc>
      <p:stSnd>
        <p:snd r:embed="rId1" name="arrow.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5" name="Rounded Rectangle 4"/>
          <p:cNvSpPr/>
          <p:nvPr/>
        </p:nvSpPr>
        <p:spPr>
          <a:xfrm>
            <a:off x="86785" y="69851"/>
            <a:ext cx="12018433"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84667" y="1449389"/>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84667"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Rectangle 9"/>
          <p:cNvSpPr/>
          <p:nvPr/>
        </p:nvSpPr>
        <p:spPr>
          <a:xfrm>
            <a:off x="84667" y="2976564"/>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Slide Number Placeholder 28"/>
          <p:cNvSpPr>
            <a:spLocks noGrp="1"/>
          </p:cNvSpPr>
          <p:nvPr>
            <p:ph type="sldNum" sz="quarter" idx="12"/>
          </p:nvPr>
        </p:nvSpPr>
        <p:spPr/>
        <p:txBody>
          <a:bodyPr/>
          <a:lstStyle>
            <a:lvl1pPr>
              <a:defRPr/>
            </a:lvl1pPr>
          </a:lstStyle>
          <a:p>
            <a:pPr>
              <a:defRPr/>
            </a:pPr>
            <a:fld id="{042B396E-3BC0-4F20-8353-97821778C0FD}" type="slidenum">
              <a:rPr lang="en-US" altLang="en-US"/>
              <a:pPr>
                <a:defRPr/>
              </a:pPr>
              <a:t>‹#›</a:t>
            </a:fld>
            <a:endParaRPr lang="en-US" altLang="en-US"/>
          </a:p>
        </p:txBody>
      </p:sp>
    </p:spTree>
    <p:extLst>
      <p:ext uri="{BB962C8B-B14F-4D97-AF65-F5344CB8AC3E}">
        <p14:creationId xmlns:p14="http://schemas.microsoft.com/office/powerpoint/2010/main" val="2469154969"/>
      </p:ext>
    </p:extLst>
  </p:cSld>
  <p:clrMapOvr>
    <a:overrideClrMapping bg1="lt1" tx1="dk1" bg2="lt2" tx2="dk2" accent1="accent1" accent2="accent2" accent3="accent3" accent4="accent4" accent5="accent5" accent6="accent6" hlink="hlink" folHlink="folHlink"/>
  </p:clrMapOvr>
  <p:transition spd="med">
    <p:wheel spokes="8"/>
    <p:sndAc>
      <p:stSnd>
        <p:snd r:embed="rId1" name="arrow.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1219200" y="1447800"/>
            <a:ext cx="10363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A1121D67-FC6D-411A-B0FC-F24AEBD1297C}" type="slidenum">
              <a:rPr lang="en-US" altLang="en-US"/>
              <a:pPr>
                <a:defRPr/>
              </a:pPr>
              <a:t>‹#›</a:t>
            </a:fld>
            <a:endParaRPr lang="en-US" altLang="en-US"/>
          </a:p>
        </p:txBody>
      </p:sp>
    </p:spTree>
    <p:extLst>
      <p:ext uri="{BB962C8B-B14F-4D97-AF65-F5344CB8AC3E}">
        <p14:creationId xmlns:p14="http://schemas.microsoft.com/office/powerpoint/2010/main" val="1155965317"/>
      </p:ext>
    </p:extLst>
  </p:cSld>
  <p:clrMapOvr>
    <a:masterClrMapping/>
  </p:clrMapOvr>
  <p:transition spd="med">
    <p:wheel spokes="8"/>
    <p:sndAc>
      <p:stSnd>
        <p:snd r:embed="rId1" name="arrow.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5" name="Rounded Rectangle 4"/>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flipV="1">
            <a:off x="93134" y="2376489"/>
            <a:ext cx="12018433"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93134" y="2341564"/>
            <a:ext cx="12018433"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91018" y="2468564"/>
            <a:ext cx="12020549"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963084" y="952501"/>
            <a:ext cx="103632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63084" y="2547938"/>
            <a:ext cx="103632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solidFill>
                <a:srgbClr val="696464"/>
              </a:solidFill>
            </a:endParaRPr>
          </a:p>
        </p:txBody>
      </p:sp>
      <p:sp>
        <p:nvSpPr>
          <p:cNvPr id="10" name="Footer Placeholder 4"/>
          <p:cNvSpPr>
            <a:spLocks noGrp="1"/>
          </p:cNvSpPr>
          <p:nvPr>
            <p:ph type="ftr" sz="quarter" idx="11"/>
          </p:nvPr>
        </p:nvSpPr>
        <p:spPr>
          <a:xfrm>
            <a:off x="1066800" y="6172200"/>
            <a:ext cx="5334000" cy="457200"/>
          </a:xfrm>
        </p:spPr>
        <p:txBody>
          <a:bodyPr/>
          <a:lstStyle>
            <a:lvl1pPr>
              <a:defRPr/>
            </a:lvl1pPr>
          </a:lstStyle>
          <a:p>
            <a:pPr>
              <a:defRPr/>
            </a:pPr>
            <a:endParaRPr lang="en-US">
              <a:solidFill>
                <a:srgbClr val="696464"/>
              </a:solidFill>
            </a:endParaRPr>
          </a:p>
        </p:txBody>
      </p:sp>
      <p:sp>
        <p:nvSpPr>
          <p:cNvPr id="11" name="Slide Number Placeholder 5"/>
          <p:cNvSpPr>
            <a:spLocks noGrp="1"/>
          </p:cNvSpPr>
          <p:nvPr>
            <p:ph type="sldNum" sz="quarter" idx="12"/>
          </p:nvPr>
        </p:nvSpPr>
        <p:spPr>
          <a:xfrm>
            <a:off x="194733" y="6208713"/>
            <a:ext cx="609600" cy="457200"/>
          </a:xfrm>
        </p:spPr>
        <p:txBody>
          <a:bodyPr/>
          <a:lstStyle>
            <a:lvl1pPr>
              <a:defRPr/>
            </a:lvl1pPr>
          </a:lstStyle>
          <a:p>
            <a:pPr>
              <a:defRPr/>
            </a:pPr>
            <a:fld id="{6E938C58-61F9-4D77-A1A1-0FE6F3D11BA7}" type="slidenum">
              <a:rPr lang="en-US" altLang="en-US"/>
              <a:pPr>
                <a:defRPr/>
              </a:pPr>
              <a:t>‹#›</a:t>
            </a:fld>
            <a:endParaRPr lang="en-US" altLang="en-US"/>
          </a:p>
        </p:txBody>
      </p:sp>
    </p:spTree>
    <p:extLst>
      <p:ext uri="{BB962C8B-B14F-4D97-AF65-F5344CB8AC3E}">
        <p14:creationId xmlns:p14="http://schemas.microsoft.com/office/powerpoint/2010/main" val="3808703515"/>
      </p:ext>
    </p:extLst>
  </p:cSld>
  <p:clrMapOvr>
    <a:overrideClrMapping bg1="lt1" tx1="dk1" bg2="lt2" tx2="dk2" accent1="accent1" accent2="accent2" accent3="accent3" accent4="accent4" accent5="accent5" accent6="accent6" hlink="hlink" folHlink="folHlink"/>
  </p:clrMapOvr>
  <p:transition spd="med">
    <p:wheel spokes="8"/>
    <p:sndAc>
      <p:stSnd>
        <p:snd r:embed="rId1" name="arrow.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1219200" y="1447800"/>
            <a:ext cx="49987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578600" y="1447800"/>
            <a:ext cx="49987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ED079354-7674-49A6-AB65-6AA10E9810CC}" type="slidenum">
              <a:rPr lang="en-US" altLang="en-US"/>
              <a:pPr>
                <a:defRPr/>
              </a:pPr>
              <a:t>‹#›</a:t>
            </a:fld>
            <a:endParaRPr lang="en-US" altLang="en-US"/>
          </a:p>
        </p:txBody>
      </p:sp>
    </p:spTree>
    <p:extLst>
      <p:ext uri="{BB962C8B-B14F-4D97-AF65-F5344CB8AC3E}">
        <p14:creationId xmlns:p14="http://schemas.microsoft.com/office/powerpoint/2010/main" val="4267546386"/>
      </p:ext>
    </p:extLst>
  </p:cSld>
  <p:clrMapOvr>
    <a:masterClrMapping/>
  </p:clrMapOvr>
  <p:transition spd="med">
    <p:wheel spokes="8"/>
    <p:sndAc>
      <p:stSnd>
        <p:snd r:embed="rId1" name="arrow.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1219200" y="2247900"/>
            <a:ext cx="4978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6604000" y="2247900"/>
            <a:ext cx="4978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B2A7BB3B-141D-4E17-966D-52FF50AD9FF5}" type="slidenum">
              <a:rPr lang="en-US" altLang="en-US"/>
              <a:pPr>
                <a:defRPr/>
              </a:pPr>
              <a:t>‹#›</a:t>
            </a:fld>
            <a:endParaRPr lang="en-US" altLang="en-US"/>
          </a:p>
        </p:txBody>
      </p:sp>
    </p:spTree>
    <p:extLst>
      <p:ext uri="{BB962C8B-B14F-4D97-AF65-F5344CB8AC3E}">
        <p14:creationId xmlns:p14="http://schemas.microsoft.com/office/powerpoint/2010/main" val="284016284"/>
      </p:ext>
    </p:extLst>
  </p:cSld>
  <p:clrMapOvr>
    <a:masterClrMapping/>
  </p:clrMapOvr>
  <p:transition spd="med">
    <p:wheel spokes="8"/>
    <p:sndAc>
      <p:stSnd>
        <p:snd r:embed="rId1" name="arrow.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86D4CCBA-5795-4FB9-8ED0-3B7CD079B73D}" type="slidenum">
              <a:rPr lang="en-US" altLang="en-US"/>
              <a:pPr>
                <a:defRPr/>
              </a:pPr>
              <a:t>‹#›</a:t>
            </a:fld>
            <a:endParaRPr lang="en-US" altLang="en-US"/>
          </a:p>
        </p:txBody>
      </p:sp>
    </p:spTree>
    <p:extLst>
      <p:ext uri="{BB962C8B-B14F-4D97-AF65-F5344CB8AC3E}">
        <p14:creationId xmlns:p14="http://schemas.microsoft.com/office/powerpoint/2010/main" val="3308054889"/>
      </p:ext>
    </p:extLst>
  </p:cSld>
  <p:clrMapOvr>
    <a:masterClrMapping/>
  </p:clrMapOvr>
  <p:transition spd="med">
    <p:wheel spokes="8"/>
    <p:sndAc>
      <p:stSnd>
        <p:snd r:embed="rId1" name="arrow.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38775A8A-4FC8-40E3-A6EE-8CC9C69A6643}" type="slidenum">
              <a:rPr lang="en-US" altLang="en-US"/>
              <a:pPr>
                <a:defRPr/>
              </a:pPr>
              <a:t>‹#›</a:t>
            </a:fld>
            <a:endParaRPr lang="en-US" altLang="en-US"/>
          </a:p>
        </p:txBody>
      </p:sp>
    </p:spTree>
    <p:extLst>
      <p:ext uri="{BB962C8B-B14F-4D97-AF65-F5344CB8AC3E}">
        <p14:creationId xmlns:p14="http://schemas.microsoft.com/office/powerpoint/2010/main" val="39984156"/>
      </p:ext>
    </p:extLst>
  </p:cSld>
  <p:clrMapOvr>
    <a:masterClrMapping/>
  </p:clrMapOvr>
  <p:transition spd="med">
    <p:wheel spokes="8"/>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prstClr val="white"/>
              </a:solidFill>
            </a:endParaRPr>
          </a:p>
        </p:txBody>
      </p:sp>
      <p:sp useBgFill="1">
        <p:nvSpPr>
          <p:cNvPr id="10" name="Rounded Rectangle 9"/>
          <p:cNvSpPr/>
          <p:nvPr/>
        </p:nvSpPr>
        <p:spPr>
          <a:xfrm>
            <a:off x="87084" y="69792"/>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2" name="Title 1"/>
          <p:cNvSpPr>
            <a:spLocks noGrp="1"/>
          </p:cNvSpPr>
          <p:nvPr>
            <p:ph type="title"/>
          </p:nvPr>
        </p:nvSpPr>
        <p:spPr>
          <a:xfrm>
            <a:off x="963084" y="952501"/>
            <a:ext cx="10363200" cy="1362075"/>
          </a:xfrm>
        </p:spPr>
        <p:txBody>
          <a:bodyPr anchor="b" anchorCtr="0"/>
          <a:lstStyle>
            <a:lvl1pPr algn="l">
              <a:buNone/>
              <a:defRPr sz="5333"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2547974"/>
            <a:ext cx="10363200" cy="1338263"/>
          </a:xfrm>
        </p:spPr>
        <p:txBody>
          <a:bodyPr anchor="t" anchorCtr="0"/>
          <a:lstStyle>
            <a:lvl1pPr marL="0" indent="0">
              <a:buNone/>
              <a:defRPr sz="3200">
                <a:solidFill>
                  <a:schemeClr val="tx1">
                    <a:tint val="75000"/>
                  </a:schemeClr>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5" name="Footer Placeholder 4"/>
          <p:cNvSpPr>
            <a:spLocks noGrp="1"/>
          </p:cNvSpPr>
          <p:nvPr>
            <p:ph type="ftr" sz="quarter" idx="11"/>
          </p:nvPr>
        </p:nvSpPr>
        <p:spPr>
          <a:xfrm>
            <a:off x="1066800" y="6172200"/>
            <a:ext cx="5334000" cy="457200"/>
          </a:xfrm>
        </p:spPr>
        <p:txBody>
          <a:bodyPr/>
          <a:lstStyle/>
          <a:p>
            <a:endParaRPr lang="en-US">
              <a:solidFill>
                <a:srgbClr val="696464"/>
              </a:solidFill>
            </a:endParaRPr>
          </a:p>
        </p:txBody>
      </p:sp>
      <p:sp>
        <p:nvSpPr>
          <p:cNvPr id="7" name="Rectangle 6"/>
          <p:cNvSpPr/>
          <p:nvPr/>
        </p:nvSpPr>
        <p:spPr>
          <a:xfrm flipV="1">
            <a:off x="92561"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8" name="Rectangle 7"/>
          <p:cNvSpPr/>
          <p:nvPr/>
        </p:nvSpPr>
        <p:spPr>
          <a:xfrm>
            <a:off x="92226" y="2341538"/>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9" name="Rectangle 8"/>
          <p:cNvSpPr/>
          <p:nvPr/>
        </p:nvSpPr>
        <p:spPr>
          <a:xfrm>
            <a:off x="91159"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6" name="Slide Number Placeholder 5"/>
          <p:cNvSpPr>
            <a:spLocks noGrp="1"/>
          </p:cNvSpPr>
          <p:nvPr>
            <p:ph type="sldNum" sz="quarter" idx="12"/>
          </p:nvPr>
        </p:nvSpPr>
        <p:spPr>
          <a:xfrm>
            <a:off x="195072" y="6208776"/>
            <a:ext cx="609600" cy="457200"/>
          </a:xfrm>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192459828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6" name="Rounded Rectangle 5"/>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219200" y="273050"/>
            <a:ext cx="103632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3962400" y="1600200"/>
            <a:ext cx="762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EB6278F4-ADEC-4745-A967-5050D4AAD3D3}" type="slidenum">
              <a:rPr lang="en-US" altLang="en-US"/>
              <a:pPr>
                <a:defRPr/>
              </a:pPr>
              <a:t>‹#›</a:t>
            </a:fld>
            <a:endParaRPr lang="en-US" altLang="en-US"/>
          </a:p>
        </p:txBody>
      </p:sp>
    </p:spTree>
    <p:extLst>
      <p:ext uri="{BB962C8B-B14F-4D97-AF65-F5344CB8AC3E}">
        <p14:creationId xmlns:p14="http://schemas.microsoft.com/office/powerpoint/2010/main" val="2846927469"/>
      </p:ext>
    </p:extLst>
  </p:cSld>
  <p:clrMapOvr>
    <a:masterClrMapping/>
  </p:clrMapOvr>
  <p:transition spd="med">
    <p:wheel spokes="8"/>
    <p:sndAc>
      <p:stSnd>
        <p:snd r:embed="rId1" name="arrow.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91018" y="4683126"/>
            <a:ext cx="12009967"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91018" y="4649789"/>
            <a:ext cx="12009967"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91018" y="4773614"/>
            <a:ext cx="12009967"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9" name="Footer Placeholder 5"/>
          <p:cNvSpPr>
            <a:spLocks noGrp="1"/>
          </p:cNvSpPr>
          <p:nvPr>
            <p:ph type="ftr" sz="quarter" idx="11"/>
          </p:nvPr>
        </p:nvSpPr>
        <p:spPr>
          <a:xfrm>
            <a:off x="1219200" y="6172200"/>
            <a:ext cx="5181600" cy="457200"/>
          </a:xfrm>
        </p:spPr>
        <p:txBody>
          <a:bodyPr/>
          <a:lstStyle>
            <a:lvl1pPr>
              <a:defRPr/>
            </a:lvl1pPr>
          </a:lstStyle>
          <a:p>
            <a:pPr>
              <a:defRPr/>
            </a:pPr>
            <a:endParaRPr lang="en-US">
              <a:solidFill>
                <a:srgbClr val="696464"/>
              </a:solidFill>
            </a:endParaRPr>
          </a:p>
        </p:txBody>
      </p:sp>
      <p:sp>
        <p:nvSpPr>
          <p:cNvPr id="10" name="Slide Number Placeholder 6"/>
          <p:cNvSpPr>
            <a:spLocks noGrp="1"/>
          </p:cNvSpPr>
          <p:nvPr>
            <p:ph type="sldNum" sz="quarter" idx="12"/>
          </p:nvPr>
        </p:nvSpPr>
        <p:spPr>
          <a:xfrm>
            <a:off x="194733" y="6208713"/>
            <a:ext cx="609600" cy="457200"/>
          </a:xfrm>
        </p:spPr>
        <p:txBody>
          <a:bodyPr/>
          <a:lstStyle>
            <a:lvl1pPr>
              <a:defRPr/>
            </a:lvl1pPr>
          </a:lstStyle>
          <a:p>
            <a:pPr>
              <a:defRPr/>
            </a:pPr>
            <a:fld id="{104E92AC-6677-47A6-810F-ABE3880F7A9F}" type="slidenum">
              <a:rPr lang="en-US" altLang="en-US"/>
              <a:pPr>
                <a:defRPr/>
              </a:pPr>
              <a:t>‹#›</a:t>
            </a:fld>
            <a:endParaRPr lang="en-US" altLang="en-US"/>
          </a:p>
        </p:txBody>
      </p:sp>
    </p:spTree>
    <p:extLst>
      <p:ext uri="{BB962C8B-B14F-4D97-AF65-F5344CB8AC3E}">
        <p14:creationId xmlns:p14="http://schemas.microsoft.com/office/powerpoint/2010/main" val="865588920"/>
      </p:ext>
    </p:extLst>
  </p:cSld>
  <p:clrMapOvr>
    <a:masterClrMapping/>
  </p:clrMapOvr>
  <p:transition spd="med">
    <p:wheel spokes="8"/>
    <p:sndAc>
      <p:stSnd>
        <p:snd r:embed="rId1" name="arrow.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A016D630-552A-4171-AB0E-6E8D86978971}" type="slidenum">
              <a:rPr lang="en-US" altLang="en-US"/>
              <a:pPr>
                <a:defRPr/>
              </a:pPr>
              <a:t>‹#›</a:t>
            </a:fld>
            <a:endParaRPr lang="en-US" altLang="en-US"/>
          </a:p>
        </p:txBody>
      </p:sp>
    </p:spTree>
    <p:extLst>
      <p:ext uri="{BB962C8B-B14F-4D97-AF65-F5344CB8AC3E}">
        <p14:creationId xmlns:p14="http://schemas.microsoft.com/office/powerpoint/2010/main" val="457380545"/>
      </p:ext>
    </p:extLst>
  </p:cSld>
  <p:clrMapOvr>
    <a:masterClrMapping/>
  </p:clrMapOvr>
  <p:transition spd="med">
    <p:wheel spokes="8"/>
    <p:sndAc>
      <p:stSnd>
        <p:snd r:embed="rId1" name="arrow.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10A6267E-DF94-4ABB-8867-8BBB5BDE18BF}" type="slidenum">
              <a:rPr lang="en-US" altLang="en-US"/>
              <a:pPr>
                <a:defRPr/>
              </a:pPr>
              <a:t>‹#›</a:t>
            </a:fld>
            <a:endParaRPr lang="en-US" altLang="en-US"/>
          </a:p>
        </p:txBody>
      </p:sp>
    </p:spTree>
    <p:extLst>
      <p:ext uri="{BB962C8B-B14F-4D97-AF65-F5344CB8AC3E}">
        <p14:creationId xmlns:p14="http://schemas.microsoft.com/office/powerpoint/2010/main" val="274814212"/>
      </p:ext>
    </p:extLst>
  </p:cSld>
  <p:clrMapOvr>
    <a:masterClrMapping/>
  </p:clrMapOvr>
  <p:transition spd="med">
    <p:wheel spokes="8"/>
    <p:sndAc>
      <p:stSnd>
        <p:snd r:embed="rId1" name="arrow.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5" name="Rounded Rectangle 4"/>
          <p:cNvSpPr/>
          <p:nvPr/>
        </p:nvSpPr>
        <p:spPr>
          <a:xfrm>
            <a:off x="86785" y="69851"/>
            <a:ext cx="12018433"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84667" y="1449389"/>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84667"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Rectangle 9"/>
          <p:cNvSpPr/>
          <p:nvPr/>
        </p:nvSpPr>
        <p:spPr>
          <a:xfrm>
            <a:off x="84667" y="2976564"/>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Slide Number Placeholder 28"/>
          <p:cNvSpPr>
            <a:spLocks noGrp="1"/>
          </p:cNvSpPr>
          <p:nvPr>
            <p:ph type="sldNum" sz="quarter" idx="12"/>
          </p:nvPr>
        </p:nvSpPr>
        <p:spPr/>
        <p:txBody>
          <a:bodyPr/>
          <a:lstStyle>
            <a:lvl1pPr>
              <a:defRPr/>
            </a:lvl1pPr>
          </a:lstStyle>
          <a:p>
            <a:pPr>
              <a:defRPr/>
            </a:pPr>
            <a:fld id="{545FCFE6-E989-4368-94E4-FFFBD1323E08}" type="slidenum">
              <a:rPr lang="en-US" altLang="en-US"/>
              <a:pPr>
                <a:defRPr/>
              </a:pPr>
              <a:t>‹#›</a:t>
            </a:fld>
            <a:endParaRPr lang="en-US" altLang="en-US"/>
          </a:p>
        </p:txBody>
      </p:sp>
    </p:spTree>
    <p:extLst>
      <p:ext uri="{BB962C8B-B14F-4D97-AF65-F5344CB8AC3E}">
        <p14:creationId xmlns:p14="http://schemas.microsoft.com/office/powerpoint/2010/main" val="2838864572"/>
      </p:ext>
    </p:extLst>
  </p:cSld>
  <p:clrMapOvr>
    <a:overrideClrMapping bg1="lt1" tx1="dk1" bg2="lt2" tx2="dk2" accent1="accent1" accent2="accent2" accent3="accent3" accent4="accent4" accent5="accent5" accent6="accent6" hlink="hlink" folHlink="folHlink"/>
  </p:clrMapOvr>
  <p:transition spd="med">
    <p:wheel spokes="8"/>
    <p:sndAc>
      <p:stSnd>
        <p:snd r:embed="rId1" name="arrow.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1219200" y="1447800"/>
            <a:ext cx="10363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8092FFEB-9542-49ED-A92A-54C66FFA164E}" type="slidenum">
              <a:rPr lang="en-US" altLang="en-US"/>
              <a:pPr>
                <a:defRPr/>
              </a:pPr>
              <a:t>‹#›</a:t>
            </a:fld>
            <a:endParaRPr lang="en-US" altLang="en-US"/>
          </a:p>
        </p:txBody>
      </p:sp>
    </p:spTree>
    <p:extLst>
      <p:ext uri="{BB962C8B-B14F-4D97-AF65-F5344CB8AC3E}">
        <p14:creationId xmlns:p14="http://schemas.microsoft.com/office/powerpoint/2010/main" val="3452051017"/>
      </p:ext>
    </p:extLst>
  </p:cSld>
  <p:clrMapOvr>
    <a:masterClrMapping/>
  </p:clrMapOvr>
  <p:transition spd="med">
    <p:wheel spokes="8"/>
    <p:sndAc>
      <p:stSnd>
        <p:snd r:embed="rId1" name="arrow.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5" name="Rounded Rectangle 4"/>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flipV="1">
            <a:off x="93134" y="2376489"/>
            <a:ext cx="12018433"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93134" y="2341564"/>
            <a:ext cx="12018433"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91018" y="2468564"/>
            <a:ext cx="12020549"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963084" y="952501"/>
            <a:ext cx="103632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63084" y="2547938"/>
            <a:ext cx="103632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solidFill>
                <a:srgbClr val="696464"/>
              </a:solidFill>
            </a:endParaRPr>
          </a:p>
        </p:txBody>
      </p:sp>
      <p:sp>
        <p:nvSpPr>
          <p:cNvPr id="10" name="Footer Placeholder 4"/>
          <p:cNvSpPr>
            <a:spLocks noGrp="1"/>
          </p:cNvSpPr>
          <p:nvPr>
            <p:ph type="ftr" sz="quarter" idx="11"/>
          </p:nvPr>
        </p:nvSpPr>
        <p:spPr>
          <a:xfrm>
            <a:off x="1066800" y="6172200"/>
            <a:ext cx="5334000" cy="457200"/>
          </a:xfrm>
        </p:spPr>
        <p:txBody>
          <a:bodyPr/>
          <a:lstStyle>
            <a:lvl1pPr>
              <a:defRPr/>
            </a:lvl1pPr>
          </a:lstStyle>
          <a:p>
            <a:pPr>
              <a:defRPr/>
            </a:pPr>
            <a:endParaRPr lang="en-US">
              <a:solidFill>
                <a:srgbClr val="696464"/>
              </a:solidFill>
            </a:endParaRPr>
          </a:p>
        </p:txBody>
      </p:sp>
      <p:sp>
        <p:nvSpPr>
          <p:cNvPr id="11" name="Slide Number Placeholder 5"/>
          <p:cNvSpPr>
            <a:spLocks noGrp="1"/>
          </p:cNvSpPr>
          <p:nvPr>
            <p:ph type="sldNum" sz="quarter" idx="12"/>
          </p:nvPr>
        </p:nvSpPr>
        <p:spPr>
          <a:xfrm>
            <a:off x="194733" y="6208713"/>
            <a:ext cx="609600" cy="457200"/>
          </a:xfrm>
        </p:spPr>
        <p:txBody>
          <a:bodyPr/>
          <a:lstStyle>
            <a:lvl1pPr>
              <a:defRPr/>
            </a:lvl1pPr>
          </a:lstStyle>
          <a:p>
            <a:pPr>
              <a:defRPr/>
            </a:pPr>
            <a:fld id="{51B8880F-2C00-40A0-BE06-1D6030072007}" type="slidenum">
              <a:rPr lang="en-US" altLang="en-US"/>
              <a:pPr>
                <a:defRPr/>
              </a:pPr>
              <a:t>‹#›</a:t>
            </a:fld>
            <a:endParaRPr lang="en-US" altLang="en-US"/>
          </a:p>
        </p:txBody>
      </p:sp>
    </p:spTree>
    <p:extLst>
      <p:ext uri="{BB962C8B-B14F-4D97-AF65-F5344CB8AC3E}">
        <p14:creationId xmlns:p14="http://schemas.microsoft.com/office/powerpoint/2010/main" val="3756135280"/>
      </p:ext>
    </p:extLst>
  </p:cSld>
  <p:clrMapOvr>
    <a:overrideClrMapping bg1="lt1" tx1="dk1" bg2="lt2" tx2="dk2" accent1="accent1" accent2="accent2" accent3="accent3" accent4="accent4" accent5="accent5" accent6="accent6" hlink="hlink" folHlink="folHlink"/>
  </p:clrMapOvr>
  <p:transition spd="med">
    <p:wheel spokes="8"/>
    <p:sndAc>
      <p:stSnd>
        <p:snd r:embed="rId1" name="arrow.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1219200" y="1447800"/>
            <a:ext cx="49987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578600" y="1447800"/>
            <a:ext cx="49987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8F14ED2D-FAF1-49D7-94A6-6C450197E387}" type="slidenum">
              <a:rPr lang="en-US" altLang="en-US"/>
              <a:pPr>
                <a:defRPr/>
              </a:pPr>
              <a:t>‹#›</a:t>
            </a:fld>
            <a:endParaRPr lang="en-US" altLang="en-US"/>
          </a:p>
        </p:txBody>
      </p:sp>
    </p:spTree>
    <p:extLst>
      <p:ext uri="{BB962C8B-B14F-4D97-AF65-F5344CB8AC3E}">
        <p14:creationId xmlns:p14="http://schemas.microsoft.com/office/powerpoint/2010/main" val="324426057"/>
      </p:ext>
    </p:extLst>
  </p:cSld>
  <p:clrMapOvr>
    <a:masterClrMapping/>
  </p:clrMapOvr>
  <p:transition spd="med">
    <p:wheel spokes="8"/>
    <p:sndAc>
      <p:stSnd>
        <p:snd r:embed="rId1" name="arrow.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1219200" y="2247900"/>
            <a:ext cx="4978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6604000" y="2247900"/>
            <a:ext cx="4978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3A22A68F-1218-4342-93CF-BB9BA45487B0}" type="slidenum">
              <a:rPr lang="en-US" altLang="en-US"/>
              <a:pPr>
                <a:defRPr/>
              </a:pPr>
              <a:t>‹#›</a:t>
            </a:fld>
            <a:endParaRPr lang="en-US" altLang="en-US"/>
          </a:p>
        </p:txBody>
      </p:sp>
    </p:spTree>
    <p:extLst>
      <p:ext uri="{BB962C8B-B14F-4D97-AF65-F5344CB8AC3E}">
        <p14:creationId xmlns:p14="http://schemas.microsoft.com/office/powerpoint/2010/main" val="222217879"/>
      </p:ext>
    </p:extLst>
  </p:cSld>
  <p:clrMapOvr>
    <a:masterClrMapping/>
  </p:clrMapOvr>
  <p:transition spd="med">
    <p:wheel spokes="8"/>
    <p:sndAc>
      <p:stSnd>
        <p:snd r:embed="rId1" name="arrow.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8284EF02-7AEC-4911-91D2-C409C898A08F}" type="slidenum">
              <a:rPr lang="en-US" altLang="en-US"/>
              <a:pPr>
                <a:defRPr/>
              </a:pPr>
              <a:t>‹#›</a:t>
            </a:fld>
            <a:endParaRPr lang="en-US" altLang="en-US"/>
          </a:p>
        </p:txBody>
      </p:sp>
    </p:spTree>
    <p:extLst>
      <p:ext uri="{BB962C8B-B14F-4D97-AF65-F5344CB8AC3E}">
        <p14:creationId xmlns:p14="http://schemas.microsoft.com/office/powerpoint/2010/main" val="880188328"/>
      </p:ext>
    </p:extLst>
  </p:cSld>
  <p:clrMapOvr>
    <a:masterClrMapping/>
  </p:clrMapOvr>
  <p:transition spd="med">
    <p:wheel spokes="8"/>
    <p:sndAc>
      <p:stSnd>
        <p:snd r:embed="rId1" name="arrow.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DA04AFD4-7C43-4554-93C8-8346C96CE1A6}"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86441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4B337E6C-13C3-451E-AA02-187C97A40524}" type="slidenum">
              <a:rPr lang="en-US" altLang="en-US"/>
              <a:pPr>
                <a:defRPr/>
              </a:pPr>
              <a:t>‹#›</a:t>
            </a:fld>
            <a:endParaRPr lang="en-US" altLang="en-US"/>
          </a:p>
        </p:txBody>
      </p:sp>
    </p:spTree>
    <p:extLst>
      <p:ext uri="{BB962C8B-B14F-4D97-AF65-F5344CB8AC3E}">
        <p14:creationId xmlns:p14="http://schemas.microsoft.com/office/powerpoint/2010/main" val="3462995745"/>
      </p:ext>
    </p:extLst>
  </p:cSld>
  <p:clrMapOvr>
    <a:masterClrMapping/>
  </p:clrMapOvr>
  <p:transition spd="med">
    <p:wheel spokes="8"/>
    <p:sndAc>
      <p:stSnd>
        <p:snd r:embed="rId1" name="arrow.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6" name="Rounded Rectangle 5"/>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219200" y="273050"/>
            <a:ext cx="103632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3962400" y="1600200"/>
            <a:ext cx="762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430683F2-B280-4B01-97A7-A901C15C7EC6}" type="slidenum">
              <a:rPr lang="en-US" altLang="en-US"/>
              <a:pPr>
                <a:defRPr/>
              </a:pPr>
              <a:t>‹#›</a:t>
            </a:fld>
            <a:endParaRPr lang="en-US" altLang="en-US"/>
          </a:p>
        </p:txBody>
      </p:sp>
    </p:spTree>
    <p:extLst>
      <p:ext uri="{BB962C8B-B14F-4D97-AF65-F5344CB8AC3E}">
        <p14:creationId xmlns:p14="http://schemas.microsoft.com/office/powerpoint/2010/main" val="4163625807"/>
      </p:ext>
    </p:extLst>
  </p:cSld>
  <p:clrMapOvr>
    <a:masterClrMapping/>
  </p:clrMapOvr>
  <p:transition spd="med">
    <p:wheel spokes="8"/>
    <p:sndAc>
      <p:stSnd>
        <p:snd r:embed="rId1" name="arrow.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91018" y="4683126"/>
            <a:ext cx="12009967"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91018" y="4649789"/>
            <a:ext cx="12009967"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91018" y="4773614"/>
            <a:ext cx="12009967"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9" name="Footer Placeholder 5"/>
          <p:cNvSpPr>
            <a:spLocks noGrp="1"/>
          </p:cNvSpPr>
          <p:nvPr>
            <p:ph type="ftr" sz="quarter" idx="11"/>
          </p:nvPr>
        </p:nvSpPr>
        <p:spPr>
          <a:xfrm>
            <a:off x="1219200" y="6172200"/>
            <a:ext cx="5181600" cy="457200"/>
          </a:xfrm>
        </p:spPr>
        <p:txBody>
          <a:bodyPr/>
          <a:lstStyle>
            <a:lvl1pPr>
              <a:defRPr/>
            </a:lvl1pPr>
          </a:lstStyle>
          <a:p>
            <a:pPr>
              <a:defRPr/>
            </a:pPr>
            <a:endParaRPr lang="en-US">
              <a:solidFill>
                <a:srgbClr val="696464"/>
              </a:solidFill>
            </a:endParaRPr>
          </a:p>
        </p:txBody>
      </p:sp>
      <p:sp>
        <p:nvSpPr>
          <p:cNvPr id="10" name="Slide Number Placeholder 6"/>
          <p:cNvSpPr>
            <a:spLocks noGrp="1"/>
          </p:cNvSpPr>
          <p:nvPr>
            <p:ph type="sldNum" sz="quarter" idx="12"/>
          </p:nvPr>
        </p:nvSpPr>
        <p:spPr>
          <a:xfrm>
            <a:off x="194733" y="6208713"/>
            <a:ext cx="609600" cy="457200"/>
          </a:xfrm>
        </p:spPr>
        <p:txBody>
          <a:bodyPr/>
          <a:lstStyle>
            <a:lvl1pPr>
              <a:defRPr/>
            </a:lvl1pPr>
          </a:lstStyle>
          <a:p>
            <a:pPr>
              <a:defRPr/>
            </a:pPr>
            <a:fld id="{B4CF7350-97FD-44C4-9184-84556259BCCA}" type="slidenum">
              <a:rPr lang="en-US" altLang="en-US"/>
              <a:pPr>
                <a:defRPr/>
              </a:pPr>
              <a:t>‹#›</a:t>
            </a:fld>
            <a:endParaRPr lang="en-US" altLang="en-US"/>
          </a:p>
        </p:txBody>
      </p:sp>
    </p:spTree>
    <p:extLst>
      <p:ext uri="{BB962C8B-B14F-4D97-AF65-F5344CB8AC3E}">
        <p14:creationId xmlns:p14="http://schemas.microsoft.com/office/powerpoint/2010/main" val="3491743970"/>
      </p:ext>
    </p:extLst>
  </p:cSld>
  <p:clrMapOvr>
    <a:masterClrMapping/>
  </p:clrMapOvr>
  <p:transition spd="med">
    <p:wheel spokes="8"/>
    <p:sndAc>
      <p:stSnd>
        <p:snd r:embed="rId1" name="arrow.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9E13DA81-4A92-487B-B020-B58EC34923C8}" type="slidenum">
              <a:rPr lang="en-US" altLang="en-US"/>
              <a:pPr>
                <a:defRPr/>
              </a:pPr>
              <a:t>‹#›</a:t>
            </a:fld>
            <a:endParaRPr lang="en-US" altLang="en-US"/>
          </a:p>
        </p:txBody>
      </p:sp>
    </p:spTree>
    <p:extLst>
      <p:ext uri="{BB962C8B-B14F-4D97-AF65-F5344CB8AC3E}">
        <p14:creationId xmlns:p14="http://schemas.microsoft.com/office/powerpoint/2010/main" val="920050773"/>
      </p:ext>
    </p:extLst>
  </p:cSld>
  <p:clrMapOvr>
    <a:masterClrMapping/>
  </p:clrMapOvr>
  <p:transition spd="med">
    <p:wheel spokes="8"/>
    <p:sndAc>
      <p:stSnd>
        <p:snd r:embed="rId1" name="arrow.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9478AA37-860D-4CA3-B217-00917BCEFFEE}" type="slidenum">
              <a:rPr lang="en-US" altLang="en-US"/>
              <a:pPr>
                <a:defRPr/>
              </a:pPr>
              <a:t>‹#›</a:t>
            </a:fld>
            <a:endParaRPr lang="en-US" altLang="en-US"/>
          </a:p>
        </p:txBody>
      </p:sp>
    </p:spTree>
    <p:extLst>
      <p:ext uri="{BB962C8B-B14F-4D97-AF65-F5344CB8AC3E}">
        <p14:creationId xmlns:p14="http://schemas.microsoft.com/office/powerpoint/2010/main" val="582362102"/>
      </p:ext>
    </p:extLst>
  </p:cSld>
  <p:clrMapOvr>
    <a:masterClrMapping/>
  </p:clrMapOvr>
  <p:transition spd="med">
    <p:wheel spokes="8"/>
    <p:sndAc>
      <p:stSnd>
        <p:snd r:embed="rId1" name="arrow.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prstClr val="white"/>
              </a:solidFill>
            </a:endParaRPr>
          </a:p>
        </p:txBody>
      </p:sp>
      <p:sp useBgFill="1">
        <p:nvSpPr>
          <p:cNvPr id="13" name="Rounded Rectangle 12"/>
          <p:cNvSpPr/>
          <p:nvPr/>
        </p:nvSpPr>
        <p:spPr>
          <a:xfrm>
            <a:off x="87084" y="69792"/>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9" name="Subtitle 8"/>
          <p:cNvSpPr>
            <a:spLocks noGrp="1"/>
          </p:cNvSpPr>
          <p:nvPr>
            <p:ph type="subTitle" idx="1"/>
          </p:nvPr>
        </p:nvSpPr>
        <p:spPr>
          <a:xfrm>
            <a:off x="1727200" y="3200400"/>
            <a:ext cx="8534400" cy="1600200"/>
          </a:xfrm>
        </p:spPr>
        <p:txBody>
          <a:bodyPr/>
          <a:lstStyle>
            <a:lvl1pPr marL="0" indent="0" algn="ctr">
              <a:buNone/>
              <a:defRPr sz="3467">
                <a:solidFill>
                  <a:schemeClr val="tx2"/>
                </a:solidFill>
              </a:defRPr>
            </a:lvl1pPr>
            <a:lvl2pPr marL="608773" indent="0" algn="ctr">
              <a:buNone/>
            </a:lvl2pPr>
            <a:lvl3pPr marL="1217543" indent="0" algn="ctr">
              <a:buNone/>
            </a:lvl3pPr>
            <a:lvl4pPr marL="1826298" indent="0" algn="ctr">
              <a:buNone/>
            </a:lvl4pPr>
            <a:lvl5pPr marL="2435063" indent="0" algn="ctr">
              <a:buNone/>
            </a:lvl5pPr>
            <a:lvl6pPr marL="3043833" indent="0" algn="ctr">
              <a:buNone/>
            </a:lvl6pPr>
            <a:lvl7pPr marL="3652601" indent="0" algn="ctr">
              <a:buNone/>
            </a:lvl7pPr>
            <a:lvl8pPr marL="4261360" indent="0" algn="ctr">
              <a:buNone/>
            </a:lvl8pPr>
            <a:lvl9pPr marL="4870126"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867">
                <a:solidFill>
                  <a:srgbClr val="FFFFFF"/>
                </a:solidFill>
              </a:defRPr>
            </a:lvl1pPr>
          </a:lstStyle>
          <a:p>
            <a:fld id="{DA04AFD4-7C43-4554-93C8-8346C96CE1A6}" type="slidenum">
              <a:rPr lang="en-US" smtClean="0"/>
              <a:pPr/>
              <a:t>‹#›</a:t>
            </a:fld>
            <a:endParaRPr lang="en-US"/>
          </a:p>
        </p:txBody>
      </p:sp>
      <p:sp>
        <p:nvSpPr>
          <p:cNvPr id="7" name="Rectangle 6"/>
          <p:cNvSpPr/>
          <p:nvPr/>
        </p:nvSpPr>
        <p:spPr>
          <a:xfrm>
            <a:off x="83915"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10" name="Rectangle 9"/>
          <p:cNvSpPr/>
          <p:nvPr/>
        </p:nvSpPr>
        <p:spPr>
          <a:xfrm>
            <a:off x="83915" y="1396753"/>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11" name="Rectangle 10"/>
          <p:cNvSpPr/>
          <p:nvPr/>
        </p:nvSpPr>
        <p:spPr>
          <a:xfrm>
            <a:off x="83915" y="2976681"/>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8" name="Title 7"/>
          <p:cNvSpPr>
            <a:spLocks noGrp="1"/>
          </p:cNvSpPr>
          <p:nvPr>
            <p:ph type="ctrTitle"/>
          </p:nvPr>
        </p:nvSpPr>
        <p:spPr>
          <a:xfrm>
            <a:off x="609600" y="1505993"/>
            <a:ext cx="109728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64901059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DA04AFD4-7C43-4554-93C8-8346C96CE1A6}"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688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prstClr val="white"/>
              </a:solidFill>
            </a:endParaRPr>
          </a:p>
        </p:txBody>
      </p:sp>
      <p:sp useBgFill="1">
        <p:nvSpPr>
          <p:cNvPr id="10" name="Rounded Rectangle 9"/>
          <p:cNvSpPr/>
          <p:nvPr/>
        </p:nvSpPr>
        <p:spPr>
          <a:xfrm>
            <a:off x="87084" y="69792"/>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2" name="Title 1"/>
          <p:cNvSpPr>
            <a:spLocks noGrp="1"/>
          </p:cNvSpPr>
          <p:nvPr>
            <p:ph type="title"/>
          </p:nvPr>
        </p:nvSpPr>
        <p:spPr>
          <a:xfrm>
            <a:off x="963084" y="952501"/>
            <a:ext cx="10363200" cy="1362075"/>
          </a:xfrm>
        </p:spPr>
        <p:txBody>
          <a:bodyPr anchor="b" anchorCtr="0"/>
          <a:lstStyle>
            <a:lvl1pPr algn="l">
              <a:buNone/>
              <a:defRPr sz="5333"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2547974"/>
            <a:ext cx="10363200" cy="1338263"/>
          </a:xfrm>
        </p:spPr>
        <p:txBody>
          <a:bodyPr anchor="t" anchorCtr="0"/>
          <a:lstStyle>
            <a:lvl1pPr marL="0" indent="0">
              <a:buNone/>
              <a:defRPr sz="3200">
                <a:solidFill>
                  <a:schemeClr val="tx1">
                    <a:tint val="75000"/>
                  </a:schemeClr>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5" name="Footer Placeholder 4"/>
          <p:cNvSpPr>
            <a:spLocks noGrp="1"/>
          </p:cNvSpPr>
          <p:nvPr>
            <p:ph type="ftr" sz="quarter" idx="11"/>
          </p:nvPr>
        </p:nvSpPr>
        <p:spPr>
          <a:xfrm>
            <a:off x="1066800" y="6172200"/>
            <a:ext cx="5334000" cy="457200"/>
          </a:xfrm>
        </p:spPr>
        <p:txBody>
          <a:bodyPr/>
          <a:lstStyle/>
          <a:p>
            <a:endParaRPr lang="en-US">
              <a:solidFill>
                <a:srgbClr val="696464"/>
              </a:solidFill>
            </a:endParaRPr>
          </a:p>
        </p:txBody>
      </p:sp>
      <p:sp>
        <p:nvSpPr>
          <p:cNvPr id="7" name="Rectangle 6"/>
          <p:cNvSpPr/>
          <p:nvPr/>
        </p:nvSpPr>
        <p:spPr>
          <a:xfrm flipV="1">
            <a:off x="92561"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8" name="Rectangle 7"/>
          <p:cNvSpPr/>
          <p:nvPr/>
        </p:nvSpPr>
        <p:spPr>
          <a:xfrm>
            <a:off x="92226" y="2341538"/>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9" name="Rectangle 8"/>
          <p:cNvSpPr/>
          <p:nvPr/>
        </p:nvSpPr>
        <p:spPr>
          <a:xfrm>
            <a:off x="91159"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6" name="Slide Number Placeholder 5"/>
          <p:cNvSpPr>
            <a:spLocks noGrp="1"/>
          </p:cNvSpPr>
          <p:nvPr>
            <p:ph type="sldNum" sz="quarter" idx="12"/>
          </p:nvPr>
        </p:nvSpPr>
        <p:spPr>
          <a:xfrm>
            <a:off x="195072" y="6208776"/>
            <a:ext cx="609600" cy="457200"/>
          </a:xfrm>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130860796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DA04AFD4-7C43-4554-93C8-8346C96CE1A6}"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756933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315" anchor="b" anchorCtr="0">
            <a:noAutofit/>
          </a:bodyPr>
          <a:lstStyle>
            <a:lvl1pPr marL="0" indent="0">
              <a:buNone/>
              <a:defRPr sz="3200" b="1">
                <a:solidFill>
                  <a:schemeClr val="accent1"/>
                </a:solidFill>
                <a:latin typeface="+mj-lt"/>
                <a:ea typeface="+mj-ea"/>
                <a:cs typeface="+mj-cs"/>
              </a:defRPr>
            </a:lvl1pPr>
            <a:lvl2pPr>
              <a:buNone/>
              <a:defRPr sz="2667" b="1"/>
            </a:lvl2pPr>
            <a:lvl3pPr>
              <a:buNone/>
              <a:defRPr sz="2400" b="1"/>
            </a:lvl3pPr>
            <a:lvl4pPr>
              <a:buNone/>
              <a:defRPr sz="2133" b="1"/>
            </a:lvl4pPr>
            <a:lvl5pPr>
              <a:buNone/>
              <a:defRPr sz="2133"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315" anchor="b" anchorCtr="0">
            <a:noAutofit/>
          </a:bodyPr>
          <a:lstStyle>
            <a:lvl1pPr marL="0" indent="0">
              <a:buNone/>
              <a:defRPr sz="3200" b="1">
                <a:solidFill>
                  <a:schemeClr val="accent1"/>
                </a:solidFill>
                <a:latin typeface="+mj-lt"/>
                <a:ea typeface="+mj-ea"/>
                <a:cs typeface="+mj-cs"/>
              </a:defRPr>
            </a:lvl1pPr>
            <a:lvl2pPr>
              <a:buNone/>
              <a:defRPr sz="2667" b="1"/>
            </a:lvl2pPr>
            <a:lvl3pPr>
              <a:buNone/>
              <a:defRPr sz="2400" b="1"/>
            </a:lvl3pPr>
            <a:lvl4pPr>
              <a:buNone/>
              <a:defRPr sz="2133" b="1"/>
            </a:lvl4pPr>
            <a:lvl5pPr>
              <a:buNone/>
              <a:defRPr sz="2133"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DA04AFD4-7C43-4554-93C8-8346C96CE1A6}" type="slidenum">
              <a:rPr lang="en-US" smtClean="0"/>
              <a:pPr/>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25213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315" anchor="b" anchorCtr="0">
            <a:noAutofit/>
          </a:bodyPr>
          <a:lstStyle>
            <a:lvl1pPr marL="0" indent="0">
              <a:buNone/>
              <a:defRPr sz="3200" b="1">
                <a:solidFill>
                  <a:schemeClr val="accent1"/>
                </a:solidFill>
                <a:latin typeface="+mj-lt"/>
                <a:ea typeface="+mj-ea"/>
                <a:cs typeface="+mj-cs"/>
              </a:defRPr>
            </a:lvl1pPr>
            <a:lvl2pPr>
              <a:buNone/>
              <a:defRPr sz="2667" b="1"/>
            </a:lvl2pPr>
            <a:lvl3pPr>
              <a:buNone/>
              <a:defRPr sz="2400" b="1"/>
            </a:lvl3pPr>
            <a:lvl4pPr>
              <a:buNone/>
              <a:defRPr sz="2133" b="1"/>
            </a:lvl4pPr>
            <a:lvl5pPr>
              <a:buNone/>
              <a:defRPr sz="2133"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315" anchor="b" anchorCtr="0">
            <a:noAutofit/>
          </a:bodyPr>
          <a:lstStyle>
            <a:lvl1pPr marL="0" indent="0">
              <a:buNone/>
              <a:defRPr sz="3200" b="1">
                <a:solidFill>
                  <a:schemeClr val="accent1"/>
                </a:solidFill>
                <a:latin typeface="+mj-lt"/>
                <a:ea typeface="+mj-ea"/>
                <a:cs typeface="+mj-cs"/>
              </a:defRPr>
            </a:lvl1pPr>
            <a:lvl2pPr>
              <a:buNone/>
              <a:defRPr sz="2667" b="1"/>
            </a:lvl2pPr>
            <a:lvl3pPr>
              <a:buNone/>
              <a:defRPr sz="2400" b="1"/>
            </a:lvl3pPr>
            <a:lvl4pPr>
              <a:buNone/>
              <a:defRPr sz="2133" b="1"/>
            </a:lvl4pPr>
            <a:lvl5pPr>
              <a:buNone/>
              <a:defRPr sz="2133"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DA04AFD4-7C43-4554-93C8-8346C96CE1A6}" type="slidenum">
              <a:rPr lang="en-US" smtClean="0"/>
              <a:pPr/>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91507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4016014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1147479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2" name="Title 1"/>
          <p:cNvSpPr>
            <a:spLocks noGrp="1"/>
          </p:cNvSpPr>
          <p:nvPr>
            <p:ph type="title"/>
          </p:nvPr>
        </p:nvSpPr>
        <p:spPr>
          <a:xfrm>
            <a:off x="1219200" y="273051"/>
            <a:ext cx="10363200" cy="1143000"/>
          </a:xfrm>
        </p:spPr>
        <p:txBody>
          <a:bodyPr anchor="b" anchorCtr="0"/>
          <a:lstStyle>
            <a:lvl1pPr algn="l">
              <a:buNone/>
              <a:defRPr sz="5333"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2400"/>
            </a:lvl1pPr>
            <a:lvl2pPr>
              <a:buNone/>
              <a:defRPr sz="1600"/>
            </a:lvl2pPr>
            <a:lvl3pPr>
              <a:buNone/>
              <a:defRPr sz="1333"/>
            </a:lvl3pPr>
            <a:lvl4pPr>
              <a:buNone/>
              <a:defRPr sz="1200"/>
            </a:lvl4pPr>
            <a:lvl5pPr>
              <a:buNone/>
              <a:defRPr sz="12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DA04AFD4-7C43-4554-93C8-8346C96CE1A6}"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60568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3733"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2133"/>
            </a:lvl1pPr>
            <a:lvl2pPr>
              <a:defRPr sz="1600"/>
            </a:lvl2pPr>
            <a:lvl3pPr>
              <a:defRPr sz="1333"/>
            </a:lvl3pPr>
            <a:lvl4pPr>
              <a:defRPr sz="1200"/>
            </a:lvl4pPr>
            <a:lvl5pPr>
              <a:defRPr sz="12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6" name="Footer Placeholder 5"/>
          <p:cNvSpPr>
            <a:spLocks noGrp="1"/>
          </p:cNvSpPr>
          <p:nvPr>
            <p:ph type="ftr" sz="quarter" idx="11"/>
          </p:nvPr>
        </p:nvSpPr>
        <p:spPr>
          <a:xfrm>
            <a:off x="1219200" y="6172200"/>
            <a:ext cx="51816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95072" y="6208776"/>
            <a:ext cx="609600" cy="457200"/>
          </a:xfrm>
        </p:spPr>
        <p:txBody>
          <a:bodyPr/>
          <a:lstStyle/>
          <a:p>
            <a:fld id="{DA04AFD4-7C43-4554-93C8-8346C96CE1A6}" type="slidenum">
              <a:rPr lang="en-US" smtClean="0"/>
              <a:pPr/>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12" name="Rectangle 11"/>
          <p:cNvSpPr/>
          <p:nvPr/>
        </p:nvSpPr>
        <p:spPr>
          <a:xfrm>
            <a:off x="91441" y="4650537"/>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13" name="Rectangle 12"/>
          <p:cNvSpPr/>
          <p:nvPr/>
        </p:nvSpPr>
        <p:spPr>
          <a:xfrm>
            <a:off x="91417" y="4773263"/>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3" name="Picture Placeholder 2"/>
          <p:cNvSpPr>
            <a:spLocks noGrp="1"/>
          </p:cNvSpPr>
          <p:nvPr>
            <p:ph type="pic" idx="1"/>
          </p:nvPr>
        </p:nvSpPr>
        <p:spPr>
          <a:xfrm>
            <a:off x="91174"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4267"/>
            </a:lvl1pPr>
          </a:lstStyle>
          <a:p>
            <a:r>
              <a:rPr kumimoji="0" lang="en-US" smtClean="0"/>
              <a:t>Click icon to add picture</a:t>
            </a:r>
            <a:endParaRPr kumimoji="0" lang="en-US" dirty="0"/>
          </a:p>
        </p:txBody>
      </p:sp>
    </p:spTree>
    <p:extLst>
      <p:ext uri="{BB962C8B-B14F-4D97-AF65-F5344CB8AC3E}">
        <p14:creationId xmlns:p14="http://schemas.microsoft.com/office/powerpoint/2010/main" val="2556356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6441367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68224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219200" y="274640"/>
            <a:ext cx="7416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1906282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5" name="Rounded Rectangle 4"/>
          <p:cNvSpPr/>
          <p:nvPr/>
        </p:nvSpPr>
        <p:spPr>
          <a:xfrm>
            <a:off x="86785" y="69851"/>
            <a:ext cx="12018433"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84667" y="1449389"/>
            <a:ext cx="12026900"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84667" y="1397000"/>
            <a:ext cx="12026900"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Rectangle 9"/>
          <p:cNvSpPr/>
          <p:nvPr/>
        </p:nvSpPr>
        <p:spPr>
          <a:xfrm>
            <a:off x="84667" y="2976564"/>
            <a:ext cx="12026900"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Slide Number Placeholder 28"/>
          <p:cNvSpPr>
            <a:spLocks noGrp="1"/>
          </p:cNvSpPr>
          <p:nvPr>
            <p:ph type="sldNum" sz="quarter" idx="12"/>
          </p:nvPr>
        </p:nvSpPr>
        <p:spPr/>
        <p:txBody>
          <a:bodyPr/>
          <a:lstStyle>
            <a:lvl1pPr>
              <a:defRPr/>
            </a:lvl1pPr>
          </a:lstStyle>
          <a:p>
            <a:pPr>
              <a:defRPr/>
            </a:pPr>
            <a:fld id="{F51A4AFE-9975-4194-AACF-847888E963C5}" type="slidenum">
              <a:rPr lang="en-US" altLang="en-US"/>
              <a:pPr>
                <a:defRPr/>
              </a:pPr>
              <a:t>‹#›</a:t>
            </a:fld>
            <a:endParaRPr lang="en-US" altLang="en-US"/>
          </a:p>
        </p:txBody>
      </p:sp>
    </p:spTree>
    <p:extLst>
      <p:ext uri="{BB962C8B-B14F-4D97-AF65-F5344CB8AC3E}">
        <p14:creationId xmlns:p14="http://schemas.microsoft.com/office/powerpoint/2010/main" val="1408082199"/>
      </p:ext>
    </p:extLst>
  </p:cSld>
  <p:clrMapOvr>
    <a:overrideClrMapping bg1="lt1" tx1="dk1" bg2="lt2" tx2="dk2" accent1="accent1" accent2="accent2" accent3="accent3" accent4="accent4" accent5="accent5" accent6="accent6" hlink="hlink" folHlink="folHlink"/>
  </p:clrMapOvr>
  <p:transition spd="med">
    <p:wheel spokes="8"/>
    <p:sndAc>
      <p:stSnd>
        <p:snd r:embed="rId1" name="arrow.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1219200" y="1447800"/>
            <a:ext cx="10363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8383D46F-DD6F-4977-8AC3-34C59602DBB8}" type="slidenum">
              <a:rPr lang="en-US" altLang="en-US"/>
              <a:pPr>
                <a:defRPr/>
              </a:pPr>
              <a:t>‹#›</a:t>
            </a:fld>
            <a:endParaRPr lang="en-US" altLang="en-US"/>
          </a:p>
        </p:txBody>
      </p:sp>
    </p:spTree>
    <p:extLst>
      <p:ext uri="{BB962C8B-B14F-4D97-AF65-F5344CB8AC3E}">
        <p14:creationId xmlns:p14="http://schemas.microsoft.com/office/powerpoint/2010/main" val="100441091"/>
      </p:ext>
    </p:extLst>
  </p:cSld>
  <p:clrMapOvr>
    <a:masterClrMapping/>
  </p:clrMapOvr>
  <p:transition spd="med">
    <p:wheel spokes="8"/>
    <p:sndAc>
      <p:stSnd>
        <p:snd r:embed="rId1" name="arrow.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5" name="Rounded Rectangle 4"/>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flipV="1">
            <a:off x="93134" y="2376489"/>
            <a:ext cx="12018433"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93134" y="2341564"/>
            <a:ext cx="12018433"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91018" y="2468564"/>
            <a:ext cx="12020549"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963084" y="952501"/>
            <a:ext cx="103632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63084" y="2547938"/>
            <a:ext cx="103632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solidFill>
                <a:srgbClr val="696464"/>
              </a:solidFill>
            </a:endParaRPr>
          </a:p>
        </p:txBody>
      </p:sp>
      <p:sp>
        <p:nvSpPr>
          <p:cNvPr id="10" name="Footer Placeholder 4"/>
          <p:cNvSpPr>
            <a:spLocks noGrp="1"/>
          </p:cNvSpPr>
          <p:nvPr>
            <p:ph type="ftr" sz="quarter" idx="11"/>
          </p:nvPr>
        </p:nvSpPr>
        <p:spPr>
          <a:xfrm>
            <a:off x="1066800" y="6172200"/>
            <a:ext cx="5334000" cy="457200"/>
          </a:xfrm>
        </p:spPr>
        <p:txBody>
          <a:bodyPr/>
          <a:lstStyle>
            <a:lvl1pPr>
              <a:defRPr/>
            </a:lvl1pPr>
          </a:lstStyle>
          <a:p>
            <a:pPr>
              <a:defRPr/>
            </a:pPr>
            <a:endParaRPr lang="en-US">
              <a:solidFill>
                <a:srgbClr val="696464"/>
              </a:solidFill>
            </a:endParaRPr>
          </a:p>
        </p:txBody>
      </p:sp>
      <p:sp>
        <p:nvSpPr>
          <p:cNvPr id="11" name="Slide Number Placeholder 5"/>
          <p:cNvSpPr>
            <a:spLocks noGrp="1"/>
          </p:cNvSpPr>
          <p:nvPr>
            <p:ph type="sldNum" sz="quarter" idx="12"/>
          </p:nvPr>
        </p:nvSpPr>
        <p:spPr>
          <a:xfrm>
            <a:off x="194733" y="6208713"/>
            <a:ext cx="609600" cy="457200"/>
          </a:xfrm>
        </p:spPr>
        <p:txBody>
          <a:bodyPr/>
          <a:lstStyle>
            <a:lvl1pPr>
              <a:defRPr/>
            </a:lvl1pPr>
          </a:lstStyle>
          <a:p>
            <a:pPr>
              <a:defRPr/>
            </a:pPr>
            <a:fld id="{72EBD739-B029-4EE0-9AEF-1C3856ABFBD8}" type="slidenum">
              <a:rPr lang="en-US" altLang="en-US"/>
              <a:pPr>
                <a:defRPr/>
              </a:pPr>
              <a:t>‹#›</a:t>
            </a:fld>
            <a:endParaRPr lang="en-US" altLang="en-US"/>
          </a:p>
        </p:txBody>
      </p:sp>
    </p:spTree>
    <p:extLst>
      <p:ext uri="{BB962C8B-B14F-4D97-AF65-F5344CB8AC3E}">
        <p14:creationId xmlns:p14="http://schemas.microsoft.com/office/powerpoint/2010/main" val="1264616413"/>
      </p:ext>
    </p:extLst>
  </p:cSld>
  <p:clrMapOvr>
    <a:overrideClrMapping bg1="lt1" tx1="dk1" bg2="lt2" tx2="dk2" accent1="accent1" accent2="accent2" accent3="accent3" accent4="accent4" accent5="accent5" accent6="accent6" hlink="hlink" folHlink="folHlink"/>
  </p:clrMapOvr>
  <p:transition spd="med">
    <p:wheel spokes="8"/>
    <p:sndAc>
      <p:stSnd>
        <p:snd r:embed="rId1" name="arrow.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1219200" y="1447800"/>
            <a:ext cx="49987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578600" y="1447800"/>
            <a:ext cx="49987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35BD168D-58BD-46D0-9F42-92EA02BCBEC3}" type="slidenum">
              <a:rPr lang="en-US" altLang="en-US"/>
              <a:pPr>
                <a:defRPr/>
              </a:pPr>
              <a:t>‹#›</a:t>
            </a:fld>
            <a:endParaRPr lang="en-US" altLang="en-US"/>
          </a:p>
        </p:txBody>
      </p:sp>
    </p:spTree>
    <p:extLst>
      <p:ext uri="{BB962C8B-B14F-4D97-AF65-F5344CB8AC3E}">
        <p14:creationId xmlns:p14="http://schemas.microsoft.com/office/powerpoint/2010/main" val="1613236263"/>
      </p:ext>
    </p:extLst>
  </p:cSld>
  <p:clrMapOvr>
    <a:masterClrMapping/>
  </p:clrMapOvr>
  <p:transition spd="med">
    <p:wheel spokes="8"/>
    <p:sndAc>
      <p:stSnd>
        <p:snd r:embed="rId1" name="arrow.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8480895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1219200" y="2247900"/>
            <a:ext cx="4978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6604000" y="2247900"/>
            <a:ext cx="4978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630DC7DB-1E0A-4756-8ED2-E36EF77475C5}" type="slidenum">
              <a:rPr lang="en-US" altLang="en-US"/>
              <a:pPr>
                <a:defRPr/>
              </a:pPr>
              <a:t>‹#›</a:t>
            </a:fld>
            <a:endParaRPr lang="en-US" altLang="en-US"/>
          </a:p>
        </p:txBody>
      </p:sp>
    </p:spTree>
    <p:extLst>
      <p:ext uri="{BB962C8B-B14F-4D97-AF65-F5344CB8AC3E}">
        <p14:creationId xmlns:p14="http://schemas.microsoft.com/office/powerpoint/2010/main" val="1989411961"/>
      </p:ext>
    </p:extLst>
  </p:cSld>
  <p:clrMapOvr>
    <a:masterClrMapping/>
  </p:clrMapOvr>
  <p:transition spd="med">
    <p:wheel spokes="8"/>
    <p:sndAc>
      <p:stSnd>
        <p:snd r:embed="rId1" name="arrow.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EB194B31-FF6D-4E37-8242-307C0AD2EFAF}" type="slidenum">
              <a:rPr lang="en-US" altLang="en-US"/>
              <a:pPr>
                <a:defRPr/>
              </a:pPr>
              <a:t>‹#›</a:t>
            </a:fld>
            <a:endParaRPr lang="en-US" altLang="en-US"/>
          </a:p>
        </p:txBody>
      </p:sp>
    </p:spTree>
    <p:extLst>
      <p:ext uri="{BB962C8B-B14F-4D97-AF65-F5344CB8AC3E}">
        <p14:creationId xmlns:p14="http://schemas.microsoft.com/office/powerpoint/2010/main" val="3899849197"/>
      </p:ext>
    </p:extLst>
  </p:cSld>
  <p:clrMapOvr>
    <a:masterClrMapping/>
  </p:clrMapOvr>
  <p:transition spd="med">
    <p:wheel spokes="8"/>
    <p:sndAc>
      <p:stSnd>
        <p:snd r:embed="rId1" name="arrow.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E140D412-A150-4A67-9ADB-BF73401E5BF1}" type="slidenum">
              <a:rPr lang="en-US" altLang="en-US"/>
              <a:pPr>
                <a:defRPr/>
              </a:pPr>
              <a:t>‹#›</a:t>
            </a:fld>
            <a:endParaRPr lang="en-US" altLang="en-US"/>
          </a:p>
        </p:txBody>
      </p:sp>
    </p:spTree>
    <p:extLst>
      <p:ext uri="{BB962C8B-B14F-4D97-AF65-F5344CB8AC3E}">
        <p14:creationId xmlns:p14="http://schemas.microsoft.com/office/powerpoint/2010/main" val="2129406390"/>
      </p:ext>
    </p:extLst>
  </p:cSld>
  <p:clrMapOvr>
    <a:masterClrMapping/>
  </p:clrMapOvr>
  <p:transition spd="med">
    <p:wheel spokes="8"/>
    <p:sndAc>
      <p:stSnd>
        <p:snd r:embed="rId1" name="arrow.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6" name="Rounded Rectangle 5"/>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219200" y="273050"/>
            <a:ext cx="103632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3962400" y="1600200"/>
            <a:ext cx="762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450480CE-AE31-46FA-BAF0-7BB451680C39}" type="slidenum">
              <a:rPr lang="en-US" altLang="en-US"/>
              <a:pPr>
                <a:defRPr/>
              </a:pPr>
              <a:t>‹#›</a:t>
            </a:fld>
            <a:endParaRPr lang="en-US" altLang="en-US"/>
          </a:p>
        </p:txBody>
      </p:sp>
    </p:spTree>
    <p:extLst>
      <p:ext uri="{BB962C8B-B14F-4D97-AF65-F5344CB8AC3E}">
        <p14:creationId xmlns:p14="http://schemas.microsoft.com/office/powerpoint/2010/main" val="795645447"/>
      </p:ext>
    </p:extLst>
  </p:cSld>
  <p:clrMapOvr>
    <a:masterClrMapping/>
  </p:clrMapOvr>
  <p:transition spd="med">
    <p:wheel spokes="8"/>
    <p:sndAc>
      <p:stSnd>
        <p:snd r:embed="rId1" name="arrow.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91018" y="4683126"/>
            <a:ext cx="12009967"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91018" y="4649789"/>
            <a:ext cx="12009967"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a:xfrm>
            <a:off x="91018" y="4773614"/>
            <a:ext cx="12009967"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9" name="Footer Placeholder 5"/>
          <p:cNvSpPr>
            <a:spLocks noGrp="1"/>
          </p:cNvSpPr>
          <p:nvPr>
            <p:ph type="ftr" sz="quarter" idx="11"/>
          </p:nvPr>
        </p:nvSpPr>
        <p:spPr>
          <a:xfrm>
            <a:off x="1219200" y="6172200"/>
            <a:ext cx="5181600" cy="457200"/>
          </a:xfrm>
        </p:spPr>
        <p:txBody>
          <a:bodyPr/>
          <a:lstStyle>
            <a:lvl1pPr>
              <a:defRPr/>
            </a:lvl1pPr>
          </a:lstStyle>
          <a:p>
            <a:pPr>
              <a:defRPr/>
            </a:pPr>
            <a:endParaRPr lang="en-US">
              <a:solidFill>
                <a:srgbClr val="696464"/>
              </a:solidFill>
            </a:endParaRPr>
          </a:p>
        </p:txBody>
      </p:sp>
      <p:sp>
        <p:nvSpPr>
          <p:cNvPr id="10" name="Slide Number Placeholder 6"/>
          <p:cNvSpPr>
            <a:spLocks noGrp="1"/>
          </p:cNvSpPr>
          <p:nvPr>
            <p:ph type="sldNum" sz="quarter" idx="12"/>
          </p:nvPr>
        </p:nvSpPr>
        <p:spPr>
          <a:xfrm>
            <a:off x="194733" y="6208713"/>
            <a:ext cx="609600" cy="457200"/>
          </a:xfrm>
        </p:spPr>
        <p:txBody>
          <a:bodyPr/>
          <a:lstStyle>
            <a:lvl1pPr>
              <a:defRPr/>
            </a:lvl1pPr>
          </a:lstStyle>
          <a:p>
            <a:pPr>
              <a:defRPr/>
            </a:pPr>
            <a:fld id="{3C357A3F-EA02-43E0-8588-49C47EFB1F1F}" type="slidenum">
              <a:rPr lang="en-US" altLang="en-US"/>
              <a:pPr>
                <a:defRPr/>
              </a:pPr>
              <a:t>‹#›</a:t>
            </a:fld>
            <a:endParaRPr lang="en-US" altLang="en-US"/>
          </a:p>
        </p:txBody>
      </p:sp>
    </p:spTree>
    <p:extLst>
      <p:ext uri="{BB962C8B-B14F-4D97-AF65-F5344CB8AC3E}">
        <p14:creationId xmlns:p14="http://schemas.microsoft.com/office/powerpoint/2010/main" val="2151458972"/>
      </p:ext>
    </p:extLst>
  </p:cSld>
  <p:clrMapOvr>
    <a:masterClrMapping/>
  </p:clrMapOvr>
  <p:transition spd="med">
    <p:wheel spokes="8"/>
    <p:sndAc>
      <p:stSnd>
        <p:snd r:embed="rId1" name="arrow.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055107BC-452E-4BC5-AF59-2EA428D23AA7}" type="slidenum">
              <a:rPr lang="en-US" altLang="en-US"/>
              <a:pPr>
                <a:defRPr/>
              </a:pPr>
              <a:t>‹#›</a:t>
            </a:fld>
            <a:endParaRPr lang="en-US" altLang="en-US"/>
          </a:p>
        </p:txBody>
      </p:sp>
    </p:spTree>
    <p:extLst>
      <p:ext uri="{BB962C8B-B14F-4D97-AF65-F5344CB8AC3E}">
        <p14:creationId xmlns:p14="http://schemas.microsoft.com/office/powerpoint/2010/main" val="1254501285"/>
      </p:ext>
    </p:extLst>
  </p:cSld>
  <p:clrMapOvr>
    <a:masterClrMapping/>
  </p:clrMapOvr>
  <p:transition spd="med">
    <p:wheel spokes="8"/>
    <p:sndAc>
      <p:stSnd>
        <p:snd r:embed="rId1" name="arrow.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D401C52D-7CAC-464B-9289-D7F35FECA2C3}" type="slidenum">
              <a:rPr lang="en-US" altLang="en-US"/>
              <a:pPr>
                <a:defRPr/>
              </a:pPr>
              <a:t>‹#›</a:t>
            </a:fld>
            <a:endParaRPr lang="en-US" altLang="en-US"/>
          </a:p>
        </p:txBody>
      </p:sp>
    </p:spTree>
    <p:extLst>
      <p:ext uri="{BB962C8B-B14F-4D97-AF65-F5344CB8AC3E}">
        <p14:creationId xmlns:p14="http://schemas.microsoft.com/office/powerpoint/2010/main" val="2327249116"/>
      </p:ext>
    </p:extLst>
  </p:cSld>
  <p:clrMapOvr>
    <a:masterClrMapping/>
  </p:clrMapOvr>
  <p:transition spd="med">
    <p:wheel spokes="8"/>
    <p:sndAc>
      <p:stSnd>
        <p:snd r:embed="rId1" name="arrow.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DA04AFD4-7C43-4554-93C8-8346C96CE1A6}" type="slidenum">
              <a:rPr lang="en-US" smtClean="0"/>
              <a:pPr/>
              <a:t>‹#›</a:t>
            </a:fld>
            <a:endParaRPr lang="en-US"/>
          </a:p>
        </p:txBody>
      </p:sp>
    </p:spTree>
    <p:extLst>
      <p:ext uri="{BB962C8B-B14F-4D97-AF65-F5344CB8AC3E}">
        <p14:creationId xmlns:p14="http://schemas.microsoft.com/office/powerpoint/2010/main" val="1302265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2" name="Title 1"/>
          <p:cNvSpPr>
            <a:spLocks noGrp="1"/>
          </p:cNvSpPr>
          <p:nvPr>
            <p:ph type="title"/>
          </p:nvPr>
        </p:nvSpPr>
        <p:spPr>
          <a:xfrm>
            <a:off x="1219200" y="273051"/>
            <a:ext cx="10363200" cy="1143000"/>
          </a:xfrm>
        </p:spPr>
        <p:txBody>
          <a:bodyPr anchor="b" anchorCtr="0"/>
          <a:lstStyle>
            <a:lvl1pPr algn="l">
              <a:buNone/>
              <a:defRPr sz="5333"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2400"/>
            </a:lvl1pPr>
            <a:lvl2pPr>
              <a:buNone/>
              <a:defRPr sz="1600"/>
            </a:lvl2pPr>
            <a:lvl3pPr>
              <a:buNone/>
              <a:defRPr sz="1333"/>
            </a:lvl3pPr>
            <a:lvl4pPr>
              <a:buNone/>
              <a:defRPr sz="1200"/>
            </a:lvl4pPr>
            <a:lvl5pPr>
              <a:buNone/>
              <a:defRPr sz="12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DA04AFD4-7C43-4554-93C8-8346C96CE1A6}"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69329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3733"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2133"/>
            </a:lvl1pPr>
            <a:lvl2pPr>
              <a:defRPr sz="1600"/>
            </a:lvl2pPr>
            <a:lvl3pPr>
              <a:defRPr sz="1333"/>
            </a:lvl3pPr>
            <a:lvl4pPr>
              <a:defRPr sz="1200"/>
            </a:lvl4pPr>
            <a:lvl5pPr>
              <a:defRPr sz="12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C23868-2B9C-4D7B-A76C-D91AAF762844}" type="datetimeFigureOut">
              <a:rPr lang="en-US" smtClean="0">
                <a:solidFill>
                  <a:srgbClr val="696464"/>
                </a:solidFill>
              </a:rPr>
              <a:pPr/>
              <a:t>10/12/2023</a:t>
            </a:fld>
            <a:endParaRPr lang="en-US">
              <a:solidFill>
                <a:srgbClr val="696464"/>
              </a:solidFill>
            </a:endParaRPr>
          </a:p>
        </p:txBody>
      </p:sp>
      <p:sp>
        <p:nvSpPr>
          <p:cNvPr id="6" name="Footer Placeholder 5"/>
          <p:cNvSpPr>
            <a:spLocks noGrp="1"/>
          </p:cNvSpPr>
          <p:nvPr>
            <p:ph type="ftr" sz="quarter" idx="11"/>
          </p:nvPr>
        </p:nvSpPr>
        <p:spPr>
          <a:xfrm>
            <a:off x="1219200" y="6172200"/>
            <a:ext cx="51816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95072" y="6208776"/>
            <a:ext cx="609600" cy="457200"/>
          </a:xfrm>
        </p:spPr>
        <p:txBody>
          <a:bodyPr/>
          <a:lstStyle/>
          <a:p>
            <a:fld id="{DA04AFD4-7C43-4554-93C8-8346C96CE1A6}" type="slidenum">
              <a:rPr lang="en-US" smtClean="0"/>
              <a:pPr/>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12" name="Rectangle 11"/>
          <p:cNvSpPr/>
          <p:nvPr/>
        </p:nvSpPr>
        <p:spPr>
          <a:xfrm>
            <a:off x="91441" y="4650537"/>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13" name="Rectangle 12"/>
          <p:cNvSpPr/>
          <p:nvPr/>
        </p:nvSpPr>
        <p:spPr>
          <a:xfrm>
            <a:off x="91417" y="4773263"/>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3" name="Picture Placeholder 2"/>
          <p:cNvSpPr>
            <a:spLocks noGrp="1"/>
          </p:cNvSpPr>
          <p:nvPr>
            <p:ph type="pic" idx="1"/>
          </p:nvPr>
        </p:nvSpPr>
        <p:spPr>
          <a:xfrm>
            <a:off x="91174"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4267"/>
            </a:lvl1pPr>
          </a:lstStyle>
          <a:p>
            <a:r>
              <a:rPr kumimoji="0" lang="en-US" smtClean="0"/>
              <a:t>Click icon to add picture</a:t>
            </a:r>
            <a:endParaRPr kumimoji="0" lang="en-US" dirty="0"/>
          </a:p>
        </p:txBody>
      </p:sp>
    </p:spTree>
    <p:extLst>
      <p:ext uri="{BB962C8B-B14F-4D97-AF65-F5344CB8AC3E}">
        <p14:creationId xmlns:p14="http://schemas.microsoft.com/office/powerpoint/2010/main" val="2613099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audio" Target="../media/audio1.wav"/><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audio" Target="../media/audio1.wav"/><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audio" Target="../media/audio1.wav"/><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prstClr val="white"/>
              </a:solidFill>
            </a:endParaRPr>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22" name="Title Placeholder 21"/>
          <p:cNvSpPr>
            <a:spLocks noGrp="1"/>
          </p:cNvSpPr>
          <p:nvPr>
            <p:ph type="title"/>
          </p:nvPr>
        </p:nvSpPr>
        <p:spPr>
          <a:xfrm>
            <a:off x="1219200" y="274639"/>
            <a:ext cx="10363200" cy="1143000"/>
          </a:xfrm>
          <a:prstGeom prst="rect">
            <a:avLst/>
          </a:prstGeom>
        </p:spPr>
        <p:txBody>
          <a:bodyPr lIns="91315" tIns="45657" rIns="91315" bIns="91315"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447800"/>
            <a:ext cx="10363200" cy="4572000"/>
          </a:xfrm>
          <a:prstGeom prst="rect">
            <a:avLst/>
          </a:prstGeom>
        </p:spPr>
        <p:txBody>
          <a:bodyPr lIns="91315" tIns="45657" rIns="91315" bIns="4565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229600" y="6191249"/>
            <a:ext cx="3302000" cy="476251"/>
          </a:xfrm>
          <a:prstGeom prst="rect">
            <a:avLst/>
          </a:prstGeom>
        </p:spPr>
        <p:txBody>
          <a:bodyPr lIns="91315" tIns="45657" rIns="91315" bIns="45657" anchor="ctr" anchorCtr="0"/>
          <a:lstStyle>
            <a:lvl1pPr algn="r" eaLnBrk="1" latinLnBrk="0" hangingPunct="1">
              <a:defRPr kumimoji="0" sz="1867">
                <a:solidFill>
                  <a:schemeClr val="tx2"/>
                </a:solidFill>
              </a:defRPr>
            </a:lvl1pPr>
          </a:lstStyle>
          <a:p>
            <a:pPr defTabSz="1217543"/>
            <a:fld id="{44C23868-2B9C-4D7B-A76C-D91AAF762844}" type="datetimeFigureOut">
              <a:rPr lang="en-US" smtClean="0">
                <a:solidFill>
                  <a:srgbClr val="696464"/>
                </a:solidFill>
              </a:rPr>
              <a:pPr defTabSz="1217543"/>
              <a:t>10/12/2023</a:t>
            </a:fld>
            <a:endParaRPr lang="en-US">
              <a:solidFill>
                <a:srgbClr val="696464"/>
              </a:solidFill>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lIns="91315" tIns="45657" rIns="91315" bIns="45657" anchor="ctr" anchorCtr="0"/>
          <a:lstStyle>
            <a:lvl1pPr eaLnBrk="1" latinLnBrk="0" hangingPunct="1">
              <a:defRPr kumimoji="0" sz="1867">
                <a:solidFill>
                  <a:schemeClr val="tx2"/>
                </a:solidFill>
              </a:defRPr>
            </a:lvl1pPr>
          </a:lstStyle>
          <a:p>
            <a:pPr defTabSz="1217543"/>
            <a:endParaRPr lang="en-US">
              <a:solidFill>
                <a:srgbClr val="696464"/>
              </a:solidFill>
            </a:endParaRPr>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867">
                <a:solidFill>
                  <a:srgbClr val="FFFFFF"/>
                </a:solidFill>
                <a:latin typeface="+mj-lt"/>
                <a:ea typeface="+mj-ea"/>
                <a:cs typeface="+mj-cs"/>
              </a:defRPr>
            </a:lvl1pPr>
          </a:lstStyle>
          <a:p>
            <a:pPr defTabSz="1217543"/>
            <a:fld id="{DA04AFD4-7C43-4554-93C8-8346C96CE1A6}" type="slidenum">
              <a:rPr lang="en-US" smtClean="0"/>
              <a:pPr defTabSz="1217543"/>
              <a:t>‹#›</a:t>
            </a:fld>
            <a:endParaRPr lang="en-US"/>
          </a:p>
        </p:txBody>
      </p:sp>
    </p:spTree>
    <p:extLst>
      <p:ext uri="{BB962C8B-B14F-4D97-AF65-F5344CB8AC3E}">
        <p14:creationId xmlns:p14="http://schemas.microsoft.com/office/powerpoint/2010/main" val="3606433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333" b="0" i="0" u="none" kern="1200">
          <a:solidFill>
            <a:schemeClr val="tx2"/>
          </a:solidFill>
          <a:latin typeface="+mj-lt"/>
          <a:ea typeface="+mj-ea"/>
          <a:cs typeface="+mj-cs"/>
        </a:defRPr>
      </a:lvl1pPr>
    </p:titleStyle>
    <p:bodyStyle>
      <a:lvl1pPr marL="365262" indent="-365262" algn="l" rtl="0" eaLnBrk="1" latinLnBrk="0" hangingPunct="1">
        <a:spcBef>
          <a:spcPts val="773"/>
        </a:spcBef>
        <a:buClr>
          <a:schemeClr val="accent1"/>
        </a:buClr>
        <a:buSzPct val="85000"/>
        <a:buFont typeface="Wingdings 2"/>
        <a:buChar char=""/>
        <a:defRPr kumimoji="0" sz="3467" kern="1200">
          <a:solidFill>
            <a:schemeClr val="tx1"/>
          </a:solidFill>
          <a:latin typeface="+mn-lt"/>
          <a:ea typeface="+mn-ea"/>
          <a:cs typeface="+mn-cs"/>
        </a:defRPr>
      </a:lvl1pPr>
      <a:lvl2pPr marL="730522" indent="-304383" algn="l" rtl="0" eaLnBrk="1" latinLnBrk="0" hangingPunct="1">
        <a:spcBef>
          <a:spcPts val="493"/>
        </a:spcBef>
        <a:buClr>
          <a:schemeClr val="accent2"/>
        </a:buClr>
        <a:buSzPct val="85000"/>
        <a:buFont typeface="Wingdings 2"/>
        <a:buChar char=""/>
        <a:defRPr kumimoji="0" sz="3200" kern="1200">
          <a:solidFill>
            <a:schemeClr val="tx1"/>
          </a:solidFill>
          <a:latin typeface="+mn-lt"/>
          <a:ea typeface="+mn-ea"/>
          <a:cs typeface="+mn-cs"/>
        </a:defRPr>
      </a:lvl2pPr>
      <a:lvl3pPr marL="1095786" indent="-304383" algn="l" rtl="0" eaLnBrk="1" latinLnBrk="0" hangingPunct="1">
        <a:spcBef>
          <a:spcPts val="493"/>
        </a:spcBef>
        <a:buClr>
          <a:schemeClr val="accent1">
            <a:tint val="60000"/>
          </a:schemeClr>
        </a:buClr>
        <a:buSzPct val="85000"/>
        <a:buFont typeface="Wingdings 2"/>
        <a:buChar char=""/>
        <a:defRPr kumimoji="0" sz="2667" kern="1200">
          <a:solidFill>
            <a:schemeClr val="tx1"/>
          </a:solidFill>
          <a:latin typeface="+mn-lt"/>
          <a:ea typeface="+mn-ea"/>
          <a:cs typeface="+mn-cs"/>
        </a:defRPr>
      </a:lvl3pPr>
      <a:lvl4pPr marL="1461042" indent="-304383" algn="l" rtl="0" eaLnBrk="1" latinLnBrk="0" hangingPunct="1">
        <a:spcBef>
          <a:spcPts val="493"/>
        </a:spcBef>
        <a:buClr>
          <a:schemeClr val="accent3"/>
        </a:buClr>
        <a:buSzPct val="80000"/>
        <a:buFont typeface="Wingdings 2"/>
        <a:buChar char=""/>
        <a:defRPr kumimoji="0" sz="2667" kern="1200">
          <a:solidFill>
            <a:schemeClr val="tx1"/>
          </a:solidFill>
          <a:latin typeface="+mn-lt"/>
          <a:ea typeface="+mn-ea"/>
          <a:cs typeface="+mn-cs"/>
        </a:defRPr>
      </a:lvl4pPr>
      <a:lvl5pPr marL="1826298" indent="-304383" algn="l" rtl="0" eaLnBrk="1" latinLnBrk="0" hangingPunct="1">
        <a:spcBef>
          <a:spcPts val="493"/>
        </a:spcBef>
        <a:buClr>
          <a:schemeClr val="accent3"/>
        </a:buClr>
        <a:buFontTx/>
        <a:buChar char="o"/>
        <a:defRPr kumimoji="0" sz="2667" kern="1200">
          <a:solidFill>
            <a:schemeClr val="tx1"/>
          </a:solidFill>
          <a:latin typeface="+mn-lt"/>
          <a:ea typeface="+mn-ea"/>
          <a:cs typeface="+mn-cs"/>
        </a:defRPr>
      </a:lvl5pPr>
      <a:lvl6pPr marL="2191560" indent="-304383" algn="l" rtl="0" eaLnBrk="1" latinLnBrk="0" hangingPunct="1">
        <a:spcBef>
          <a:spcPts val="493"/>
        </a:spcBef>
        <a:buClr>
          <a:schemeClr val="accent3"/>
        </a:buClr>
        <a:buChar char="•"/>
        <a:defRPr kumimoji="0" sz="2400" kern="1200" baseline="0">
          <a:solidFill>
            <a:schemeClr val="tx1"/>
          </a:solidFill>
          <a:latin typeface="+mn-lt"/>
          <a:ea typeface="+mn-ea"/>
          <a:cs typeface="+mn-cs"/>
        </a:defRPr>
      </a:lvl6pPr>
      <a:lvl7pPr marL="2556819" indent="-304383" algn="l" rtl="0" eaLnBrk="1" latinLnBrk="0" hangingPunct="1">
        <a:spcBef>
          <a:spcPts val="493"/>
        </a:spcBef>
        <a:buClr>
          <a:schemeClr val="accent2"/>
        </a:buClr>
        <a:buChar char="•"/>
        <a:defRPr kumimoji="0" sz="2400" kern="1200">
          <a:solidFill>
            <a:schemeClr val="tx1"/>
          </a:solidFill>
          <a:latin typeface="+mn-lt"/>
          <a:ea typeface="+mn-ea"/>
          <a:cs typeface="+mn-cs"/>
        </a:defRPr>
      </a:lvl7pPr>
      <a:lvl8pPr marL="2922080" indent="-304383" algn="l" rtl="0" eaLnBrk="1" latinLnBrk="0" hangingPunct="1">
        <a:spcBef>
          <a:spcPts val="493"/>
        </a:spcBef>
        <a:buClr>
          <a:schemeClr val="accent1">
            <a:tint val="60000"/>
          </a:schemeClr>
        </a:buClr>
        <a:buChar char="•"/>
        <a:defRPr kumimoji="0" sz="2400" kern="1200">
          <a:solidFill>
            <a:schemeClr val="tx1"/>
          </a:solidFill>
          <a:latin typeface="+mn-lt"/>
          <a:ea typeface="+mn-ea"/>
          <a:cs typeface="+mn-cs"/>
        </a:defRPr>
      </a:lvl8pPr>
      <a:lvl9pPr marL="3287334" indent="-304383" algn="l" rtl="0" eaLnBrk="1" latinLnBrk="0" hangingPunct="1">
        <a:spcBef>
          <a:spcPts val="493"/>
        </a:spcBef>
        <a:buClr>
          <a:schemeClr val="accent2">
            <a:tint val="60000"/>
          </a:schemeClr>
        </a:buClr>
        <a:buChar char="•"/>
        <a:defRPr kumimoji="0" sz="24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773" algn="l" rtl="0" eaLnBrk="1" latinLnBrk="0" hangingPunct="1">
        <a:defRPr kumimoji="0" kern="1200">
          <a:solidFill>
            <a:schemeClr val="tx1"/>
          </a:solidFill>
          <a:latin typeface="+mn-lt"/>
          <a:ea typeface="+mn-ea"/>
          <a:cs typeface="+mn-cs"/>
        </a:defRPr>
      </a:lvl2pPr>
      <a:lvl3pPr marL="1217543" algn="l" rtl="0" eaLnBrk="1" latinLnBrk="0" hangingPunct="1">
        <a:defRPr kumimoji="0" kern="1200">
          <a:solidFill>
            <a:schemeClr val="tx1"/>
          </a:solidFill>
          <a:latin typeface="+mn-lt"/>
          <a:ea typeface="+mn-ea"/>
          <a:cs typeface="+mn-cs"/>
        </a:defRPr>
      </a:lvl3pPr>
      <a:lvl4pPr marL="1826298" algn="l" rtl="0" eaLnBrk="1" latinLnBrk="0" hangingPunct="1">
        <a:defRPr kumimoji="0" kern="1200">
          <a:solidFill>
            <a:schemeClr val="tx1"/>
          </a:solidFill>
          <a:latin typeface="+mn-lt"/>
          <a:ea typeface="+mn-ea"/>
          <a:cs typeface="+mn-cs"/>
        </a:defRPr>
      </a:lvl4pPr>
      <a:lvl5pPr marL="2435063" algn="l" rtl="0" eaLnBrk="1" latinLnBrk="0" hangingPunct="1">
        <a:defRPr kumimoji="0" kern="1200">
          <a:solidFill>
            <a:schemeClr val="tx1"/>
          </a:solidFill>
          <a:latin typeface="+mn-lt"/>
          <a:ea typeface="+mn-ea"/>
          <a:cs typeface="+mn-cs"/>
        </a:defRPr>
      </a:lvl5pPr>
      <a:lvl6pPr marL="3043833" algn="l" rtl="0" eaLnBrk="1" latinLnBrk="0" hangingPunct="1">
        <a:defRPr kumimoji="0" kern="1200">
          <a:solidFill>
            <a:schemeClr val="tx1"/>
          </a:solidFill>
          <a:latin typeface="+mn-lt"/>
          <a:ea typeface="+mn-ea"/>
          <a:cs typeface="+mn-cs"/>
        </a:defRPr>
      </a:lvl6pPr>
      <a:lvl7pPr marL="3652601" algn="l" rtl="0" eaLnBrk="1" latinLnBrk="0" hangingPunct="1">
        <a:defRPr kumimoji="0" kern="1200">
          <a:solidFill>
            <a:schemeClr val="tx1"/>
          </a:solidFill>
          <a:latin typeface="+mn-lt"/>
          <a:ea typeface="+mn-ea"/>
          <a:cs typeface="+mn-cs"/>
        </a:defRPr>
      </a:lvl7pPr>
      <a:lvl8pPr marL="4261360" algn="l" rtl="0" eaLnBrk="1" latinLnBrk="0" hangingPunct="1">
        <a:defRPr kumimoji="0" kern="1200">
          <a:solidFill>
            <a:schemeClr val="tx1"/>
          </a:solidFill>
          <a:latin typeface="+mn-lt"/>
          <a:ea typeface="+mn-ea"/>
          <a:cs typeface="+mn-cs"/>
        </a:defRPr>
      </a:lvl8pPr>
      <a:lvl9pPr marL="4870126"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8" name="Rounded Rectangle 7"/>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28" name="Title Placeholder 21"/>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smtClean="0"/>
              <a:t>Click to edit Master title style</a:t>
            </a:r>
          </a:p>
        </p:txBody>
      </p:sp>
      <p:sp>
        <p:nvSpPr>
          <p:cNvPr id="1029" name="Text Placeholder 12"/>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solidFill>
                <a:srgbClr val="696464"/>
              </a:solidFill>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solidFill>
                <a:srgbClr val="696464"/>
              </a:solidFill>
            </a:endParaRPr>
          </a:p>
        </p:txBody>
      </p:sp>
      <p:sp>
        <p:nvSpPr>
          <p:cNvPr id="23" name="Slide Number Placeholder 22"/>
          <p:cNvSpPr>
            <a:spLocks noGrp="1"/>
          </p:cNvSpPr>
          <p:nvPr>
            <p:ph type="sldNum" sz="quarter" idx="4"/>
          </p:nvPr>
        </p:nvSpPr>
        <p:spPr>
          <a:xfrm>
            <a:off x="194733" y="6210300"/>
            <a:ext cx="6096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400">
                <a:solidFill>
                  <a:srgbClr val="FFFFFF"/>
                </a:solidFill>
                <a:latin typeface="Franklin Gothic Book" panose="020B0503020102020204" pitchFamily="34" charset="0"/>
              </a:defRPr>
            </a:lvl1pPr>
          </a:lstStyle>
          <a:p>
            <a:pPr fontAlgn="base">
              <a:spcBef>
                <a:spcPct val="0"/>
              </a:spcBef>
              <a:spcAft>
                <a:spcPct val="0"/>
              </a:spcAft>
              <a:defRPr/>
            </a:pPr>
            <a:fld id="{CE82F767-0D49-447D-8123-0E95F4207BF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11075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wheel spokes="8"/>
    <p:sndAc>
      <p:stSnd>
        <p:snd r:embed="rId13" name="arrow.wav"/>
      </p:stSnd>
    </p:sndAc>
  </p:transition>
  <p:timing>
    <p:tnLst>
      <p:par>
        <p:cTn id="1" dur="indefinite" restart="never" nodeType="tmRoot"/>
      </p:par>
    </p:tnLst>
  </p:timing>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8" name="Rounded Rectangle 7"/>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28" name="Title Placeholder 21"/>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smtClean="0"/>
              <a:t>Click to edit Master title style</a:t>
            </a:r>
          </a:p>
        </p:txBody>
      </p:sp>
      <p:sp>
        <p:nvSpPr>
          <p:cNvPr id="1029" name="Text Placeholder 12"/>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solidFill>
                <a:srgbClr val="696464"/>
              </a:solidFill>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solidFill>
                <a:srgbClr val="696464"/>
              </a:solidFill>
            </a:endParaRPr>
          </a:p>
        </p:txBody>
      </p:sp>
      <p:sp>
        <p:nvSpPr>
          <p:cNvPr id="23" name="Slide Number Placeholder 22"/>
          <p:cNvSpPr>
            <a:spLocks noGrp="1"/>
          </p:cNvSpPr>
          <p:nvPr>
            <p:ph type="sldNum" sz="quarter" idx="4"/>
          </p:nvPr>
        </p:nvSpPr>
        <p:spPr>
          <a:xfrm>
            <a:off x="194733" y="6210300"/>
            <a:ext cx="6096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400">
                <a:solidFill>
                  <a:srgbClr val="FFFFFF"/>
                </a:solidFill>
                <a:latin typeface="Franklin Gothic Book" panose="020B0503020102020204" pitchFamily="34" charset="0"/>
              </a:defRPr>
            </a:lvl1pPr>
          </a:lstStyle>
          <a:p>
            <a:pPr fontAlgn="base">
              <a:spcBef>
                <a:spcPct val="0"/>
              </a:spcBef>
              <a:spcAft>
                <a:spcPct val="0"/>
              </a:spcAft>
              <a:defRPr/>
            </a:pPr>
            <a:fld id="{CE82F767-0D49-447D-8123-0E95F4207BF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975762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wheel spokes="8"/>
    <p:sndAc>
      <p:stSnd>
        <p:snd r:embed="rId13" name="arrow.wav"/>
      </p:stSnd>
    </p:sndAc>
  </p:transition>
  <p:timing>
    <p:tnLst>
      <p:par>
        <p:cTn id="1" dur="indefinite" restart="never" nodeType="tmRoot"/>
      </p:par>
    </p:tnLst>
  </p:timing>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8" name="Rounded Rectangle 7"/>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28" name="Title Placeholder 21"/>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smtClean="0"/>
              <a:t>Click to edit Master title style</a:t>
            </a:r>
          </a:p>
        </p:txBody>
      </p:sp>
      <p:sp>
        <p:nvSpPr>
          <p:cNvPr id="1029" name="Text Placeholder 12"/>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solidFill>
                <a:srgbClr val="696464"/>
              </a:solidFill>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solidFill>
                <a:srgbClr val="696464"/>
              </a:solidFill>
            </a:endParaRPr>
          </a:p>
        </p:txBody>
      </p:sp>
      <p:sp>
        <p:nvSpPr>
          <p:cNvPr id="23" name="Slide Number Placeholder 22"/>
          <p:cNvSpPr>
            <a:spLocks noGrp="1"/>
          </p:cNvSpPr>
          <p:nvPr>
            <p:ph type="sldNum" sz="quarter" idx="4"/>
          </p:nvPr>
        </p:nvSpPr>
        <p:spPr>
          <a:xfrm>
            <a:off x="194733" y="6210300"/>
            <a:ext cx="6096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400">
                <a:solidFill>
                  <a:srgbClr val="FFFFFF"/>
                </a:solidFill>
                <a:latin typeface="Franklin Gothic Book" panose="020B0503020102020204" pitchFamily="34" charset="0"/>
              </a:defRPr>
            </a:lvl1pPr>
          </a:lstStyle>
          <a:p>
            <a:pPr fontAlgn="base">
              <a:spcBef>
                <a:spcPct val="0"/>
              </a:spcBef>
              <a:spcAft>
                <a:spcPct val="0"/>
              </a:spcAft>
              <a:defRPr/>
            </a:pPr>
            <a:fld id="{E7AD38A7-F81D-4538-944E-BAB956F6F930}"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2157589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wheel spokes="8"/>
    <p:sndAc>
      <p:stSnd>
        <p:snd r:embed="rId13" name="arrow.wav"/>
      </p:stSnd>
    </p:sndAc>
  </p:transition>
  <p:timing>
    <p:tnLst>
      <p:par>
        <p:cTn id="1" dur="indefinite" restart="never" nodeType="tmRoot"/>
      </p:par>
    </p:tnLst>
  </p:timing>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prstClr val="white"/>
              </a:solidFill>
            </a:endParaRPr>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1753" tIns="60876" rIns="121753" bIns="60876" anchor="ctr"/>
          <a:lstStyle/>
          <a:p>
            <a:pPr algn="ctr" defTabSz="1217543"/>
            <a:endParaRPr lang="en-US" sz="2400">
              <a:solidFill>
                <a:prstClr val="white"/>
              </a:solidFill>
            </a:endParaRPr>
          </a:p>
        </p:txBody>
      </p:sp>
      <p:sp>
        <p:nvSpPr>
          <p:cNvPr id="22" name="Title Placeholder 21"/>
          <p:cNvSpPr>
            <a:spLocks noGrp="1"/>
          </p:cNvSpPr>
          <p:nvPr>
            <p:ph type="title"/>
          </p:nvPr>
        </p:nvSpPr>
        <p:spPr>
          <a:xfrm>
            <a:off x="1219200" y="274639"/>
            <a:ext cx="10363200" cy="1143000"/>
          </a:xfrm>
          <a:prstGeom prst="rect">
            <a:avLst/>
          </a:prstGeom>
        </p:spPr>
        <p:txBody>
          <a:bodyPr lIns="91315" tIns="45657" rIns="91315" bIns="91315"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447800"/>
            <a:ext cx="10363200" cy="4572000"/>
          </a:xfrm>
          <a:prstGeom prst="rect">
            <a:avLst/>
          </a:prstGeom>
        </p:spPr>
        <p:txBody>
          <a:bodyPr lIns="91315" tIns="45657" rIns="91315" bIns="4565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229600" y="6191249"/>
            <a:ext cx="3302000" cy="476251"/>
          </a:xfrm>
          <a:prstGeom prst="rect">
            <a:avLst/>
          </a:prstGeom>
        </p:spPr>
        <p:txBody>
          <a:bodyPr lIns="91315" tIns="45657" rIns="91315" bIns="45657" anchor="ctr" anchorCtr="0"/>
          <a:lstStyle>
            <a:lvl1pPr algn="r" eaLnBrk="1" latinLnBrk="0" hangingPunct="1">
              <a:defRPr kumimoji="0" sz="1867">
                <a:solidFill>
                  <a:schemeClr val="tx2"/>
                </a:solidFill>
              </a:defRPr>
            </a:lvl1pPr>
          </a:lstStyle>
          <a:p>
            <a:pPr defTabSz="1217543"/>
            <a:fld id="{44C23868-2B9C-4D7B-A76C-D91AAF762844}" type="datetimeFigureOut">
              <a:rPr lang="en-US" smtClean="0">
                <a:solidFill>
                  <a:srgbClr val="696464"/>
                </a:solidFill>
              </a:rPr>
              <a:pPr defTabSz="1217543"/>
              <a:t>10/12/2023</a:t>
            </a:fld>
            <a:endParaRPr lang="en-US">
              <a:solidFill>
                <a:srgbClr val="696464"/>
              </a:solidFill>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lIns="91315" tIns="45657" rIns="91315" bIns="45657" anchor="ctr" anchorCtr="0"/>
          <a:lstStyle>
            <a:lvl1pPr eaLnBrk="1" latinLnBrk="0" hangingPunct="1">
              <a:defRPr kumimoji="0" sz="1867">
                <a:solidFill>
                  <a:schemeClr val="tx2"/>
                </a:solidFill>
              </a:defRPr>
            </a:lvl1pPr>
          </a:lstStyle>
          <a:p>
            <a:pPr defTabSz="1217543"/>
            <a:endParaRPr lang="en-US">
              <a:solidFill>
                <a:srgbClr val="696464"/>
              </a:solidFill>
            </a:endParaRPr>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867">
                <a:solidFill>
                  <a:srgbClr val="FFFFFF"/>
                </a:solidFill>
                <a:latin typeface="+mj-lt"/>
                <a:ea typeface="+mj-ea"/>
                <a:cs typeface="+mj-cs"/>
              </a:defRPr>
            </a:lvl1pPr>
          </a:lstStyle>
          <a:p>
            <a:pPr defTabSz="1217543"/>
            <a:fld id="{DA04AFD4-7C43-4554-93C8-8346C96CE1A6}" type="slidenum">
              <a:rPr lang="en-US" smtClean="0"/>
              <a:pPr defTabSz="1217543"/>
              <a:t>‹#›</a:t>
            </a:fld>
            <a:endParaRPr lang="en-US"/>
          </a:p>
        </p:txBody>
      </p:sp>
    </p:spTree>
    <p:extLst>
      <p:ext uri="{BB962C8B-B14F-4D97-AF65-F5344CB8AC3E}">
        <p14:creationId xmlns:p14="http://schemas.microsoft.com/office/powerpoint/2010/main" val="29593380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333" b="0" i="0" u="none" kern="1200">
          <a:solidFill>
            <a:schemeClr val="tx2"/>
          </a:solidFill>
          <a:latin typeface="+mj-lt"/>
          <a:ea typeface="+mj-ea"/>
          <a:cs typeface="+mj-cs"/>
        </a:defRPr>
      </a:lvl1pPr>
    </p:titleStyle>
    <p:bodyStyle>
      <a:lvl1pPr marL="365262" indent="-365262" algn="l" rtl="0" eaLnBrk="1" latinLnBrk="0" hangingPunct="1">
        <a:spcBef>
          <a:spcPts val="773"/>
        </a:spcBef>
        <a:buClr>
          <a:schemeClr val="accent1"/>
        </a:buClr>
        <a:buSzPct val="85000"/>
        <a:buFont typeface="Wingdings 2"/>
        <a:buChar char=""/>
        <a:defRPr kumimoji="0" sz="3467" kern="1200">
          <a:solidFill>
            <a:schemeClr val="tx1"/>
          </a:solidFill>
          <a:latin typeface="+mn-lt"/>
          <a:ea typeface="+mn-ea"/>
          <a:cs typeface="+mn-cs"/>
        </a:defRPr>
      </a:lvl1pPr>
      <a:lvl2pPr marL="730522" indent="-304383" algn="l" rtl="0" eaLnBrk="1" latinLnBrk="0" hangingPunct="1">
        <a:spcBef>
          <a:spcPts val="493"/>
        </a:spcBef>
        <a:buClr>
          <a:schemeClr val="accent2"/>
        </a:buClr>
        <a:buSzPct val="85000"/>
        <a:buFont typeface="Wingdings 2"/>
        <a:buChar char=""/>
        <a:defRPr kumimoji="0" sz="3200" kern="1200">
          <a:solidFill>
            <a:schemeClr val="tx1"/>
          </a:solidFill>
          <a:latin typeface="+mn-lt"/>
          <a:ea typeface="+mn-ea"/>
          <a:cs typeface="+mn-cs"/>
        </a:defRPr>
      </a:lvl2pPr>
      <a:lvl3pPr marL="1095786" indent="-304383" algn="l" rtl="0" eaLnBrk="1" latinLnBrk="0" hangingPunct="1">
        <a:spcBef>
          <a:spcPts val="493"/>
        </a:spcBef>
        <a:buClr>
          <a:schemeClr val="accent1">
            <a:tint val="60000"/>
          </a:schemeClr>
        </a:buClr>
        <a:buSzPct val="85000"/>
        <a:buFont typeface="Wingdings 2"/>
        <a:buChar char=""/>
        <a:defRPr kumimoji="0" sz="2667" kern="1200">
          <a:solidFill>
            <a:schemeClr val="tx1"/>
          </a:solidFill>
          <a:latin typeface="+mn-lt"/>
          <a:ea typeface="+mn-ea"/>
          <a:cs typeface="+mn-cs"/>
        </a:defRPr>
      </a:lvl3pPr>
      <a:lvl4pPr marL="1461042" indent="-304383" algn="l" rtl="0" eaLnBrk="1" latinLnBrk="0" hangingPunct="1">
        <a:spcBef>
          <a:spcPts val="493"/>
        </a:spcBef>
        <a:buClr>
          <a:schemeClr val="accent3"/>
        </a:buClr>
        <a:buSzPct val="80000"/>
        <a:buFont typeface="Wingdings 2"/>
        <a:buChar char=""/>
        <a:defRPr kumimoji="0" sz="2667" kern="1200">
          <a:solidFill>
            <a:schemeClr val="tx1"/>
          </a:solidFill>
          <a:latin typeface="+mn-lt"/>
          <a:ea typeface="+mn-ea"/>
          <a:cs typeface="+mn-cs"/>
        </a:defRPr>
      </a:lvl4pPr>
      <a:lvl5pPr marL="1826298" indent="-304383" algn="l" rtl="0" eaLnBrk="1" latinLnBrk="0" hangingPunct="1">
        <a:spcBef>
          <a:spcPts val="493"/>
        </a:spcBef>
        <a:buClr>
          <a:schemeClr val="accent3"/>
        </a:buClr>
        <a:buFontTx/>
        <a:buChar char="o"/>
        <a:defRPr kumimoji="0" sz="2667" kern="1200">
          <a:solidFill>
            <a:schemeClr val="tx1"/>
          </a:solidFill>
          <a:latin typeface="+mn-lt"/>
          <a:ea typeface="+mn-ea"/>
          <a:cs typeface="+mn-cs"/>
        </a:defRPr>
      </a:lvl5pPr>
      <a:lvl6pPr marL="2191560" indent="-304383" algn="l" rtl="0" eaLnBrk="1" latinLnBrk="0" hangingPunct="1">
        <a:spcBef>
          <a:spcPts val="493"/>
        </a:spcBef>
        <a:buClr>
          <a:schemeClr val="accent3"/>
        </a:buClr>
        <a:buChar char="•"/>
        <a:defRPr kumimoji="0" sz="2400" kern="1200" baseline="0">
          <a:solidFill>
            <a:schemeClr val="tx1"/>
          </a:solidFill>
          <a:latin typeface="+mn-lt"/>
          <a:ea typeface="+mn-ea"/>
          <a:cs typeface="+mn-cs"/>
        </a:defRPr>
      </a:lvl6pPr>
      <a:lvl7pPr marL="2556819" indent="-304383" algn="l" rtl="0" eaLnBrk="1" latinLnBrk="0" hangingPunct="1">
        <a:spcBef>
          <a:spcPts val="493"/>
        </a:spcBef>
        <a:buClr>
          <a:schemeClr val="accent2"/>
        </a:buClr>
        <a:buChar char="•"/>
        <a:defRPr kumimoji="0" sz="2400" kern="1200">
          <a:solidFill>
            <a:schemeClr val="tx1"/>
          </a:solidFill>
          <a:latin typeface="+mn-lt"/>
          <a:ea typeface="+mn-ea"/>
          <a:cs typeface="+mn-cs"/>
        </a:defRPr>
      </a:lvl7pPr>
      <a:lvl8pPr marL="2922080" indent="-304383" algn="l" rtl="0" eaLnBrk="1" latinLnBrk="0" hangingPunct="1">
        <a:spcBef>
          <a:spcPts val="493"/>
        </a:spcBef>
        <a:buClr>
          <a:schemeClr val="accent1">
            <a:tint val="60000"/>
          </a:schemeClr>
        </a:buClr>
        <a:buChar char="•"/>
        <a:defRPr kumimoji="0" sz="2400" kern="1200">
          <a:solidFill>
            <a:schemeClr val="tx1"/>
          </a:solidFill>
          <a:latin typeface="+mn-lt"/>
          <a:ea typeface="+mn-ea"/>
          <a:cs typeface="+mn-cs"/>
        </a:defRPr>
      </a:lvl8pPr>
      <a:lvl9pPr marL="3287334" indent="-304383" algn="l" rtl="0" eaLnBrk="1" latinLnBrk="0" hangingPunct="1">
        <a:spcBef>
          <a:spcPts val="493"/>
        </a:spcBef>
        <a:buClr>
          <a:schemeClr val="accent2">
            <a:tint val="60000"/>
          </a:schemeClr>
        </a:buClr>
        <a:buChar char="•"/>
        <a:defRPr kumimoji="0" sz="24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773" algn="l" rtl="0" eaLnBrk="1" latinLnBrk="0" hangingPunct="1">
        <a:defRPr kumimoji="0" kern="1200">
          <a:solidFill>
            <a:schemeClr val="tx1"/>
          </a:solidFill>
          <a:latin typeface="+mn-lt"/>
          <a:ea typeface="+mn-ea"/>
          <a:cs typeface="+mn-cs"/>
        </a:defRPr>
      </a:lvl2pPr>
      <a:lvl3pPr marL="1217543" algn="l" rtl="0" eaLnBrk="1" latinLnBrk="0" hangingPunct="1">
        <a:defRPr kumimoji="0" kern="1200">
          <a:solidFill>
            <a:schemeClr val="tx1"/>
          </a:solidFill>
          <a:latin typeface="+mn-lt"/>
          <a:ea typeface="+mn-ea"/>
          <a:cs typeface="+mn-cs"/>
        </a:defRPr>
      </a:lvl3pPr>
      <a:lvl4pPr marL="1826298" algn="l" rtl="0" eaLnBrk="1" latinLnBrk="0" hangingPunct="1">
        <a:defRPr kumimoji="0" kern="1200">
          <a:solidFill>
            <a:schemeClr val="tx1"/>
          </a:solidFill>
          <a:latin typeface="+mn-lt"/>
          <a:ea typeface="+mn-ea"/>
          <a:cs typeface="+mn-cs"/>
        </a:defRPr>
      </a:lvl4pPr>
      <a:lvl5pPr marL="2435063" algn="l" rtl="0" eaLnBrk="1" latinLnBrk="0" hangingPunct="1">
        <a:defRPr kumimoji="0" kern="1200">
          <a:solidFill>
            <a:schemeClr val="tx1"/>
          </a:solidFill>
          <a:latin typeface="+mn-lt"/>
          <a:ea typeface="+mn-ea"/>
          <a:cs typeface="+mn-cs"/>
        </a:defRPr>
      </a:lvl5pPr>
      <a:lvl6pPr marL="3043833" algn="l" rtl="0" eaLnBrk="1" latinLnBrk="0" hangingPunct="1">
        <a:defRPr kumimoji="0" kern="1200">
          <a:solidFill>
            <a:schemeClr val="tx1"/>
          </a:solidFill>
          <a:latin typeface="+mn-lt"/>
          <a:ea typeface="+mn-ea"/>
          <a:cs typeface="+mn-cs"/>
        </a:defRPr>
      </a:lvl6pPr>
      <a:lvl7pPr marL="3652601" algn="l" rtl="0" eaLnBrk="1" latinLnBrk="0" hangingPunct="1">
        <a:defRPr kumimoji="0" kern="1200">
          <a:solidFill>
            <a:schemeClr val="tx1"/>
          </a:solidFill>
          <a:latin typeface="+mn-lt"/>
          <a:ea typeface="+mn-ea"/>
          <a:cs typeface="+mn-cs"/>
        </a:defRPr>
      </a:lvl7pPr>
      <a:lvl8pPr marL="4261360" algn="l" rtl="0" eaLnBrk="1" latinLnBrk="0" hangingPunct="1">
        <a:defRPr kumimoji="0" kern="1200">
          <a:solidFill>
            <a:schemeClr val="tx1"/>
          </a:solidFill>
          <a:latin typeface="+mn-lt"/>
          <a:ea typeface="+mn-ea"/>
          <a:cs typeface="+mn-cs"/>
        </a:defRPr>
      </a:lvl8pPr>
      <a:lvl9pPr marL="487012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useBgFill="1">
        <p:nvSpPr>
          <p:cNvPr id="8" name="Rounded Rectangle 7"/>
          <p:cNvSpPr/>
          <p:nvPr/>
        </p:nvSpPr>
        <p:spPr>
          <a:xfrm>
            <a:off x="84668" y="69850"/>
            <a:ext cx="12018433"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28" name="Title Placeholder 21"/>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smtClean="0"/>
              <a:t>Click to edit Master title style</a:t>
            </a:r>
          </a:p>
        </p:txBody>
      </p:sp>
      <p:sp>
        <p:nvSpPr>
          <p:cNvPr id="1029" name="Text Placeholder 12"/>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solidFill>
                <a:srgbClr val="696464"/>
              </a:solidFill>
            </a:endParaRPr>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solidFill>
                <a:srgbClr val="696464"/>
              </a:solidFill>
            </a:endParaRPr>
          </a:p>
        </p:txBody>
      </p:sp>
      <p:sp>
        <p:nvSpPr>
          <p:cNvPr id="23" name="Slide Number Placeholder 22"/>
          <p:cNvSpPr>
            <a:spLocks noGrp="1"/>
          </p:cNvSpPr>
          <p:nvPr>
            <p:ph type="sldNum" sz="quarter" idx="4"/>
          </p:nvPr>
        </p:nvSpPr>
        <p:spPr>
          <a:xfrm>
            <a:off x="194733" y="6210300"/>
            <a:ext cx="6096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eaLnBrk="1" hangingPunct="1">
              <a:defRPr sz="1400">
                <a:solidFill>
                  <a:srgbClr val="FFFFFF"/>
                </a:solidFill>
                <a:latin typeface="Franklin Gothic Book" panose="020B0503020102020204" pitchFamily="34" charset="0"/>
              </a:defRPr>
            </a:lvl1pPr>
          </a:lstStyle>
          <a:p>
            <a:pPr fontAlgn="base">
              <a:spcBef>
                <a:spcPct val="0"/>
              </a:spcBef>
              <a:spcAft>
                <a:spcPct val="0"/>
              </a:spcAft>
              <a:defRPr/>
            </a:pPr>
            <a:fld id="{C9AD068B-7B85-4134-9FEA-3BF59D967E3D}"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5073566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wheel spokes="8"/>
    <p:sndAc>
      <p:stSnd>
        <p:snd r:embed="rId13" name="arrow.wav"/>
      </p:stSnd>
    </p:sndAc>
  </p:transition>
  <p:timing>
    <p:tnLst>
      <p:par>
        <p:cTn id="1" dur="indefinite" restart="never" nodeType="tmRoot"/>
      </p:par>
    </p:tnLst>
  </p:timing>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slide" Target="slide8.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5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57.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57.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40.xml"/><Relationship Id="rId1" Type="http://schemas.openxmlformats.org/officeDocument/2006/relationships/audio" Target="La-C279.mp3" TargetMode="Externa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hyperlink" Target="../Baigiangdientu_Bai6_Tin7/bangdiem5.xls"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slide" Target="slide2.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2.xml"/><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7.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image" Target="../media/image11.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audio" Target="../media/audio1.wav"/><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WordArt 7"/>
          <p:cNvSpPr>
            <a:spLocks noChangeArrowheads="1" noChangeShapeType="1" noTextEdit="1"/>
          </p:cNvSpPr>
          <p:nvPr/>
        </p:nvSpPr>
        <p:spPr bwMode="auto">
          <a:xfrm>
            <a:off x="1524000" y="939505"/>
            <a:ext cx="9244949" cy="2591099"/>
          </a:xfrm>
          <a:prstGeom prst="rect">
            <a:avLst/>
          </a:prstGeom>
        </p:spPr>
        <p:txBody>
          <a:bodyPr spcFirstLastPara="1" wrap="none" lIns="90572" tIns="45291" rIns="90572" bIns="45291" numCol="1" fromWordArt="1">
            <a:prstTxWarp prst="textArchUp">
              <a:avLst>
                <a:gd name="adj" fmla="val 10800000"/>
              </a:avLst>
            </a:prstTxWarp>
          </a:bodyPr>
          <a:lstStyle/>
          <a:p>
            <a:pPr algn="ctr" defTabSz="1217543"/>
            <a:r>
              <a:rPr lang="en-US" sz="4800" b="1" kern="10" dirty="0" err="1">
                <a:ln w="9525">
                  <a:solidFill>
                    <a:srgbClr val="0000FF"/>
                  </a:solidFill>
                  <a:round/>
                  <a:headEnd/>
                  <a:tailEnd/>
                </a:ln>
                <a:gradFill rotWithShape="1">
                  <a:gsLst>
                    <a:gs pos="0">
                      <a:srgbClr val="3366FF"/>
                    </a:gs>
                    <a:gs pos="100000">
                      <a:srgbClr val="CC66FF"/>
                    </a:gs>
                  </a:gsLst>
                  <a:lin ang="5400000" scaled="1"/>
                </a:gradFill>
                <a:latin typeface=".VnMysticalH"/>
              </a:rPr>
              <a:t>Chµo</a:t>
            </a:r>
            <a:r>
              <a:rPr lang="en-US" sz="4800" b="1" kern="10" dirty="0">
                <a:ln w="9525">
                  <a:solidFill>
                    <a:srgbClr val="0000FF"/>
                  </a:solidFill>
                  <a:round/>
                  <a:headEnd/>
                  <a:tailEnd/>
                </a:ln>
                <a:gradFill rotWithShape="1">
                  <a:gsLst>
                    <a:gs pos="0">
                      <a:srgbClr val="3366FF"/>
                    </a:gs>
                    <a:gs pos="100000">
                      <a:srgbClr val="CC66FF"/>
                    </a:gs>
                  </a:gsLst>
                  <a:lin ang="5400000" scaled="1"/>
                </a:gradFill>
                <a:latin typeface=".VnMysticalH"/>
              </a:rPr>
              <a:t> </a:t>
            </a:r>
            <a:r>
              <a:rPr lang="en-US" sz="4800" b="1" kern="10" dirty="0" err="1">
                <a:ln w="9525">
                  <a:solidFill>
                    <a:srgbClr val="0000FF"/>
                  </a:solidFill>
                  <a:round/>
                  <a:headEnd/>
                  <a:tailEnd/>
                </a:ln>
                <a:gradFill rotWithShape="1">
                  <a:gsLst>
                    <a:gs pos="0">
                      <a:srgbClr val="3366FF"/>
                    </a:gs>
                    <a:gs pos="100000">
                      <a:srgbClr val="CC66FF"/>
                    </a:gs>
                  </a:gsLst>
                  <a:lin ang="5400000" scaled="1"/>
                </a:gradFill>
                <a:latin typeface=".VnMysticalH"/>
              </a:rPr>
              <a:t>mõng</a:t>
            </a:r>
            <a:r>
              <a:rPr lang="en-US" sz="4800" b="1" kern="10" dirty="0">
                <a:ln w="9525">
                  <a:solidFill>
                    <a:srgbClr val="0000FF"/>
                  </a:solidFill>
                  <a:round/>
                  <a:headEnd/>
                  <a:tailEnd/>
                </a:ln>
                <a:gradFill rotWithShape="1">
                  <a:gsLst>
                    <a:gs pos="0">
                      <a:srgbClr val="3366FF"/>
                    </a:gs>
                    <a:gs pos="100000">
                      <a:srgbClr val="CC66FF"/>
                    </a:gs>
                  </a:gsLst>
                  <a:lin ang="5400000" scaled="1"/>
                </a:gradFill>
                <a:latin typeface=".VnMysticalH"/>
              </a:rPr>
              <a:t> </a:t>
            </a:r>
            <a:r>
              <a:rPr lang="en-US" sz="4800" b="1" kern="10" dirty="0" err="1">
                <a:ln w="9525">
                  <a:solidFill>
                    <a:srgbClr val="0000FF"/>
                  </a:solidFill>
                  <a:round/>
                  <a:headEnd/>
                  <a:tailEnd/>
                </a:ln>
                <a:gradFill rotWithShape="1">
                  <a:gsLst>
                    <a:gs pos="0">
                      <a:srgbClr val="3366FF"/>
                    </a:gs>
                    <a:gs pos="100000">
                      <a:srgbClr val="CC66FF"/>
                    </a:gs>
                  </a:gsLst>
                  <a:lin ang="5400000" scaled="1"/>
                </a:gradFill>
                <a:latin typeface=".VnMysticalH"/>
              </a:rPr>
              <a:t>quÝ</a:t>
            </a:r>
            <a:r>
              <a:rPr lang="en-US" sz="4800" b="1" kern="10" dirty="0">
                <a:ln w="9525">
                  <a:solidFill>
                    <a:srgbClr val="0000FF"/>
                  </a:solidFill>
                  <a:round/>
                  <a:headEnd/>
                  <a:tailEnd/>
                </a:ln>
                <a:gradFill rotWithShape="1">
                  <a:gsLst>
                    <a:gs pos="0">
                      <a:srgbClr val="3366FF"/>
                    </a:gs>
                    <a:gs pos="100000">
                      <a:srgbClr val="CC66FF"/>
                    </a:gs>
                  </a:gsLst>
                  <a:lin ang="5400000" scaled="1"/>
                </a:gradFill>
                <a:latin typeface=".VnMysticalH"/>
              </a:rPr>
              <a:t> </a:t>
            </a:r>
            <a:r>
              <a:rPr lang="en-US" sz="4800" b="1" kern="10" dirty="0" err="1">
                <a:ln w="9525">
                  <a:solidFill>
                    <a:srgbClr val="0000FF"/>
                  </a:solidFill>
                  <a:round/>
                  <a:headEnd/>
                  <a:tailEnd/>
                </a:ln>
                <a:gradFill rotWithShape="1">
                  <a:gsLst>
                    <a:gs pos="0">
                      <a:srgbClr val="3366FF"/>
                    </a:gs>
                    <a:gs pos="100000">
                      <a:srgbClr val="CC66FF"/>
                    </a:gs>
                  </a:gsLst>
                  <a:lin ang="5400000" scaled="1"/>
                </a:gradFill>
                <a:latin typeface=".VnMysticalH"/>
              </a:rPr>
              <a:t>thÇy</a:t>
            </a:r>
            <a:r>
              <a:rPr lang="en-US" sz="4800" b="1" kern="10" dirty="0">
                <a:ln w="9525">
                  <a:solidFill>
                    <a:srgbClr val="0000FF"/>
                  </a:solidFill>
                  <a:round/>
                  <a:headEnd/>
                  <a:tailEnd/>
                </a:ln>
                <a:gradFill rotWithShape="1">
                  <a:gsLst>
                    <a:gs pos="0">
                      <a:srgbClr val="3366FF"/>
                    </a:gs>
                    <a:gs pos="100000">
                      <a:srgbClr val="CC66FF"/>
                    </a:gs>
                  </a:gsLst>
                  <a:lin ang="5400000" scaled="1"/>
                </a:gradFill>
                <a:latin typeface=".VnMysticalH"/>
              </a:rPr>
              <a:t> c«</a:t>
            </a:r>
          </a:p>
        </p:txBody>
      </p:sp>
      <p:grpSp>
        <p:nvGrpSpPr>
          <p:cNvPr id="6147" name="Group 9"/>
          <p:cNvGrpSpPr>
            <a:grpSpLocks/>
          </p:cNvGrpSpPr>
          <p:nvPr/>
        </p:nvGrpSpPr>
        <p:grpSpPr bwMode="auto">
          <a:xfrm>
            <a:off x="3352475" y="1524001"/>
            <a:ext cx="6096000" cy="1413867"/>
            <a:chOff x="1296" y="2064"/>
            <a:chExt cx="2880" cy="891"/>
          </a:xfrm>
        </p:grpSpPr>
        <p:pic>
          <p:nvPicPr>
            <p:cNvPr id="6152" name="Picture 10" descr="ROS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24" y="2216"/>
              <a:ext cx="52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1" descr="ROS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79" y="2316"/>
              <a:ext cx="52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2" descr="ROS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68" y="2216"/>
              <a:ext cx="52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3" descr="!hp8ls2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96" y="2078"/>
              <a:ext cx="2304" cy="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4" descr="!hp8ls2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72" y="2064"/>
              <a:ext cx="2304"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8" name="WordArt 8"/>
          <p:cNvSpPr>
            <a:spLocks noChangeArrowheads="1" noChangeShapeType="1" noTextEdit="1"/>
          </p:cNvSpPr>
          <p:nvPr/>
        </p:nvSpPr>
        <p:spPr bwMode="auto">
          <a:xfrm>
            <a:off x="2774461" y="2667000"/>
            <a:ext cx="6858000" cy="1610320"/>
          </a:xfrm>
          <a:prstGeom prst="rect">
            <a:avLst/>
          </a:prstGeom>
          <a:ln>
            <a:solidFill>
              <a:srgbClr val="E901D8"/>
            </a:solidFill>
          </a:ln>
        </p:spPr>
        <p:txBody>
          <a:bodyPr wrap="none" lIns="90572" tIns="45291" rIns="90572" bIns="45291" numCol="1" fromWordArt="1">
            <a:prstTxWarp prst="textCanDown">
              <a:avLst>
                <a:gd name="adj" fmla="val 33333"/>
              </a:avLst>
            </a:prstTxWarp>
          </a:bodyPr>
          <a:lstStyle/>
          <a:p>
            <a:pPr algn="ctr" defTabSz="1217543"/>
            <a:r>
              <a:rPr lang="en-US" sz="4000" kern="10" dirty="0">
                <a:ln w="9525">
                  <a:solidFill>
                    <a:srgbClr val="0000FF"/>
                  </a:solidFill>
                  <a:round/>
                  <a:headEnd/>
                  <a:tailEnd/>
                </a:ln>
                <a:gradFill rotWithShape="1">
                  <a:gsLst>
                    <a:gs pos="0">
                      <a:srgbClr val="FF0000"/>
                    </a:gs>
                    <a:gs pos="100000">
                      <a:srgbClr val="FFFFFF"/>
                    </a:gs>
                  </a:gsLst>
                  <a:lin ang="5400000" scaled="1"/>
                </a:gradFill>
                <a:latin typeface=".VnUniverseH"/>
              </a:rPr>
              <a:t>VÒ </a:t>
            </a:r>
            <a:r>
              <a:rPr lang="en-US" sz="4000" kern="10" dirty="0" err="1">
                <a:ln w="9525">
                  <a:solidFill>
                    <a:srgbClr val="0000FF"/>
                  </a:solidFill>
                  <a:round/>
                  <a:headEnd/>
                  <a:tailEnd/>
                </a:ln>
                <a:gradFill rotWithShape="1">
                  <a:gsLst>
                    <a:gs pos="0">
                      <a:srgbClr val="FF0000"/>
                    </a:gs>
                    <a:gs pos="100000">
                      <a:srgbClr val="FFFFFF"/>
                    </a:gs>
                  </a:gsLst>
                  <a:lin ang="5400000" scaled="1"/>
                </a:gradFill>
                <a:latin typeface=".VnUniverseH"/>
              </a:rPr>
              <a:t>dù</a:t>
            </a:r>
            <a:r>
              <a:rPr lang="en-US" sz="4000" kern="10" dirty="0">
                <a:ln w="9525">
                  <a:solidFill>
                    <a:srgbClr val="0000FF"/>
                  </a:solidFill>
                  <a:round/>
                  <a:headEnd/>
                  <a:tailEnd/>
                </a:ln>
                <a:gradFill rotWithShape="1">
                  <a:gsLst>
                    <a:gs pos="0">
                      <a:srgbClr val="FF0000"/>
                    </a:gs>
                    <a:gs pos="100000">
                      <a:srgbClr val="FFFFFF"/>
                    </a:gs>
                  </a:gsLst>
                  <a:lin ang="5400000" scaled="1"/>
                </a:gradFill>
                <a:latin typeface=".VnUniverseH"/>
              </a:rPr>
              <a:t> </a:t>
            </a:r>
            <a:r>
              <a:rPr lang="en-US" sz="4000" kern="10" err="1">
                <a:ln w="9525">
                  <a:solidFill>
                    <a:srgbClr val="0000FF"/>
                  </a:solidFill>
                  <a:round/>
                  <a:headEnd/>
                  <a:tailEnd/>
                </a:ln>
                <a:gradFill rotWithShape="1">
                  <a:gsLst>
                    <a:gs pos="0">
                      <a:srgbClr val="FF0000"/>
                    </a:gs>
                    <a:gs pos="100000">
                      <a:srgbClr val="FFFFFF"/>
                    </a:gs>
                  </a:gsLst>
                  <a:lin ang="5400000" scaled="1"/>
                </a:gradFill>
                <a:latin typeface=".VnUniverseH"/>
              </a:rPr>
              <a:t>giê</a:t>
            </a:r>
            <a:r>
              <a:rPr lang="en-US" sz="4000" kern="10">
                <a:ln w="9525">
                  <a:solidFill>
                    <a:srgbClr val="0000FF"/>
                  </a:solidFill>
                  <a:round/>
                  <a:headEnd/>
                  <a:tailEnd/>
                </a:ln>
                <a:gradFill rotWithShape="1">
                  <a:gsLst>
                    <a:gs pos="0">
                      <a:srgbClr val="FF0000"/>
                    </a:gs>
                    <a:gs pos="100000">
                      <a:srgbClr val="FFFFFF"/>
                    </a:gs>
                  </a:gsLst>
                  <a:lin ang="5400000" scaled="1"/>
                </a:gradFill>
                <a:latin typeface=".VnUniverseH"/>
              </a:rPr>
              <a:t> </a:t>
            </a:r>
            <a:r>
              <a:rPr lang="en-US" sz="4000" kern="10" smtClean="0">
                <a:ln w="9525">
                  <a:solidFill>
                    <a:srgbClr val="0000FF"/>
                  </a:solidFill>
                  <a:round/>
                  <a:headEnd/>
                  <a:tailEnd/>
                </a:ln>
                <a:gradFill rotWithShape="1">
                  <a:gsLst>
                    <a:gs pos="0">
                      <a:srgbClr val="FF0000"/>
                    </a:gs>
                    <a:gs pos="100000">
                      <a:srgbClr val="FFFFFF"/>
                    </a:gs>
                  </a:gsLst>
                  <a:lin ang="5400000" scaled="1"/>
                </a:gradFill>
                <a:latin typeface=".VnUniverseH"/>
              </a:rPr>
              <a:t>THĂM LỚP</a:t>
            </a:r>
            <a:endParaRPr lang="en-US" sz="4000" kern="10" dirty="0">
              <a:ln w="9525">
                <a:solidFill>
                  <a:srgbClr val="0000FF"/>
                </a:solidFill>
                <a:round/>
                <a:headEnd/>
                <a:tailEnd/>
              </a:ln>
              <a:gradFill rotWithShape="1">
                <a:gsLst>
                  <a:gs pos="0">
                    <a:srgbClr val="FF0000"/>
                  </a:gs>
                  <a:gs pos="100000">
                    <a:srgbClr val="FFFFFF"/>
                  </a:gs>
                </a:gsLst>
                <a:lin ang="5400000" scaled="1"/>
              </a:gradFill>
              <a:latin typeface=".VnUniverseH"/>
            </a:endParaRPr>
          </a:p>
        </p:txBody>
      </p:sp>
      <p:sp>
        <p:nvSpPr>
          <p:cNvPr id="6149" name="Text Box 18"/>
          <p:cNvSpPr txBox="1">
            <a:spLocks noChangeArrowheads="1"/>
          </p:cNvSpPr>
          <p:nvPr/>
        </p:nvSpPr>
        <p:spPr bwMode="auto">
          <a:xfrm>
            <a:off x="3813257" y="4214830"/>
            <a:ext cx="5487051" cy="64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72" tIns="45291" rIns="90572" bIns="4529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217543"/>
            <a:r>
              <a:rPr lang="en-US" sz="3600" b="1" dirty="0" err="1">
                <a:solidFill>
                  <a:srgbClr val="FF0000"/>
                </a:solidFill>
                <a:latin typeface=".VnSouthernH" pitchFamily="34" charset="0"/>
              </a:rPr>
              <a:t>M«n</a:t>
            </a:r>
            <a:r>
              <a:rPr lang="en-US" sz="3600" b="1" dirty="0">
                <a:solidFill>
                  <a:srgbClr val="FF0000"/>
                </a:solidFill>
                <a:latin typeface=".VnSouthernH" pitchFamily="34" charset="0"/>
              </a:rPr>
              <a:t> </a:t>
            </a:r>
            <a:r>
              <a:rPr lang="en-US" sz="3600" b="1">
                <a:solidFill>
                  <a:srgbClr val="FF0000"/>
                </a:solidFill>
                <a:latin typeface=".VnSouthernH" pitchFamily="34" charset="0"/>
              </a:rPr>
              <a:t>:  </a:t>
            </a:r>
            <a:r>
              <a:rPr lang="en-US" sz="3600" b="1" smtClean="0">
                <a:solidFill>
                  <a:srgbClr val="FF0000"/>
                </a:solidFill>
                <a:latin typeface=".VnSouthernH" pitchFamily="34" charset="0"/>
              </a:rPr>
              <a:t>KHTN_VËt </a:t>
            </a:r>
            <a:r>
              <a:rPr lang="en-US" sz="3600" b="1" dirty="0" err="1">
                <a:solidFill>
                  <a:srgbClr val="FF0000"/>
                </a:solidFill>
                <a:latin typeface=".VnSouthernH" pitchFamily="34" charset="0"/>
              </a:rPr>
              <a:t>lý</a:t>
            </a:r>
            <a:r>
              <a:rPr lang="en-US" sz="3600" b="1" dirty="0">
                <a:solidFill>
                  <a:srgbClr val="FF0000"/>
                </a:solidFill>
                <a:latin typeface=".VnSouthernH" pitchFamily="34" charset="0"/>
              </a:rPr>
              <a:t> 8</a:t>
            </a:r>
          </a:p>
        </p:txBody>
      </p:sp>
      <p:sp>
        <p:nvSpPr>
          <p:cNvPr id="6151" name="Rectangle 24"/>
          <p:cNvSpPr>
            <a:spLocks noChangeArrowheads="1"/>
          </p:cNvSpPr>
          <p:nvPr/>
        </p:nvSpPr>
        <p:spPr bwMode="auto">
          <a:xfrm>
            <a:off x="4979051" y="4191001"/>
            <a:ext cx="6501424" cy="68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72" tIns="45291" rIns="90572" bIns="45291" anchor="ctr"/>
          <a:lstStyle/>
          <a:p>
            <a:pPr defTabSz="1217543"/>
            <a:endParaRPr lang="en-US" sz="2400">
              <a:solidFill>
                <a:prstClr val="black"/>
              </a:solidFill>
            </a:endParaRPr>
          </a:p>
        </p:txBody>
      </p:sp>
      <p:sp>
        <p:nvSpPr>
          <p:cNvPr id="2" name="TextBox 1"/>
          <p:cNvSpPr txBox="1"/>
          <p:nvPr/>
        </p:nvSpPr>
        <p:spPr>
          <a:xfrm>
            <a:off x="2735417" y="4714896"/>
            <a:ext cx="7268308" cy="645464"/>
          </a:xfrm>
          <a:prstGeom prst="rect">
            <a:avLst/>
          </a:prstGeom>
          <a:noFill/>
        </p:spPr>
        <p:txBody>
          <a:bodyPr wrap="square" lIns="90572" tIns="45291" rIns="90572" bIns="45291" rtlCol="0">
            <a:spAutoFit/>
          </a:bodyPr>
          <a:lstStyle/>
          <a:p>
            <a:pPr defTabSz="1217543"/>
            <a:r>
              <a:rPr lang="en-US" sz="3600" b="1" i="1" dirty="0">
                <a:solidFill>
                  <a:srgbClr val="6600FF"/>
                </a:solidFill>
                <a:latin typeface="Times New Roman" pitchFamily="18" charset="0"/>
                <a:cs typeface="Times New Roman" pitchFamily="18" charset="0"/>
              </a:rPr>
              <a:t>GV </a:t>
            </a:r>
            <a:r>
              <a:rPr lang="en-US" sz="3600" b="1" i="1" dirty="0" err="1">
                <a:solidFill>
                  <a:srgbClr val="6600FF"/>
                </a:solidFill>
                <a:latin typeface="Times New Roman" pitchFamily="18" charset="0"/>
                <a:cs typeface="Times New Roman" pitchFamily="18" charset="0"/>
              </a:rPr>
              <a:t>thực</a:t>
            </a:r>
            <a:r>
              <a:rPr lang="en-US" sz="3600" b="1" i="1" dirty="0">
                <a:solidFill>
                  <a:srgbClr val="6600FF"/>
                </a:solidFill>
                <a:latin typeface="Times New Roman" pitchFamily="18" charset="0"/>
                <a:cs typeface="Times New Roman" pitchFamily="18" charset="0"/>
              </a:rPr>
              <a:t> </a:t>
            </a:r>
            <a:r>
              <a:rPr lang="en-US" sz="3600" b="1" i="1" dirty="0" err="1">
                <a:solidFill>
                  <a:srgbClr val="6600FF"/>
                </a:solidFill>
                <a:latin typeface="Times New Roman" pitchFamily="18" charset="0"/>
                <a:cs typeface="Times New Roman" pitchFamily="18" charset="0"/>
              </a:rPr>
              <a:t>hiện</a:t>
            </a:r>
            <a:r>
              <a:rPr lang="en-US" sz="3600" b="1" i="1" dirty="0">
                <a:solidFill>
                  <a:srgbClr val="6600FF"/>
                </a:solidFill>
                <a:latin typeface="Times New Roman" pitchFamily="18" charset="0"/>
                <a:cs typeface="Times New Roman" pitchFamily="18" charset="0"/>
              </a:rPr>
              <a:t>: </a:t>
            </a:r>
            <a:r>
              <a:rPr lang="en-US" sz="3600" b="1" i="1" dirty="0" err="1">
                <a:solidFill>
                  <a:srgbClr val="6600FF"/>
                </a:solidFill>
                <a:latin typeface="Times New Roman" pitchFamily="18" charset="0"/>
                <a:cs typeface="Times New Roman" pitchFamily="18" charset="0"/>
              </a:rPr>
              <a:t>Võ</a:t>
            </a:r>
            <a:r>
              <a:rPr lang="en-US" sz="3600" b="1" i="1" dirty="0">
                <a:solidFill>
                  <a:srgbClr val="6600FF"/>
                </a:solidFill>
                <a:latin typeface="Times New Roman" pitchFamily="18" charset="0"/>
                <a:cs typeface="Times New Roman" pitchFamily="18" charset="0"/>
              </a:rPr>
              <a:t> </a:t>
            </a:r>
            <a:r>
              <a:rPr lang="en-US" sz="3600" b="1" i="1" dirty="0" err="1">
                <a:solidFill>
                  <a:srgbClr val="6600FF"/>
                </a:solidFill>
                <a:latin typeface="Times New Roman" pitchFamily="18" charset="0"/>
                <a:cs typeface="Times New Roman" pitchFamily="18" charset="0"/>
              </a:rPr>
              <a:t>Thị</a:t>
            </a:r>
            <a:r>
              <a:rPr lang="en-US" sz="3600" b="1" i="1" dirty="0">
                <a:solidFill>
                  <a:srgbClr val="6600FF"/>
                </a:solidFill>
                <a:latin typeface="Times New Roman" pitchFamily="18" charset="0"/>
                <a:cs typeface="Times New Roman" pitchFamily="18" charset="0"/>
              </a:rPr>
              <a:t> </a:t>
            </a:r>
            <a:r>
              <a:rPr lang="en-US" sz="3600" b="1" i="1" dirty="0" err="1">
                <a:solidFill>
                  <a:srgbClr val="6600FF"/>
                </a:solidFill>
                <a:latin typeface="Times New Roman" pitchFamily="18" charset="0"/>
                <a:cs typeface="Times New Roman" pitchFamily="18" charset="0"/>
              </a:rPr>
              <a:t>Mỹ</a:t>
            </a:r>
            <a:r>
              <a:rPr lang="en-US" sz="3600" b="1" i="1" dirty="0">
                <a:solidFill>
                  <a:srgbClr val="6600FF"/>
                </a:solidFill>
                <a:latin typeface="Times New Roman" pitchFamily="18" charset="0"/>
                <a:cs typeface="Times New Roman" pitchFamily="18" charset="0"/>
              </a:rPr>
              <a:t> </a:t>
            </a:r>
            <a:r>
              <a:rPr lang="en-US" sz="3600" b="1" i="1" dirty="0" err="1">
                <a:solidFill>
                  <a:srgbClr val="6600FF"/>
                </a:solidFill>
                <a:latin typeface="Times New Roman" pitchFamily="18" charset="0"/>
                <a:cs typeface="Times New Roman" pitchFamily="18" charset="0"/>
              </a:rPr>
              <a:t>Nhung</a:t>
            </a:r>
            <a:endParaRPr lang="en-US" sz="3600" b="1" i="1" dirty="0">
              <a:solidFill>
                <a:srgbClr val="6600FF"/>
              </a:solidFill>
              <a:latin typeface="Times New Roman" pitchFamily="18" charset="0"/>
              <a:cs typeface="Times New Roman" pitchFamily="18" charset="0"/>
            </a:endParaRPr>
          </a:p>
        </p:txBody>
      </p:sp>
      <p:sp>
        <p:nvSpPr>
          <p:cNvPr id="3" name="TextBox 2"/>
          <p:cNvSpPr txBox="1"/>
          <p:nvPr/>
        </p:nvSpPr>
        <p:spPr>
          <a:xfrm>
            <a:off x="2969938" y="6238344"/>
            <a:ext cx="6322321" cy="583909"/>
          </a:xfrm>
          <a:prstGeom prst="rect">
            <a:avLst/>
          </a:prstGeom>
          <a:noFill/>
        </p:spPr>
        <p:txBody>
          <a:bodyPr wrap="square" lIns="90572" tIns="45291" rIns="90572" bIns="45291" rtlCol="0">
            <a:spAutoFit/>
          </a:bodyPr>
          <a:lstStyle/>
          <a:p>
            <a:pPr algn="ctr" defTabSz="1217543"/>
            <a:r>
              <a:rPr lang="en-US" sz="3200" b="1" dirty="0" err="1">
                <a:solidFill>
                  <a:srgbClr val="FF0000"/>
                </a:solidFill>
              </a:rPr>
              <a:t>Năm</a:t>
            </a:r>
            <a:r>
              <a:rPr lang="en-US" sz="3200" b="1" dirty="0">
                <a:solidFill>
                  <a:srgbClr val="FF0000"/>
                </a:solidFill>
              </a:rPr>
              <a:t> </a:t>
            </a:r>
            <a:r>
              <a:rPr lang="en-US" sz="3200" b="1" dirty="0" err="1">
                <a:solidFill>
                  <a:srgbClr val="FF0000"/>
                </a:solidFill>
              </a:rPr>
              <a:t>học</a:t>
            </a:r>
            <a:r>
              <a:rPr lang="en-US" sz="3200" b="1">
                <a:solidFill>
                  <a:srgbClr val="FF0000"/>
                </a:solidFill>
              </a:rPr>
              <a:t>: </a:t>
            </a:r>
            <a:r>
              <a:rPr lang="en-US" sz="3200" b="1" smtClean="0">
                <a:solidFill>
                  <a:srgbClr val="FF0000"/>
                </a:solidFill>
              </a:rPr>
              <a:t>2023-2024</a:t>
            </a:r>
            <a:endParaRPr lang="en-US" sz="3200" b="1" dirty="0">
              <a:solidFill>
                <a:srgbClr val="FF0000"/>
              </a:solidFill>
            </a:endParaRPr>
          </a:p>
        </p:txBody>
      </p:sp>
      <p:pic>
        <p:nvPicPr>
          <p:cNvPr id="15" name="Picture 4" descr="Picture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33" y="5738276"/>
            <a:ext cx="89792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065849" y="5399484"/>
            <a:ext cx="1133231" cy="9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22838" y="5572127"/>
            <a:ext cx="117230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79231" y="5089957"/>
            <a:ext cx="1250461" cy="112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03727" y="3738564"/>
            <a:ext cx="1133231" cy="9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66461" y="3714752"/>
            <a:ext cx="1016000"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68463" y="5558732"/>
            <a:ext cx="820616" cy="66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0769" y="2342555"/>
            <a:ext cx="703384" cy="56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8924" y="3786226"/>
            <a:ext cx="703384"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Picture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09456" y="5618997"/>
            <a:ext cx="991873" cy="11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Picture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85231" y="2609399"/>
            <a:ext cx="703384" cy="56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HTTDOI VIEN DAT QUANG DA TAI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75922" y="5263044"/>
            <a:ext cx="406400" cy="406400"/>
          </a:xfrm>
          <a:prstGeom prst="rect">
            <a:avLst/>
          </a:prstGeom>
        </p:spPr>
      </p:pic>
    </p:spTree>
    <p:extLst>
      <p:ext uri="{BB962C8B-B14F-4D97-AF65-F5344CB8AC3E}">
        <p14:creationId xmlns:p14="http://schemas.microsoft.com/office/powerpoint/2010/main" val="3523627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2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989" y="713984"/>
            <a:ext cx="10860066" cy="1754326"/>
          </a:xfrm>
          <a:prstGeom prst="rect">
            <a:avLst/>
          </a:prstGeom>
          <a:noFill/>
        </p:spPr>
        <p:txBody>
          <a:bodyPr wrap="square" rtlCol="0">
            <a:spAutoFit/>
          </a:bodyPr>
          <a:lstStyle/>
          <a:p>
            <a:r>
              <a:rPr lang="en-US" sz="3600" b="1" u="sng" smtClean="0">
                <a:latin typeface="Arial" panose="020B0604020202020204" pitchFamily="34" charset="0"/>
                <a:cs typeface="Arial" panose="020B0604020202020204" pitchFamily="34" charset="0"/>
              </a:rPr>
              <a:t>Ví dụ</a:t>
            </a:r>
            <a:r>
              <a:rPr lang="en-US" sz="3600" smtClean="0">
                <a:latin typeface="Arial" panose="020B0604020202020204" pitchFamily="34" charset="0"/>
                <a:cs typeface="Arial" panose="020B0604020202020204" pitchFamily="34" charset="0"/>
              </a:rPr>
              <a:t>: </a:t>
            </a:r>
          </a:p>
          <a:p>
            <a:pPr algn="ctr"/>
            <a:r>
              <a:rPr lang="en-US" sz="3600" b="1" i="1" smtClean="0">
                <a:latin typeface="Arial" panose="020B0604020202020204" pitchFamily="34" charset="0"/>
                <a:cs typeface="Arial" panose="020B0604020202020204" pitchFamily="34" charset="0"/>
              </a:rPr>
              <a:t>Một áp lực 9N tác dụng lên một diện tích 3m</a:t>
            </a:r>
            <a:r>
              <a:rPr lang="en-US" sz="3600" b="1" i="1" baseline="30000" smtClean="0">
                <a:latin typeface="Arial" panose="020B0604020202020204" pitchFamily="34" charset="0"/>
                <a:cs typeface="Arial" panose="020B0604020202020204" pitchFamily="34" charset="0"/>
              </a:rPr>
              <a:t>2</a:t>
            </a:r>
            <a:r>
              <a:rPr lang="en-US" sz="3600" b="1" i="1" smtClean="0">
                <a:latin typeface="Arial" panose="020B0604020202020204" pitchFamily="34" charset="0"/>
                <a:cs typeface="Arial" panose="020B0604020202020204" pitchFamily="34" charset="0"/>
              </a:rPr>
              <a:t>. Hỏi áp suất gây ra là bao nhiêu?</a:t>
            </a:r>
            <a:endParaRPr lang="en-US" sz="3600" b="1" i="1">
              <a:latin typeface="Arial" panose="020B0604020202020204" pitchFamily="34" charset="0"/>
              <a:cs typeface="Arial" panose="020B0604020202020204" pitchFamily="34" charset="0"/>
            </a:endParaRPr>
          </a:p>
        </p:txBody>
      </p:sp>
      <p:sp>
        <p:nvSpPr>
          <p:cNvPr id="3" name="TextBox 2"/>
          <p:cNvSpPr txBox="1"/>
          <p:nvPr/>
        </p:nvSpPr>
        <p:spPr>
          <a:xfrm>
            <a:off x="137786" y="2804403"/>
            <a:ext cx="2267211" cy="2308324"/>
          </a:xfrm>
          <a:prstGeom prst="rect">
            <a:avLst/>
          </a:prstGeom>
          <a:noFill/>
        </p:spPr>
        <p:txBody>
          <a:bodyPr wrap="square" rtlCol="0">
            <a:spAutoFit/>
          </a:bodyPr>
          <a:lstStyle/>
          <a:p>
            <a:r>
              <a:rPr lang="en-US" sz="3600" b="1" u="sng" smtClean="0">
                <a:solidFill>
                  <a:srgbClr val="FF0000"/>
                </a:solidFill>
                <a:latin typeface="Arial" panose="020B0604020202020204" pitchFamily="34" charset="0"/>
                <a:cs typeface="Arial" panose="020B0604020202020204" pitchFamily="34" charset="0"/>
              </a:rPr>
              <a:t>Tóm tắt:</a:t>
            </a:r>
          </a:p>
          <a:p>
            <a:r>
              <a:rPr lang="en-US" sz="3600" b="1" smtClean="0">
                <a:solidFill>
                  <a:srgbClr val="0000FF"/>
                </a:solidFill>
                <a:latin typeface="Arial" panose="020B0604020202020204" pitchFamily="34" charset="0"/>
                <a:cs typeface="Arial" panose="020B0604020202020204" pitchFamily="34" charset="0"/>
              </a:rPr>
              <a:t>F = 9(N)</a:t>
            </a:r>
          </a:p>
          <a:p>
            <a:r>
              <a:rPr lang="en-US" sz="3600" b="1" smtClean="0">
                <a:solidFill>
                  <a:srgbClr val="0000FF"/>
                </a:solidFill>
                <a:latin typeface="Arial" panose="020B0604020202020204" pitchFamily="34" charset="0"/>
                <a:cs typeface="Arial" panose="020B0604020202020204" pitchFamily="34" charset="0"/>
              </a:rPr>
              <a:t>S= 3(m</a:t>
            </a:r>
            <a:r>
              <a:rPr lang="en-US" sz="3600" b="1" baseline="30000" smtClean="0">
                <a:solidFill>
                  <a:srgbClr val="0000FF"/>
                </a:solidFill>
                <a:latin typeface="Arial" panose="020B0604020202020204" pitchFamily="34" charset="0"/>
                <a:cs typeface="Arial" panose="020B0604020202020204" pitchFamily="34" charset="0"/>
              </a:rPr>
              <a:t>2</a:t>
            </a:r>
            <a:r>
              <a:rPr lang="en-US" sz="3600" b="1" smtClean="0">
                <a:solidFill>
                  <a:srgbClr val="0000FF"/>
                </a:solidFill>
                <a:latin typeface="Arial" panose="020B0604020202020204" pitchFamily="34" charset="0"/>
                <a:cs typeface="Arial" panose="020B0604020202020204" pitchFamily="34" charset="0"/>
              </a:rPr>
              <a:t>)</a:t>
            </a:r>
          </a:p>
          <a:p>
            <a:r>
              <a:rPr lang="en-US" sz="3600" b="1" smtClean="0">
                <a:solidFill>
                  <a:srgbClr val="0000FF"/>
                </a:solidFill>
                <a:latin typeface="Arial" panose="020B0604020202020204" pitchFamily="34" charset="0"/>
                <a:cs typeface="Arial" panose="020B0604020202020204" pitchFamily="34" charset="0"/>
              </a:rPr>
              <a:t>p = ?</a:t>
            </a:r>
            <a:endParaRPr lang="en-US" sz="3600" b="1">
              <a:solidFill>
                <a:srgbClr val="0000FF"/>
              </a:solidFill>
              <a:latin typeface="Arial" panose="020B0604020202020204" pitchFamily="34" charset="0"/>
              <a:cs typeface="Arial" panose="020B0604020202020204" pitchFamily="34" charset="0"/>
            </a:endParaRPr>
          </a:p>
        </p:txBody>
      </p:sp>
      <p:cxnSp>
        <p:nvCxnSpPr>
          <p:cNvPr id="5" name="Straight Connector 4"/>
          <p:cNvCxnSpPr/>
          <p:nvPr/>
        </p:nvCxnSpPr>
        <p:spPr>
          <a:xfrm>
            <a:off x="137786" y="4509370"/>
            <a:ext cx="2267211" cy="1252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94554" y="2906038"/>
            <a:ext cx="8705589" cy="2308324"/>
          </a:xfrm>
          <a:prstGeom prst="rect">
            <a:avLst/>
          </a:prstGeom>
          <a:noFill/>
        </p:spPr>
        <p:txBody>
          <a:bodyPr wrap="square" rtlCol="0">
            <a:spAutoFit/>
          </a:bodyPr>
          <a:lstStyle/>
          <a:p>
            <a:pPr algn="ctr"/>
            <a:r>
              <a:rPr lang="en-US" sz="3600" b="1" u="sng" smtClean="0">
                <a:solidFill>
                  <a:srgbClr val="FF0000"/>
                </a:solidFill>
                <a:latin typeface="Arial" panose="020B0604020202020204" pitchFamily="34" charset="0"/>
                <a:cs typeface="Arial" panose="020B0604020202020204" pitchFamily="34" charset="0"/>
              </a:rPr>
              <a:t>Giải:</a:t>
            </a:r>
          </a:p>
          <a:p>
            <a:r>
              <a:rPr lang="en-US" sz="3600" b="1" smtClean="0">
                <a:solidFill>
                  <a:srgbClr val="0000FF"/>
                </a:solidFill>
                <a:latin typeface="Arial" panose="020B0604020202020204" pitchFamily="34" charset="0"/>
                <a:cs typeface="Arial" panose="020B0604020202020204" pitchFamily="34" charset="0"/>
              </a:rPr>
              <a:t>                  Áp suất gây ra là:</a:t>
            </a:r>
          </a:p>
          <a:p>
            <a:endParaRPr lang="en-US" sz="3600" b="1" smtClean="0">
              <a:solidFill>
                <a:srgbClr val="0000FF"/>
              </a:solidFill>
              <a:latin typeface="Arial" panose="020B0604020202020204" pitchFamily="34" charset="0"/>
              <a:cs typeface="Arial" panose="020B0604020202020204" pitchFamily="34" charset="0"/>
            </a:endParaRPr>
          </a:p>
          <a:p>
            <a:pPr algn="ctr"/>
            <a:r>
              <a:rPr lang="en-US" sz="3600" b="1">
                <a:solidFill>
                  <a:srgbClr val="0000FF"/>
                </a:solidFill>
                <a:latin typeface="Arial" panose="020B0604020202020204" pitchFamily="34" charset="0"/>
                <a:cs typeface="Arial" panose="020B0604020202020204" pitchFamily="34" charset="0"/>
              </a:rPr>
              <a:t>p</a:t>
            </a:r>
            <a:r>
              <a:rPr lang="en-US" sz="3600" b="1" smtClean="0">
                <a:solidFill>
                  <a:srgbClr val="0000FF"/>
                </a:solidFill>
                <a:latin typeface="Arial" panose="020B0604020202020204" pitchFamily="34" charset="0"/>
                <a:cs typeface="Arial" panose="020B0604020202020204" pitchFamily="34" charset="0"/>
              </a:rPr>
              <a:t>= </a:t>
            </a:r>
            <a:r>
              <a:rPr lang="en-US" sz="3600" b="1">
                <a:solidFill>
                  <a:srgbClr val="0000FF"/>
                </a:solidFill>
                <a:latin typeface="Arial" panose="020B0604020202020204" pitchFamily="34" charset="0"/>
                <a:cs typeface="Arial" panose="020B0604020202020204" pitchFamily="34" charset="0"/>
              </a:rPr>
              <a:t> </a:t>
            </a:r>
            <a:r>
              <a:rPr lang="en-US" sz="3600" b="1" smtClean="0">
                <a:solidFill>
                  <a:srgbClr val="0000FF"/>
                </a:solidFill>
                <a:latin typeface="Arial" panose="020B0604020202020204" pitchFamily="34" charset="0"/>
                <a:cs typeface="Arial" panose="020B0604020202020204" pitchFamily="34" charset="0"/>
              </a:rPr>
              <a:t>     =      = 3 (N/m</a:t>
            </a:r>
            <a:r>
              <a:rPr lang="en-US" sz="3600" b="1" baseline="30000" smtClean="0">
                <a:solidFill>
                  <a:srgbClr val="0000FF"/>
                </a:solidFill>
                <a:latin typeface="Arial" panose="020B0604020202020204" pitchFamily="34" charset="0"/>
                <a:cs typeface="Arial" panose="020B0604020202020204" pitchFamily="34" charset="0"/>
              </a:rPr>
              <a:t>2</a:t>
            </a:r>
            <a:r>
              <a:rPr lang="en-US" sz="3600" b="1" smtClean="0">
                <a:solidFill>
                  <a:srgbClr val="0000FF"/>
                </a:solidFill>
                <a:latin typeface="Arial" panose="020B0604020202020204" pitchFamily="34" charset="0"/>
                <a:cs typeface="Arial" panose="020B0604020202020204" pitchFamily="34" charset="0"/>
              </a:rPr>
              <a:t>) </a:t>
            </a:r>
            <a:endParaRPr lang="en-US" sz="3600" b="1">
              <a:solidFill>
                <a:srgbClr val="0000FF"/>
              </a:solidFill>
              <a:latin typeface="Arial" panose="020B0604020202020204" pitchFamily="34" charset="0"/>
              <a:cs typeface="Arial" panose="020B0604020202020204" pitchFamily="34" charset="0"/>
            </a:endParaRPr>
          </a:p>
        </p:txBody>
      </p:sp>
      <p:grpSp>
        <p:nvGrpSpPr>
          <p:cNvPr id="7" name="Group 6"/>
          <p:cNvGrpSpPr/>
          <p:nvPr/>
        </p:nvGrpSpPr>
        <p:grpSpPr>
          <a:xfrm>
            <a:off x="6063350" y="4322697"/>
            <a:ext cx="776614" cy="1100140"/>
            <a:chOff x="7440460" y="713984"/>
            <a:chExt cx="776614" cy="1100140"/>
          </a:xfrm>
        </p:grpSpPr>
        <p:sp>
          <p:nvSpPr>
            <p:cNvPr id="8" name="TextBox 7"/>
            <p:cNvSpPr txBox="1"/>
            <p:nvPr/>
          </p:nvSpPr>
          <p:spPr>
            <a:xfrm>
              <a:off x="7515616" y="713984"/>
              <a:ext cx="701458" cy="584775"/>
            </a:xfrm>
            <a:prstGeom prst="rect">
              <a:avLst/>
            </a:prstGeom>
            <a:noFill/>
          </p:spPr>
          <p:txBody>
            <a:bodyPr wrap="square" rtlCol="0">
              <a:spAutoFit/>
            </a:bodyPr>
            <a:lstStyle/>
            <a:p>
              <a:r>
                <a:rPr lang="en-US" sz="3200" b="1">
                  <a:solidFill>
                    <a:srgbClr val="0000FF"/>
                  </a:solidFill>
                  <a:latin typeface="Arial" panose="020B0604020202020204" pitchFamily="34" charset="0"/>
                  <a:cs typeface="Arial" panose="020B0604020202020204" pitchFamily="34" charset="0"/>
                </a:rPr>
                <a:t>F</a:t>
              </a:r>
            </a:p>
          </p:txBody>
        </p:sp>
        <p:cxnSp>
          <p:nvCxnSpPr>
            <p:cNvPr id="9" name="Straight Connector 8"/>
            <p:cNvCxnSpPr/>
            <p:nvPr/>
          </p:nvCxnSpPr>
          <p:spPr>
            <a:xfrm flipV="1">
              <a:off x="7440460" y="1272633"/>
              <a:ext cx="776614" cy="502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40668" y="1229349"/>
              <a:ext cx="626302"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S</a:t>
              </a:r>
              <a:endParaRPr lang="en-US" sz="3200" b="1">
                <a:solidFill>
                  <a:srgbClr val="0000FF"/>
                </a:solidFill>
                <a:latin typeface="Arial" panose="020B0604020202020204" pitchFamily="34" charset="0"/>
                <a:cs typeface="Arial" panose="020B0604020202020204" pitchFamily="34" charset="0"/>
              </a:endParaRPr>
            </a:p>
          </p:txBody>
        </p:sp>
      </p:grpSp>
      <p:grpSp>
        <p:nvGrpSpPr>
          <p:cNvPr id="11" name="Group 10"/>
          <p:cNvGrpSpPr/>
          <p:nvPr/>
        </p:nvGrpSpPr>
        <p:grpSpPr>
          <a:xfrm>
            <a:off x="7312445" y="4322697"/>
            <a:ext cx="466972" cy="1100140"/>
            <a:chOff x="7440460" y="713984"/>
            <a:chExt cx="776614" cy="1100140"/>
          </a:xfrm>
        </p:grpSpPr>
        <p:sp>
          <p:nvSpPr>
            <p:cNvPr id="12" name="TextBox 11"/>
            <p:cNvSpPr txBox="1"/>
            <p:nvPr/>
          </p:nvSpPr>
          <p:spPr>
            <a:xfrm>
              <a:off x="7515616" y="713984"/>
              <a:ext cx="701458" cy="584775"/>
            </a:xfrm>
            <a:prstGeom prst="rect">
              <a:avLst/>
            </a:prstGeom>
            <a:noFill/>
          </p:spPr>
          <p:txBody>
            <a:bodyPr wrap="square" rtlCol="0">
              <a:spAutoFit/>
            </a:bodyPr>
            <a:lstStyle/>
            <a:p>
              <a:r>
                <a:rPr lang="en-US" sz="3200" b="1">
                  <a:solidFill>
                    <a:srgbClr val="0000FF"/>
                  </a:solidFill>
                  <a:latin typeface="Arial" panose="020B0604020202020204" pitchFamily="34" charset="0"/>
                  <a:cs typeface="Arial" panose="020B0604020202020204" pitchFamily="34" charset="0"/>
                </a:rPr>
                <a:t>9</a:t>
              </a:r>
            </a:p>
          </p:txBody>
        </p:sp>
        <p:cxnSp>
          <p:nvCxnSpPr>
            <p:cNvPr id="13" name="Straight Connector 12"/>
            <p:cNvCxnSpPr/>
            <p:nvPr/>
          </p:nvCxnSpPr>
          <p:spPr>
            <a:xfrm flipV="1">
              <a:off x="7440460" y="1272633"/>
              <a:ext cx="776614" cy="502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40668" y="1229349"/>
              <a:ext cx="162150" cy="584775"/>
            </a:xfrm>
            <a:prstGeom prst="rect">
              <a:avLst/>
            </a:prstGeom>
            <a:noFill/>
          </p:spPr>
          <p:txBody>
            <a:bodyPr wrap="square" rtlCol="0">
              <a:spAutoFit/>
            </a:bodyPr>
            <a:lstStyle/>
            <a:p>
              <a:r>
                <a:rPr lang="en-US" sz="3200" b="1">
                  <a:solidFill>
                    <a:srgbClr val="0000FF"/>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8104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261" y="142561"/>
            <a:ext cx="6290438" cy="6494085"/>
          </a:xfrm>
          <a:prstGeom prst="rect">
            <a:avLst/>
          </a:prstGeom>
          <a:ln>
            <a:solidFill>
              <a:schemeClr val="tx1"/>
            </a:solidFill>
          </a:ln>
        </p:spPr>
        <p:txBody>
          <a:bodyPr wrap="square">
            <a:spAutoFit/>
          </a:bodyPr>
          <a:lstStyle/>
          <a:p>
            <a:pPr lvl="0" fontAlgn="base">
              <a:spcBef>
                <a:spcPct val="50000"/>
              </a:spcBef>
              <a:spcAft>
                <a:spcPct val="0"/>
              </a:spcAft>
            </a:pPr>
            <a:r>
              <a:rPr lang="en-US" altLang="en-US" sz="3200" b="1" i="1" smtClean="0">
                <a:latin typeface="Arial" panose="020B0604020202020204" pitchFamily="34" charset="0"/>
                <a:cs typeface="Arial" panose="020B0604020202020204" pitchFamily="34" charset="0"/>
              </a:rPr>
              <a:t>	</a:t>
            </a:r>
            <a:r>
              <a:rPr lang="en-US" altLang="en-US" sz="3200" b="1" i="1">
                <a:latin typeface="Arial" panose="020B0604020202020204" pitchFamily="34" charset="0"/>
                <a:cs typeface="Arial" panose="020B0604020202020204" pitchFamily="34" charset="0"/>
              </a:rPr>
              <a:t/>
            </a:r>
            <a:br>
              <a:rPr lang="en-US" altLang="en-US" sz="3200" b="1" i="1">
                <a:latin typeface="Arial" panose="020B0604020202020204" pitchFamily="34" charset="0"/>
                <a:cs typeface="Arial" panose="020B0604020202020204" pitchFamily="34" charset="0"/>
              </a:rPr>
            </a:br>
            <a:r>
              <a:rPr lang="en-US" altLang="en-US" sz="3200" b="1" i="1" smtClean="0">
                <a:latin typeface="Arial" panose="020B0604020202020204" pitchFamily="34" charset="0"/>
                <a:cs typeface="Arial" panose="020B0604020202020204" pitchFamily="34" charset="0"/>
              </a:rPr>
              <a:t>	1. Một </a:t>
            </a:r>
            <a:r>
              <a:rPr lang="en-US" altLang="en-US" sz="3200" b="1" i="1">
                <a:latin typeface="Arial" panose="020B0604020202020204" pitchFamily="34" charset="0"/>
                <a:cs typeface="Arial" panose="020B0604020202020204" pitchFamily="34" charset="0"/>
              </a:rPr>
              <a:t>xe tăng có trọng lượng </a:t>
            </a:r>
            <a:r>
              <a:rPr lang="en-US" altLang="en-US" sz="3200" b="1" i="1" smtClean="0">
                <a:latin typeface="Arial" panose="020B0604020202020204" pitchFamily="34" charset="0"/>
                <a:cs typeface="Arial" panose="020B0604020202020204" pitchFamily="34" charset="0"/>
              </a:rPr>
              <a:t>350 </a:t>
            </a:r>
            <a:r>
              <a:rPr lang="en-US" altLang="en-US" sz="3200" b="1" i="1">
                <a:latin typeface="Arial" panose="020B0604020202020204" pitchFamily="34" charset="0"/>
                <a:cs typeface="Arial" panose="020B0604020202020204" pitchFamily="34" charset="0"/>
              </a:rPr>
              <a:t>000N. </a:t>
            </a:r>
            <a:br>
              <a:rPr lang="en-US" altLang="en-US" sz="3200" b="1" i="1">
                <a:latin typeface="Arial" panose="020B0604020202020204" pitchFamily="34" charset="0"/>
                <a:cs typeface="Arial" panose="020B0604020202020204" pitchFamily="34" charset="0"/>
              </a:rPr>
            </a:br>
            <a:r>
              <a:rPr lang="en-US" altLang="en-US" sz="3200" b="1" i="1" smtClean="0">
                <a:latin typeface="Arial" panose="020B0604020202020204" pitchFamily="34" charset="0"/>
                <a:cs typeface="Arial" panose="020B0604020202020204" pitchFamily="34" charset="0"/>
              </a:rPr>
              <a:t>	a) Tính </a:t>
            </a:r>
            <a:r>
              <a:rPr lang="en-US" altLang="en-US" sz="3200" b="1" i="1">
                <a:latin typeface="Arial" panose="020B0604020202020204" pitchFamily="34" charset="0"/>
                <a:cs typeface="Arial" panose="020B0604020202020204" pitchFamily="34" charset="0"/>
              </a:rPr>
              <a:t>áp suất của xe tăng </a:t>
            </a:r>
            <a:r>
              <a:rPr lang="en-US" altLang="en-US" sz="3200" b="1" i="1" smtClean="0">
                <a:latin typeface="Arial" panose="020B0604020202020204" pitchFamily="34" charset="0"/>
                <a:cs typeface="Arial" panose="020B0604020202020204" pitchFamily="34" charset="0"/>
              </a:rPr>
              <a:t>tác dụng vào </a:t>
            </a:r>
            <a:r>
              <a:rPr lang="en-US" altLang="en-US" sz="3200" b="1" i="1">
                <a:latin typeface="Arial" panose="020B0604020202020204" pitchFamily="34" charset="0"/>
                <a:cs typeface="Arial" panose="020B0604020202020204" pitchFamily="34" charset="0"/>
              </a:rPr>
              <a:t>mặt đường nằm ngang, biết rằng diện tích tiếp xúc của các bản xích với </a:t>
            </a:r>
            <a:r>
              <a:rPr lang="en-US" altLang="en-US" sz="3200" b="1" i="1" smtClean="0">
                <a:latin typeface="Arial" panose="020B0604020202020204" pitchFamily="34" charset="0"/>
                <a:cs typeface="Arial" panose="020B0604020202020204" pitchFamily="34" charset="0"/>
              </a:rPr>
              <a:t>đường  </a:t>
            </a:r>
            <a:r>
              <a:rPr lang="en-US" altLang="en-US" sz="3200" b="1" i="1">
                <a:latin typeface="Arial" panose="020B0604020202020204" pitchFamily="34" charset="0"/>
                <a:cs typeface="Arial" panose="020B0604020202020204" pitchFamily="34" charset="0"/>
              </a:rPr>
              <a:t>là 1,5m</a:t>
            </a:r>
            <a:r>
              <a:rPr lang="en-US" altLang="en-US" sz="3200" b="1" i="1" baseline="30000">
                <a:latin typeface="Arial" panose="020B0604020202020204" pitchFamily="34" charset="0"/>
                <a:cs typeface="Arial" panose="020B0604020202020204" pitchFamily="34" charset="0"/>
              </a:rPr>
              <a:t>2</a:t>
            </a:r>
            <a:r>
              <a:rPr lang="en-US" altLang="en-US" sz="3200" b="1" i="1">
                <a:latin typeface="Arial" panose="020B0604020202020204" pitchFamily="34" charset="0"/>
                <a:cs typeface="Arial" panose="020B0604020202020204" pitchFamily="34" charset="0"/>
              </a:rPr>
              <a:t>. </a:t>
            </a:r>
            <a:r>
              <a:rPr lang="en-US" altLang="en-US" sz="3200" b="1" i="1" smtClean="0">
                <a:latin typeface="Arial" panose="020B0604020202020204" pitchFamily="34" charset="0"/>
                <a:cs typeface="Arial" panose="020B0604020202020204" pitchFamily="34" charset="0"/>
              </a:rPr>
              <a:t/>
            </a:r>
            <a:br>
              <a:rPr lang="en-US" altLang="en-US" sz="3200" b="1" i="1" smtClean="0">
                <a:latin typeface="Arial" panose="020B0604020202020204" pitchFamily="34" charset="0"/>
                <a:cs typeface="Arial" panose="020B0604020202020204" pitchFamily="34" charset="0"/>
              </a:rPr>
            </a:br>
            <a:r>
              <a:rPr lang="en-US" altLang="en-US" sz="3200" b="1" i="1" smtClean="0">
                <a:latin typeface="Arial" panose="020B0604020202020204" pitchFamily="34" charset="0"/>
                <a:cs typeface="Arial" panose="020B0604020202020204" pitchFamily="34" charset="0"/>
              </a:rPr>
              <a:t>	b) Hãy </a:t>
            </a:r>
            <a:r>
              <a:rPr lang="en-US" altLang="en-US" sz="3200" b="1" i="1">
                <a:latin typeface="Arial" panose="020B0604020202020204" pitchFamily="34" charset="0"/>
                <a:cs typeface="Arial" panose="020B0604020202020204" pitchFamily="34" charset="0"/>
              </a:rPr>
              <a:t>so sánh áp suất đó với một ôtô nặng </a:t>
            </a:r>
            <a:r>
              <a:rPr lang="en-US" altLang="en-US" sz="3200" b="1" i="1" smtClean="0">
                <a:latin typeface="Arial" panose="020B0604020202020204" pitchFamily="34" charset="0"/>
                <a:cs typeface="Arial" panose="020B0604020202020204" pitchFamily="34" charset="0"/>
              </a:rPr>
              <a:t>25 </a:t>
            </a:r>
            <a:r>
              <a:rPr lang="en-US" altLang="en-US" sz="3200" b="1" i="1">
                <a:latin typeface="Arial" panose="020B0604020202020204" pitchFamily="34" charset="0"/>
                <a:cs typeface="Arial" panose="020B0604020202020204" pitchFamily="34" charset="0"/>
              </a:rPr>
              <a:t>000N có diện tích các bánh xe tiếp xúc với mặt đất nằm ngang là 250cm</a:t>
            </a:r>
            <a:r>
              <a:rPr lang="en-US" altLang="en-US" sz="3200" b="1" i="1" baseline="30000">
                <a:latin typeface="Arial" panose="020B0604020202020204" pitchFamily="34" charset="0"/>
                <a:cs typeface="Arial" panose="020B0604020202020204" pitchFamily="34" charset="0"/>
              </a:rPr>
              <a:t>2</a:t>
            </a:r>
            <a:r>
              <a:rPr lang="en-US" altLang="en-US" sz="3200" b="1" i="1">
                <a:latin typeface="Arial" panose="020B0604020202020204" pitchFamily="34" charset="0"/>
                <a:cs typeface="Arial" panose="020B0604020202020204" pitchFamily="34" charset="0"/>
              </a:rPr>
              <a:t>. </a:t>
            </a:r>
          </a:p>
        </p:txBody>
      </p:sp>
      <p:sp>
        <p:nvSpPr>
          <p:cNvPr id="3" name="TextBox 2"/>
          <p:cNvSpPr txBox="1"/>
          <p:nvPr/>
        </p:nvSpPr>
        <p:spPr>
          <a:xfrm>
            <a:off x="187890" y="112734"/>
            <a:ext cx="450937" cy="584775"/>
          </a:xfrm>
          <a:prstGeom prst="rect">
            <a:avLst/>
          </a:prstGeom>
          <a:solidFill>
            <a:schemeClr val="accent1">
              <a:lumMod val="20000"/>
              <a:lumOff val="80000"/>
            </a:schemeClr>
          </a:solidFill>
        </p:spPr>
        <p:txBody>
          <a:bodyPr wrap="square" rtlCol="0">
            <a:spAutoFit/>
          </a:bodyPr>
          <a:lstStyle/>
          <a:p>
            <a:r>
              <a:rPr lang="en-US" sz="3200" b="1" smtClean="0">
                <a:latin typeface="Arial" panose="020B0604020202020204" pitchFamily="34" charset="0"/>
                <a:cs typeface="Arial" panose="020B0604020202020204" pitchFamily="34" charset="0"/>
              </a:rPr>
              <a:t>?</a:t>
            </a:r>
            <a:endParaRPr lang="en-US" sz="3200" b="1">
              <a:latin typeface="Arial" panose="020B0604020202020204" pitchFamily="34" charset="0"/>
              <a:cs typeface="Arial" panose="020B0604020202020204" pitchFamily="34" charset="0"/>
            </a:endParaRPr>
          </a:p>
        </p:txBody>
      </p:sp>
      <p:sp>
        <p:nvSpPr>
          <p:cNvPr id="4" name="TextBox 3"/>
          <p:cNvSpPr txBox="1"/>
          <p:nvPr/>
        </p:nvSpPr>
        <p:spPr>
          <a:xfrm>
            <a:off x="6553809" y="440491"/>
            <a:ext cx="5523978" cy="3539430"/>
          </a:xfrm>
          <a:prstGeom prst="rect">
            <a:avLst/>
          </a:prstGeom>
          <a:noFill/>
        </p:spPr>
        <p:txBody>
          <a:bodyPr wrap="square" rtlCol="0">
            <a:spAutoFit/>
          </a:bodyPr>
          <a:lstStyle/>
          <a:p>
            <a:r>
              <a:rPr lang="en-US" sz="3200" b="1" u="sng" smtClean="0">
                <a:solidFill>
                  <a:srgbClr val="FF0000"/>
                </a:solidFill>
                <a:latin typeface="Arial" panose="020B0604020202020204" pitchFamily="34" charset="0"/>
                <a:cs typeface="Arial" panose="020B0604020202020204" pitchFamily="34" charset="0"/>
              </a:rPr>
              <a:t>Tóm tắt:</a:t>
            </a:r>
          </a:p>
          <a:p>
            <a:r>
              <a:rPr lang="en-US" sz="3200" b="1" smtClean="0">
                <a:solidFill>
                  <a:srgbClr val="0000FF"/>
                </a:solidFill>
                <a:latin typeface="Arial" panose="020B0604020202020204" pitchFamily="34" charset="0"/>
                <a:cs typeface="Arial" panose="020B0604020202020204" pitchFamily="34" charset="0"/>
              </a:rPr>
              <a:t>   P</a:t>
            </a:r>
            <a:r>
              <a:rPr lang="en-US" sz="3200" b="1" baseline="-25000" smtClean="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F</a:t>
            </a:r>
            <a:r>
              <a:rPr lang="en-US" sz="3200" b="1" baseline="-25000" smtClean="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 350 000 (N)</a:t>
            </a:r>
          </a:p>
          <a:p>
            <a:r>
              <a:rPr lang="en-US" sz="3200" b="1" smtClean="0">
                <a:solidFill>
                  <a:srgbClr val="0000FF"/>
                </a:solidFill>
                <a:latin typeface="Arial" panose="020B0604020202020204" pitchFamily="34" charset="0"/>
                <a:cs typeface="Arial" panose="020B0604020202020204" pitchFamily="34" charset="0"/>
              </a:rPr>
              <a:t>          S</a:t>
            </a:r>
            <a:r>
              <a:rPr lang="en-US" sz="3200" b="1" baseline="-25000" smtClean="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1,5 (m</a:t>
            </a:r>
            <a:r>
              <a:rPr lang="en-US" sz="3200" b="1" baseline="30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a:t>
            </a:r>
          </a:p>
          <a:p>
            <a:r>
              <a:rPr lang="en-US" sz="3200" b="1" smtClean="0">
                <a:solidFill>
                  <a:srgbClr val="0000FF"/>
                </a:solidFill>
                <a:latin typeface="Arial" panose="020B0604020202020204" pitchFamily="34" charset="0"/>
                <a:cs typeface="Arial" panose="020B0604020202020204" pitchFamily="34" charset="0"/>
              </a:rPr>
              <a:t>a)        p</a:t>
            </a:r>
            <a:r>
              <a:rPr lang="en-US" sz="3200" b="1" baseline="-25000" smtClean="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a:t>
            </a:r>
          </a:p>
          <a:p>
            <a:r>
              <a:rPr lang="en-US" sz="3200" b="1" smtClean="0">
                <a:solidFill>
                  <a:srgbClr val="0000FF"/>
                </a:solidFill>
                <a:latin typeface="Arial" panose="020B0604020202020204" pitchFamily="34" charset="0"/>
                <a:cs typeface="Arial" panose="020B0604020202020204" pitchFamily="34" charset="0"/>
              </a:rPr>
              <a:t>b) P</a:t>
            </a:r>
            <a:r>
              <a:rPr lang="en-US" sz="3200" b="1" baseline="-25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=F</a:t>
            </a:r>
            <a:r>
              <a:rPr lang="en-US" sz="3200" b="1" baseline="-25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25 000( N)</a:t>
            </a:r>
          </a:p>
          <a:p>
            <a:r>
              <a:rPr lang="en-US" sz="3200" b="1">
                <a:solidFill>
                  <a:srgbClr val="0000FF"/>
                </a:solidFill>
                <a:latin typeface="Arial" panose="020B0604020202020204" pitchFamily="34" charset="0"/>
                <a:cs typeface="Arial" panose="020B0604020202020204" pitchFamily="34" charset="0"/>
              </a:rPr>
              <a:t> </a:t>
            </a:r>
            <a:r>
              <a:rPr lang="en-US" sz="3200" b="1" smtClean="0">
                <a:solidFill>
                  <a:srgbClr val="0000FF"/>
                </a:solidFill>
                <a:latin typeface="Arial" panose="020B0604020202020204" pitchFamily="34" charset="0"/>
                <a:cs typeface="Arial" panose="020B0604020202020204" pitchFamily="34" charset="0"/>
              </a:rPr>
              <a:t>   S</a:t>
            </a:r>
            <a:r>
              <a:rPr lang="en-US" sz="3200" b="1" baseline="-25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 250 (cm</a:t>
            </a:r>
            <a:r>
              <a:rPr lang="en-US" sz="3200" b="1" baseline="30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a:t>
            </a:r>
          </a:p>
          <a:p>
            <a:r>
              <a:rPr lang="en-US" sz="3200" b="1">
                <a:solidFill>
                  <a:srgbClr val="0000FF"/>
                </a:solidFill>
                <a:latin typeface="Arial" panose="020B0604020202020204" pitchFamily="34" charset="0"/>
                <a:cs typeface="Arial" panose="020B0604020202020204" pitchFamily="34" charset="0"/>
              </a:rPr>
              <a:t> </a:t>
            </a:r>
            <a:r>
              <a:rPr lang="en-US" sz="3200" b="1" smtClean="0">
                <a:solidFill>
                  <a:srgbClr val="0000FF"/>
                </a:solidFill>
                <a:latin typeface="Arial" panose="020B0604020202020204" pitchFamily="34" charset="0"/>
                <a:cs typeface="Arial" panose="020B0604020202020204" pitchFamily="34" charset="0"/>
              </a:rPr>
              <a:t>   p</a:t>
            </a:r>
            <a:r>
              <a:rPr lang="en-US" sz="3200" b="1" baseline="-25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 ? So sánh:p</a:t>
            </a:r>
            <a:r>
              <a:rPr lang="en-US" sz="3200" b="1" baseline="-2500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p</a:t>
            </a:r>
            <a:r>
              <a:rPr lang="en-US" sz="3200" b="1" baseline="-25000">
                <a:solidFill>
                  <a:srgbClr val="0000FF"/>
                </a:solidFill>
                <a:latin typeface="Arial" panose="020B0604020202020204" pitchFamily="34" charset="0"/>
                <a:cs typeface="Arial" panose="020B0604020202020204" pitchFamily="34" charset="0"/>
              </a:rPr>
              <a:t>2</a:t>
            </a:r>
            <a:endParaRPr lang="en-US" sz="3200" b="1">
              <a:solidFill>
                <a:srgbClr val="0000FF"/>
              </a:solidFill>
              <a:latin typeface="Arial" panose="020B0604020202020204" pitchFamily="34" charset="0"/>
              <a:cs typeface="Arial" panose="020B0604020202020204" pitchFamily="34" charset="0"/>
            </a:endParaRPr>
          </a:p>
        </p:txBody>
      </p:sp>
      <p:cxnSp>
        <p:nvCxnSpPr>
          <p:cNvPr id="5" name="Straight Connector 4"/>
          <p:cNvCxnSpPr/>
          <p:nvPr/>
        </p:nvCxnSpPr>
        <p:spPr>
          <a:xfrm flipV="1">
            <a:off x="6534895" y="1970094"/>
            <a:ext cx="4308953" cy="319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004746" y="3440260"/>
            <a:ext cx="47974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692439" y="2897135"/>
            <a:ext cx="2467342" cy="584775"/>
          </a:xfrm>
          <a:prstGeom prst="rect">
            <a:avLst/>
          </a:prstGeom>
        </p:spPr>
        <p:txBody>
          <a:bodyPr wrap="none">
            <a:spAutoFit/>
          </a:bodyPr>
          <a:lstStyle/>
          <a:p>
            <a:pPr lvl="0"/>
            <a:r>
              <a:rPr lang="en-US" sz="3200" b="1" smtClean="0">
                <a:solidFill>
                  <a:srgbClr val="FF33CC"/>
                </a:solidFill>
                <a:latin typeface="Arial" panose="020B0604020202020204" pitchFamily="34" charset="0"/>
                <a:cs typeface="Arial" panose="020B0604020202020204" pitchFamily="34" charset="0"/>
              </a:rPr>
              <a:t>= 0,025 </a:t>
            </a:r>
            <a:r>
              <a:rPr lang="en-US" sz="3200" b="1">
                <a:solidFill>
                  <a:srgbClr val="FF33CC"/>
                </a:solidFill>
                <a:latin typeface="Arial" panose="020B0604020202020204" pitchFamily="34" charset="0"/>
                <a:cs typeface="Arial" panose="020B0604020202020204" pitchFamily="34" charset="0"/>
              </a:rPr>
              <a:t>(m</a:t>
            </a:r>
            <a:r>
              <a:rPr lang="en-US" sz="3200" b="1" baseline="30000">
                <a:solidFill>
                  <a:srgbClr val="FF33CC"/>
                </a:solidFill>
                <a:latin typeface="Arial" panose="020B0604020202020204" pitchFamily="34" charset="0"/>
                <a:cs typeface="Arial" panose="020B0604020202020204" pitchFamily="34" charset="0"/>
              </a:rPr>
              <a:t>2</a:t>
            </a:r>
            <a:r>
              <a:rPr lang="en-US" sz="3200" b="1">
                <a:solidFill>
                  <a:srgbClr val="FF33CC"/>
                </a:solidFill>
                <a:latin typeface="Arial" panose="020B0604020202020204" pitchFamily="34" charset="0"/>
                <a:cs typeface="Arial" panose="020B0604020202020204" pitchFamily="34" charset="0"/>
              </a:rPr>
              <a:t>)</a:t>
            </a:r>
          </a:p>
        </p:txBody>
      </p:sp>
      <p:pic>
        <p:nvPicPr>
          <p:cNvPr id="9" name="Countdown 3 minutes-Nho">
            <a:hlinkClick r:id="" action="ppaction://media"/>
            <a:extLst>
              <a:ext uri="{FF2B5EF4-FFF2-40B4-BE49-F238E27FC236}">
                <a16:creationId xmlns:a16="http://schemas.microsoft.com/office/drawing/2014/main" xmlns=""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8304" y="21515"/>
            <a:ext cx="1401477" cy="810062"/>
          </a:xfrm>
          <a:prstGeom prst="rect">
            <a:avLst/>
          </a:prstGeom>
        </p:spPr>
      </p:pic>
    </p:spTree>
    <p:extLst>
      <p:ext uri="{BB962C8B-B14F-4D97-AF65-F5344CB8AC3E}">
        <p14:creationId xmlns:p14="http://schemas.microsoft.com/office/powerpoint/2010/main" val="316195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circle(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ircle(in)">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circle(in)">
                                      <p:cBhvr>
                                        <p:cTn id="42" dur="20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circle(in)">
                                      <p:cBhvr>
                                        <p:cTn id="52" dur="2000"/>
                                        <p:tgtEl>
                                          <p:spTgt spid="4">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circle(in)">
                                      <p:cBhvr>
                                        <p:cTn id="6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9"/>
                </p:tgtEl>
              </p:cMediaNode>
            </p:video>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745" y="111307"/>
            <a:ext cx="5523978" cy="3539430"/>
          </a:xfrm>
          <a:prstGeom prst="rect">
            <a:avLst/>
          </a:prstGeom>
          <a:noFill/>
        </p:spPr>
        <p:txBody>
          <a:bodyPr wrap="square" rtlCol="0">
            <a:spAutoFit/>
          </a:bodyPr>
          <a:lstStyle/>
          <a:p>
            <a:r>
              <a:rPr lang="en-US" sz="3200" b="1" u="sng" smtClean="0">
                <a:solidFill>
                  <a:srgbClr val="FF0000"/>
                </a:solidFill>
                <a:latin typeface="Arial" panose="020B0604020202020204" pitchFamily="34" charset="0"/>
                <a:cs typeface="Arial" panose="020B0604020202020204" pitchFamily="34" charset="0"/>
              </a:rPr>
              <a:t>Tóm tắt:</a:t>
            </a:r>
          </a:p>
          <a:p>
            <a:r>
              <a:rPr lang="en-US" sz="3200" b="1" smtClean="0">
                <a:solidFill>
                  <a:srgbClr val="0000FF"/>
                </a:solidFill>
                <a:latin typeface="Arial" panose="020B0604020202020204" pitchFamily="34" charset="0"/>
                <a:cs typeface="Arial" panose="020B0604020202020204" pitchFamily="34" charset="0"/>
              </a:rPr>
              <a:t>   P</a:t>
            </a:r>
            <a:r>
              <a:rPr lang="en-US" sz="3200" b="1" baseline="-25000" smtClean="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F</a:t>
            </a:r>
            <a:r>
              <a:rPr lang="en-US" sz="3200" b="1" baseline="-25000" smtClean="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 350 000 (N)</a:t>
            </a:r>
          </a:p>
          <a:p>
            <a:r>
              <a:rPr lang="en-US" sz="3200" b="1" smtClean="0">
                <a:solidFill>
                  <a:srgbClr val="0000FF"/>
                </a:solidFill>
                <a:latin typeface="Arial" panose="020B0604020202020204" pitchFamily="34" charset="0"/>
                <a:cs typeface="Arial" panose="020B0604020202020204" pitchFamily="34" charset="0"/>
              </a:rPr>
              <a:t>   S</a:t>
            </a:r>
            <a:r>
              <a:rPr lang="en-US" sz="3200" b="1" baseline="-25000" smtClean="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1,5 (m</a:t>
            </a:r>
            <a:r>
              <a:rPr lang="en-US" sz="3200" b="1" baseline="30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a:t>
            </a:r>
          </a:p>
          <a:p>
            <a:r>
              <a:rPr lang="en-US" sz="3200" b="1" smtClean="0">
                <a:solidFill>
                  <a:srgbClr val="0000FF"/>
                </a:solidFill>
                <a:latin typeface="Arial" panose="020B0604020202020204" pitchFamily="34" charset="0"/>
                <a:cs typeface="Arial" panose="020B0604020202020204" pitchFamily="34" charset="0"/>
              </a:rPr>
              <a:t>a) p</a:t>
            </a:r>
            <a:r>
              <a:rPr lang="en-US" sz="3200" b="1" baseline="-25000">
                <a:solidFill>
                  <a:srgbClr val="0000FF"/>
                </a:solidFill>
                <a:latin typeface="Arial" panose="020B0604020202020204" pitchFamily="34" charset="0"/>
                <a:cs typeface="Arial" panose="020B0604020202020204" pitchFamily="34" charset="0"/>
              </a:rPr>
              <a:t>1</a:t>
            </a:r>
            <a:r>
              <a:rPr lang="en-US" sz="3200" b="1" smtClean="0">
                <a:solidFill>
                  <a:srgbClr val="0000FF"/>
                </a:solidFill>
                <a:latin typeface="Arial" panose="020B0604020202020204" pitchFamily="34" charset="0"/>
                <a:cs typeface="Arial" panose="020B0604020202020204" pitchFamily="34" charset="0"/>
              </a:rPr>
              <a:t>= ?</a:t>
            </a:r>
          </a:p>
          <a:p>
            <a:r>
              <a:rPr lang="en-US" sz="3200" b="1" smtClean="0">
                <a:solidFill>
                  <a:srgbClr val="0000FF"/>
                </a:solidFill>
                <a:latin typeface="Arial" panose="020B0604020202020204" pitchFamily="34" charset="0"/>
                <a:cs typeface="Arial" panose="020B0604020202020204" pitchFamily="34" charset="0"/>
              </a:rPr>
              <a:t>b) P</a:t>
            </a:r>
            <a:r>
              <a:rPr lang="en-US" sz="3200" b="1" baseline="-25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=F</a:t>
            </a:r>
            <a:r>
              <a:rPr lang="en-US" sz="3200" b="1" baseline="-25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25 000( N)</a:t>
            </a:r>
          </a:p>
          <a:p>
            <a:r>
              <a:rPr lang="en-US" sz="3200" b="1">
                <a:solidFill>
                  <a:srgbClr val="0000FF"/>
                </a:solidFill>
                <a:latin typeface="Arial" panose="020B0604020202020204" pitchFamily="34" charset="0"/>
                <a:cs typeface="Arial" panose="020B0604020202020204" pitchFamily="34" charset="0"/>
              </a:rPr>
              <a:t> </a:t>
            </a:r>
            <a:r>
              <a:rPr lang="en-US" sz="3200" b="1" smtClean="0">
                <a:solidFill>
                  <a:srgbClr val="0000FF"/>
                </a:solidFill>
                <a:latin typeface="Arial" panose="020B0604020202020204" pitchFamily="34" charset="0"/>
                <a:cs typeface="Arial" panose="020B0604020202020204" pitchFamily="34" charset="0"/>
              </a:rPr>
              <a:t>   S</a:t>
            </a:r>
            <a:r>
              <a:rPr lang="en-US" sz="3200" b="1" baseline="-25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 250 cm</a:t>
            </a:r>
            <a:r>
              <a:rPr lang="en-US" sz="3200" b="1" baseline="30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 </a:t>
            </a:r>
            <a:r>
              <a:rPr lang="en-US" sz="3200" b="1" smtClean="0">
                <a:solidFill>
                  <a:srgbClr val="FF33CC"/>
                </a:solidFill>
                <a:latin typeface="Arial" panose="020B0604020202020204" pitchFamily="34" charset="0"/>
                <a:cs typeface="Arial" panose="020B0604020202020204" pitchFamily="34" charset="0"/>
              </a:rPr>
              <a:t>0,025 (m</a:t>
            </a:r>
            <a:r>
              <a:rPr lang="en-US" sz="3200" b="1" baseline="30000" smtClean="0">
                <a:solidFill>
                  <a:srgbClr val="FF33CC"/>
                </a:solidFill>
                <a:latin typeface="Arial" panose="020B0604020202020204" pitchFamily="34" charset="0"/>
                <a:cs typeface="Arial" panose="020B0604020202020204" pitchFamily="34" charset="0"/>
              </a:rPr>
              <a:t>2</a:t>
            </a:r>
            <a:r>
              <a:rPr lang="en-US" sz="3200" b="1" smtClean="0">
                <a:solidFill>
                  <a:srgbClr val="FF33CC"/>
                </a:solidFill>
                <a:latin typeface="Arial" panose="020B0604020202020204" pitchFamily="34" charset="0"/>
                <a:cs typeface="Arial" panose="020B0604020202020204" pitchFamily="34" charset="0"/>
              </a:rPr>
              <a:t>)</a:t>
            </a:r>
          </a:p>
          <a:p>
            <a:r>
              <a:rPr lang="en-US" sz="3200" b="1">
                <a:solidFill>
                  <a:srgbClr val="0000FF"/>
                </a:solidFill>
                <a:latin typeface="Arial" panose="020B0604020202020204" pitchFamily="34" charset="0"/>
                <a:cs typeface="Arial" panose="020B0604020202020204" pitchFamily="34" charset="0"/>
              </a:rPr>
              <a:t> </a:t>
            </a:r>
            <a:r>
              <a:rPr lang="en-US" sz="3200" b="1" smtClean="0">
                <a:solidFill>
                  <a:srgbClr val="0000FF"/>
                </a:solidFill>
                <a:latin typeface="Arial" panose="020B0604020202020204" pitchFamily="34" charset="0"/>
                <a:cs typeface="Arial" panose="020B0604020202020204" pitchFamily="34" charset="0"/>
              </a:rPr>
              <a:t>   p</a:t>
            </a:r>
            <a:r>
              <a:rPr lang="en-US" sz="3200" b="1" baseline="-25000" smtClean="0">
                <a:solidFill>
                  <a:srgbClr val="0000FF"/>
                </a:solidFill>
                <a:latin typeface="Arial" panose="020B0604020202020204" pitchFamily="34" charset="0"/>
                <a:cs typeface="Arial" panose="020B0604020202020204" pitchFamily="34" charset="0"/>
              </a:rPr>
              <a:t>2</a:t>
            </a:r>
            <a:r>
              <a:rPr lang="en-US" sz="3200" b="1" smtClean="0">
                <a:solidFill>
                  <a:srgbClr val="0000FF"/>
                </a:solidFill>
                <a:latin typeface="Arial" panose="020B0604020202020204" pitchFamily="34" charset="0"/>
                <a:cs typeface="Arial" panose="020B0604020202020204" pitchFamily="34" charset="0"/>
              </a:rPr>
              <a:t> = ? So sánh:? p</a:t>
            </a:r>
            <a:r>
              <a:rPr lang="en-US" sz="3200" b="1" baseline="-25000" smtClean="0">
                <a:solidFill>
                  <a:srgbClr val="0000FF"/>
                </a:solidFill>
                <a:latin typeface="Arial" panose="020B0604020202020204" pitchFamily="34" charset="0"/>
                <a:cs typeface="Arial" panose="020B0604020202020204" pitchFamily="34" charset="0"/>
              </a:rPr>
              <a:t>1</a:t>
            </a:r>
            <a:endParaRPr lang="en-US" sz="3200" b="1">
              <a:solidFill>
                <a:srgbClr val="0000FF"/>
              </a:solidFill>
              <a:latin typeface="Arial" panose="020B0604020202020204" pitchFamily="34" charset="0"/>
              <a:cs typeface="Arial" panose="020B0604020202020204" pitchFamily="34" charset="0"/>
            </a:endParaRPr>
          </a:p>
        </p:txBody>
      </p:sp>
      <p:cxnSp>
        <p:nvCxnSpPr>
          <p:cNvPr id="3" name="Straight Connector 2"/>
          <p:cNvCxnSpPr/>
          <p:nvPr/>
        </p:nvCxnSpPr>
        <p:spPr>
          <a:xfrm flipV="1">
            <a:off x="188959" y="1640910"/>
            <a:ext cx="4308953" cy="319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77682" y="3111076"/>
            <a:ext cx="47974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94332" y="-221516"/>
            <a:ext cx="6480132" cy="8135560"/>
          </a:xfrm>
          <a:prstGeom prst="rect">
            <a:avLst/>
          </a:prstGeom>
          <a:noFill/>
        </p:spPr>
        <p:txBody>
          <a:bodyPr wrap="square" rtlCol="0">
            <a:spAutoFit/>
          </a:bodyPr>
          <a:lstStyle/>
          <a:p>
            <a:pPr algn="ctr"/>
            <a:r>
              <a:rPr lang="en-US" sz="3200" b="1" u="sng" smtClean="0">
                <a:solidFill>
                  <a:srgbClr val="FF0000"/>
                </a:solidFill>
                <a:latin typeface="Arial" panose="020B0604020202020204" pitchFamily="34" charset="0"/>
                <a:cs typeface="Arial" panose="020B0604020202020204" pitchFamily="34" charset="0"/>
              </a:rPr>
              <a:t>Giải:</a:t>
            </a:r>
          </a:p>
          <a:p>
            <a:r>
              <a:rPr lang="en-US" sz="3200" b="1" smtClean="0">
                <a:solidFill>
                  <a:srgbClr val="0000FF"/>
                </a:solidFill>
                <a:latin typeface="Arial" panose="020B0604020202020204" pitchFamily="34" charset="0"/>
                <a:cs typeface="Arial" panose="020B0604020202020204" pitchFamily="34" charset="0"/>
              </a:rPr>
              <a:t>a)Áp suất của xe tăng tác dụng vào mặt đường là:</a:t>
            </a:r>
          </a:p>
          <a:p>
            <a:r>
              <a:rPr lang="en-US" sz="3200" b="1" smtClean="0">
                <a:solidFill>
                  <a:srgbClr val="0000FF"/>
                </a:solidFill>
                <a:latin typeface="Arial" panose="020B0604020202020204" pitchFamily="34" charset="0"/>
                <a:cs typeface="Arial" panose="020B0604020202020204" pitchFamily="34" charset="0"/>
              </a:rPr>
              <a:t>p</a:t>
            </a:r>
            <a:r>
              <a:rPr lang="en-US" sz="3200" b="1" baseline="-25000" smtClean="0">
                <a:solidFill>
                  <a:srgbClr val="0000FF"/>
                </a:solidFill>
                <a:latin typeface="Arial" panose="020B0604020202020204" pitchFamily="34" charset="0"/>
                <a:cs typeface="Arial" panose="020B0604020202020204" pitchFamily="34" charset="0"/>
              </a:rPr>
              <a:t>1=            =            =                          </a:t>
            </a:r>
          </a:p>
          <a:p>
            <a:endParaRPr lang="en-US" sz="3200" b="1" baseline="-25000">
              <a:solidFill>
                <a:srgbClr val="0000FF"/>
              </a:solidFill>
              <a:latin typeface="Arial" panose="020B0604020202020204" pitchFamily="34" charset="0"/>
              <a:cs typeface="Arial" panose="020B0604020202020204" pitchFamily="34" charset="0"/>
            </a:endParaRPr>
          </a:p>
          <a:p>
            <a:r>
              <a:rPr lang="en-US" sz="3200" b="1" baseline="-25000" smtClean="0">
                <a:solidFill>
                  <a:srgbClr val="0000FF"/>
                </a:solidFill>
                <a:latin typeface="Arial" panose="020B0604020202020204" pitchFamily="34" charset="0"/>
                <a:cs typeface="Arial" panose="020B0604020202020204" pitchFamily="34" charset="0"/>
              </a:rPr>
              <a:t>                                   = </a:t>
            </a:r>
            <a:r>
              <a:rPr lang="en-US" sz="3200" b="1" smtClean="0">
                <a:solidFill>
                  <a:srgbClr val="FF33CC"/>
                </a:solidFill>
                <a:latin typeface="Arial" panose="020B0604020202020204" pitchFamily="34" charset="0"/>
                <a:cs typeface="Arial" panose="020B0604020202020204" pitchFamily="34" charset="0"/>
              </a:rPr>
              <a:t>233 333,33 </a:t>
            </a:r>
            <a:r>
              <a:rPr lang="en-US" sz="3200" b="1" smtClean="0">
                <a:solidFill>
                  <a:srgbClr val="0000FF"/>
                </a:solidFill>
                <a:latin typeface="Arial" panose="020B0604020202020204" pitchFamily="34" charset="0"/>
                <a:cs typeface="Arial" panose="020B0604020202020204" pitchFamily="34" charset="0"/>
              </a:rPr>
              <a:t>( Pa) </a:t>
            </a:r>
            <a:endParaRPr lang="en-US" sz="3200" b="1">
              <a:solidFill>
                <a:srgbClr val="0000FF"/>
              </a:solidFill>
              <a:latin typeface="Arial" panose="020B0604020202020204" pitchFamily="34" charset="0"/>
              <a:cs typeface="Arial" panose="020B0604020202020204" pitchFamily="34" charset="0"/>
            </a:endParaRPr>
          </a:p>
          <a:p>
            <a:r>
              <a:rPr lang="en-US" sz="3200" b="1" smtClean="0">
                <a:solidFill>
                  <a:srgbClr val="0000FF"/>
                </a:solidFill>
                <a:latin typeface="Arial" panose="020B0604020202020204" pitchFamily="34" charset="0"/>
                <a:cs typeface="Arial" panose="020B0604020202020204" pitchFamily="34" charset="0"/>
              </a:rPr>
              <a:t>b) Áp suất của ô tô tác dụng vào mặt đường là:</a:t>
            </a:r>
          </a:p>
          <a:p>
            <a:pPr lvl="0"/>
            <a:r>
              <a:rPr lang="en-US" sz="3200" b="1" smtClean="0">
                <a:solidFill>
                  <a:srgbClr val="0000FF"/>
                </a:solidFill>
                <a:latin typeface="Arial" panose="020B0604020202020204" pitchFamily="34" charset="0"/>
                <a:cs typeface="Arial" panose="020B0604020202020204" pitchFamily="34" charset="0"/>
              </a:rPr>
              <a:t>p</a:t>
            </a:r>
            <a:r>
              <a:rPr lang="en-US" sz="3200" b="1" baseline="-25000" smtClean="0">
                <a:solidFill>
                  <a:srgbClr val="0000FF"/>
                </a:solidFill>
                <a:latin typeface="Arial" panose="020B0604020202020204" pitchFamily="34" charset="0"/>
                <a:cs typeface="Arial" panose="020B0604020202020204" pitchFamily="34" charset="0"/>
              </a:rPr>
              <a:t>2=            </a:t>
            </a:r>
            <a:r>
              <a:rPr lang="en-US" sz="3200" b="1" baseline="-25000">
                <a:solidFill>
                  <a:srgbClr val="0000FF"/>
                </a:solidFill>
                <a:latin typeface="Arial" panose="020B0604020202020204" pitchFamily="34" charset="0"/>
                <a:cs typeface="Arial" panose="020B0604020202020204" pitchFamily="34" charset="0"/>
              </a:rPr>
              <a:t>=            =                          </a:t>
            </a:r>
          </a:p>
          <a:p>
            <a:pPr lvl="0"/>
            <a:endParaRPr lang="en-US" sz="3200" b="1" baseline="-25000">
              <a:solidFill>
                <a:srgbClr val="0000FF"/>
              </a:solidFill>
              <a:latin typeface="Arial" panose="020B0604020202020204" pitchFamily="34" charset="0"/>
              <a:cs typeface="Arial" panose="020B0604020202020204" pitchFamily="34" charset="0"/>
            </a:endParaRPr>
          </a:p>
          <a:p>
            <a:pPr lvl="0"/>
            <a:r>
              <a:rPr lang="en-US" sz="3200" b="1" baseline="-25000">
                <a:solidFill>
                  <a:srgbClr val="0000FF"/>
                </a:solidFill>
                <a:latin typeface="Arial" panose="020B0604020202020204" pitchFamily="34" charset="0"/>
                <a:cs typeface="Arial" panose="020B0604020202020204" pitchFamily="34" charset="0"/>
              </a:rPr>
              <a:t>                                   = </a:t>
            </a:r>
            <a:r>
              <a:rPr lang="en-US" sz="3200" b="1" smtClean="0">
                <a:solidFill>
                  <a:srgbClr val="FF33CC"/>
                </a:solidFill>
                <a:latin typeface="Arial" panose="020B0604020202020204" pitchFamily="34" charset="0"/>
                <a:cs typeface="Arial" panose="020B0604020202020204" pitchFamily="34" charset="0"/>
              </a:rPr>
              <a:t>1 000 000 </a:t>
            </a:r>
            <a:r>
              <a:rPr lang="en-US" sz="3200" b="1">
                <a:solidFill>
                  <a:srgbClr val="0000FF"/>
                </a:solidFill>
                <a:latin typeface="Arial" panose="020B0604020202020204" pitchFamily="34" charset="0"/>
                <a:cs typeface="Arial" panose="020B0604020202020204" pitchFamily="34" charset="0"/>
              </a:rPr>
              <a:t>( Pa) </a:t>
            </a:r>
            <a:endParaRPr lang="en-US" sz="3200" b="1" smtClean="0">
              <a:solidFill>
                <a:srgbClr val="0000FF"/>
              </a:solidFill>
              <a:latin typeface="Arial" panose="020B0604020202020204" pitchFamily="34" charset="0"/>
              <a:cs typeface="Arial" panose="020B0604020202020204" pitchFamily="34" charset="0"/>
            </a:endParaRPr>
          </a:p>
          <a:p>
            <a:pPr lvl="0"/>
            <a:r>
              <a:rPr lang="en-US" sz="3200" b="1" smtClean="0">
                <a:solidFill>
                  <a:srgbClr val="0000FF"/>
                </a:solidFill>
                <a:latin typeface="Arial" panose="020B0604020202020204" pitchFamily="34" charset="0"/>
                <a:cs typeface="Arial" panose="020B0604020202020204" pitchFamily="34" charset="0"/>
              </a:rPr>
              <a:t>  * So sánh: </a:t>
            </a:r>
          </a:p>
          <a:p>
            <a:pPr lvl="0"/>
            <a:r>
              <a:rPr lang="en-US" sz="3200" b="1" smtClean="0">
                <a:solidFill>
                  <a:srgbClr val="0000FF"/>
                </a:solidFill>
                <a:latin typeface="Arial" panose="020B0604020202020204" pitchFamily="34" charset="0"/>
                <a:cs typeface="Arial" panose="020B0604020202020204" pitchFamily="34" charset="0"/>
              </a:rPr>
              <a:t>   </a:t>
            </a:r>
            <a:r>
              <a:rPr lang="en-US" sz="3200" b="1" smtClean="0">
                <a:solidFill>
                  <a:srgbClr val="FF33CC"/>
                </a:solidFill>
                <a:latin typeface="Arial" panose="020B0604020202020204" pitchFamily="34" charset="0"/>
                <a:cs typeface="Arial" panose="020B0604020202020204" pitchFamily="34" charset="0"/>
              </a:rPr>
              <a:t>      233 333,33 &lt; 1 000 000</a:t>
            </a:r>
          </a:p>
          <a:p>
            <a:pPr lvl="0"/>
            <a:r>
              <a:rPr lang="en-US" sz="3200" b="1" smtClean="0">
                <a:solidFill>
                  <a:srgbClr val="FF33CC"/>
                </a:solidFill>
                <a:latin typeface="Arial" panose="020B0604020202020204" pitchFamily="34" charset="0"/>
                <a:cs typeface="Arial" panose="020B0604020202020204" pitchFamily="34" charset="0"/>
              </a:rPr>
              <a:t>                   </a:t>
            </a:r>
            <a:r>
              <a:rPr lang="en-US" sz="3200" b="1" smtClean="0">
                <a:solidFill>
                  <a:srgbClr val="0000FF"/>
                </a:solidFill>
                <a:latin typeface="Arial" panose="020B0604020202020204" pitchFamily="34" charset="0"/>
                <a:cs typeface="Arial" panose="020B0604020202020204" pitchFamily="34" charset="0"/>
              </a:rPr>
              <a:t>p</a:t>
            </a:r>
            <a:r>
              <a:rPr lang="en-US" sz="3200" b="1" baseline="-25000" smtClean="0">
                <a:solidFill>
                  <a:srgbClr val="0000FF"/>
                </a:solidFill>
                <a:latin typeface="Arial" panose="020B0604020202020204" pitchFamily="34" charset="0"/>
                <a:cs typeface="Arial" panose="020B0604020202020204" pitchFamily="34" charset="0"/>
              </a:rPr>
              <a:t>1        </a:t>
            </a:r>
            <a:r>
              <a:rPr lang="en-US" sz="3200" b="1">
                <a:solidFill>
                  <a:srgbClr val="0000FF"/>
                </a:solidFill>
                <a:latin typeface="Arial" panose="020B0604020202020204" pitchFamily="34" charset="0"/>
                <a:cs typeface="Arial" panose="020B0604020202020204" pitchFamily="34" charset="0"/>
              </a:rPr>
              <a:t>&lt;</a:t>
            </a:r>
            <a:r>
              <a:rPr lang="en-US" sz="3200" b="1" smtClean="0">
                <a:solidFill>
                  <a:srgbClr val="0000FF"/>
                </a:solidFill>
                <a:latin typeface="Arial" panose="020B0604020202020204" pitchFamily="34" charset="0"/>
                <a:cs typeface="Arial" panose="020B0604020202020204" pitchFamily="34" charset="0"/>
              </a:rPr>
              <a:t>    p</a:t>
            </a:r>
            <a:r>
              <a:rPr lang="en-US" sz="3200" b="1" baseline="-25000">
                <a:solidFill>
                  <a:srgbClr val="0000FF"/>
                </a:solidFill>
                <a:latin typeface="Arial" panose="020B0604020202020204" pitchFamily="34" charset="0"/>
                <a:cs typeface="Arial" panose="020B0604020202020204" pitchFamily="34" charset="0"/>
              </a:rPr>
              <a:t>2</a:t>
            </a:r>
            <a:endParaRPr lang="en-US" sz="3200" b="1" baseline="-25000" smtClean="0">
              <a:solidFill>
                <a:srgbClr val="0000FF"/>
              </a:solidFill>
              <a:latin typeface="Arial" panose="020B0604020202020204" pitchFamily="34" charset="0"/>
              <a:cs typeface="Arial" panose="020B0604020202020204" pitchFamily="34" charset="0"/>
            </a:endParaRPr>
          </a:p>
          <a:p>
            <a:pPr lvl="0"/>
            <a:r>
              <a:rPr lang="en-US" sz="3200" b="1">
                <a:solidFill>
                  <a:srgbClr val="0000FF"/>
                </a:solidFill>
                <a:latin typeface="Arial" panose="020B0604020202020204" pitchFamily="34" charset="0"/>
                <a:cs typeface="Arial" panose="020B0604020202020204" pitchFamily="34" charset="0"/>
              </a:rPr>
              <a:t> </a:t>
            </a:r>
            <a:r>
              <a:rPr lang="en-US" sz="3200" b="1" smtClean="0">
                <a:solidFill>
                  <a:srgbClr val="0000FF"/>
                </a:solidFill>
                <a:latin typeface="Arial" panose="020B0604020202020204" pitchFamily="34" charset="0"/>
                <a:cs typeface="Arial" panose="020B0604020202020204" pitchFamily="34" charset="0"/>
              </a:rPr>
              <a:t>Áp suất xe tăng </a:t>
            </a:r>
            <a:r>
              <a:rPr lang="en-US" sz="3200" b="1">
                <a:solidFill>
                  <a:srgbClr val="0000FF"/>
                </a:solidFill>
                <a:latin typeface="Arial" panose="020B0604020202020204" pitchFamily="34" charset="0"/>
                <a:cs typeface="Arial" panose="020B0604020202020204" pitchFamily="34" charset="0"/>
              </a:rPr>
              <a:t>&lt;</a:t>
            </a:r>
            <a:r>
              <a:rPr lang="en-US" sz="3200" b="1" smtClean="0">
                <a:solidFill>
                  <a:srgbClr val="0000FF"/>
                </a:solidFill>
                <a:latin typeface="Arial" panose="020B0604020202020204" pitchFamily="34" charset="0"/>
                <a:cs typeface="Arial" panose="020B0604020202020204" pitchFamily="34" charset="0"/>
              </a:rPr>
              <a:t> Áp suất ôtô</a:t>
            </a:r>
            <a:endParaRPr lang="en-US" sz="3200" b="1" baseline="-25000" smtClean="0">
              <a:solidFill>
                <a:srgbClr val="0000FF"/>
              </a:solidFill>
              <a:latin typeface="Arial" panose="020B0604020202020204" pitchFamily="34" charset="0"/>
              <a:cs typeface="Arial" panose="020B0604020202020204" pitchFamily="34" charset="0"/>
            </a:endParaRPr>
          </a:p>
          <a:p>
            <a:pPr lvl="0"/>
            <a:endParaRPr lang="en-US" sz="3200" b="1">
              <a:solidFill>
                <a:srgbClr val="0000FF"/>
              </a:solidFill>
              <a:latin typeface="Arial" panose="020B0604020202020204" pitchFamily="34" charset="0"/>
              <a:cs typeface="Arial" panose="020B0604020202020204" pitchFamily="34" charset="0"/>
            </a:endParaRPr>
          </a:p>
          <a:p>
            <a:endParaRPr lang="en-US" sz="3200" b="1">
              <a:solidFill>
                <a:srgbClr val="0000FF"/>
              </a:solidFill>
              <a:latin typeface="Arial" panose="020B0604020202020204" pitchFamily="34" charset="0"/>
              <a:cs typeface="Arial" panose="020B0604020202020204" pitchFamily="34" charset="0"/>
            </a:endParaRPr>
          </a:p>
        </p:txBody>
      </p:sp>
      <p:grpSp>
        <p:nvGrpSpPr>
          <p:cNvPr id="17" name="Group 16"/>
          <p:cNvGrpSpPr/>
          <p:nvPr/>
        </p:nvGrpSpPr>
        <p:grpSpPr>
          <a:xfrm>
            <a:off x="6547982" y="1091139"/>
            <a:ext cx="776614" cy="1100140"/>
            <a:chOff x="7440460" y="713984"/>
            <a:chExt cx="776614" cy="1100140"/>
          </a:xfrm>
        </p:grpSpPr>
        <p:sp>
          <p:nvSpPr>
            <p:cNvPr id="8" name="TextBox 7"/>
            <p:cNvSpPr txBox="1"/>
            <p:nvPr/>
          </p:nvSpPr>
          <p:spPr>
            <a:xfrm>
              <a:off x="7515616" y="713984"/>
              <a:ext cx="701458"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P</a:t>
              </a:r>
              <a:r>
                <a:rPr lang="en-US" sz="3200" b="1" baseline="-25000" smtClean="0">
                  <a:solidFill>
                    <a:srgbClr val="0000FF"/>
                  </a:solidFill>
                  <a:latin typeface="Arial" panose="020B0604020202020204" pitchFamily="34" charset="0"/>
                  <a:cs typeface="Arial" panose="020B0604020202020204" pitchFamily="34" charset="0"/>
                </a:rPr>
                <a:t>1</a:t>
              </a:r>
              <a:endParaRPr lang="en-US" sz="3200" b="1">
                <a:solidFill>
                  <a:srgbClr val="0000FF"/>
                </a:solidFill>
                <a:latin typeface="Arial" panose="020B0604020202020204" pitchFamily="34" charset="0"/>
                <a:cs typeface="Arial" panose="020B0604020202020204" pitchFamily="34" charset="0"/>
              </a:endParaRPr>
            </a:p>
          </p:txBody>
        </p:sp>
        <p:cxnSp>
          <p:nvCxnSpPr>
            <p:cNvPr id="14" name="Straight Connector 13"/>
            <p:cNvCxnSpPr/>
            <p:nvPr/>
          </p:nvCxnSpPr>
          <p:spPr>
            <a:xfrm flipV="1">
              <a:off x="7440460" y="1272633"/>
              <a:ext cx="776614" cy="502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40668" y="1229349"/>
              <a:ext cx="626302" cy="584775"/>
            </a:xfrm>
            <a:prstGeom prst="rect">
              <a:avLst/>
            </a:prstGeom>
            <a:noFill/>
          </p:spPr>
          <p:txBody>
            <a:bodyPr wrap="square" rtlCol="0">
              <a:spAutoFit/>
            </a:bodyPr>
            <a:lstStyle/>
            <a:p>
              <a:r>
                <a:rPr lang="en-US" sz="3200" b="1">
                  <a:solidFill>
                    <a:srgbClr val="0000FF"/>
                  </a:solidFill>
                  <a:latin typeface="Arial" panose="020B0604020202020204" pitchFamily="34" charset="0"/>
                  <a:cs typeface="Arial" panose="020B0604020202020204" pitchFamily="34" charset="0"/>
                </a:rPr>
                <a:t>S</a:t>
              </a:r>
              <a:r>
                <a:rPr lang="en-US" sz="3200" b="1" baseline="-25000" smtClean="0">
                  <a:solidFill>
                    <a:srgbClr val="0000FF"/>
                  </a:solidFill>
                  <a:latin typeface="Arial" panose="020B0604020202020204" pitchFamily="34" charset="0"/>
                  <a:cs typeface="Arial" panose="020B0604020202020204" pitchFamily="34" charset="0"/>
                </a:rPr>
                <a:t>1</a:t>
              </a:r>
              <a:endParaRPr lang="en-US" sz="3200" b="1">
                <a:solidFill>
                  <a:srgbClr val="0000FF"/>
                </a:solidFill>
                <a:latin typeface="Arial" panose="020B0604020202020204" pitchFamily="34" charset="0"/>
                <a:cs typeface="Arial" panose="020B0604020202020204" pitchFamily="34" charset="0"/>
              </a:endParaRPr>
            </a:p>
          </p:txBody>
        </p:sp>
      </p:grpSp>
      <p:cxnSp>
        <p:nvCxnSpPr>
          <p:cNvPr id="19" name="Straight Connector 18"/>
          <p:cNvCxnSpPr/>
          <p:nvPr/>
        </p:nvCxnSpPr>
        <p:spPr>
          <a:xfrm>
            <a:off x="5661764" y="111307"/>
            <a:ext cx="25052" cy="66402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497871" y="1056434"/>
            <a:ext cx="776614" cy="1100140"/>
            <a:chOff x="7440460" y="713984"/>
            <a:chExt cx="776614" cy="1100140"/>
          </a:xfrm>
        </p:grpSpPr>
        <p:sp>
          <p:nvSpPr>
            <p:cNvPr id="22" name="TextBox 21"/>
            <p:cNvSpPr txBox="1"/>
            <p:nvPr/>
          </p:nvSpPr>
          <p:spPr>
            <a:xfrm>
              <a:off x="7515616" y="713984"/>
              <a:ext cx="701458" cy="584775"/>
            </a:xfrm>
            <a:prstGeom prst="rect">
              <a:avLst/>
            </a:prstGeom>
            <a:noFill/>
          </p:spPr>
          <p:txBody>
            <a:bodyPr wrap="square" rtlCol="0">
              <a:spAutoFit/>
            </a:bodyPr>
            <a:lstStyle/>
            <a:p>
              <a:r>
                <a:rPr lang="en-US" sz="3200" b="1">
                  <a:solidFill>
                    <a:srgbClr val="0000FF"/>
                  </a:solidFill>
                  <a:latin typeface="Arial" panose="020B0604020202020204" pitchFamily="34" charset="0"/>
                  <a:cs typeface="Arial" panose="020B0604020202020204" pitchFamily="34" charset="0"/>
                </a:rPr>
                <a:t>F</a:t>
              </a:r>
              <a:r>
                <a:rPr lang="en-US" sz="3200" b="1" baseline="-25000" smtClean="0">
                  <a:solidFill>
                    <a:srgbClr val="0000FF"/>
                  </a:solidFill>
                  <a:latin typeface="Arial" panose="020B0604020202020204" pitchFamily="34" charset="0"/>
                  <a:cs typeface="Arial" panose="020B0604020202020204" pitchFamily="34" charset="0"/>
                </a:rPr>
                <a:t>1</a:t>
              </a:r>
              <a:endParaRPr lang="en-US" sz="3200" b="1">
                <a:solidFill>
                  <a:srgbClr val="0000FF"/>
                </a:solidFill>
                <a:latin typeface="Arial" panose="020B0604020202020204" pitchFamily="34" charset="0"/>
                <a:cs typeface="Arial" panose="020B0604020202020204" pitchFamily="34" charset="0"/>
              </a:endParaRPr>
            </a:p>
          </p:txBody>
        </p:sp>
        <p:cxnSp>
          <p:nvCxnSpPr>
            <p:cNvPr id="23" name="Straight Connector 22"/>
            <p:cNvCxnSpPr/>
            <p:nvPr/>
          </p:nvCxnSpPr>
          <p:spPr>
            <a:xfrm flipV="1">
              <a:off x="7440460" y="1272633"/>
              <a:ext cx="776614" cy="502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540668" y="1229349"/>
              <a:ext cx="626302" cy="584775"/>
            </a:xfrm>
            <a:prstGeom prst="rect">
              <a:avLst/>
            </a:prstGeom>
            <a:noFill/>
          </p:spPr>
          <p:txBody>
            <a:bodyPr wrap="square" rtlCol="0">
              <a:spAutoFit/>
            </a:bodyPr>
            <a:lstStyle/>
            <a:p>
              <a:r>
                <a:rPr lang="en-US" sz="3200" b="1">
                  <a:solidFill>
                    <a:srgbClr val="0000FF"/>
                  </a:solidFill>
                  <a:latin typeface="Arial" panose="020B0604020202020204" pitchFamily="34" charset="0"/>
                  <a:cs typeface="Arial" panose="020B0604020202020204" pitchFamily="34" charset="0"/>
                </a:rPr>
                <a:t>S</a:t>
              </a:r>
              <a:r>
                <a:rPr lang="en-US" sz="3200" b="1" baseline="-25000" smtClean="0">
                  <a:solidFill>
                    <a:srgbClr val="0000FF"/>
                  </a:solidFill>
                  <a:latin typeface="Arial" panose="020B0604020202020204" pitchFamily="34" charset="0"/>
                  <a:cs typeface="Arial" panose="020B0604020202020204" pitchFamily="34" charset="0"/>
                </a:rPr>
                <a:t>1</a:t>
              </a:r>
              <a:endParaRPr lang="en-US" sz="3200" b="1">
                <a:solidFill>
                  <a:srgbClr val="0000FF"/>
                </a:solidFill>
                <a:latin typeface="Arial" panose="020B0604020202020204" pitchFamily="34" charset="0"/>
                <a:cs typeface="Arial" panose="020B0604020202020204" pitchFamily="34" charset="0"/>
              </a:endParaRPr>
            </a:p>
          </p:txBody>
        </p:sp>
      </p:grpSp>
      <p:grpSp>
        <p:nvGrpSpPr>
          <p:cNvPr id="25" name="Group 24"/>
          <p:cNvGrpSpPr/>
          <p:nvPr/>
        </p:nvGrpSpPr>
        <p:grpSpPr>
          <a:xfrm>
            <a:off x="8552145" y="1090363"/>
            <a:ext cx="1869510" cy="1100140"/>
            <a:chOff x="7440460" y="713984"/>
            <a:chExt cx="776614" cy="1100140"/>
          </a:xfrm>
        </p:grpSpPr>
        <p:sp>
          <p:nvSpPr>
            <p:cNvPr id="26" name="TextBox 25"/>
            <p:cNvSpPr txBox="1"/>
            <p:nvPr/>
          </p:nvSpPr>
          <p:spPr>
            <a:xfrm>
              <a:off x="7515616" y="713984"/>
              <a:ext cx="701458"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350 000</a:t>
              </a:r>
              <a:endParaRPr lang="en-US" sz="3200" b="1">
                <a:solidFill>
                  <a:srgbClr val="0000FF"/>
                </a:solidFill>
                <a:latin typeface="Arial" panose="020B0604020202020204" pitchFamily="34" charset="0"/>
                <a:cs typeface="Arial" panose="020B0604020202020204" pitchFamily="34" charset="0"/>
              </a:endParaRPr>
            </a:p>
          </p:txBody>
        </p:sp>
        <p:cxnSp>
          <p:nvCxnSpPr>
            <p:cNvPr id="27" name="Straight Connector 26"/>
            <p:cNvCxnSpPr/>
            <p:nvPr/>
          </p:nvCxnSpPr>
          <p:spPr>
            <a:xfrm flipV="1">
              <a:off x="7440460" y="1272633"/>
              <a:ext cx="776614" cy="502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40668" y="1229349"/>
              <a:ext cx="626302"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1,5</a:t>
              </a:r>
              <a:endParaRPr lang="en-US" sz="3200" b="1">
                <a:solidFill>
                  <a:srgbClr val="0000FF"/>
                </a:solidFill>
                <a:latin typeface="Arial" panose="020B0604020202020204" pitchFamily="34" charset="0"/>
                <a:cs typeface="Arial" panose="020B0604020202020204" pitchFamily="34" charset="0"/>
              </a:endParaRPr>
            </a:p>
          </p:txBody>
        </p:sp>
      </p:grpSp>
      <p:grpSp>
        <p:nvGrpSpPr>
          <p:cNvPr id="42" name="Group 41"/>
          <p:cNvGrpSpPr/>
          <p:nvPr/>
        </p:nvGrpSpPr>
        <p:grpSpPr>
          <a:xfrm>
            <a:off x="6550592" y="3397942"/>
            <a:ext cx="776614" cy="1100140"/>
            <a:chOff x="7440460" y="713984"/>
            <a:chExt cx="776614" cy="1100140"/>
          </a:xfrm>
        </p:grpSpPr>
        <p:sp>
          <p:nvSpPr>
            <p:cNvPr id="43" name="TextBox 42"/>
            <p:cNvSpPr txBox="1"/>
            <p:nvPr/>
          </p:nvSpPr>
          <p:spPr>
            <a:xfrm>
              <a:off x="7515616" y="713984"/>
              <a:ext cx="701458"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P</a:t>
              </a:r>
              <a:r>
                <a:rPr lang="en-US" sz="3200" b="1" baseline="-25000">
                  <a:solidFill>
                    <a:srgbClr val="0000FF"/>
                  </a:solidFill>
                  <a:latin typeface="Arial" panose="020B0604020202020204" pitchFamily="34" charset="0"/>
                  <a:cs typeface="Arial" panose="020B0604020202020204" pitchFamily="34" charset="0"/>
                </a:rPr>
                <a:t>2</a:t>
              </a:r>
              <a:endParaRPr lang="en-US" sz="3200" b="1">
                <a:solidFill>
                  <a:srgbClr val="0000FF"/>
                </a:solidFill>
                <a:latin typeface="Arial" panose="020B0604020202020204" pitchFamily="34" charset="0"/>
                <a:cs typeface="Arial" panose="020B0604020202020204" pitchFamily="34" charset="0"/>
              </a:endParaRPr>
            </a:p>
          </p:txBody>
        </p:sp>
        <p:cxnSp>
          <p:nvCxnSpPr>
            <p:cNvPr id="44" name="Straight Connector 43"/>
            <p:cNvCxnSpPr/>
            <p:nvPr/>
          </p:nvCxnSpPr>
          <p:spPr>
            <a:xfrm flipV="1">
              <a:off x="7440460" y="1272633"/>
              <a:ext cx="776614" cy="502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540668" y="1229349"/>
              <a:ext cx="626302"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S</a:t>
              </a:r>
              <a:r>
                <a:rPr lang="en-US" sz="3200" b="1" baseline="-25000">
                  <a:solidFill>
                    <a:srgbClr val="0000FF"/>
                  </a:solidFill>
                  <a:latin typeface="Arial" panose="020B0604020202020204" pitchFamily="34" charset="0"/>
                  <a:cs typeface="Arial" panose="020B0604020202020204" pitchFamily="34" charset="0"/>
                </a:rPr>
                <a:t>2</a:t>
              </a:r>
              <a:endParaRPr lang="en-US" sz="3200" b="1">
                <a:solidFill>
                  <a:srgbClr val="0000FF"/>
                </a:solidFill>
                <a:latin typeface="Arial" panose="020B0604020202020204" pitchFamily="34" charset="0"/>
                <a:cs typeface="Arial" panose="020B0604020202020204" pitchFamily="34" charset="0"/>
              </a:endParaRPr>
            </a:p>
          </p:txBody>
        </p:sp>
      </p:grpSp>
      <p:grpSp>
        <p:nvGrpSpPr>
          <p:cNvPr id="46" name="Group 45"/>
          <p:cNvGrpSpPr/>
          <p:nvPr/>
        </p:nvGrpSpPr>
        <p:grpSpPr>
          <a:xfrm>
            <a:off x="7500481" y="3363237"/>
            <a:ext cx="776614" cy="1100140"/>
            <a:chOff x="7440460" y="713984"/>
            <a:chExt cx="776614" cy="1100140"/>
          </a:xfrm>
        </p:grpSpPr>
        <p:sp>
          <p:nvSpPr>
            <p:cNvPr id="47" name="TextBox 46"/>
            <p:cNvSpPr txBox="1"/>
            <p:nvPr/>
          </p:nvSpPr>
          <p:spPr>
            <a:xfrm>
              <a:off x="7515616" y="713984"/>
              <a:ext cx="701458"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F</a:t>
              </a:r>
              <a:r>
                <a:rPr lang="en-US" sz="3200" b="1" baseline="-25000">
                  <a:solidFill>
                    <a:srgbClr val="0000FF"/>
                  </a:solidFill>
                  <a:latin typeface="Arial" panose="020B0604020202020204" pitchFamily="34" charset="0"/>
                  <a:cs typeface="Arial" panose="020B0604020202020204" pitchFamily="34" charset="0"/>
                </a:rPr>
                <a:t>2</a:t>
              </a:r>
              <a:endParaRPr lang="en-US" sz="3200" b="1">
                <a:solidFill>
                  <a:srgbClr val="0000FF"/>
                </a:solidFill>
                <a:latin typeface="Arial" panose="020B0604020202020204" pitchFamily="34" charset="0"/>
                <a:cs typeface="Arial" panose="020B0604020202020204" pitchFamily="34" charset="0"/>
              </a:endParaRPr>
            </a:p>
          </p:txBody>
        </p:sp>
        <p:cxnSp>
          <p:nvCxnSpPr>
            <p:cNvPr id="48" name="Straight Connector 47"/>
            <p:cNvCxnSpPr/>
            <p:nvPr/>
          </p:nvCxnSpPr>
          <p:spPr>
            <a:xfrm flipV="1">
              <a:off x="7440460" y="1272633"/>
              <a:ext cx="776614" cy="502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540668" y="1229349"/>
              <a:ext cx="626302"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S</a:t>
              </a:r>
              <a:r>
                <a:rPr lang="en-US" sz="3200" b="1" baseline="-25000">
                  <a:solidFill>
                    <a:srgbClr val="0000FF"/>
                  </a:solidFill>
                  <a:latin typeface="Arial" panose="020B0604020202020204" pitchFamily="34" charset="0"/>
                  <a:cs typeface="Arial" panose="020B0604020202020204" pitchFamily="34" charset="0"/>
                </a:rPr>
                <a:t>2</a:t>
              </a:r>
              <a:endParaRPr lang="en-US" sz="3200" b="1">
                <a:solidFill>
                  <a:srgbClr val="0000FF"/>
                </a:solidFill>
                <a:latin typeface="Arial" panose="020B0604020202020204" pitchFamily="34" charset="0"/>
                <a:cs typeface="Arial" panose="020B0604020202020204" pitchFamily="34" charset="0"/>
              </a:endParaRPr>
            </a:p>
          </p:txBody>
        </p:sp>
      </p:grpSp>
      <p:grpSp>
        <p:nvGrpSpPr>
          <p:cNvPr id="50" name="Group 49"/>
          <p:cNvGrpSpPr/>
          <p:nvPr/>
        </p:nvGrpSpPr>
        <p:grpSpPr>
          <a:xfrm>
            <a:off x="8554755" y="3397166"/>
            <a:ext cx="1869510" cy="1100140"/>
            <a:chOff x="7440460" y="713984"/>
            <a:chExt cx="776614" cy="1100140"/>
          </a:xfrm>
        </p:grpSpPr>
        <p:sp>
          <p:nvSpPr>
            <p:cNvPr id="51" name="TextBox 50"/>
            <p:cNvSpPr txBox="1"/>
            <p:nvPr/>
          </p:nvSpPr>
          <p:spPr>
            <a:xfrm>
              <a:off x="7515616" y="713984"/>
              <a:ext cx="701458"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25 000</a:t>
              </a:r>
              <a:endParaRPr lang="en-US" sz="3200" b="1">
                <a:solidFill>
                  <a:srgbClr val="0000FF"/>
                </a:solidFill>
                <a:latin typeface="Arial" panose="020B0604020202020204" pitchFamily="34" charset="0"/>
                <a:cs typeface="Arial" panose="020B0604020202020204" pitchFamily="34" charset="0"/>
              </a:endParaRPr>
            </a:p>
          </p:txBody>
        </p:sp>
        <p:cxnSp>
          <p:nvCxnSpPr>
            <p:cNvPr id="52" name="Straight Connector 51"/>
            <p:cNvCxnSpPr/>
            <p:nvPr/>
          </p:nvCxnSpPr>
          <p:spPr>
            <a:xfrm flipV="1">
              <a:off x="7440460" y="1272633"/>
              <a:ext cx="776614" cy="502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540668" y="1229349"/>
              <a:ext cx="626302" cy="584775"/>
            </a:xfrm>
            <a:prstGeom prst="rect">
              <a:avLst/>
            </a:prstGeom>
            <a:noFill/>
          </p:spPr>
          <p:txBody>
            <a:bodyPr wrap="square" rtlCol="0">
              <a:spAutoFit/>
            </a:bodyPr>
            <a:lstStyle/>
            <a:p>
              <a:r>
                <a:rPr lang="en-US" sz="3200" b="1" smtClean="0">
                  <a:solidFill>
                    <a:srgbClr val="0000FF"/>
                  </a:solidFill>
                  <a:latin typeface="Arial" panose="020B0604020202020204" pitchFamily="34" charset="0"/>
                  <a:cs typeface="Arial" panose="020B0604020202020204" pitchFamily="34" charset="0"/>
                </a:rPr>
                <a:t>0,025</a:t>
              </a:r>
              <a:endParaRPr lang="en-US" sz="3200" b="1">
                <a:solidFill>
                  <a:srgbClr val="0000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2152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in)">
                                      <p:cBhvr>
                                        <p:cTn id="16" dur="2000"/>
                                        <p:tgtEl>
                                          <p:spTgt spid="25"/>
                                        </p:tgtEl>
                                      </p:cBhvr>
                                    </p:animEffect>
                                  </p:childTnLst>
                                </p:cTn>
                              </p:par>
                              <p:par>
                                <p:cTn id="17" presetID="6" presetClass="entr" presetSubtype="16"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circle(in)">
                                      <p:cBhvr>
                                        <p:cTn id="19" dur="2000"/>
                                        <p:tgtEl>
                                          <p:spTgt spid="42"/>
                                        </p:tgtEl>
                                      </p:cBhvr>
                                    </p:animEffect>
                                  </p:childTnLst>
                                </p:cTn>
                              </p:par>
                              <p:par>
                                <p:cTn id="20" presetID="6" presetClass="entr" presetSubtype="16"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par>
                                <p:cTn id="23" presetID="6" presetClass="entr" presetSubtype="16"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circle(in)">
                                      <p:cBhvr>
                                        <p:cTn id="25"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804672" y="1063840"/>
            <a:ext cx="111922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3200" b="1" i="1" smtClean="0">
                <a:latin typeface="Arial" panose="020B0604020202020204" pitchFamily="34" charset="0"/>
                <a:cs typeface="Arial" panose="020B0604020202020204" pitchFamily="34" charset="0"/>
              </a:rPr>
              <a:t>?3  Từ công thức tính áp suất, hãy đưa ra nguyên tắc để làm tăng, giảm áp suất </a:t>
            </a:r>
            <a:endParaRPr lang="en-US" altLang="en-US" sz="3200" b="1" i="1">
              <a:latin typeface="Arial" panose="020B0604020202020204" pitchFamily="34" charset="0"/>
              <a:cs typeface="Arial" panose="020B0604020202020204" pitchFamily="34" charset="0"/>
            </a:endParaRPr>
          </a:p>
        </p:txBody>
      </p:sp>
      <p:graphicFrame>
        <p:nvGraphicFramePr>
          <p:cNvPr id="15365" name="Object 5"/>
          <p:cNvGraphicFramePr>
            <a:graphicFrameLocks noChangeAspect="1"/>
          </p:cNvGraphicFramePr>
          <p:nvPr>
            <p:extLst>
              <p:ext uri="{D42A27DB-BD31-4B8C-83A1-F6EECF244321}">
                <p14:modId xmlns:p14="http://schemas.microsoft.com/office/powerpoint/2010/main" val="3038969720"/>
              </p:ext>
            </p:extLst>
          </p:nvPr>
        </p:nvGraphicFramePr>
        <p:xfrm>
          <a:off x="5502096" y="199112"/>
          <a:ext cx="1165404" cy="929410"/>
        </p:xfrm>
        <a:graphic>
          <a:graphicData uri="http://schemas.openxmlformats.org/presentationml/2006/ole">
            <mc:AlternateContent xmlns:mc="http://schemas.openxmlformats.org/markup-compatibility/2006">
              <mc:Choice xmlns:v="urn:schemas-microsoft-com:vml" Requires="v">
                <p:oleObj spid="_x0000_s3147" name="Equation" r:id="rId3" imgW="431613" imgH="393529" progId="Equation.DSMT4">
                  <p:embed/>
                </p:oleObj>
              </mc:Choice>
              <mc:Fallback>
                <p:oleObj name="Equation" r:id="rId3" imgW="431613"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096" y="199112"/>
                        <a:ext cx="1165404" cy="929410"/>
                      </a:xfrm>
                      <a:prstGeom prst="rect">
                        <a:avLst/>
                      </a:prstGeom>
                      <a:noFill/>
                      <a:ln w="19050">
                        <a:solidFill>
                          <a:srgbClr val="FF0000"/>
                        </a:solidFill>
                        <a:miter lim="800000"/>
                        <a:headEnd/>
                        <a:tailEnd/>
                      </a:ln>
                      <a:effectLst/>
                      <a:extLst/>
                    </p:spPr>
                  </p:pic>
                </p:oleObj>
              </mc:Fallback>
            </mc:AlternateContent>
          </a:graphicData>
        </a:graphic>
      </p:graphicFrame>
      <p:sp>
        <p:nvSpPr>
          <p:cNvPr id="15369" name="Text Box 9"/>
          <p:cNvSpPr txBox="1">
            <a:spLocks noChangeArrowheads="1"/>
          </p:cNvSpPr>
          <p:nvPr/>
        </p:nvSpPr>
        <p:spPr bwMode="auto">
          <a:xfrm>
            <a:off x="237744" y="3537912"/>
            <a:ext cx="1953768" cy="120032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3600" b="1">
                <a:solidFill>
                  <a:srgbClr val="FF0000"/>
                </a:solidFill>
                <a:latin typeface="Arial "/>
                <a:cs typeface="Arial" panose="020B0604020202020204" pitchFamily="34" charset="0"/>
              </a:rPr>
              <a:t>Tăng   áp suất</a:t>
            </a:r>
          </a:p>
        </p:txBody>
      </p:sp>
      <p:sp>
        <p:nvSpPr>
          <p:cNvPr id="15370" name="Rectangle 10"/>
          <p:cNvSpPr>
            <a:spLocks noChangeArrowheads="1"/>
          </p:cNvSpPr>
          <p:nvPr/>
        </p:nvSpPr>
        <p:spPr bwMode="auto">
          <a:xfrm>
            <a:off x="2991618" y="2539486"/>
            <a:ext cx="2882686"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3200" b="1" smtClean="0">
                <a:solidFill>
                  <a:srgbClr val="0000FF"/>
                </a:solidFill>
                <a:latin typeface="Arial" panose="020B0604020202020204" pitchFamily="34" charset="0"/>
                <a:cs typeface="Arial" panose="020B0604020202020204" pitchFamily="34" charset="0"/>
              </a:rPr>
              <a:t>1. Tăng </a:t>
            </a:r>
            <a:r>
              <a:rPr lang="en-US" altLang="en-US" sz="3200" b="1">
                <a:solidFill>
                  <a:srgbClr val="0000FF"/>
                </a:solidFill>
                <a:latin typeface="Arial" panose="020B0604020202020204" pitchFamily="34" charset="0"/>
                <a:cs typeface="Arial" panose="020B0604020202020204" pitchFamily="34" charset="0"/>
              </a:rPr>
              <a:t>F, </a:t>
            </a:r>
            <a:br>
              <a:rPr lang="en-US" altLang="en-US" sz="3200" b="1">
                <a:solidFill>
                  <a:srgbClr val="0000FF"/>
                </a:solidFill>
                <a:latin typeface="Arial" panose="020B0604020202020204" pitchFamily="34" charset="0"/>
                <a:cs typeface="Arial" panose="020B0604020202020204" pitchFamily="34" charset="0"/>
              </a:rPr>
            </a:br>
            <a:r>
              <a:rPr lang="en-US" altLang="en-US" sz="3200" b="1" smtClean="0">
                <a:solidFill>
                  <a:srgbClr val="0000FF"/>
                </a:solidFill>
                <a:latin typeface="Arial" panose="020B0604020202020204" pitchFamily="34" charset="0"/>
                <a:cs typeface="Arial" panose="020B0604020202020204" pitchFamily="34" charset="0"/>
              </a:rPr>
              <a:t>giữ </a:t>
            </a:r>
            <a:r>
              <a:rPr lang="en-US" altLang="en-US" sz="3200" b="1">
                <a:solidFill>
                  <a:srgbClr val="0000FF"/>
                </a:solidFill>
                <a:latin typeface="Arial" panose="020B0604020202020204" pitchFamily="34" charset="0"/>
                <a:cs typeface="Arial" panose="020B0604020202020204" pitchFamily="34" charset="0"/>
              </a:rPr>
              <a:t>nguyên S</a:t>
            </a:r>
          </a:p>
        </p:txBody>
      </p:sp>
      <p:sp>
        <p:nvSpPr>
          <p:cNvPr id="15371" name="Rectangle 11"/>
          <p:cNvSpPr>
            <a:spLocks noChangeArrowheads="1"/>
          </p:cNvSpPr>
          <p:nvPr/>
        </p:nvSpPr>
        <p:spPr bwMode="auto">
          <a:xfrm>
            <a:off x="2963085" y="3799814"/>
            <a:ext cx="2894327" cy="11387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0"/>
              </a:spcBef>
              <a:spcAft>
                <a:spcPct val="0"/>
              </a:spcAft>
              <a:buClrTx/>
              <a:buSzTx/>
              <a:buFontTx/>
              <a:buNone/>
            </a:pPr>
            <a:r>
              <a:rPr lang="en-US" altLang="en-US" sz="3600" b="1">
                <a:solidFill>
                  <a:srgbClr val="0000FF"/>
                </a:solidFill>
                <a:latin typeface="Arial" panose="020B0604020202020204" pitchFamily="34" charset="0"/>
                <a:cs typeface="Arial" panose="020B0604020202020204" pitchFamily="34" charset="0"/>
              </a:rPr>
              <a:t> </a:t>
            </a:r>
            <a:r>
              <a:rPr lang="en-US" altLang="en-US" sz="3600" b="1" smtClean="0">
                <a:solidFill>
                  <a:srgbClr val="0000FF"/>
                </a:solidFill>
                <a:latin typeface="Arial" panose="020B0604020202020204" pitchFamily="34" charset="0"/>
                <a:cs typeface="Arial" panose="020B0604020202020204" pitchFamily="34" charset="0"/>
              </a:rPr>
              <a:t>2. </a:t>
            </a:r>
            <a:r>
              <a:rPr lang="en-US" altLang="en-US" sz="3200" b="1" smtClean="0">
                <a:solidFill>
                  <a:srgbClr val="0000FF"/>
                </a:solidFill>
                <a:latin typeface="Arial" panose="020B0604020202020204" pitchFamily="34" charset="0"/>
                <a:cs typeface="Arial" panose="020B0604020202020204" pitchFamily="34" charset="0"/>
              </a:rPr>
              <a:t>Giảm </a:t>
            </a:r>
            <a:r>
              <a:rPr lang="en-US" altLang="en-US" sz="3200" b="1">
                <a:solidFill>
                  <a:srgbClr val="0000FF"/>
                </a:solidFill>
                <a:latin typeface="Arial" panose="020B0604020202020204" pitchFamily="34" charset="0"/>
                <a:cs typeface="Arial" panose="020B0604020202020204" pitchFamily="34" charset="0"/>
              </a:rPr>
              <a:t>S</a:t>
            </a:r>
            <a:r>
              <a:rPr lang="en-US" altLang="en-US" sz="3200" b="1" smtClean="0">
                <a:solidFill>
                  <a:srgbClr val="0000FF"/>
                </a:solidFill>
                <a:latin typeface="Arial" panose="020B0604020202020204" pitchFamily="34" charset="0"/>
                <a:cs typeface="Arial" panose="020B0604020202020204" pitchFamily="34" charset="0"/>
              </a:rPr>
              <a:t>,</a:t>
            </a:r>
          </a:p>
          <a:p>
            <a:pPr algn="ctr" fontAlgn="base">
              <a:spcBef>
                <a:spcPct val="0"/>
              </a:spcBef>
              <a:spcAft>
                <a:spcPct val="0"/>
              </a:spcAft>
              <a:buClrTx/>
              <a:buSzTx/>
              <a:buFontTx/>
              <a:buNone/>
            </a:pPr>
            <a:r>
              <a:rPr lang="en-US" altLang="en-US" sz="3200" b="1" smtClean="0">
                <a:solidFill>
                  <a:srgbClr val="0000FF"/>
                </a:solidFill>
                <a:latin typeface="Arial" panose="020B0604020202020204" pitchFamily="34" charset="0"/>
                <a:cs typeface="Arial" panose="020B0604020202020204" pitchFamily="34" charset="0"/>
              </a:rPr>
              <a:t> </a:t>
            </a:r>
            <a:r>
              <a:rPr lang="en-US" altLang="en-US" sz="3200" b="1">
                <a:solidFill>
                  <a:srgbClr val="0000FF"/>
                </a:solidFill>
                <a:latin typeface="Arial" panose="020B0604020202020204" pitchFamily="34" charset="0"/>
                <a:cs typeface="Arial" panose="020B0604020202020204" pitchFamily="34" charset="0"/>
              </a:rPr>
              <a:t>giữ nguyên F</a:t>
            </a:r>
          </a:p>
        </p:txBody>
      </p:sp>
      <p:sp>
        <p:nvSpPr>
          <p:cNvPr id="15383" name="Text Box 23"/>
          <p:cNvSpPr txBox="1">
            <a:spLocks noChangeArrowheads="1"/>
          </p:cNvSpPr>
          <p:nvPr/>
        </p:nvSpPr>
        <p:spPr bwMode="auto">
          <a:xfrm>
            <a:off x="6226576" y="3529766"/>
            <a:ext cx="1843544" cy="120032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3600" b="1">
                <a:solidFill>
                  <a:srgbClr val="FF0000"/>
                </a:solidFill>
                <a:latin typeface="Arial "/>
                <a:cs typeface="Arial" panose="020B0604020202020204" pitchFamily="34" charset="0"/>
              </a:rPr>
              <a:t>Giảm áp suất</a:t>
            </a:r>
          </a:p>
        </p:txBody>
      </p:sp>
      <p:sp>
        <p:nvSpPr>
          <p:cNvPr id="12303" name="Line 24"/>
          <p:cNvSpPr>
            <a:spLocks noChangeShapeType="1"/>
          </p:cNvSpPr>
          <p:nvPr/>
        </p:nvSpPr>
        <p:spPr bwMode="auto">
          <a:xfrm>
            <a:off x="6172200" y="2709671"/>
            <a:ext cx="37214" cy="404899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b="1">
              <a:solidFill>
                <a:prstClr val="black"/>
              </a:solidFill>
              <a:latin typeface="Arial" panose="020B0604020202020204" pitchFamily="34" charset="0"/>
              <a:cs typeface="Arial" panose="020B0604020202020204" pitchFamily="34" charset="0"/>
            </a:endParaRPr>
          </a:p>
        </p:txBody>
      </p:sp>
      <p:sp>
        <p:nvSpPr>
          <p:cNvPr id="15385" name="Rectangle 25"/>
          <p:cNvSpPr>
            <a:spLocks noChangeArrowheads="1"/>
          </p:cNvSpPr>
          <p:nvPr/>
        </p:nvSpPr>
        <p:spPr bwMode="auto">
          <a:xfrm>
            <a:off x="8927422" y="2563253"/>
            <a:ext cx="3069506"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3200" b="1" smtClean="0">
                <a:solidFill>
                  <a:srgbClr val="0000FF"/>
                </a:solidFill>
                <a:latin typeface="Arial" panose="020B0604020202020204" pitchFamily="34" charset="0"/>
                <a:cs typeface="Arial" panose="020B0604020202020204" pitchFamily="34" charset="0"/>
              </a:rPr>
              <a:t>1. Tăng </a:t>
            </a:r>
            <a:r>
              <a:rPr lang="en-US" altLang="en-US" sz="3200" b="1">
                <a:solidFill>
                  <a:srgbClr val="0000FF"/>
                </a:solidFill>
                <a:latin typeface="Arial" panose="020B0604020202020204" pitchFamily="34" charset="0"/>
                <a:cs typeface="Arial" panose="020B0604020202020204" pitchFamily="34" charset="0"/>
              </a:rPr>
              <a:t>S, </a:t>
            </a:r>
            <a:br>
              <a:rPr lang="en-US" altLang="en-US" sz="3200" b="1">
                <a:solidFill>
                  <a:srgbClr val="0000FF"/>
                </a:solidFill>
                <a:latin typeface="Arial" panose="020B0604020202020204" pitchFamily="34" charset="0"/>
                <a:cs typeface="Arial" panose="020B0604020202020204" pitchFamily="34" charset="0"/>
              </a:rPr>
            </a:br>
            <a:r>
              <a:rPr lang="en-US" altLang="en-US" sz="3200" b="1" smtClean="0">
                <a:solidFill>
                  <a:srgbClr val="0000FF"/>
                </a:solidFill>
                <a:latin typeface="Arial" panose="020B0604020202020204" pitchFamily="34" charset="0"/>
                <a:cs typeface="Arial" panose="020B0604020202020204" pitchFamily="34" charset="0"/>
              </a:rPr>
              <a:t>giữ </a:t>
            </a:r>
            <a:r>
              <a:rPr lang="en-US" altLang="en-US" sz="3200" b="1">
                <a:solidFill>
                  <a:srgbClr val="0000FF"/>
                </a:solidFill>
                <a:latin typeface="Arial" panose="020B0604020202020204" pitchFamily="34" charset="0"/>
                <a:cs typeface="Arial" panose="020B0604020202020204" pitchFamily="34" charset="0"/>
              </a:rPr>
              <a:t>nguyên F</a:t>
            </a:r>
          </a:p>
        </p:txBody>
      </p:sp>
      <p:sp>
        <p:nvSpPr>
          <p:cNvPr id="15386" name="Rectangle 26"/>
          <p:cNvSpPr>
            <a:spLocks noChangeArrowheads="1"/>
          </p:cNvSpPr>
          <p:nvPr/>
        </p:nvSpPr>
        <p:spPr bwMode="auto">
          <a:xfrm>
            <a:off x="9031160" y="3919565"/>
            <a:ext cx="2965768"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3200" b="1" smtClean="0">
                <a:solidFill>
                  <a:srgbClr val="0000FF"/>
                </a:solidFill>
                <a:latin typeface="Arial" panose="020B0604020202020204" pitchFamily="34" charset="0"/>
                <a:cs typeface="Arial" panose="020B0604020202020204" pitchFamily="34" charset="0"/>
              </a:rPr>
              <a:t>2. Giảm </a:t>
            </a:r>
            <a:r>
              <a:rPr lang="en-US" altLang="en-US" sz="3200" b="1">
                <a:solidFill>
                  <a:srgbClr val="0000FF"/>
                </a:solidFill>
                <a:latin typeface="Arial" panose="020B0604020202020204" pitchFamily="34" charset="0"/>
                <a:cs typeface="Arial" panose="020B0604020202020204" pitchFamily="34" charset="0"/>
              </a:rPr>
              <a:t>F, </a:t>
            </a:r>
            <a:br>
              <a:rPr lang="en-US" altLang="en-US" sz="3200" b="1">
                <a:solidFill>
                  <a:srgbClr val="0000FF"/>
                </a:solidFill>
                <a:latin typeface="Arial" panose="020B0604020202020204" pitchFamily="34" charset="0"/>
                <a:cs typeface="Arial" panose="020B0604020202020204" pitchFamily="34" charset="0"/>
              </a:rPr>
            </a:br>
            <a:r>
              <a:rPr lang="en-US" altLang="en-US" sz="3200" b="1" smtClean="0">
                <a:solidFill>
                  <a:srgbClr val="0000FF"/>
                </a:solidFill>
                <a:latin typeface="Arial" panose="020B0604020202020204" pitchFamily="34" charset="0"/>
                <a:cs typeface="Arial" panose="020B0604020202020204" pitchFamily="34" charset="0"/>
              </a:rPr>
              <a:t>giữ </a:t>
            </a:r>
            <a:r>
              <a:rPr lang="en-US" altLang="en-US" sz="3200" b="1">
                <a:solidFill>
                  <a:srgbClr val="0000FF"/>
                </a:solidFill>
                <a:latin typeface="Arial" panose="020B0604020202020204" pitchFamily="34" charset="0"/>
                <a:cs typeface="Arial" panose="020B0604020202020204" pitchFamily="34" charset="0"/>
              </a:rPr>
              <a:t>nguyên S </a:t>
            </a:r>
          </a:p>
        </p:txBody>
      </p:sp>
      <p:sp>
        <p:nvSpPr>
          <p:cNvPr id="15387" name="Rectangle 27"/>
          <p:cNvSpPr>
            <a:spLocks noChangeArrowheads="1"/>
          </p:cNvSpPr>
          <p:nvPr/>
        </p:nvSpPr>
        <p:spPr bwMode="auto">
          <a:xfrm>
            <a:off x="7824358" y="5491833"/>
            <a:ext cx="4172570"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3200" b="1" smtClean="0">
                <a:solidFill>
                  <a:srgbClr val="0000FF"/>
                </a:solidFill>
                <a:latin typeface="Arial" panose="020B0604020202020204" pitchFamily="34" charset="0"/>
                <a:cs typeface="Arial" panose="020B0604020202020204" pitchFamily="34" charset="0"/>
              </a:rPr>
              <a:t>3. Đồng </a:t>
            </a:r>
            <a:r>
              <a:rPr lang="en-US" altLang="en-US" sz="3200" b="1">
                <a:solidFill>
                  <a:srgbClr val="0000FF"/>
                </a:solidFill>
                <a:latin typeface="Arial" panose="020B0604020202020204" pitchFamily="34" charset="0"/>
                <a:cs typeface="Arial" panose="020B0604020202020204" pitchFamily="34" charset="0"/>
              </a:rPr>
              <a:t>thời giảm F, tăng S</a:t>
            </a:r>
          </a:p>
        </p:txBody>
      </p:sp>
      <p:sp>
        <p:nvSpPr>
          <p:cNvPr id="15388" name="Rectangle 28"/>
          <p:cNvSpPr>
            <a:spLocks noChangeArrowheads="1"/>
          </p:cNvSpPr>
          <p:nvPr/>
        </p:nvSpPr>
        <p:spPr bwMode="auto">
          <a:xfrm>
            <a:off x="1999243" y="5504129"/>
            <a:ext cx="4224100"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3200" b="1" smtClean="0">
                <a:solidFill>
                  <a:srgbClr val="0000FF"/>
                </a:solidFill>
                <a:latin typeface="Arial" panose="020B0604020202020204" pitchFamily="34" charset="0"/>
                <a:cs typeface="Arial" panose="020B0604020202020204" pitchFamily="34" charset="0"/>
              </a:rPr>
              <a:t>3. Đồng </a:t>
            </a:r>
            <a:r>
              <a:rPr lang="en-US" altLang="en-US" sz="3200" b="1">
                <a:solidFill>
                  <a:srgbClr val="0000FF"/>
                </a:solidFill>
                <a:latin typeface="Arial" panose="020B0604020202020204" pitchFamily="34" charset="0"/>
                <a:cs typeface="Arial" panose="020B0604020202020204" pitchFamily="34" charset="0"/>
              </a:rPr>
              <a:t>thời giảm S, tăng F</a:t>
            </a:r>
          </a:p>
        </p:txBody>
      </p:sp>
      <p:sp>
        <p:nvSpPr>
          <p:cNvPr id="15389" name="Line 29"/>
          <p:cNvSpPr>
            <a:spLocks noChangeShapeType="1"/>
          </p:cNvSpPr>
          <p:nvPr/>
        </p:nvSpPr>
        <p:spPr bwMode="auto">
          <a:xfrm flipV="1">
            <a:off x="2175563" y="3005786"/>
            <a:ext cx="787522" cy="109707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prstClr val="black"/>
              </a:solidFill>
              <a:latin typeface="Arial" panose="020B0604020202020204" pitchFamily="34" charset="0"/>
              <a:cs typeface="Arial" panose="020B0604020202020204" pitchFamily="34" charset="0"/>
            </a:endParaRPr>
          </a:p>
        </p:txBody>
      </p:sp>
      <p:sp>
        <p:nvSpPr>
          <p:cNvPr id="15390" name="Line 30"/>
          <p:cNvSpPr>
            <a:spLocks noChangeShapeType="1"/>
          </p:cNvSpPr>
          <p:nvPr/>
        </p:nvSpPr>
        <p:spPr bwMode="auto">
          <a:xfrm flipV="1">
            <a:off x="2208673" y="4096391"/>
            <a:ext cx="771573" cy="647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prstClr val="black"/>
              </a:solidFill>
              <a:latin typeface="Arial" panose="020B0604020202020204" pitchFamily="34" charset="0"/>
              <a:cs typeface="Arial" panose="020B0604020202020204" pitchFamily="34" charset="0"/>
            </a:endParaRPr>
          </a:p>
        </p:txBody>
      </p:sp>
      <p:sp>
        <p:nvSpPr>
          <p:cNvPr id="15391" name="Line 31"/>
          <p:cNvSpPr>
            <a:spLocks noChangeShapeType="1"/>
          </p:cNvSpPr>
          <p:nvPr/>
        </p:nvSpPr>
        <p:spPr bwMode="auto">
          <a:xfrm>
            <a:off x="2194745" y="4096392"/>
            <a:ext cx="453552" cy="141075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prstClr val="black"/>
              </a:solidFill>
              <a:latin typeface="Arial" panose="020B0604020202020204" pitchFamily="34" charset="0"/>
              <a:cs typeface="Arial" panose="020B0604020202020204" pitchFamily="34" charset="0"/>
            </a:endParaRPr>
          </a:p>
        </p:txBody>
      </p:sp>
      <p:sp>
        <p:nvSpPr>
          <p:cNvPr id="15392" name="Line 32"/>
          <p:cNvSpPr>
            <a:spLocks noChangeShapeType="1"/>
          </p:cNvSpPr>
          <p:nvPr/>
        </p:nvSpPr>
        <p:spPr bwMode="auto">
          <a:xfrm flipV="1">
            <a:off x="8092614" y="3099089"/>
            <a:ext cx="834808" cy="10488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prstClr val="black"/>
              </a:solidFill>
              <a:latin typeface="Arial" panose="020B0604020202020204" pitchFamily="34" charset="0"/>
              <a:cs typeface="Arial" panose="020B0604020202020204" pitchFamily="34" charset="0"/>
            </a:endParaRPr>
          </a:p>
        </p:txBody>
      </p:sp>
      <p:sp>
        <p:nvSpPr>
          <p:cNvPr id="15393" name="Line 33"/>
          <p:cNvSpPr>
            <a:spLocks noChangeShapeType="1"/>
          </p:cNvSpPr>
          <p:nvPr/>
        </p:nvSpPr>
        <p:spPr bwMode="auto">
          <a:xfrm>
            <a:off x="8087282" y="4160992"/>
            <a:ext cx="943878" cy="17404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prstClr val="black"/>
              </a:solidFill>
              <a:latin typeface="Arial" panose="020B0604020202020204" pitchFamily="34" charset="0"/>
              <a:cs typeface="Arial" panose="020B0604020202020204" pitchFamily="34" charset="0"/>
            </a:endParaRPr>
          </a:p>
        </p:txBody>
      </p:sp>
      <p:sp>
        <p:nvSpPr>
          <p:cNvPr id="15394" name="Line 34"/>
          <p:cNvSpPr>
            <a:spLocks noChangeShapeType="1"/>
          </p:cNvSpPr>
          <p:nvPr/>
        </p:nvSpPr>
        <p:spPr bwMode="auto">
          <a:xfrm>
            <a:off x="8070119" y="4147979"/>
            <a:ext cx="321405" cy="134385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800">
              <a:solidFill>
                <a:prstClr val="black"/>
              </a:solidFill>
              <a:latin typeface="Arial" panose="020B0604020202020204" pitchFamily="34" charset="0"/>
              <a:cs typeface="Arial" panose="020B0604020202020204" pitchFamily="34" charset="0"/>
            </a:endParaRPr>
          </a:p>
        </p:txBody>
      </p:sp>
      <p:pic>
        <p:nvPicPr>
          <p:cNvPr id="15395" name="Picture 35" descr="13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38" y="2908193"/>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36" descr="13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9670">
            <a:off x="6777414" y="2898976"/>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 action="ppaction://noaction"/>
          </p:cNvPr>
          <p:cNvSpPr/>
          <p:nvPr/>
        </p:nvSpPr>
        <p:spPr>
          <a:xfrm>
            <a:off x="11437089" y="6377661"/>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Tree>
    <p:extLst>
      <p:ext uri="{BB962C8B-B14F-4D97-AF65-F5344CB8AC3E}">
        <p14:creationId xmlns:p14="http://schemas.microsoft.com/office/powerpoint/2010/main" val="9175959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2000"/>
                                        <p:tgtEl>
                                          <p:spTgt spid="15363"/>
                                        </p:tgtEl>
                                      </p:cBhvr>
                                    </p:animEffect>
                                  </p:childTnLst>
                                </p:cTn>
                              </p:par>
                              <p:par>
                                <p:cTn id="8" presetID="10" presetClass="entr" presetSubtype="0" fill="hold" nodeType="withEffect">
                                  <p:stCondLst>
                                    <p:cond delay="0"/>
                                  </p:stCondLst>
                                  <p:childTnLst>
                                    <p:set>
                                      <p:cBhvr>
                                        <p:cTn id="9" dur="1" fill="hold">
                                          <p:stCondLst>
                                            <p:cond delay="0"/>
                                          </p:stCondLst>
                                        </p:cTn>
                                        <p:tgtEl>
                                          <p:spTgt spid="15365"/>
                                        </p:tgtEl>
                                        <p:attrNameLst>
                                          <p:attrName>style.visibility</p:attrName>
                                        </p:attrNameLst>
                                      </p:cBhvr>
                                      <p:to>
                                        <p:strVal val="visible"/>
                                      </p:to>
                                    </p:set>
                                    <p:animEffect transition="in" filter="fade">
                                      <p:cBhvr>
                                        <p:cTn id="10" dur="2000"/>
                                        <p:tgtEl>
                                          <p:spTgt spid="153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5369"/>
                                        </p:tgtEl>
                                        <p:attrNameLst>
                                          <p:attrName>style.visibility</p:attrName>
                                        </p:attrNameLst>
                                      </p:cBhvr>
                                      <p:to>
                                        <p:strVal val="visible"/>
                                      </p:to>
                                    </p:set>
                                    <p:anim calcmode="lin" valueType="num">
                                      <p:cBhvr>
                                        <p:cTn id="15" dur="1000" fill="hold"/>
                                        <p:tgtEl>
                                          <p:spTgt spid="15369"/>
                                        </p:tgtEl>
                                        <p:attrNameLst>
                                          <p:attrName>ppt_w</p:attrName>
                                        </p:attrNameLst>
                                      </p:cBhvr>
                                      <p:tavLst>
                                        <p:tav tm="0">
                                          <p:val>
                                            <p:strVal val="#ppt_w*0.70"/>
                                          </p:val>
                                        </p:tav>
                                        <p:tav tm="100000">
                                          <p:val>
                                            <p:strVal val="#ppt_w"/>
                                          </p:val>
                                        </p:tav>
                                      </p:tavLst>
                                    </p:anim>
                                    <p:anim calcmode="lin" valueType="num">
                                      <p:cBhvr>
                                        <p:cTn id="16" dur="1000" fill="hold"/>
                                        <p:tgtEl>
                                          <p:spTgt spid="15369"/>
                                        </p:tgtEl>
                                        <p:attrNameLst>
                                          <p:attrName>ppt_h</p:attrName>
                                        </p:attrNameLst>
                                      </p:cBhvr>
                                      <p:tavLst>
                                        <p:tav tm="0">
                                          <p:val>
                                            <p:strVal val="#ppt_h"/>
                                          </p:val>
                                        </p:tav>
                                        <p:tav tm="100000">
                                          <p:val>
                                            <p:strVal val="#ppt_h"/>
                                          </p:val>
                                        </p:tav>
                                      </p:tavLst>
                                    </p:anim>
                                    <p:animEffect transition="in" filter="fade">
                                      <p:cBhvr>
                                        <p:cTn id="17" dur="10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5395"/>
                                        </p:tgtEl>
                                        <p:attrNameLst>
                                          <p:attrName>style.visibility</p:attrName>
                                        </p:attrNameLst>
                                      </p:cBhvr>
                                      <p:to>
                                        <p:strVal val="visible"/>
                                      </p:to>
                                    </p:set>
                                    <p:anim calcmode="lin" valueType="num">
                                      <p:cBhvr>
                                        <p:cTn id="22" dur="500" fill="hold"/>
                                        <p:tgtEl>
                                          <p:spTgt spid="15395"/>
                                        </p:tgtEl>
                                        <p:attrNameLst>
                                          <p:attrName>ppt_w</p:attrName>
                                        </p:attrNameLst>
                                      </p:cBhvr>
                                      <p:tavLst>
                                        <p:tav tm="0">
                                          <p:val>
                                            <p:fltVal val="0"/>
                                          </p:val>
                                        </p:tav>
                                        <p:tav tm="100000">
                                          <p:val>
                                            <p:strVal val="#ppt_w"/>
                                          </p:val>
                                        </p:tav>
                                      </p:tavLst>
                                    </p:anim>
                                    <p:anim calcmode="lin" valueType="num">
                                      <p:cBhvr>
                                        <p:cTn id="23" dur="500" fill="hold"/>
                                        <p:tgtEl>
                                          <p:spTgt spid="15395"/>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389"/>
                                        </p:tgtEl>
                                        <p:attrNameLst>
                                          <p:attrName>style.visibility</p:attrName>
                                        </p:attrNameLst>
                                      </p:cBhvr>
                                      <p:to>
                                        <p:strVal val="visible"/>
                                      </p:to>
                                    </p:set>
                                    <p:animEffect transition="in" filter="blinds(horizontal)">
                                      <p:cBhvr>
                                        <p:cTn id="28" dur="500"/>
                                        <p:tgtEl>
                                          <p:spTgt spid="1538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370"/>
                                        </p:tgtEl>
                                        <p:attrNameLst>
                                          <p:attrName>style.visibility</p:attrName>
                                        </p:attrNameLst>
                                      </p:cBhvr>
                                      <p:to>
                                        <p:strVal val="visible"/>
                                      </p:to>
                                    </p:set>
                                    <p:animEffect transition="in" filter="blinds(horizontal)">
                                      <p:cBhvr>
                                        <p:cTn id="33" dur="500"/>
                                        <p:tgtEl>
                                          <p:spTgt spid="1537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5390"/>
                                        </p:tgtEl>
                                        <p:attrNameLst>
                                          <p:attrName>style.visibility</p:attrName>
                                        </p:attrNameLst>
                                      </p:cBhvr>
                                      <p:to>
                                        <p:strVal val="visible"/>
                                      </p:to>
                                    </p:set>
                                    <p:animEffect transition="in" filter="box(in)">
                                      <p:cBhvr>
                                        <p:cTn id="38" dur="500"/>
                                        <p:tgtEl>
                                          <p:spTgt spid="1539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5371"/>
                                        </p:tgtEl>
                                        <p:attrNameLst>
                                          <p:attrName>style.visibility</p:attrName>
                                        </p:attrNameLst>
                                      </p:cBhvr>
                                      <p:to>
                                        <p:strVal val="visible"/>
                                      </p:to>
                                    </p:set>
                                    <p:animEffect transition="in" filter="box(in)">
                                      <p:cBhvr>
                                        <p:cTn id="43" dur="500"/>
                                        <p:tgtEl>
                                          <p:spTgt spid="153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5391"/>
                                        </p:tgtEl>
                                        <p:attrNameLst>
                                          <p:attrName>style.visibility</p:attrName>
                                        </p:attrNameLst>
                                      </p:cBhvr>
                                      <p:to>
                                        <p:strVal val="visible"/>
                                      </p:to>
                                    </p:set>
                                    <p:animEffect transition="in" filter="box(in)">
                                      <p:cBhvr>
                                        <p:cTn id="48" dur="500"/>
                                        <p:tgtEl>
                                          <p:spTgt spid="1539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5388"/>
                                        </p:tgtEl>
                                        <p:attrNameLst>
                                          <p:attrName>style.visibility</p:attrName>
                                        </p:attrNameLst>
                                      </p:cBhvr>
                                      <p:to>
                                        <p:strVal val="visible"/>
                                      </p:to>
                                    </p:set>
                                    <p:animEffect transition="in" filter="blinds(horizontal)">
                                      <p:cBhvr>
                                        <p:cTn id="53" dur="500"/>
                                        <p:tgtEl>
                                          <p:spTgt spid="1538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2303"/>
                                        </p:tgtEl>
                                        <p:attrNameLst>
                                          <p:attrName>style.visibility</p:attrName>
                                        </p:attrNameLst>
                                      </p:cBhvr>
                                      <p:to>
                                        <p:strVal val="visible"/>
                                      </p:to>
                                    </p:set>
                                    <p:animEffect transition="in" filter="circle(in)">
                                      <p:cBhvr>
                                        <p:cTn id="58" dur="2000"/>
                                        <p:tgtEl>
                                          <p:spTgt spid="1230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15395"/>
                                        </p:tgtEl>
                                        <p:attrNameLst>
                                          <p:attrName>ppt_x</p:attrName>
                                        </p:attrNameLst>
                                      </p:cBhvr>
                                      <p:tavLst>
                                        <p:tav tm="0">
                                          <p:val>
                                            <p:strVal val="ppt_x"/>
                                          </p:val>
                                        </p:tav>
                                        <p:tav tm="100000">
                                          <p:val>
                                            <p:strVal val="ppt_x"/>
                                          </p:val>
                                        </p:tav>
                                      </p:tavLst>
                                    </p:anim>
                                    <p:anim calcmode="lin" valueType="num">
                                      <p:cBhvr additive="base">
                                        <p:cTn id="63" dur="500"/>
                                        <p:tgtEl>
                                          <p:spTgt spid="15395"/>
                                        </p:tgtEl>
                                        <p:attrNameLst>
                                          <p:attrName>ppt_y</p:attrName>
                                        </p:attrNameLst>
                                      </p:cBhvr>
                                      <p:tavLst>
                                        <p:tav tm="0">
                                          <p:val>
                                            <p:strVal val="ppt_y"/>
                                          </p:val>
                                        </p:tav>
                                        <p:tav tm="100000">
                                          <p:val>
                                            <p:strVal val="1+ppt_h/2"/>
                                          </p:val>
                                        </p:tav>
                                      </p:tavLst>
                                    </p:anim>
                                    <p:set>
                                      <p:cBhvr>
                                        <p:cTn id="64" dur="1" fill="hold">
                                          <p:stCondLst>
                                            <p:cond delay="499"/>
                                          </p:stCondLst>
                                        </p:cTn>
                                        <p:tgtEl>
                                          <p:spTgt spid="15395"/>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55" presetClass="entr" presetSubtype="0" fill="hold" grpId="0" nodeType="clickEffect">
                                  <p:stCondLst>
                                    <p:cond delay="0"/>
                                  </p:stCondLst>
                                  <p:childTnLst>
                                    <p:set>
                                      <p:cBhvr>
                                        <p:cTn id="68" dur="1" fill="hold">
                                          <p:stCondLst>
                                            <p:cond delay="0"/>
                                          </p:stCondLst>
                                        </p:cTn>
                                        <p:tgtEl>
                                          <p:spTgt spid="15383"/>
                                        </p:tgtEl>
                                        <p:attrNameLst>
                                          <p:attrName>style.visibility</p:attrName>
                                        </p:attrNameLst>
                                      </p:cBhvr>
                                      <p:to>
                                        <p:strVal val="visible"/>
                                      </p:to>
                                    </p:set>
                                    <p:anim calcmode="lin" valueType="num">
                                      <p:cBhvr>
                                        <p:cTn id="69" dur="1000" fill="hold"/>
                                        <p:tgtEl>
                                          <p:spTgt spid="15383"/>
                                        </p:tgtEl>
                                        <p:attrNameLst>
                                          <p:attrName>ppt_w</p:attrName>
                                        </p:attrNameLst>
                                      </p:cBhvr>
                                      <p:tavLst>
                                        <p:tav tm="0">
                                          <p:val>
                                            <p:strVal val="#ppt_w*0.70"/>
                                          </p:val>
                                        </p:tav>
                                        <p:tav tm="100000">
                                          <p:val>
                                            <p:strVal val="#ppt_w"/>
                                          </p:val>
                                        </p:tav>
                                      </p:tavLst>
                                    </p:anim>
                                    <p:anim calcmode="lin" valueType="num">
                                      <p:cBhvr>
                                        <p:cTn id="70" dur="1000" fill="hold"/>
                                        <p:tgtEl>
                                          <p:spTgt spid="15383"/>
                                        </p:tgtEl>
                                        <p:attrNameLst>
                                          <p:attrName>ppt_h</p:attrName>
                                        </p:attrNameLst>
                                      </p:cBhvr>
                                      <p:tavLst>
                                        <p:tav tm="0">
                                          <p:val>
                                            <p:strVal val="#ppt_h"/>
                                          </p:val>
                                        </p:tav>
                                        <p:tav tm="100000">
                                          <p:val>
                                            <p:strVal val="#ppt_h"/>
                                          </p:val>
                                        </p:tav>
                                      </p:tavLst>
                                    </p:anim>
                                    <p:animEffect transition="in" filter="fade">
                                      <p:cBhvr>
                                        <p:cTn id="71" dur="1000"/>
                                        <p:tgtEl>
                                          <p:spTgt spid="1538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16" fill="hold" nodeType="clickEffect">
                                  <p:stCondLst>
                                    <p:cond delay="0"/>
                                  </p:stCondLst>
                                  <p:childTnLst>
                                    <p:set>
                                      <p:cBhvr>
                                        <p:cTn id="75" dur="1" fill="hold">
                                          <p:stCondLst>
                                            <p:cond delay="0"/>
                                          </p:stCondLst>
                                        </p:cTn>
                                        <p:tgtEl>
                                          <p:spTgt spid="15396"/>
                                        </p:tgtEl>
                                        <p:attrNameLst>
                                          <p:attrName>style.visibility</p:attrName>
                                        </p:attrNameLst>
                                      </p:cBhvr>
                                      <p:to>
                                        <p:strVal val="visible"/>
                                      </p:to>
                                    </p:set>
                                    <p:anim calcmode="lin" valueType="num">
                                      <p:cBhvr>
                                        <p:cTn id="76" dur="500" fill="hold"/>
                                        <p:tgtEl>
                                          <p:spTgt spid="15396"/>
                                        </p:tgtEl>
                                        <p:attrNameLst>
                                          <p:attrName>ppt_w</p:attrName>
                                        </p:attrNameLst>
                                      </p:cBhvr>
                                      <p:tavLst>
                                        <p:tav tm="0">
                                          <p:val>
                                            <p:fltVal val="0"/>
                                          </p:val>
                                        </p:tav>
                                        <p:tav tm="100000">
                                          <p:val>
                                            <p:strVal val="#ppt_w"/>
                                          </p:val>
                                        </p:tav>
                                      </p:tavLst>
                                    </p:anim>
                                    <p:anim calcmode="lin" valueType="num">
                                      <p:cBhvr>
                                        <p:cTn id="77" dur="500" fill="hold"/>
                                        <p:tgtEl>
                                          <p:spTgt spid="15396"/>
                                        </p:tgtEl>
                                        <p:attrNameLst>
                                          <p:attrName>ppt_h</p:attrName>
                                        </p:attrNameLst>
                                      </p:cBhvr>
                                      <p:tavLst>
                                        <p:tav tm="0">
                                          <p:val>
                                            <p:fltVal val="0"/>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5392"/>
                                        </p:tgtEl>
                                        <p:attrNameLst>
                                          <p:attrName>style.visibility</p:attrName>
                                        </p:attrNameLst>
                                      </p:cBhvr>
                                      <p:to>
                                        <p:strVal val="visible"/>
                                      </p:to>
                                    </p:set>
                                    <p:animEffect transition="in" filter="blinds(horizontal)">
                                      <p:cBhvr>
                                        <p:cTn id="82" dur="500"/>
                                        <p:tgtEl>
                                          <p:spTgt spid="1539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15385"/>
                                        </p:tgtEl>
                                        <p:attrNameLst>
                                          <p:attrName>style.visibility</p:attrName>
                                        </p:attrNameLst>
                                      </p:cBhvr>
                                      <p:to>
                                        <p:strVal val="visible"/>
                                      </p:to>
                                    </p:set>
                                    <p:animEffect transition="in" filter="box(in)">
                                      <p:cBhvr>
                                        <p:cTn id="87" dur="500"/>
                                        <p:tgtEl>
                                          <p:spTgt spid="1538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5393"/>
                                        </p:tgtEl>
                                        <p:attrNameLst>
                                          <p:attrName>style.visibility</p:attrName>
                                        </p:attrNameLst>
                                      </p:cBhvr>
                                      <p:to>
                                        <p:strVal val="visible"/>
                                      </p:to>
                                    </p:set>
                                    <p:animEffect transition="in" filter="blinds(horizontal)">
                                      <p:cBhvr>
                                        <p:cTn id="92" dur="500"/>
                                        <p:tgtEl>
                                          <p:spTgt spid="1539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15386"/>
                                        </p:tgtEl>
                                        <p:attrNameLst>
                                          <p:attrName>style.visibility</p:attrName>
                                        </p:attrNameLst>
                                      </p:cBhvr>
                                      <p:to>
                                        <p:strVal val="visible"/>
                                      </p:to>
                                    </p:set>
                                    <p:animEffect transition="in" filter="box(in)">
                                      <p:cBhvr>
                                        <p:cTn id="97" dur="500"/>
                                        <p:tgtEl>
                                          <p:spTgt spid="1538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 presetClass="entr" presetSubtype="16" fill="hold" grpId="0" nodeType="clickEffect">
                                  <p:stCondLst>
                                    <p:cond delay="0"/>
                                  </p:stCondLst>
                                  <p:childTnLst>
                                    <p:set>
                                      <p:cBhvr>
                                        <p:cTn id="101" dur="1" fill="hold">
                                          <p:stCondLst>
                                            <p:cond delay="0"/>
                                          </p:stCondLst>
                                        </p:cTn>
                                        <p:tgtEl>
                                          <p:spTgt spid="15394"/>
                                        </p:tgtEl>
                                        <p:attrNameLst>
                                          <p:attrName>style.visibility</p:attrName>
                                        </p:attrNameLst>
                                      </p:cBhvr>
                                      <p:to>
                                        <p:strVal val="visible"/>
                                      </p:to>
                                    </p:set>
                                    <p:animEffect transition="in" filter="box(in)">
                                      <p:cBhvr>
                                        <p:cTn id="102" dur="500"/>
                                        <p:tgtEl>
                                          <p:spTgt spid="1539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15387"/>
                                        </p:tgtEl>
                                        <p:attrNameLst>
                                          <p:attrName>style.visibility</p:attrName>
                                        </p:attrNameLst>
                                      </p:cBhvr>
                                      <p:to>
                                        <p:strVal val="visible"/>
                                      </p:to>
                                    </p:set>
                                    <p:animEffect transition="in" filter="circle(in)">
                                      <p:cBhvr>
                                        <p:cTn id="107" dur="2000"/>
                                        <p:tgtEl>
                                          <p:spTgt spid="15387"/>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xit" presetSubtype="4" fill="hold" nodeType="clickEffect">
                                  <p:stCondLst>
                                    <p:cond delay="0"/>
                                  </p:stCondLst>
                                  <p:childTnLst>
                                    <p:anim calcmode="lin" valueType="num">
                                      <p:cBhvr additive="base">
                                        <p:cTn id="111" dur="500"/>
                                        <p:tgtEl>
                                          <p:spTgt spid="15396"/>
                                        </p:tgtEl>
                                        <p:attrNameLst>
                                          <p:attrName>ppt_x</p:attrName>
                                        </p:attrNameLst>
                                      </p:cBhvr>
                                      <p:tavLst>
                                        <p:tav tm="0">
                                          <p:val>
                                            <p:strVal val="ppt_x"/>
                                          </p:val>
                                        </p:tav>
                                        <p:tav tm="100000">
                                          <p:val>
                                            <p:strVal val="ppt_x"/>
                                          </p:val>
                                        </p:tav>
                                      </p:tavLst>
                                    </p:anim>
                                    <p:anim calcmode="lin" valueType="num">
                                      <p:cBhvr additive="base">
                                        <p:cTn id="112" dur="500"/>
                                        <p:tgtEl>
                                          <p:spTgt spid="15396"/>
                                        </p:tgtEl>
                                        <p:attrNameLst>
                                          <p:attrName>ppt_y</p:attrName>
                                        </p:attrNameLst>
                                      </p:cBhvr>
                                      <p:tavLst>
                                        <p:tav tm="0">
                                          <p:val>
                                            <p:strVal val="ppt_y"/>
                                          </p:val>
                                        </p:tav>
                                        <p:tav tm="100000">
                                          <p:val>
                                            <p:strVal val="1+ppt_h/2"/>
                                          </p:val>
                                        </p:tav>
                                      </p:tavLst>
                                    </p:anim>
                                    <p:set>
                                      <p:cBhvr>
                                        <p:cTn id="113" dur="1" fill="hold">
                                          <p:stCondLst>
                                            <p:cond delay="499"/>
                                          </p:stCondLst>
                                        </p:cTn>
                                        <p:tgtEl>
                                          <p:spTgt spid="153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9" grpId="0" animBg="1"/>
      <p:bldP spid="15370" grpId="0" animBg="1"/>
      <p:bldP spid="15371" grpId="0" animBg="1"/>
      <p:bldP spid="15383" grpId="0" animBg="1"/>
      <p:bldP spid="12303" grpId="0" animBg="1"/>
      <p:bldP spid="15385" grpId="0" animBg="1"/>
      <p:bldP spid="15386" grpId="0" animBg="1"/>
      <p:bldP spid="15387" grpId="0" animBg="1"/>
      <p:bldP spid="15388" grpId="0" animBg="1"/>
      <p:bldP spid="15389" grpId="0" animBg="1"/>
      <p:bldP spid="15390" grpId="0" animBg="1"/>
      <p:bldP spid="15391" grpId="0" animBg="1"/>
      <p:bldP spid="15392" grpId="0" animBg="1"/>
      <p:bldP spid="15393" grpId="0" animBg="1"/>
      <p:bldP spid="153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xeng nh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9456"/>
            <a:ext cx="4495800" cy="397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xeng v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9456"/>
            <a:ext cx="4343400" cy="403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1676400" y="4572000"/>
            <a:ext cx="8839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0" fontAlgn="base" hangingPunct="0">
              <a:spcBef>
                <a:spcPct val="50000"/>
              </a:spcBef>
              <a:spcAft>
                <a:spcPct val="0"/>
              </a:spcAft>
              <a:buClrTx/>
              <a:buSzTx/>
              <a:buFontTx/>
              <a:buNone/>
            </a:pPr>
            <a:r>
              <a:rPr lang="en-US" altLang="en-US" sz="3200" b="1">
                <a:solidFill>
                  <a:srgbClr val="3D0AF6"/>
                </a:solidFill>
                <a:latin typeface="Arial" panose="020B0604020202020204" pitchFamily="34" charset="0"/>
                <a:cs typeface="Arial" panose="020B0604020202020204" pitchFamily="34" charset="0"/>
              </a:rPr>
              <a:t>Có 2 loại xẻng như hình vẽ trên . </a:t>
            </a:r>
          </a:p>
          <a:p>
            <a:pPr algn="ctr" eaLnBrk="0" fontAlgn="base" hangingPunct="0">
              <a:spcBef>
                <a:spcPct val="50000"/>
              </a:spcBef>
              <a:spcAft>
                <a:spcPct val="0"/>
              </a:spcAft>
              <a:buClrTx/>
              <a:buSzTx/>
              <a:buFontTx/>
              <a:buNone/>
            </a:pPr>
            <a:r>
              <a:rPr lang="en-US" altLang="en-US" sz="3200" b="1">
                <a:solidFill>
                  <a:srgbClr val="3D0AF6"/>
                </a:solidFill>
                <a:latin typeface="Arial" panose="020B0604020202020204" pitchFamily="34" charset="0"/>
                <a:cs typeface="Arial" panose="020B0604020202020204" pitchFamily="34" charset="0"/>
              </a:rPr>
              <a:t>Khi tác dụng </a:t>
            </a:r>
            <a:r>
              <a:rPr lang="en-US" altLang="en-US" sz="3200" b="1">
                <a:solidFill>
                  <a:srgbClr val="FF0000"/>
                </a:solidFill>
                <a:latin typeface="Arial" panose="020B0604020202020204" pitchFamily="34" charset="0"/>
                <a:cs typeface="Arial" panose="020B0604020202020204" pitchFamily="34" charset="0"/>
              </a:rPr>
              <a:t>cùng một lực </a:t>
            </a:r>
            <a:r>
              <a:rPr lang="en-US" altLang="en-US" sz="3200" b="1" smtClean="0">
                <a:solidFill>
                  <a:srgbClr val="0000FF"/>
                </a:solidFill>
                <a:latin typeface="Arial" panose="020B0604020202020204" pitchFamily="34" charset="0"/>
                <a:cs typeface="Arial" panose="020B0604020202020204" pitchFamily="34" charset="0"/>
              </a:rPr>
              <a:t>lên các xẻng thì </a:t>
            </a:r>
            <a:r>
              <a:rPr lang="en-US" altLang="en-US" sz="3200" b="1">
                <a:solidFill>
                  <a:srgbClr val="3D0AF6"/>
                </a:solidFill>
                <a:latin typeface="Arial" panose="020B0604020202020204" pitchFamily="34" charset="0"/>
                <a:cs typeface="Arial" panose="020B0604020202020204" pitchFamily="34" charset="0"/>
              </a:rPr>
              <a:t>xẻng </a:t>
            </a:r>
            <a:r>
              <a:rPr lang="en-US" altLang="en-US" sz="3200" b="1" smtClean="0">
                <a:solidFill>
                  <a:srgbClr val="3D0AF6"/>
                </a:solidFill>
                <a:latin typeface="Arial" panose="020B0604020202020204" pitchFamily="34" charset="0"/>
                <a:cs typeface="Arial" panose="020B0604020202020204" pitchFamily="34" charset="0"/>
              </a:rPr>
              <a:t>nào gây ra áp suất lớn </a:t>
            </a:r>
            <a:r>
              <a:rPr lang="en-US" altLang="en-US" sz="3200" b="1">
                <a:solidFill>
                  <a:srgbClr val="3D0AF6"/>
                </a:solidFill>
                <a:latin typeface="Arial" panose="020B0604020202020204" pitchFamily="34" charset="0"/>
                <a:cs typeface="Arial" panose="020B0604020202020204" pitchFamily="34" charset="0"/>
              </a:rPr>
              <a:t>hơn?</a:t>
            </a:r>
          </a:p>
        </p:txBody>
      </p:sp>
      <p:sp>
        <p:nvSpPr>
          <p:cNvPr id="24581" name="TextBox 1"/>
          <p:cNvSpPr txBox="1">
            <a:spLocks noChangeArrowheads="1"/>
          </p:cNvSpPr>
          <p:nvPr/>
        </p:nvSpPr>
        <p:spPr bwMode="auto">
          <a:xfrm>
            <a:off x="3733800" y="4038601"/>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800" b="1">
                <a:solidFill>
                  <a:prstClr val="black"/>
                </a:solidFill>
                <a:latin typeface="Arial" panose="020B0604020202020204" pitchFamily="34" charset="0"/>
                <a:cs typeface="Arial" panose="020B0604020202020204" pitchFamily="34" charset="0"/>
              </a:rPr>
              <a:t>a)</a:t>
            </a:r>
          </a:p>
        </p:txBody>
      </p:sp>
      <p:sp>
        <p:nvSpPr>
          <p:cNvPr id="24582" name="TextBox 7"/>
          <p:cNvSpPr txBox="1">
            <a:spLocks noChangeArrowheads="1"/>
          </p:cNvSpPr>
          <p:nvPr/>
        </p:nvSpPr>
        <p:spPr bwMode="auto">
          <a:xfrm>
            <a:off x="8077200" y="4038601"/>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800" b="1">
                <a:solidFill>
                  <a:prstClr val="black"/>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09884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ircle(in)">
                                      <p:cBhvr>
                                        <p:cTn id="7"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778E40E0-E0BC-85D1-5212-3E699D66E3B6}"/>
              </a:ext>
            </a:extLst>
          </p:cNvPr>
          <p:cNvSpPr txBox="1">
            <a:spLocks/>
          </p:cNvSpPr>
          <p:nvPr/>
        </p:nvSpPr>
        <p:spPr>
          <a:xfrm>
            <a:off x="1303425" y="490806"/>
            <a:ext cx="8225742" cy="536577"/>
          </a:xfrm>
          <a:prstGeom prst="rect">
            <a:avLst/>
          </a:prstGeom>
        </p:spPr>
        <p:txBody>
          <a:bodyPr anchor="t">
            <a:noAutofit/>
          </a:bodyPr>
          <a:lstStyle>
            <a:lvl1pPr algn="l" defTabSz="914400" rtl="0" eaLnBrk="1" latinLnBrk="0" hangingPunct="1">
              <a:lnSpc>
                <a:spcPct val="90000"/>
              </a:lnSpc>
              <a:spcBef>
                <a:spcPct val="0"/>
              </a:spcBef>
              <a:buNone/>
              <a:defRPr sz="2400" b="1" kern="1200">
                <a:solidFill>
                  <a:schemeClr val="accent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a:solidFill>
                  <a:srgbClr val="FF0000"/>
                </a:solidFill>
              </a:rPr>
              <a:t>3</a:t>
            </a:r>
            <a:r>
              <a:rPr kumimoji="0" lang="en-US" sz="3200" b="1" i="0" u="none" strike="noStrike" kern="1200" cap="none" spc="0" normalizeH="0" baseline="0" noProof="0" smtClean="0">
                <a:ln>
                  <a:noFill/>
                </a:ln>
                <a:solidFill>
                  <a:srgbClr val="FF0000"/>
                </a:solidFill>
                <a:effectLst/>
                <a:uLnTx/>
                <a:uFillTx/>
              </a:rPr>
              <a:t>. </a:t>
            </a:r>
            <a:r>
              <a:rPr kumimoji="0" lang="en-US" sz="3200" b="1" i="0" u="sng" strike="noStrike" kern="1200" cap="none" spc="0" normalizeH="0" baseline="0" noProof="0" smtClean="0">
                <a:ln>
                  <a:noFill/>
                </a:ln>
                <a:solidFill>
                  <a:srgbClr val="FF0000"/>
                </a:solidFill>
                <a:effectLst/>
                <a:uLnTx/>
                <a:uFillTx/>
              </a:rPr>
              <a:t>Công dụng của việc làm tăng, giảm áp suất</a:t>
            </a:r>
            <a:r>
              <a:rPr kumimoji="0" lang="en-US" sz="3200" b="1" i="0" u="none" strike="noStrike" kern="1200" cap="none" spc="0" normalizeH="0" baseline="0" noProof="0" smtClean="0">
                <a:ln>
                  <a:noFill/>
                </a:ln>
                <a:solidFill>
                  <a:srgbClr val="FF0000"/>
                </a:solidFill>
                <a:effectLst/>
                <a:uLnTx/>
                <a:uFillTx/>
              </a:rPr>
              <a:t>:</a:t>
            </a:r>
            <a:endParaRPr kumimoji="0" lang="en-US" sz="3200" b="1" i="0" u="none" strike="noStrike" kern="1200" cap="none" spc="0" normalizeH="0" baseline="0" noProof="0" dirty="0">
              <a:ln>
                <a:noFill/>
              </a:ln>
              <a:solidFill>
                <a:srgbClr val="FF0000"/>
              </a:solidFill>
              <a:effectLst/>
              <a:uLnTx/>
              <a:uFillTx/>
            </a:endParaRPr>
          </a:p>
        </p:txBody>
      </p:sp>
      <p:sp>
        <p:nvSpPr>
          <p:cNvPr id="3" name="Footer Placeholder 1"/>
          <p:cNvSpPr txBox="1">
            <a:spLocks/>
          </p:cNvSpPr>
          <p:nvPr/>
        </p:nvSpPr>
        <p:spPr>
          <a:xfrm>
            <a:off x="152400" y="152400"/>
            <a:ext cx="10527792" cy="457200"/>
          </a:xfrm>
          <a:prstGeom prst="rect">
            <a:avLst/>
          </a:prstGeom>
          <a:ln>
            <a:noFill/>
          </a:ln>
        </p:spPr>
        <p:txBody>
          <a:bodyPr anchor="ctr"/>
          <a:lstStyle>
            <a:defPPr>
              <a:defRPr lang="en-US"/>
            </a:defPPr>
            <a:lvl1pPr algn="l" rtl="0" eaLnBrk="1" fontAlgn="base" latinLnBrk="0" hangingPunct="1">
              <a:spcBef>
                <a:spcPct val="0"/>
              </a:spcBef>
              <a:spcAft>
                <a:spcPct val="0"/>
              </a:spcAft>
              <a:defRPr kumimoji="0" sz="1400" kern="1200">
                <a:solidFill>
                  <a:schemeClr val="tx2"/>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u="sng" smtClean="0">
                <a:solidFill>
                  <a:srgbClr val="FF0000"/>
                </a:solidFill>
                <a:effectLst>
                  <a:outerShdw blurRad="38100" dist="38100" dir="2700000" algn="tl">
                    <a:srgbClr val="000000">
                      <a:alpha val="43137"/>
                    </a:srgbClr>
                  </a:outerShdw>
                </a:effectLst>
              </a:rPr>
              <a:t>BÀI 15</a:t>
            </a:r>
            <a:r>
              <a:rPr kumimoji="0" lang="en-US" sz="2800" b="1"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Arial" charset="0"/>
                <a:ea typeface="+mn-ea"/>
                <a:cs typeface="Arial" charset="0"/>
              </a:rPr>
              <a:t>:                            ÁP SUẤT TRÊN</a:t>
            </a:r>
            <a:r>
              <a:rPr kumimoji="0" lang="en-US" sz="2800" b="1" i="0" u="none" strike="noStrike" kern="1200" cap="none" spc="0" normalizeH="0" noProof="0" smtClean="0">
                <a:ln>
                  <a:noFill/>
                </a:ln>
                <a:solidFill>
                  <a:srgbClr val="FF0000"/>
                </a:solidFill>
                <a:effectLst>
                  <a:outerShdw blurRad="38100" dist="38100" dir="2700000" algn="tl">
                    <a:srgbClr val="000000">
                      <a:alpha val="43137"/>
                    </a:srgbClr>
                  </a:outerShdw>
                </a:effectLst>
                <a:uLnTx/>
                <a:uFillTx/>
                <a:latin typeface="Arial" charset="0"/>
                <a:ea typeface="+mn-ea"/>
                <a:cs typeface="Arial" charset="0"/>
              </a:rPr>
              <a:t> MỘT BỀ MẶT (tt)</a:t>
            </a:r>
            <a:endPar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charset="0"/>
              <a:ea typeface="+mn-ea"/>
              <a:cs typeface="Arial"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15645" y="1236285"/>
            <a:ext cx="3352800" cy="2934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11345" y="1333213"/>
            <a:ext cx="3352800" cy="27766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1027383"/>
            <a:ext cx="3505200"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Users\WIN\Desktop\300px-Widerlag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045" y="4562474"/>
            <a:ext cx="7391400" cy="209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11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7125" y="-19050"/>
            <a:ext cx="4981575" cy="523220"/>
          </a:xfrm>
          <a:prstGeom prst="rect">
            <a:avLst/>
          </a:prstGeom>
          <a:noFill/>
        </p:spPr>
        <p:txBody>
          <a:bodyPr wrap="square" rtlCol="0">
            <a:spAutoFit/>
          </a:bodyPr>
          <a:lstStyle/>
          <a:p>
            <a:pPr algn="ctr"/>
            <a:r>
              <a:rPr lang="en-US" sz="2800" b="1" u="sng" smtClean="0">
                <a:solidFill>
                  <a:srgbClr val="FF0000"/>
                </a:solidFill>
                <a:latin typeface="Arial" panose="020B0604020202020204" pitchFamily="34" charset="0"/>
                <a:cs typeface="Arial" panose="020B0604020202020204" pitchFamily="34" charset="0"/>
              </a:rPr>
              <a:t>Thảo luận</a:t>
            </a:r>
            <a:r>
              <a:rPr lang="en-US" sz="2800" b="1" smtClean="0">
                <a:solidFill>
                  <a:srgbClr val="FF0000"/>
                </a:solidFill>
                <a:latin typeface="Arial" panose="020B0604020202020204" pitchFamily="34" charset="0"/>
                <a:cs typeface="Arial" panose="020B0604020202020204" pitchFamily="34" charset="0"/>
              </a:rPr>
              <a:t>: </a:t>
            </a:r>
            <a:endParaRPr lang="en-US" sz="2800" b="1">
              <a:solidFill>
                <a:srgbClr val="FF0000"/>
              </a:solidFill>
              <a:latin typeface="Arial" panose="020B0604020202020204" pitchFamily="34" charset="0"/>
              <a:cs typeface="Arial" panose="020B0604020202020204" pitchFamily="34" charset="0"/>
            </a:endParaRPr>
          </a:p>
        </p:txBody>
      </p:sp>
      <p:sp>
        <p:nvSpPr>
          <p:cNvPr id="4" name="TextBox 3"/>
          <p:cNvSpPr txBox="1"/>
          <p:nvPr/>
        </p:nvSpPr>
        <p:spPr>
          <a:xfrm>
            <a:off x="128017" y="386870"/>
            <a:ext cx="11721084" cy="7460504"/>
          </a:xfrm>
          <a:prstGeom prst="rect">
            <a:avLst/>
          </a:prstGeom>
          <a:noFill/>
        </p:spPr>
        <p:txBody>
          <a:bodyPr wrap="square" rtlCol="0">
            <a:spAutoFit/>
          </a:bodyPr>
          <a:lstStyle/>
          <a:p>
            <a:pPr marL="30480" marR="30480" algn="just">
              <a:lnSpc>
                <a:spcPct val="115000"/>
              </a:lnSpc>
              <a:spcAft>
                <a:spcPts val="0"/>
              </a:spcAft>
            </a:pPr>
            <a:r>
              <a:rPr lang="de-DE" sz="2800" b="1" i="1" smtClean="0">
                <a:latin typeface="Times New Roman" panose="02020603050405020304" pitchFamily="18" charset="0"/>
                <a:cs typeface="Times New Roman" panose="02020603050405020304" pitchFamily="18" charset="0"/>
              </a:rPr>
              <a:t>	</a:t>
            </a:r>
            <a:r>
              <a:rPr lang="de-DE" sz="2800" b="1" smtClean="0">
                <a:latin typeface="Times New Roman" panose="02020603050405020304" pitchFamily="18" charset="0"/>
                <a:cs typeface="Times New Roman" panose="02020603050405020304" pitchFamily="18" charset="0"/>
              </a:rPr>
              <a:t>1/ Một </a:t>
            </a:r>
            <a:r>
              <a:rPr lang="de-DE" sz="2800" b="1">
                <a:latin typeface="Times New Roman" panose="02020603050405020304" pitchFamily="18" charset="0"/>
                <a:cs typeface="Times New Roman" panose="02020603050405020304" pitchFamily="18" charset="0"/>
              </a:rPr>
              <a:t>người làm vườn cần đóng một chiếc cọc xuống đất. </a:t>
            </a:r>
            <a:endParaRPr lang="de-DE" sz="2800" b="1" smtClean="0">
              <a:latin typeface="Times New Roman" panose="02020603050405020304" pitchFamily="18" charset="0"/>
              <a:cs typeface="Times New Roman" panose="02020603050405020304" pitchFamily="18" charset="0"/>
            </a:endParaRPr>
          </a:p>
          <a:p>
            <a:pPr marL="30480" marR="30480" algn="just">
              <a:lnSpc>
                <a:spcPct val="115000"/>
              </a:lnSpc>
              <a:spcAft>
                <a:spcPts val="0"/>
              </a:spcAft>
            </a:pPr>
            <a:r>
              <a:rPr lang="de-DE" sz="2800" b="1" smtClean="0">
                <a:latin typeface="Times New Roman" panose="02020603050405020304" pitchFamily="18" charset="0"/>
                <a:cs typeface="Times New Roman" panose="02020603050405020304" pitchFamily="18" charset="0"/>
              </a:rPr>
              <a:t>Hãy </a:t>
            </a:r>
            <a:r>
              <a:rPr lang="de-DE" sz="2800" b="1">
                <a:latin typeface="Times New Roman" panose="02020603050405020304" pitchFamily="18" charset="0"/>
                <a:cs typeface="Times New Roman" panose="02020603050405020304" pitchFamily="18" charset="0"/>
              </a:rPr>
              <a:t>đề xuất phương án để có thể đóng được chiếc cọc xuống đất một cách dễ dàng. Giải </a:t>
            </a:r>
            <a:r>
              <a:rPr lang="de-DE" sz="2800" b="1" smtClean="0">
                <a:latin typeface="Times New Roman" panose="02020603050405020304" pitchFamily="18" charset="0"/>
                <a:cs typeface="Times New Roman" panose="02020603050405020304" pitchFamily="18" charset="0"/>
              </a:rPr>
              <a:t>thích.</a:t>
            </a:r>
          </a:p>
          <a:p>
            <a:pPr marL="30480" marR="30480" algn="just">
              <a:lnSpc>
                <a:spcPct val="115000"/>
              </a:lnSpc>
              <a:spcAft>
                <a:spcPts val="0"/>
              </a:spcAft>
            </a:pPr>
            <a:r>
              <a:rPr lang="de-DE" sz="2800" b="1" i="1">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de-DE" sz="2800" b="1" i="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smtClean="0">
                <a:solidFill>
                  <a:srgbClr val="0000FF"/>
                </a:solidFill>
                <a:latin typeface="Times New Roman" panose="02020603050405020304" pitchFamily="18" charset="0"/>
                <a:ea typeface="Calibri" panose="020F0502020204030204" pitchFamily="34" charset="0"/>
              </a:rPr>
              <a:t>Ta </a:t>
            </a:r>
            <a:r>
              <a:rPr lang="en-US" sz="2800" b="1" i="1">
                <a:solidFill>
                  <a:srgbClr val="FF0000"/>
                </a:solidFill>
                <a:latin typeface="Times New Roman" panose="02020603050405020304" pitchFamily="18" charset="0"/>
                <a:ea typeface="Calibri" panose="020F0502020204030204" pitchFamily="34" charset="0"/>
              </a:rPr>
              <a:t>vót nhọn </a:t>
            </a:r>
            <a:r>
              <a:rPr lang="en-US" sz="2800" b="1" i="1">
                <a:solidFill>
                  <a:srgbClr val="0000FF"/>
                </a:solidFill>
                <a:latin typeface="Times New Roman" panose="02020603050405020304" pitchFamily="18" charset="0"/>
                <a:ea typeface="Calibri" panose="020F0502020204030204" pitchFamily="34" charset="0"/>
              </a:rPr>
              <a:t>đầu chiếc cọc cắm xuống đất và sử dụng </a:t>
            </a:r>
            <a:r>
              <a:rPr lang="en-US" sz="2800" b="1" i="1">
                <a:solidFill>
                  <a:srgbClr val="FF0000"/>
                </a:solidFill>
                <a:latin typeface="Times New Roman" panose="02020603050405020304" pitchFamily="18" charset="0"/>
                <a:ea typeface="Calibri" panose="020F0502020204030204" pitchFamily="34" charset="0"/>
              </a:rPr>
              <a:t>búa lớn </a:t>
            </a:r>
            <a:r>
              <a:rPr lang="en-US" sz="2800" b="1" i="1">
                <a:solidFill>
                  <a:srgbClr val="0000FF"/>
                </a:solidFill>
                <a:latin typeface="Times New Roman" panose="02020603050405020304" pitchFamily="18" charset="0"/>
                <a:ea typeface="Calibri" panose="020F0502020204030204" pitchFamily="34" charset="0"/>
              </a:rPr>
              <a:t>đập vuông góc vào đầu còn lại của chiếc </a:t>
            </a:r>
            <a:r>
              <a:rPr lang="en-US" sz="2800" b="1" i="1" smtClean="0">
                <a:solidFill>
                  <a:srgbClr val="0000FF"/>
                </a:solidFill>
                <a:latin typeface="Times New Roman" panose="02020603050405020304" pitchFamily="18" charset="0"/>
                <a:ea typeface="Calibri" panose="020F0502020204030204" pitchFamily="34" charset="0"/>
              </a:rPr>
              <a:t>cọc.</a:t>
            </a:r>
          </a:p>
          <a:p>
            <a:pPr marL="30480" marR="30480" algn="just">
              <a:lnSpc>
                <a:spcPct val="115000"/>
              </a:lnSpc>
              <a:spcAft>
                <a:spcPts val="0"/>
              </a:spcAft>
            </a:pPr>
            <a:r>
              <a:rPr lang="en-US" sz="2800" b="1" i="1">
                <a:solidFill>
                  <a:srgbClr val="0000FF"/>
                </a:solidFill>
                <a:latin typeface="Times New Roman" panose="02020603050405020304" pitchFamily="18" charset="0"/>
                <a:ea typeface="Calibri" panose="020F0502020204030204" pitchFamily="34" charset="0"/>
              </a:rPr>
              <a:t>	</a:t>
            </a:r>
            <a:r>
              <a:rPr lang="en-US" sz="2800" b="1" i="1" smtClean="0">
                <a:solidFill>
                  <a:srgbClr val="0000FF"/>
                </a:solidFill>
                <a:latin typeface="Times New Roman" panose="02020603050405020304" pitchFamily="18" charset="0"/>
                <a:ea typeface="Calibri" panose="020F0502020204030204" pitchFamily="34" charset="0"/>
              </a:rPr>
              <a:t>- Vì ta </a:t>
            </a:r>
            <a:r>
              <a:rPr lang="en-US" sz="2800" b="1" i="1">
                <a:solidFill>
                  <a:srgbClr val="0000FF"/>
                </a:solidFill>
                <a:latin typeface="Times New Roman" panose="02020603050405020304" pitchFamily="18" charset="0"/>
                <a:ea typeface="Calibri" panose="020F0502020204030204" pitchFamily="34" charset="0"/>
              </a:rPr>
              <a:t>đã làm </a:t>
            </a:r>
            <a:r>
              <a:rPr lang="en-US" sz="2800" b="1" i="1">
                <a:solidFill>
                  <a:srgbClr val="FF0000"/>
                </a:solidFill>
                <a:latin typeface="Times New Roman" panose="02020603050405020304" pitchFamily="18" charset="0"/>
                <a:ea typeface="Calibri" panose="020F0502020204030204" pitchFamily="34" charset="0"/>
              </a:rPr>
              <a:t>giảm diện tích bề mặt bị ép </a:t>
            </a:r>
            <a:r>
              <a:rPr lang="en-US" sz="2800" b="1" i="1" smtClean="0">
                <a:solidFill>
                  <a:srgbClr val="0000FF"/>
                </a:solidFill>
                <a:latin typeface="Times New Roman" panose="02020603050405020304" pitchFamily="18" charset="0"/>
                <a:ea typeface="Calibri" panose="020F0502020204030204" pitchFamily="34" charset="0"/>
              </a:rPr>
              <a:t>và </a:t>
            </a:r>
            <a:r>
              <a:rPr lang="en-US" sz="2800" b="1" i="1">
                <a:solidFill>
                  <a:srgbClr val="FF0000"/>
                </a:solidFill>
                <a:latin typeface="Times New Roman" panose="02020603050405020304" pitchFamily="18" charset="0"/>
                <a:ea typeface="Calibri" panose="020F0502020204030204" pitchFamily="34" charset="0"/>
              </a:rPr>
              <a:t>tăng áp lực </a:t>
            </a:r>
            <a:r>
              <a:rPr lang="en-US" sz="2800" b="1" i="1" smtClean="0">
                <a:solidFill>
                  <a:srgbClr val="0000FF"/>
                </a:solidFill>
                <a:latin typeface="Times New Roman" panose="02020603050405020304" pitchFamily="18" charset="0"/>
                <a:ea typeface="Calibri" panose="020F0502020204030204" pitchFamily="34" charset="0"/>
              </a:rPr>
              <a:t>sẽ </a:t>
            </a:r>
            <a:r>
              <a:rPr lang="en-US" sz="2800" b="1" i="1">
                <a:solidFill>
                  <a:srgbClr val="0000FF"/>
                </a:solidFill>
                <a:latin typeface="Times New Roman" panose="02020603050405020304" pitchFamily="18" charset="0"/>
                <a:ea typeface="Calibri" panose="020F0502020204030204" pitchFamily="34" charset="0"/>
              </a:rPr>
              <a:t>giúp </a:t>
            </a:r>
            <a:r>
              <a:rPr lang="en-US" sz="2800" b="1" i="1">
                <a:solidFill>
                  <a:srgbClr val="FF0000"/>
                </a:solidFill>
                <a:latin typeface="Times New Roman" panose="02020603050405020304" pitchFamily="18" charset="0"/>
                <a:ea typeface="Calibri" panose="020F0502020204030204" pitchFamily="34" charset="0"/>
              </a:rPr>
              <a:t>áp suất </a:t>
            </a:r>
            <a:r>
              <a:rPr lang="en-US" sz="2800" b="1" i="1">
                <a:solidFill>
                  <a:srgbClr val="0000FF"/>
                </a:solidFill>
                <a:latin typeface="Times New Roman" panose="02020603050405020304" pitchFamily="18" charset="0"/>
                <a:ea typeface="Calibri" panose="020F0502020204030204" pitchFamily="34" charset="0"/>
              </a:rPr>
              <a:t>của chiếc cọc tác dụng xuống đất được </a:t>
            </a:r>
            <a:r>
              <a:rPr lang="en-US" sz="2800" b="1" i="1">
                <a:solidFill>
                  <a:srgbClr val="FF0000"/>
                </a:solidFill>
                <a:latin typeface="Times New Roman" panose="02020603050405020304" pitchFamily="18" charset="0"/>
                <a:ea typeface="Calibri" panose="020F0502020204030204" pitchFamily="34" charset="0"/>
              </a:rPr>
              <a:t>tăng </a:t>
            </a:r>
            <a:r>
              <a:rPr lang="en-US" sz="2800" b="1" i="1" smtClean="0">
                <a:solidFill>
                  <a:srgbClr val="FF0000"/>
                </a:solidFill>
                <a:latin typeface="Times New Roman" panose="02020603050405020304" pitchFamily="18" charset="0"/>
                <a:ea typeface="Calibri" panose="020F0502020204030204" pitchFamily="34" charset="0"/>
              </a:rPr>
              <a:t>lên </a:t>
            </a:r>
            <a:r>
              <a:rPr lang="en-US" sz="2800" b="1" i="1" smtClean="0">
                <a:solidFill>
                  <a:srgbClr val="0000FF"/>
                </a:solidFill>
                <a:latin typeface="Times New Roman" panose="02020603050405020304" pitchFamily="18" charset="0"/>
                <a:ea typeface="Calibri" panose="020F0502020204030204" pitchFamily="34" charset="0"/>
              </a:rPr>
              <a:t>nên cọc được đóng xuống đất dễ dàng .</a:t>
            </a:r>
            <a:endParaRPr lang="en-US" sz="2800" b="1">
              <a:solidFill>
                <a:srgbClr val="0000FF"/>
              </a:solidFill>
              <a:latin typeface="Times New Roman" panose="02020603050405020304" pitchFamily="18" charset="0"/>
              <a:ea typeface="Times New Roman" panose="02020603050405020304" pitchFamily="18" charset="0"/>
            </a:endParaRPr>
          </a:p>
          <a:p>
            <a:pPr lvl="0" indent="2540" algn="just">
              <a:lnSpc>
                <a:spcPct val="115000"/>
              </a:lnSpc>
            </a:pPr>
            <a:r>
              <a:rPr lang="de-DE" sz="2800" b="1" smtClean="0">
                <a:latin typeface="Times New Roman" panose="02020603050405020304" pitchFamily="18" charset="0"/>
                <a:cs typeface="Times New Roman" panose="02020603050405020304" pitchFamily="18" charset="0"/>
              </a:rPr>
              <a:t>2/ </a:t>
            </a:r>
            <a:r>
              <a:rPr lang="de-DE" sz="2800" b="1">
                <a:latin typeface="Times New Roman" panose="02020603050405020304" pitchFamily="18" charset="0"/>
                <a:cs typeface="Times New Roman" panose="02020603050405020304" pitchFamily="18" charset="0"/>
              </a:rPr>
              <a:t>Để xe ô tô có thể vượt qua vùng đất sụt lún người ta thường làm như thế nào? Mô tả cách làm và giải thích</a:t>
            </a:r>
            <a:r>
              <a:rPr lang="de-DE" sz="2800" b="1" smtClean="0">
                <a:latin typeface="Times New Roman" panose="02020603050405020304" pitchFamily="18" charset="0"/>
                <a:cs typeface="Times New Roman" panose="02020603050405020304" pitchFamily="18" charset="0"/>
              </a:rPr>
              <a:t>.</a:t>
            </a:r>
          </a:p>
          <a:p>
            <a:pPr algn="just">
              <a:lnSpc>
                <a:spcPct val="115000"/>
              </a:lnSpc>
              <a:spcAft>
                <a:spcPts val="0"/>
              </a:spcAft>
            </a:pPr>
            <a:r>
              <a:rPr lang="de-DE" sz="2800" b="1" i="1">
                <a:latin typeface="Times New Roman" panose="02020603050405020304" pitchFamily="18" charset="0"/>
                <a:cs typeface="Times New Roman" panose="02020603050405020304" pitchFamily="18" charset="0"/>
              </a:rPr>
              <a:t>	</a:t>
            </a:r>
            <a:r>
              <a:rPr lang="de-DE" sz="2800" b="1" i="1" smtClean="0">
                <a:solidFill>
                  <a:srgbClr val="0000FF"/>
                </a:solidFill>
                <a:latin typeface="Times New Roman" panose="02020603050405020304" pitchFamily="18" charset="0"/>
                <a:cs typeface="Times New Roman" panose="02020603050405020304" pitchFamily="18" charset="0"/>
              </a:rPr>
              <a:t>-</a:t>
            </a:r>
            <a:r>
              <a:rPr lang="de-DE" sz="2800" b="1" i="1" smtClean="0">
                <a:latin typeface="Times New Roman" panose="02020603050405020304" pitchFamily="18" charset="0"/>
                <a:cs typeface="Times New Roman" panose="02020603050405020304" pitchFamily="18" charset="0"/>
              </a:rPr>
              <a:t> </a:t>
            </a:r>
            <a:r>
              <a:rPr lang="en-US" sz="2800" b="1" i="1" smtClean="0">
                <a:solidFill>
                  <a:srgbClr val="0000FF"/>
                </a:solidFill>
                <a:latin typeface="Times New Roman" panose="02020603050405020304" pitchFamily="18" charset="0"/>
              </a:rPr>
              <a:t>N</a:t>
            </a:r>
            <a:r>
              <a:rPr lang="en-US" sz="2800" b="1" i="1" smtClean="0">
                <a:solidFill>
                  <a:srgbClr val="0000FF"/>
                </a:solidFill>
                <a:latin typeface="Times New Roman" panose="02020603050405020304" pitchFamily="18" charset="0"/>
                <a:ea typeface="Times New Roman" panose="02020603050405020304" pitchFamily="18" charset="0"/>
              </a:rPr>
              <a:t>gười </a:t>
            </a:r>
            <a:r>
              <a:rPr lang="en-US" sz="2800" b="1" i="1">
                <a:solidFill>
                  <a:srgbClr val="0000FF"/>
                </a:solidFill>
                <a:latin typeface="Times New Roman" panose="02020603050405020304" pitchFamily="18" charset="0"/>
                <a:ea typeface="Times New Roman" panose="02020603050405020304" pitchFamily="18" charset="0"/>
              </a:rPr>
              <a:t>ta thường </a:t>
            </a:r>
            <a:r>
              <a:rPr lang="en-US" sz="2800" b="1" i="1">
                <a:solidFill>
                  <a:srgbClr val="FF0000"/>
                </a:solidFill>
                <a:latin typeface="Times New Roman" panose="02020603050405020304" pitchFamily="18" charset="0"/>
                <a:ea typeface="Times New Roman" panose="02020603050405020304" pitchFamily="18" charset="0"/>
              </a:rPr>
              <a:t>đặt tấm ván, thanh </a:t>
            </a:r>
            <a:r>
              <a:rPr lang="en-US" sz="2800" b="1" i="1" smtClean="0">
                <a:solidFill>
                  <a:srgbClr val="FF0000"/>
                </a:solidFill>
                <a:latin typeface="Times New Roman" panose="02020603050405020304" pitchFamily="18" charset="0"/>
                <a:ea typeface="Times New Roman" panose="02020603050405020304" pitchFamily="18" charset="0"/>
              </a:rPr>
              <a:t>gỗ… </a:t>
            </a:r>
            <a:r>
              <a:rPr lang="en-US" sz="2800" b="1" i="1">
                <a:solidFill>
                  <a:srgbClr val="0000FF"/>
                </a:solidFill>
                <a:latin typeface="Times New Roman" panose="02020603050405020304" pitchFamily="18" charset="0"/>
                <a:ea typeface="Times New Roman" panose="02020603050405020304" pitchFamily="18" charset="0"/>
              </a:rPr>
              <a:t>lên vùng đất </a:t>
            </a:r>
            <a:r>
              <a:rPr lang="en-US" sz="2800" b="1" i="1" smtClean="0">
                <a:solidFill>
                  <a:srgbClr val="0000FF"/>
                </a:solidFill>
                <a:latin typeface="Times New Roman" panose="02020603050405020304" pitchFamily="18" charset="0"/>
                <a:ea typeface="Times New Roman" panose="02020603050405020304" pitchFamily="18" charset="0"/>
              </a:rPr>
              <a:t>đó</a:t>
            </a:r>
          </a:p>
          <a:p>
            <a:pPr algn="just">
              <a:lnSpc>
                <a:spcPct val="115000"/>
              </a:lnSpc>
              <a:spcAft>
                <a:spcPts val="0"/>
              </a:spcAft>
            </a:pPr>
            <a:r>
              <a:rPr lang="en-US" sz="2800" b="1" i="1">
                <a:solidFill>
                  <a:srgbClr val="0000FF"/>
                </a:solidFill>
                <a:latin typeface="Times New Roman" panose="02020603050405020304" pitchFamily="18" charset="0"/>
                <a:ea typeface="Times New Roman" panose="02020603050405020304" pitchFamily="18" charset="0"/>
              </a:rPr>
              <a:t>	</a:t>
            </a:r>
            <a:r>
              <a:rPr lang="en-US" sz="2800" b="1" i="1" smtClean="0">
                <a:solidFill>
                  <a:srgbClr val="0000FF"/>
                </a:solidFill>
                <a:latin typeface="Times New Roman" panose="02020603050405020304" pitchFamily="18" charset="0"/>
                <a:ea typeface="Times New Roman" panose="02020603050405020304" pitchFamily="18" charset="0"/>
              </a:rPr>
              <a:t>- Vì: để </a:t>
            </a:r>
            <a:r>
              <a:rPr lang="en-US" sz="2800" b="1" i="1">
                <a:solidFill>
                  <a:srgbClr val="0000FF"/>
                </a:solidFill>
                <a:latin typeface="Times New Roman" panose="02020603050405020304" pitchFamily="18" charset="0"/>
                <a:ea typeface="Times New Roman" panose="02020603050405020304" pitchFamily="18" charset="0"/>
              </a:rPr>
              <a:t>làm </a:t>
            </a:r>
            <a:r>
              <a:rPr lang="en-US" sz="2800" b="1" i="1">
                <a:solidFill>
                  <a:srgbClr val="FF0000"/>
                </a:solidFill>
                <a:latin typeface="Times New Roman" panose="02020603050405020304" pitchFamily="18" charset="0"/>
                <a:ea typeface="Times New Roman" panose="02020603050405020304" pitchFamily="18" charset="0"/>
              </a:rPr>
              <a:t>tăng diện tích bề mặt bị ép </a:t>
            </a:r>
            <a:r>
              <a:rPr lang="en-US" sz="2800" b="1" i="1">
                <a:solidFill>
                  <a:srgbClr val="0000FF"/>
                </a:solidFill>
                <a:latin typeface="Times New Roman" panose="02020603050405020304" pitchFamily="18" charset="0"/>
                <a:ea typeface="Times New Roman" panose="02020603050405020304" pitchFamily="18" charset="0"/>
              </a:rPr>
              <a:t>sẽ làm </a:t>
            </a:r>
            <a:r>
              <a:rPr lang="en-US" sz="2800" b="1" i="1">
                <a:solidFill>
                  <a:srgbClr val="FF0000"/>
                </a:solidFill>
                <a:latin typeface="Times New Roman" panose="02020603050405020304" pitchFamily="18" charset="0"/>
                <a:ea typeface="Times New Roman" panose="02020603050405020304" pitchFamily="18" charset="0"/>
              </a:rPr>
              <a:t>giảm áp suất </a:t>
            </a:r>
            <a:r>
              <a:rPr lang="en-US" sz="2800" b="1" i="1">
                <a:solidFill>
                  <a:srgbClr val="0000FF"/>
                </a:solidFill>
                <a:latin typeface="Times New Roman" panose="02020603050405020304" pitchFamily="18" charset="0"/>
                <a:ea typeface="Times New Roman" panose="02020603050405020304" pitchFamily="18" charset="0"/>
              </a:rPr>
              <a:t>của xe tác dụng lên vùng đất đó giúp xe có thể đi qua vùng đất sụt lún.</a:t>
            </a:r>
            <a:endParaRPr lang="en-US" sz="2400" b="1">
              <a:solidFill>
                <a:srgbClr val="0000FF"/>
              </a:solidFill>
              <a:latin typeface="Times New Roman" panose="02020603050405020304" pitchFamily="18" charset="0"/>
              <a:ea typeface="Times New Roman" panose="02020603050405020304" pitchFamily="18" charset="0"/>
            </a:endParaRPr>
          </a:p>
          <a:p>
            <a:pPr lvl="0" indent="2540" algn="just">
              <a:lnSpc>
                <a:spcPct val="115000"/>
              </a:lnSpc>
            </a:pPr>
            <a:r>
              <a:rPr lang="de-DE" sz="2800" b="1" i="1">
                <a:latin typeface="Times New Roman" panose="02020603050405020304" pitchFamily="18" charset="0"/>
                <a:cs typeface="Times New Roman" panose="02020603050405020304" pitchFamily="18" charset="0"/>
              </a:rPr>
              <a:t>	</a:t>
            </a:r>
            <a:endParaRPr lang="en-US" sz="2800" b="1" i="1">
              <a:latin typeface="Times New Roman" panose="02020603050405020304" pitchFamily="18" charset="0"/>
              <a:cs typeface="Times New Roman" panose="02020603050405020304" pitchFamily="18" charset="0"/>
            </a:endParaRPr>
          </a:p>
          <a:p>
            <a:pPr lvl="0" indent="2540" algn="just">
              <a:spcAft>
                <a:spcPts val="1200"/>
              </a:spcAft>
            </a:pPr>
            <a:endParaRPr lang="en-US" sz="2800" b="1" i="1" dirty="0">
              <a:latin typeface="Times New Roman" panose="02020603050405020304" pitchFamily="18" charset="0"/>
              <a:cs typeface="Times New Roman" panose="02020603050405020304" pitchFamily="18" charset="0"/>
            </a:endParaRPr>
          </a:p>
        </p:txBody>
      </p:sp>
      <p:pic>
        <p:nvPicPr>
          <p:cNvPr id="6" name="Countdown 2 minutes-Nho">
            <a:hlinkClick r:id="" action="ppaction://media"/>
            <a:extLst>
              <a:ext uri="{FF2B5EF4-FFF2-40B4-BE49-F238E27FC236}">
                <a16:creationId xmlns:a16="http://schemas.microsoft.com/office/drawing/2014/main" xmlns=""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0517886" y="81850"/>
            <a:ext cx="1502664" cy="844639"/>
          </a:xfrm>
          <a:prstGeom prst="rect">
            <a:avLst/>
          </a:prstGeom>
          <a:solidFill>
            <a:srgbClr val="4472C4"/>
          </a:solidFill>
        </p:spPr>
      </p:pic>
    </p:spTree>
    <p:extLst>
      <p:ext uri="{BB962C8B-B14F-4D97-AF65-F5344CB8AC3E}">
        <p14:creationId xmlns:p14="http://schemas.microsoft.com/office/powerpoint/2010/main" val="124471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circle(in)">
                                      <p:cBhvr>
                                        <p:cTn id="11" dur="2000"/>
                                        <p:tgtEl>
                                          <p:spTgt spid="4">
                                            <p:txEl>
                                              <p:pRg st="1" end="1"/>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circle(in)">
                                      <p:cBhvr>
                                        <p:cTn id="14" dur="2000"/>
                                        <p:tgtEl>
                                          <p:spTgt spid="4">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circle(in)">
                                      <p:cBhvr>
                                        <p:cTn id="24" dur="20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circle(in)">
                                      <p:cBhvr>
                                        <p:cTn id="29" dur="20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circle(in)">
                                      <p:cBhvr>
                                        <p:cTn id="34" dur="20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circle(in)">
                                      <p:cBhvr>
                                        <p:cTn id="39"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1" y="-38099"/>
            <a:ext cx="12192000" cy="6858000"/>
          </a:xfrm>
          <a:prstGeom prst="rect">
            <a:avLst/>
          </a:prstGeom>
        </p:spPr>
      </p:pic>
      <p:sp>
        <p:nvSpPr>
          <p:cNvPr id="3" name="Rectangle 2">
            <a:extLst>
              <a:ext uri="{FF2B5EF4-FFF2-40B4-BE49-F238E27FC236}">
                <a16:creationId xmlns="" xmlns:a16="http://schemas.microsoft.com/office/drawing/2014/main" id="{C224A0A2-47C0-436B-BA35-F4A80A2F7E14}"/>
              </a:ext>
            </a:extLst>
          </p:cNvPr>
          <p:cNvSpPr/>
          <p:nvPr/>
        </p:nvSpPr>
        <p:spPr>
          <a:xfrm>
            <a:off x="2865568" y="2237973"/>
            <a:ext cx="7161578" cy="997954"/>
          </a:xfrm>
          <a:prstGeom prst="rect">
            <a:avLst/>
          </a:prstGeom>
          <a:solidFill>
            <a:schemeClr val="bg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3200" b="1" i="0" u="none" strike="noStrike" kern="0" cap="none" spc="0" normalizeH="0" baseline="0" noProof="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1: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Áp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 xmlns:a16="http://schemas.microsoft.com/office/drawing/2014/main" id="{31D9F237-BC35-47CA-AE3D-2906AEF91F57}"/>
              </a:ext>
            </a:extLst>
          </p:cNvPr>
          <p:cNvSpPr/>
          <p:nvPr/>
        </p:nvSpPr>
        <p:spPr>
          <a:xfrm>
            <a:off x="6979038" y="5527825"/>
            <a:ext cx="5067857" cy="914400"/>
          </a:xfrm>
          <a:prstGeom prst="rect">
            <a:avLst/>
          </a:prstGeom>
          <a:solidFill>
            <a:schemeClr val="bg1"/>
          </a:solidFill>
          <a:ln w="19050" cap="flat" cmpd="sng" algn="ctr">
            <a:noFill/>
            <a:prstDash val="solid"/>
            <a:miter lim="800000"/>
          </a:ln>
          <a:effectLst/>
        </p:spPr>
        <p:txBody>
          <a:bodyPr rtlCol="0" anchor="ctr"/>
          <a:lstStyle/>
          <a:p>
            <a:pPr marL="0" marR="0" lvl="0" indent="0" algn="just"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D.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phương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vuông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góc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bị</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3B9A1A09-14A5-489A-9BE4-620FA15B571E}"/>
              </a:ext>
            </a:extLst>
          </p:cNvPr>
          <p:cNvSpPr/>
          <p:nvPr/>
        </p:nvSpPr>
        <p:spPr>
          <a:xfrm>
            <a:off x="673317" y="3924676"/>
            <a:ext cx="5067857" cy="914400"/>
          </a:xfrm>
          <a:prstGeom prst="rect">
            <a:avLst/>
          </a:prstGeom>
          <a:solidFill>
            <a:schemeClr val="bg1"/>
          </a:solidFill>
          <a:ln w="19050" cap="flat" cmpd="sng" algn="ctr">
            <a:noFill/>
            <a:prstDash val="solid"/>
            <a:miter lim="800000"/>
          </a:ln>
          <a:effectLst/>
        </p:spPr>
        <p:txBody>
          <a:bodyPr rtlCol="0" anchor="ctr"/>
          <a:lstStyle/>
          <a:p>
            <a:pPr marL="0" marR="0" lvl="0" indent="0" algn="just"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A.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phương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trùng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bị</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sp>
        <p:nvSpPr>
          <p:cNvPr id="6" name="Rectangle 5">
            <a:extLst>
              <a:ext uri="{FF2B5EF4-FFF2-40B4-BE49-F238E27FC236}">
                <a16:creationId xmlns="" xmlns:a16="http://schemas.microsoft.com/office/drawing/2014/main" id="{FFDD793F-B1B3-4C54-989F-9203A93AB395}"/>
              </a:ext>
            </a:extLst>
          </p:cNvPr>
          <p:cNvSpPr/>
          <p:nvPr/>
        </p:nvSpPr>
        <p:spPr>
          <a:xfrm>
            <a:off x="632235" y="5527825"/>
            <a:ext cx="5067857" cy="914400"/>
          </a:xfrm>
          <a:prstGeom prst="rect">
            <a:avLst/>
          </a:prstGeom>
          <a:solidFill>
            <a:schemeClr val="bg1"/>
          </a:solidFill>
          <a:ln w="19050" cap="flat" cmpd="sng" algn="ctr">
            <a:noFill/>
            <a:prstDash val="solid"/>
            <a:miter lim="800000"/>
          </a:ln>
          <a:effectLst/>
        </p:spPr>
        <p:txBody>
          <a:bodyPr rtlCol="0" anchor="ctr"/>
          <a:lstStyle/>
          <a:p>
            <a:pPr marL="0" marR="0" lvl="0" indent="0" algn="just"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B.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phương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song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song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bị</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pic>
        <p:nvPicPr>
          <p:cNvPr id="7"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657536" y="5287177"/>
            <a:ext cx="793577" cy="730250"/>
          </a:xfrm>
          <a:prstGeom prst="rect">
            <a:avLst/>
          </a:prstGeom>
          <a:solidFill>
            <a:schemeClr val="bg1"/>
          </a:solidFill>
          <a:extLst/>
        </p:spPr>
      </p:pic>
      <p:pic>
        <p:nvPicPr>
          <p:cNvPr id="8"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9585" y="3680017"/>
            <a:ext cx="793579" cy="730251"/>
          </a:xfrm>
          <a:prstGeom prst="rect">
            <a:avLst/>
          </a:prstGeom>
          <a:solidFill>
            <a:schemeClr val="bg1"/>
          </a:solidFill>
          <a:extLst/>
        </p:spPr>
      </p:pic>
      <p:pic>
        <p:nvPicPr>
          <p:cNvPr id="9"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5572" y="5287177"/>
            <a:ext cx="793579" cy="730251"/>
          </a:xfrm>
          <a:prstGeom prst="rect">
            <a:avLst/>
          </a:prstGeom>
          <a:solidFill>
            <a:schemeClr val="bg1"/>
          </a:solidFill>
          <a:extLst/>
        </p:spPr>
      </p:pic>
      <p:sp>
        <p:nvSpPr>
          <p:cNvPr id="10" name="Rectangle 9">
            <a:extLst>
              <a:ext uri="{FF2B5EF4-FFF2-40B4-BE49-F238E27FC236}">
                <a16:creationId xmlns="" xmlns:a16="http://schemas.microsoft.com/office/drawing/2014/main" id="{17B72430-C2DF-B8A2-F889-DEB1936BA75C}"/>
              </a:ext>
            </a:extLst>
          </p:cNvPr>
          <p:cNvSpPr/>
          <p:nvPr/>
        </p:nvSpPr>
        <p:spPr>
          <a:xfrm>
            <a:off x="6800851" y="3924676"/>
            <a:ext cx="5267324" cy="914400"/>
          </a:xfrm>
          <a:prstGeom prst="rect">
            <a:avLst/>
          </a:prstGeom>
          <a:solidFill>
            <a:schemeClr val="bg1"/>
          </a:solidFill>
          <a:ln w="19050" cap="flat" cmpd="sng" algn="ctr">
            <a:noFill/>
            <a:prstDash val="solid"/>
            <a:miter lim="800000"/>
          </a:ln>
          <a:effectLst/>
        </p:spPr>
        <p:txBody>
          <a:bodyPr rtlCol="0" anchor="ctr"/>
          <a:lstStyle/>
          <a:p>
            <a:pPr marL="0" marR="0" lvl="0" indent="0" algn="just"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phương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tạo</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bị</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góc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bất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1" name="Picture 4" descr="Download Tick And Cross Clipart Check Mark Clip Art Cross, Logo, Plant,  Face Transparent Png – Pngset.com">
            <a:extLst>
              <a:ext uri="{FF2B5EF4-FFF2-40B4-BE49-F238E27FC236}">
                <a16:creationId xmlns="" xmlns:a16="http://schemas.microsoft.com/office/drawing/2014/main" id="{2C616E17-714C-D1F2-7430-01B29205FFD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676585" y="3680017"/>
            <a:ext cx="793579" cy="730251"/>
          </a:xfrm>
          <a:prstGeom prst="rect">
            <a:avLst/>
          </a:prstGeom>
          <a:solidFill>
            <a:schemeClr val="bg1"/>
          </a:solidFill>
          <a:extLst/>
        </p:spPr>
      </p:pic>
      <p:sp>
        <p:nvSpPr>
          <p:cNvPr id="12" name="Title 4">
            <a:extLst>
              <a:ext uri="{FF2B5EF4-FFF2-40B4-BE49-F238E27FC236}">
                <a16:creationId xmlns="" xmlns:a16="http://schemas.microsoft.com/office/drawing/2014/main" id="{42BC8B13-A075-51E4-68C4-FD8ABAFE76A7}"/>
              </a:ext>
            </a:extLst>
          </p:cNvPr>
          <p:cNvSpPr txBox="1">
            <a:spLocks/>
          </p:cNvSpPr>
          <p:nvPr/>
        </p:nvSpPr>
        <p:spPr>
          <a:xfrm>
            <a:off x="4505504" y="886409"/>
            <a:ext cx="4505145"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err="1">
                <a:ln>
                  <a:noFill/>
                </a:ln>
                <a:solidFill>
                  <a:srgbClr val="FF0000"/>
                </a:solidFill>
                <a:effectLst/>
                <a:uLnTx/>
                <a:uFillTx/>
                <a:latin typeface="Times New Roman" panose="02020603050405020304" pitchFamily="18" charset="0"/>
                <a:ea typeface="+mj-ea"/>
                <a:cs typeface="Times New Roman" panose="02020603050405020304" pitchFamily="18" charset="0"/>
              </a:rPr>
              <a:t>Luyện</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tập – Vận dụng: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96638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3" presetClass="entr" presetSubtype="16"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childTnLst>
                                </p:cTn>
                              </p:par>
                              <p:par>
                                <p:cTn id="12" presetID="23" presetClass="entr" presetSubtype="16" fill="hold" grpId="1"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par>
                                <p:cTn id="16" presetID="23" presetClass="entr" presetSubtype="16" fill="hold" grpId="1"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par>
                                <p:cTn id="20" presetID="23" presetClass="entr" presetSubtype="16"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repeatCount="5000" fill="remove" grpId="0" nodeType="clickEffect">
                                  <p:stCondLst>
                                    <p:cond delay="0"/>
                                  </p:stCondLst>
                                  <p:childTnLst>
                                    <p:animClr clrSpc="rgb" dir="cw">
                                      <p:cBhvr override="childStyle">
                                        <p:cTn id="28" dur="250" autoRev="1" fill="remove"/>
                                        <p:tgtEl>
                                          <p:spTgt spid="4"/>
                                        </p:tgtEl>
                                        <p:attrNameLst>
                                          <p:attrName>style.color</p:attrName>
                                        </p:attrNameLst>
                                      </p:cBhvr>
                                      <p:to>
                                        <a:srgbClr val="33CCFF"/>
                                      </p:to>
                                    </p:animClr>
                                    <p:animClr clrSpc="rgb" dir="cw">
                                      <p:cBhvr>
                                        <p:cTn id="29" dur="250" autoRev="1" fill="remove"/>
                                        <p:tgtEl>
                                          <p:spTgt spid="4"/>
                                        </p:tgtEl>
                                        <p:attrNameLst>
                                          <p:attrName>fillcolor</p:attrName>
                                        </p:attrNameLst>
                                      </p:cBhvr>
                                      <p:to>
                                        <a:srgbClr val="33CCFF"/>
                                      </p:to>
                                    </p:animClr>
                                    <p:set>
                                      <p:cBhvr>
                                        <p:cTn id="30" dur="250" autoRev="1" fill="remove"/>
                                        <p:tgtEl>
                                          <p:spTgt spid="4"/>
                                        </p:tgtEl>
                                        <p:attrNameLst>
                                          <p:attrName>fill.type</p:attrName>
                                        </p:attrNameLst>
                                      </p:cBhvr>
                                      <p:to>
                                        <p:strVal val="solid"/>
                                      </p:to>
                                    </p:set>
                                    <p:set>
                                      <p:cBhvr>
                                        <p:cTn id="31" dur="250" autoRev="1" fill="remove"/>
                                        <p:tgtEl>
                                          <p:spTgt spid="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orrect-answer.wav"/>
                                        </p:tgtEl>
                                      </p:cMediaNode>
                                    </p:audio>
                                  </p:sub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7" presetClass="emph" presetSubtype="0" repeatCount="5000" fill="remove" grpId="0" nodeType="clickEffect">
                                  <p:stCondLst>
                                    <p:cond delay="0"/>
                                  </p:stCondLst>
                                  <p:childTnLst>
                                    <p:animClr clrSpc="rgb" dir="cw">
                                      <p:cBhvr override="childStyle">
                                        <p:cTn id="41" dur="250" autoRev="1" fill="remove"/>
                                        <p:tgtEl>
                                          <p:spTgt spid="5"/>
                                        </p:tgtEl>
                                        <p:attrNameLst>
                                          <p:attrName>style.color</p:attrName>
                                        </p:attrNameLst>
                                      </p:cBhvr>
                                      <p:to>
                                        <a:srgbClr val="FF3300"/>
                                      </p:to>
                                    </p:animClr>
                                    <p:animClr clrSpc="rgb" dir="cw">
                                      <p:cBhvr>
                                        <p:cTn id="42" dur="250" autoRev="1" fill="remove"/>
                                        <p:tgtEl>
                                          <p:spTgt spid="5"/>
                                        </p:tgtEl>
                                        <p:attrNameLst>
                                          <p:attrName>fillcolor</p:attrName>
                                        </p:attrNameLst>
                                      </p:cBhvr>
                                      <p:to>
                                        <a:srgbClr val="FF3300"/>
                                      </p:to>
                                    </p:animClr>
                                    <p:set>
                                      <p:cBhvr>
                                        <p:cTn id="43" dur="250" autoRev="1" fill="remove"/>
                                        <p:tgtEl>
                                          <p:spTgt spid="5"/>
                                        </p:tgtEl>
                                        <p:attrNameLst>
                                          <p:attrName>fill.type</p:attrName>
                                        </p:attrNameLst>
                                      </p:cBhvr>
                                      <p:to>
                                        <p:strVal val="solid"/>
                                      </p:to>
                                    </p:set>
                                    <p:set>
                                      <p:cBhvr>
                                        <p:cTn id="44" dur="250" autoRev="1" fill="remove"/>
                                        <p:tgtEl>
                                          <p:spTgt spid="5"/>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Te feud-buzzer.wav"/>
                                        </p:tgtEl>
                                      </p:cMediaNode>
                                    </p:audio>
                                  </p:sub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7" presetClass="emph" presetSubtype="0" repeatCount="5000" fill="remove" grpId="0" nodeType="clickEffect">
                                  <p:stCondLst>
                                    <p:cond delay="0"/>
                                  </p:stCondLst>
                                  <p:childTnLst>
                                    <p:animClr clrSpc="rgb" dir="cw">
                                      <p:cBhvr override="childStyle">
                                        <p:cTn id="54" dur="250" autoRev="1" fill="remove"/>
                                        <p:tgtEl>
                                          <p:spTgt spid="6"/>
                                        </p:tgtEl>
                                        <p:attrNameLst>
                                          <p:attrName>style.color</p:attrName>
                                        </p:attrNameLst>
                                      </p:cBhvr>
                                      <p:to>
                                        <a:srgbClr val="FF3300"/>
                                      </p:to>
                                    </p:animClr>
                                    <p:animClr clrSpc="rgb" dir="cw">
                                      <p:cBhvr>
                                        <p:cTn id="55" dur="250" autoRev="1" fill="remove"/>
                                        <p:tgtEl>
                                          <p:spTgt spid="6"/>
                                        </p:tgtEl>
                                        <p:attrNameLst>
                                          <p:attrName>fillcolor</p:attrName>
                                        </p:attrNameLst>
                                      </p:cBhvr>
                                      <p:to>
                                        <a:srgbClr val="FF3300"/>
                                      </p:to>
                                    </p:animClr>
                                    <p:set>
                                      <p:cBhvr>
                                        <p:cTn id="56" dur="250" autoRev="1" fill="remove"/>
                                        <p:tgtEl>
                                          <p:spTgt spid="6"/>
                                        </p:tgtEl>
                                        <p:attrNameLst>
                                          <p:attrName>fill.type</p:attrName>
                                        </p:attrNameLst>
                                      </p:cBhvr>
                                      <p:to>
                                        <p:strVal val="solid"/>
                                      </p:to>
                                    </p:set>
                                    <p:set>
                                      <p:cBhvr>
                                        <p:cTn id="57" dur="250" autoRev="1" fill="remove"/>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Te feud-buzzer.wav"/>
                                        </p:tgtEl>
                                      </p:cMediaNode>
                                    </p:audio>
                                  </p:subTnLst>
                                </p:cTn>
                              </p:par>
                              <p:par>
                                <p:cTn id="58" presetID="53" presetClass="entr" presetSubtype="16"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Effect transition="in" filter="fade">
                                      <p:cBhvr>
                                        <p:cTn id="62" dur="500"/>
                                        <p:tgtEl>
                                          <p:spTgt spid="9"/>
                                        </p:tgtEl>
                                      </p:cBhvr>
                                    </p:animEffec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27" presetClass="emph" presetSubtype="0" repeatCount="5000" fill="remove" grpId="0" nodeType="clickEffect">
                                  <p:stCondLst>
                                    <p:cond delay="0"/>
                                  </p:stCondLst>
                                  <p:childTnLst>
                                    <p:animClr clrSpc="rgb" dir="cw">
                                      <p:cBhvr override="childStyle">
                                        <p:cTn id="67" dur="250" autoRev="1" fill="remove"/>
                                        <p:tgtEl>
                                          <p:spTgt spid="10"/>
                                        </p:tgtEl>
                                        <p:attrNameLst>
                                          <p:attrName>style.color</p:attrName>
                                        </p:attrNameLst>
                                      </p:cBhvr>
                                      <p:to>
                                        <a:srgbClr val="FF3300"/>
                                      </p:to>
                                    </p:animClr>
                                    <p:animClr clrSpc="rgb" dir="cw">
                                      <p:cBhvr>
                                        <p:cTn id="68" dur="250" autoRev="1" fill="remove"/>
                                        <p:tgtEl>
                                          <p:spTgt spid="10"/>
                                        </p:tgtEl>
                                        <p:attrNameLst>
                                          <p:attrName>fillcolor</p:attrName>
                                        </p:attrNameLst>
                                      </p:cBhvr>
                                      <p:to>
                                        <a:srgbClr val="FF3300"/>
                                      </p:to>
                                    </p:animClr>
                                    <p:set>
                                      <p:cBhvr>
                                        <p:cTn id="69" dur="250" autoRev="1" fill="remove"/>
                                        <p:tgtEl>
                                          <p:spTgt spid="10"/>
                                        </p:tgtEl>
                                        <p:attrNameLst>
                                          <p:attrName>fill.type</p:attrName>
                                        </p:attrNameLst>
                                      </p:cBhvr>
                                      <p:to>
                                        <p:strVal val="solid"/>
                                      </p:to>
                                    </p:set>
                                    <p:set>
                                      <p:cBhvr>
                                        <p:cTn id="70" dur="250" autoRev="1" fill="remove"/>
                                        <p:tgtEl>
                                          <p:spTgt spid="1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Te feud-buzzer.wav"/>
                                        </p:tgtEl>
                                      </p:cMediaNode>
                                    </p:audio>
                                  </p:subTnLst>
                                </p:cTn>
                              </p:par>
                              <p:par>
                                <p:cTn id="71" presetID="53" presetClass="entr" presetSubtype="16"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fltVal val="0"/>
                                          </p:val>
                                        </p:tav>
                                        <p:tav tm="100000">
                                          <p:val>
                                            <p:strVal val="#ppt_h"/>
                                          </p:val>
                                        </p:tav>
                                      </p:tavLst>
                                    </p:anim>
                                    <p:animEffect transition="in" filter="fade">
                                      <p:cBhvr>
                                        <p:cTn id="75" dur="500"/>
                                        <p:tgtEl>
                                          <p:spTgt spid="11"/>
                                        </p:tgtEl>
                                      </p:cBhvr>
                                    </p:animEffect>
                                  </p:childTnLst>
                                </p:cTn>
                              </p:par>
                            </p:childTnLst>
                          </p:cTn>
                        </p:par>
                      </p:childTnLst>
                    </p:cTn>
                  </p:par>
                </p:childTnLst>
              </p:cTn>
              <p:nextCondLst>
                <p:cond evt="onClick" delay="0">
                  <p:tgtEl>
                    <p:spTgt spid="10"/>
                  </p:tgtEl>
                </p:cond>
              </p:nextCondLst>
            </p:seq>
          </p:childTnLst>
        </p:cTn>
      </p:par>
    </p:tnLst>
    <p:bldLst>
      <p:bldP spid="3" grpId="0" animBg="1"/>
      <p:bldP spid="4" grpId="0" animBg="1"/>
      <p:bldP spid="4" grpId="1" animBg="1"/>
      <p:bldP spid="5" grpId="0" animBg="1"/>
      <p:bldP spid="5" grpId="1" animBg="1"/>
      <p:bldP spid="6" grpId="0" animBg="1"/>
      <p:bldP spid="6"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949"/>
            <a:ext cx="12191999" cy="7210424"/>
          </a:xfrm>
          <a:prstGeom prst="rect">
            <a:avLst/>
          </a:prstGeom>
        </p:spPr>
      </p:pic>
      <p:sp>
        <p:nvSpPr>
          <p:cNvPr id="4" name="Title 4">
            <a:extLst>
              <a:ext uri="{FF2B5EF4-FFF2-40B4-BE49-F238E27FC236}">
                <a16:creationId xmlns="" xmlns:a16="http://schemas.microsoft.com/office/drawing/2014/main" id="{42BC8B13-A075-51E4-68C4-FD8ABAFE76A7}"/>
              </a:ext>
            </a:extLst>
          </p:cNvPr>
          <p:cNvSpPr txBox="1">
            <a:spLocks/>
          </p:cNvSpPr>
          <p:nvPr/>
        </p:nvSpPr>
        <p:spPr>
          <a:xfrm>
            <a:off x="4438829" y="810209"/>
            <a:ext cx="4505145"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err="1">
                <a:ln>
                  <a:noFill/>
                </a:ln>
                <a:solidFill>
                  <a:srgbClr val="FF0000"/>
                </a:solidFill>
                <a:effectLst/>
                <a:uLnTx/>
                <a:uFillTx/>
                <a:latin typeface="Times New Roman" panose="02020603050405020304" pitchFamily="18" charset="0"/>
                <a:ea typeface="+mj-ea"/>
                <a:cs typeface="Times New Roman" panose="02020603050405020304" pitchFamily="18" charset="0"/>
              </a:rPr>
              <a:t>Luyện</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tập – Vận dụng: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5" name="Rectangle 4">
            <a:extLst>
              <a:ext uri="{FF2B5EF4-FFF2-40B4-BE49-F238E27FC236}">
                <a16:creationId xmlns="" xmlns:a16="http://schemas.microsoft.com/office/drawing/2014/main" id="{C224A0A2-47C0-436B-BA35-F4A80A2F7E14}"/>
              </a:ext>
            </a:extLst>
          </p:cNvPr>
          <p:cNvSpPr/>
          <p:nvPr/>
        </p:nvSpPr>
        <p:spPr>
          <a:xfrm>
            <a:off x="2396031" y="2371725"/>
            <a:ext cx="7577406" cy="1451278"/>
          </a:xfrm>
          <a:prstGeom prst="rect">
            <a:avLst/>
          </a:prstGeom>
          <a:solidFill>
            <a:schemeClr val="bg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3200" b="1" i="0" u="none" strike="noStrike" kern="0" cap="none" spc="0" normalizeH="0" baseline="0" noProof="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2: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Công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thức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nào</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sau</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đây</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công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thức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tính</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áp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suất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sp>
        <p:nvSpPr>
          <p:cNvPr id="6" name="Rectangle 5">
            <a:extLst>
              <a:ext uri="{FF2B5EF4-FFF2-40B4-BE49-F238E27FC236}">
                <a16:creationId xmlns="" xmlns:a16="http://schemas.microsoft.com/office/drawing/2014/main" id="{31D9F237-BC35-47CA-AE3D-2906AEF91F57}"/>
              </a:ext>
            </a:extLst>
          </p:cNvPr>
          <p:cNvSpPr/>
          <p:nvPr/>
        </p:nvSpPr>
        <p:spPr>
          <a:xfrm>
            <a:off x="3022798" y="4443650"/>
            <a:ext cx="2463507" cy="914400"/>
          </a:xfrm>
          <a:prstGeom prst="rect">
            <a:avLst/>
          </a:prstGeom>
          <a:solidFill>
            <a:schemeClr val="bg1"/>
          </a:solidFill>
          <a:ln w="19050" cap="flat" cmpd="sng" algn="ctr">
            <a:noFill/>
            <a:prstDash val="solid"/>
            <a:miter lim="800000"/>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en-US" sz="3200" b="1" kern="0" dirty="0">
                <a:solidFill>
                  <a:srgbClr val="0000FF"/>
                </a:solidFill>
                <a:latin typeface="Times New Roman" panose="02020603050405020304" pitchFamily="18" charset="0"/>
                <a:cs typeface="Times New Roman" panose="02020603050405020304" pitchFamily="18" charset="0"/>
              </a:rPr>
              <a:t>B</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p = F/S </a:t>
            </a:r>
          </a:p>
        </p:txBody>
      </p:sp>
      <p:sp>
        <p:nvSpPr>
          <p:cNvPr id="7" name="Rectangle 6">
            <a:extLst>
              <a:ext uri="{FF2B5EF4-FFF2-40B4-BE49-F238E27FC236}">
                <a16:creationId xmlns="" xmlns:a16="http://schemas.microsoft.com/office/drawing/2014/main" id="{3B9A1A09-14A5-489A-9BE4-620FA15B571E}"/>
              </a:ext>
            </a:extLst>
          </p:cNvPr>
          <p:cNvSpPr/>
          <p:nvPr/>
        </p:nvSpPr>
        <p:spPr>
          <a:xfrm>
            <a:off x="353118" y="4431799"/>
            <a:ext cx="2015439" cy="914400"/>
          </a:xfrm>
          <a:prstGeom prst="rect">
            <a:avLst/>
          </a:prstGeom>
          <a:solidFill>
            <a:schemeClr val="bg1"/>
          </a:solidFill>
          <a:ln w="19050" cap="flat" cmpd="sng" algn="ctr">
            <a:noFill/>
            <a:prstDash val="solid"/>
            <a:miter lim="800000"/>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 p = F.S </a:t>
            </a:r>
          </a:p>
        </p:txBody>
      </p:sp>
      <p:sp>
        <p:nvSpPr>
          <p:cNvPr id="8" name="Rectangle 7">
            <a:extLst>
              <a:ext uri="{FF2B5EF4-FFF2-40B4-BE49-F238E27FC236}">
                <a16:creationId xmlns="" xmlns:a16="http://schemas.microsoft.com/office/drawing/2014/main" id="{FFDD793F-B1B3-4C54-989F-9203A93AB395}"/>
              </a:ext>
            </a:extLst>
          </p:cNvPr>
          <p:cNvSpPr/>
          <p:nvPr/>
        </p:nvSpPr>
        <p:spPr>
          <a:xfrm>
            <a:off x="6402083" y="4431799"/>
            <a:ext cx="2256555" cy="914400"/>
          </a:xfrm>
          <a:prstGeom prst="rect">
            <a:avLst/>
          </a:prstGeom>
          <a:solidFill>
            <a:schemeClr val="bg1"/>
          </a:solidFill>
          <a:ln w="19050" cap="flat" cmpd="sng" algn="ctr">
            <a:noFill/>
            <a:prstDash val="solid"/>
            <a:miter lim="800000"/>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C. p = P/S </a:t>
            </a:r>
          </a:p>
        </p:txBody>
      </p:sp>
      <p:pic>
        <p:nvPicPr>
          <p:cNvPr id="9"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064962" y="4539736"/>
            <a:ext cx="715931" cy="730250"/>
          </a:xfrm>
          <a:prstGeom prst="rect">
            <a:avLst/>
          </a:prstGeom>
          <a:solidFill>
            <a:schemeClr val="bg1"/>
          </a:solidFill>
          <a:extLst/>
        </p:spPr>
      </p:pic>
      <p:pic>
        <p:nvPicPr>
          <p:cNvPr id="10"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10759" y="4535725"/>
            <a:ext cx="715932" cy="730251"/>
          </a:xfrm>
          <a:prstGeom prst="rect">
            <a:avLst/>
          </a:prstGeom>
          <a:solidFill>
            <a:schemeClr val="bg1"/>
          </a:solidFill>
          <a:extLst/>
        </p:spPr>
      </p:pic>
      <p:pic>
        <p:nvPicPr>
          <p:cNvPr id="11"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329844" y="4523874"/>
            <a:ext cx="715932" cy="730251"/>
          </a:xfrm>
          <a:prstGeom prst="rect">
            <a:avLst/>
          </a:prstGeom>
          <a:solidFill>
            <a:schemeClr val="bg1"/>
          </a:solidFill>
          <a:extLst/>
        </p:spPr>
      </p:pic>
      <p:sp>
        <p:nvSpPr>
          <p:cNvPr id="12" name="Rectangle 11">
            <a:extLst>
              <a:ext uri="{FF2B5EF4-FFF2-40B4-BE49-F238E27FC236}">
                <a16:creationId xmlns="" xmlns:a16="http://schemas.microsoft.com/office/drawing/2014/main" id="{7E1D263F-A685-E1E8-38B6-B27D04EFDA17}"/>
              </a:ext>
            </a:extLst>
          </p:cNvPr>
          <p:cNvSpPr/>
          <p:nvPr/>
        </p:nvSpPr>
        <p:spPr>
          <a:xfrm>
            <a:off x="9129306" y="4443650"/>
            <a:ext cx="2605494" cy="914400"/>
          </a:xfrm>
          <a:prstGeom prst="rect">
            <a:avLst/>
          </a:prstGeom>
          <a:solidFill>
            <a:schemeClr val="bg1"/>
          </a:solidFill>
          <a:ln w="19050" cap="flat" cmpd="sng" algn="ctr">
            <a:noFill/>
            <a:prstDash val="solid"/>
            <a:miter lim="800000"/>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D. p =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d.V</a:t>
            </a:r>
            <a:endPar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4" descr="Download Tick And Cross Clipart Check Mark Clip Art Cross, Logo, Plant,  Face Transparent Png – Pngset.com">
            <a:extLst>
              <a:ext uri="{FF2B5EF4-FFF2-40B4-BE49-F238E27FC236}">
                <a16:creationId xmlns="" xmlns:a16="http://schemas.microsoft.com/office/drawing/2014/main" id="{2050E713-A6B5-CA20-9ACB-CD2B806261E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257505" y="4523874"/>
            <a:ext cx="715932" cy="730251"/>
          </a:xfrm>
          <a:prstGeom prst="rect">
            <a:avLst/>
          </a:prstGeom>
          <a:solidFill>
            <a:schemeClr val="bg1"/>
          </a:solidFill>
          <a:extLst/>
        </p:spPr>
      </p:pic>
    </p:spTree>
    <p:extLst>
      <p:ext uri="{BB962C8B-B14F-4D97-AF65-F5344CB8AC3E}">
        <p14:creationId xmlns:p14="http://schemas.microsoft.com/office/powerpoint/2010/main" val="26600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6"/>
                                        </p:tgtEl>
                                        <p:attrNameLst>
                                          <p:attrName>style.color</p:attrName>
                                        </p:attrNameLst>
                                      </p:cBhvr>
                                      <p:to>
                                        <a:srgbClr val="33CCFF"/>
                                      </p:to>
                                    </p:animClr>
                                    <p:animClr clrSpc="rgb" dir="cw">
                                      <p:cBhvr>
                                        <p:cTn id="26" dur="250" autoRev="1" fill="remove"/>
                                        <p:tgtEl>
                                          <p:spTgt spid="6"/>
                                        </p:tgtEl>
                                        <p:attrNameLst>
                                          <p:attrName>fillcolor</p:attrName>
                                        </p:attrNameLst>
                                      </p:cBhvr>
                                      <p:to>
                                        <a:srgbClr val="33CCFF"/>
                                      </p:to>
                                    </p:animClr>
                                    <p:set>
                                      <p:cBhvr>
                                        <p:cTn id="27" dur="250" autoRev="1" fill="remove"/>
                                        <p:tgtEl>
                                          <p:spTgt spid="6"/>
                                        </p:tgtEl>
                                        <p:attrNameLst>
                                          <p:attrName>fill.type</p:attrName>
                                        </p:attrNameLst>
                                      </p:cBhvr>
                                      <p:to>
                                        <p:strVal val="solid"/>
                                      </p:to>
                                    </p:set>
                                    <p:set>
                                      <p:cBhvr>
                                        <p:cTn id="28" dur="250" autoRev="1" fill="remove"/>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7"/>
                                        </p:tgtEl>
                                        <p:attrNameLst>
                                          <p:attrName>style.color</p:attrName>
                                        </p:attrNameLst>
                                      </p:cBhvr>
                                      <p:to>
                                        <a:srgbClr val="FF3300"/>
                                      </p:to>
                                    </p:animClr>
                                    <p:animClr clrSpc="rgb" dir="cw">
                                      <p:cBhvr>
                                        <p:cTn id="39" dur="250" autoRev="1" fill="remove"/>
                                        <p:tgtEl>
                                          <p:spTgt spid="7"/>
                                        </p:tgtEl>
                                        <p:attrNameLst>
                                          <p:attrName>fillcolor</p:attrName>
                                        </p:attrNameLst>
                                      </p:cBhvr>
                                      <p:to>
                                        <a:srgbClr val="FF3300"/>
                                      </p:to>
                                    </p:animClr>
                                    <p:set>
                                      <p:cBhvr>
                                        <p:cTn id="40" dur="250" autoRev="1" fill="remove"/>
                                        <p:tgtEl>
                                          <p:spTgt spid="7"/>
                                        </p:tgtEl>
                                        <p:attrNameLst>
                                          <p:attrName>fill.type</p:attrName>
                                        </p:attrNameLst>
                                      </p:cBhvr>
                                      <p:to>
                                        <p:strVal val="solid"/>
                                      </p:to>
                                    </p:set>
                                    <p:set>
                                      <p:cBhvr>
                                        <p:cTn id="41" dur="250" autoRev="1" fill="remove"/>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Te feud-buzzer.wav"/>
                                        </p:tgtEl>
                                      </p:cMediaNode>
                                    </p:audio>
                                  </p:subTnLst>
                                </p:cTn>
                              </p:par>
                              <p:par>
                                <p:cTn id="42" presetID="53" presetClass="entr" presetSubtype="1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27" presetClass="emph" presetSubtype="0" repeatCount="5000" fill="remove" grpId="0" nodeType="clickEffect">
                                  <p:stCondLst>
                                    <p:cond delay="0"/>
                                  </p:stCondLst>
                                  <p:childTnLst>
                                    <p:animClr clrSpc="rgb" dir="cw">
                                      <p:cBhvr override="childStyle">
                                        <p:cTn id="51" dur="250" autoRev="1" fill="remove"/>
                                        <p:tgtEl>
                                          <p:spTgt spid="8"/>
                                        </p:tgtEl>
                                        <p:attrNameLst>
                                          <p:attrName>style.color</p:attrName>
                                        </p:attrNameLst>
                                      </p:cBhvr>
                                      <p:to>
                                        <a:srgbClr val="FF3300"/>
                                      </p:to>
                                    </p:animClr>
                                    <p:animClr clrSpc="rgb" dir="cw">
                                      <p:cBhvr>
                                        <p:cTn id="52" dur="250" autoRev="1" fill="remove"/>
                                        <p:tgtEl>
                                          <p:spTgt spid="8"/>
                                        </p:tgtEl>
                                        <p:attrNameLst>
                                          <p:attrName>fillcolor</p:attrName>
                                        </p:attrNameLst>
                                      </p:cBhvr>
                                      <p:to>
                                        <a:srgbClr val="FF3300"/>
                                      </p:to>
                                    </p:animClr>
                                    <p:set>
                                      <p:cBhvr>
                                        <p:cTn id="53" dur="250" autoRev="1" fill="remove"/>
                                        <p:tgtEl>
                                          <p:spTgt spid="8"/>
                                        </p:tgtEl>
                                        <p:attrNameLst>
                                          <p:attrName>fill.type</p:attrName>
                                        </p:attrNameLst>
                                      </p:cBhvr>
                                      <p:to>
                                        <p:strVal val="solid"/>
                                      </p:to>
                                    </p:set>
                                    <p:set>
                                      <p:cBhvr>
                                        <p:cTn id="54" dur="250" autoRev="1" fill="remove"/>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Te feud-buzzer.wav"/>
                                        </p:tgtEl>
                                      </p:cMediaNode>
                                    </p:audio>
                                  </p:subTnLst>
                                </p:cTn>
                              </p:par>
                              <p:par>
                                <p:cTn id="55" presetID="53" presetClass="entr" presetSubtype="16"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repeatCount="5000" fill="remove" grpId="0" nodeType="clickEffect">
                                  <p:stCondLst>
                                    <p:cond delay="0"/>
                                  </p:stCondLst>
                                  <p:childTnLst>
                                    <p:animClr clrSpc="rgb" dir="cw">
                                      <p:cBhvr override="childStyle">
                                        <p:cTn id="64" dur="250" autoRev="1" fill="remove"/>
                                        <p:tgtEl>
                                          <p:spTgt spid="12"/>
                                        </p:tgtEl>
                                        <p:attrNameLst>
                                          <p:attrName>style.color</p:attrName>
                                        </p:attrNameLst>
                                      </p:cBhvr>
                                      <p:to>
                                        <a:srgbClr val="FF3300"/>
                                      </p:to>
                                    </p:animClr>
                                    <p:animClr clrSpc="rgb" dir="cw">
                                      <p:cBhvr>
                                        <p:cTn id="65" dur="250" autoRev="1" fill="remove"/>
                                        <p:tgtEl>
                                          <p:spTgt spid="12"/>
                                        </p:tgtEl>
                                        <p:attrNameLst>
                                          <p:attrName>fillcolor</p:attrName>
                                        </p:attrNameLst>
                                      </p:cBhvr>
                                      <p:to>
                                        <a:srgbClr val="FF3300"/>
                                      </p:to>
                                    </p:animClr>
                                    <p:set>
                                      <p:cBhvr>
                                        <p:cTn id="66" dur="250" autoRev="1" fill="remove"/>
                                        <p:tgtEl>
                                          <p:spTgt spid="12"/>
                                        </p:tgtEl>
                                        <p:attrNameLst>
                                          <p:attrName>fill.type</p:attrName>
                                        </p:attrNameLst>
                                      </p:cBhvr>
                                      <p:to>
                                        <p:strVal val="solid"/>
                                      </p:to>
                                    </p:set>
                                    <p:set>
                                      <p:cBhvr>
                                        <p:cTn id="67" dur="250" autoRev="1" fill="remove"/>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Te feud-buzzer.wav"/>
                                        </p:tgtEl>
                                      </p:cMediaNode>
                                    </p:audio>
                                  </p:subTnLst>
                                </p:cTn>
                              </p:par>
                              <p:par>
                                <p:cTn id="68" presetID="53" presetClass="entr" presetSubtype="16"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nextCondLst>
                <p:cond evt="onClick" delay="0">
                  <p:tgtEl>
                    <p:spTgt spid="12"/>
                  </p:tgtEl>
                </p:cond>
              </p:nextCondLst>
            </p:seq>
          </p:childTnLst>
        </p:cTn>
      </p:par>
    </p:tnLst>
    <p:bldLst>
      <p:bldP spid="6" grpId="0" animBg="1"/>
      <p:bldP spid="6" grpId="1" animBg="1"/>
      <p:bldP spid="7" grpId="0" animBg="1"/>
      <p:bldP spid="7" grpId="1" animBg="1"/>
      <p:bldP spid="8" grpId="0" animBg="1"/>
      <p:bldP spid="8" grpId="1" animBg="1"/>
      <p:bldP spid="12" grpId="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949"/>
            <a:ext cx="12191999" cy="7210424"/>
          </a:xfrm>
          <a:prstGeom prst="rect">
            <a:avLst/>
          </a:prstGeom>
        </p:spPr>
      </p:pic>
      <p:sp>
        <p:nvSpPr>
          <p:cNvPr id="3" name="Title 4">
            <a:extLst>
              <a:ext uri="{FF2B5EF4-FFF2-40B4-BE49-F238E27FC236}">
                <a16:creationId xmlns="" xmlns:a16="http://schemas.microsoft.com/office/drawing/2014/main" id="{42BC8B13-A075-51E4-68C4-FD8ABAFE76A7}"/>
              </a:ext>
            </a:extLst>
          </p:cNvPr>
          <p:cNvSpPr txBox="1">
            <a:spLocks/>
          </p:cNvSpPr>
          <p:nvPr/>
        </p:nvSpPr>
        <p:spPr>
          <a:xfrm>
            <a:off x="4492586" y="589857"/>
            <a:ext cx="4505145"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err="1">
                <a:ln>
                  <a:noFill/>
                </a:ln>
                <a:solidFill>
                  <a:srgbClr val="FF0000"/>
                </a:solidFill>
                <a:effectLst/>
                <a:uLnTx/>
                <a:uFillTx/>
                <a:latin typeface="Times New Roman" panose="02020603050405020304" pitchFamily="18" charset="0"/>
                <a:ea typeface="+mj-ea"/>
                <a:cs typeface="Times New Roman" panose="02020603050405020304" pitchFamily="18" charset="0"/>
              </a:rPr>
              <a:t>Luyện</a:t>
            </a:r>
            <a:r>
              <a:rPr kumimoji="0" lang="en-US"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tập – Vận dụng:</a:t>
            </a:r>
            <a:endPar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4" name="Rectangle 3">
            <a:extLst>
              <a:ext uri="{FF2B5EF4-FFF2-40B4-BE49-F238E27FC236}">
                <a16:creationId xmlns="" xmlns:a16="http://schemas.microsoft.com/office/drawing/2014/main" id="{C224A0A2-47C0-436B-BA35-F4A80A2F7E14}"/>
              </a:ext>
            </a:extLst>
          </p:cNvPr>
          <p:cNvSpPr/>
          <p:nvPr/>
        </p:nvSpPr>
        <p:spPr>
          <a:xfrm>
            <a:off x="2373439" y="1994032"/>
            <a:ext cx="7337162" cy="1208931"/>
          </a:xfrm>
          <a:prstGeom prst="rect">
            <a:avLst/>
          </a:prstGeom>
          <a:solidFill>
            <a:schemeClr val="bg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3200" b="1" i="0" u="none" strike="noStrike" kern="0" cap="none" spc="0" normalizeH="0" baseline="0" noProof="0" err="1" smtClean="0">
                <a:ln>
                  <a:noFill/>
                </a:ln>
                <a:solidFill>
                  <a:srgbClr val="0000FF"/>
                </a:solidFill>
                <a:effectLst/>
                <a:uLnTx/>
                <a:uFillTx/>
                <a:latin typeface="Times New Roman" panose="02020603050405020304" pitchFamily="18" charset="0"/>
                <a:ea typeface="Arial" panose="020B0604020202020204" pitchFamily="34" charset="0"/>
                <a:cs typeface="+mn-cs"/>
              </a:rPr>
              <a:t>Câu</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Arial" panose="020B0604020202020204" pitchFamily="34" charset="0"/>
                <a:cs typeface="+mn-cs"/>
              </a:rPr>
              <a:t> 3: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mn-cs"/>
              </a:rPr>
              <a:t>Muốn</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mn-cs"/>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mn-cs"/>
              </a:rPr>
              <a:t>tăng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mn-cs"/>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mn-cs"/>
              </a:rPr>
              <a:t>áp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mn-cs"/>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mn-cs"/>
              </a:rPr>
              <a:t>suất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mn-cs"/>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Arial" panose="020B0604020202020204" pitchFamily="34" charset="0"/>
                <a:cs typeface="+mn-cs"/>
              </a:rPr>
              <a:t>thì</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Arial" panose="020B0604020202020204" pitchFamily="34" charset="0"/>
                <a:cs typeface="+mn-cs"/>
              </a:rPr>
              <a:t>:</a:t>
            </a:r>
            <a:endParaRPr kumimoji="0" lang="en-US" sz="3200" b="1" i="0" u="none" strike="noStrike" kern="0" cap="none" spc="0" normalizeH="0" baseline="0" noProof="0" dirty="0" smtClean="0">
              <a:ln>
                <a:noFill/>
              </a:ln>
              <a:solidFill>
                <a:srgbClr val="0000FF"/>
              </a:solidFill>
              <a:effectLst/>
              <a:uLnTx/>
              <a:uFillTx/>
              <a:latin typeface="Arial" panose="020B0604020202020204" pitchFamily="34" charset="0"/>
              <a:ea typeface="Arial" panose="020B0604020202020204" pitchFamily="34" charset="0"/>
              <a:cs typeface="+mn-cs"/>
            </a:endParaRPr>
          </a:p>
        </p:txBody>
      </p:sp>
      <p:sp>
        <p:nvSpPr>
          <p:cNvPr id="5" name="Rectangle 4">
            <a:extLst>
              <a:ext uri="{FF2B5EF4-FFF2-40B4-BE49-F238E27FC236}">
                <a16:creationId xmlns="" xmlns:a16="http://schemas.microsoft.com/office/drawing/2014/main" id="{31D9F237-BC35-47CA-AE3D-2906AEF91F57}"/>
              </a:ext>
            </a:extLst>
          </p:cNvPr>
          <p:cNvSpPr/>
          <p:nvPr/>
        </p:nvSpPr>
        <p:spPr>
          <a:xfrm>
            <a:off x="555529" y="3694619"/>
            <a:ext cx="5486491" cy="914400"/>
          </a:xfrm>
          <a:prstGeom prst="rect">
            <a:avLst/>
          </a:prstGeom>
          <a:solidFill>
            <a:schemeClr val="bg1"/>
          </a:solidFill>
          <a:ln w="19050" cap="flat" cmpd="sng" algn="ctr">
            <a:noFill/>
            <a:prstDash val="solid"/>
            <a:miter lim="800000"/>
          </a:ln>
          <a:effectLst/>
        </p:spPr>
        <p:txBody>
          <a:bodyPr rtlCol="0" anchor="ctr"/>
          <a:lstStyle/>
          <a:p>
            <a:pPr marL="0" marR="0" lvl="0" indent="0" algn="just"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giảm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mặt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tăng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áp</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lực theo cùng tỉ lệ.</a:t>
            </a:r>
            <a:endPar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 xmlns:a16="http://schemas.microsoft.com/office/drawing/2014/main" id="{3B9A1A09-14A5-489A-9BE4-620FA15B571E}"/>
              </a:ext>
            </a:extLst>
          </p:cNvPr>
          <p:cNvSpPr/>
          <p:nvPr/>
        </p:nvSpPr>
        <p:spPr>
          <a:xfrm>
            <a:off x="6926928" y="3612363"/>
            <a:ext cx="4572000" cy="914400"/>
          </a:xfrm>
          <a:prstGeom prst="rect">
            <a:avLst/>
          </a:prstGeom>
          <a:solidFill>
            <a:schemeClr val="bg1"/>
          </a:solidFill>
          <a:ln w="19050" cap="flat" cmpd="sng" algn="ctr">
            <a:noFill/>
            <a:prstDash val="solid"/>
            <a:miter lim="800000"/>
          </a:ln>
          <a:effectLst/>
        </p:spPr>
        <p:txBody>
          <a:bodyPr rtlCol="0" anchor="ctr"/>
          <a:lstStyle/>
          <a:p>
            <a:pPr marL="0" marR="0" lvl="0" indent="0" algn="just"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tăng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mặt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tăng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áp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lực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a:extLst>
              <a:ext uri="{FF2B5EF4-FFF2-40B4-BE49-F238E27FC236}">
                <a16:creationId xmlns="" xmlns:a16="http://schemas.microsoft.com/office/drawing/2014/main" id="{FFDD793F-B1B3-4C54-989F-9203A93AB395}"/>
              </a:ext>
            </a:extLst>
          </p:cNvPr>
          <p:cNvSpPr/>
          <p:nvPr/>
        </p:nvSpPr>
        <p:spPr>
          <a:xfrm>
            <a:off x="695233" y="5243583"/>
            <a:ext cx="4572000" cy="914400"/>
          </a:xfrm>
          <a:prstGeom prst="rect">
            <a:avLst/>
          </a:prstGeom>
          <a:solidFill>
            <a:schemeClr val="bg1"/>
          </a:solidFill>
          <a:ln w="19050" cap="flat" cmpd="sng" algn="ctr">
            <a:noFill/>
            <a:prstDash val="solid"/>
            <a:miter lim="800000"/>
          </a:ln>
          <a:effectLst/>
        </p:spPr>
        <p:txBody>
          <a:bodyPr rtlCol="0" anchor="ctr"/>
          <a:lstStyle/>
          <a:p>
            <a:pPr marL="0" marR="0" lvl="0" indent="0" algn="just"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giảm</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mặt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giảm</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áp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lực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theo</a:t>
            </a:r>
            <a:r>
              <a:rPr kumimoji="0" lang="en-US" sz="3200" b="1" i="0" u="none" strike="noStrike" kern="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cùng tỉ lệ. </a:t>
            </a:r>
            <a:endPar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9967" y="3525425"/>
            <a:ext cx="715931" cy="730250"/>
          </a:xfrm>
          <a:prstGeom prst="rect">
            <a:avLst/>
          </a:prstGeom>
          <a:solidFill>
            <a:schemeClr val="bg1"/>
          </a:solidFill>
          <a:extLst/>
        </p:spPr>
      </p:pic>
      <p:pic>
        <p:nvPicPr>
          <p:cNvPr id="9"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45159" y="3430086"/>
            <a:ext cx="715932" cy="730251"/>
          </a:xfrm>
          <a:prstGeom prst="rect">
            <a:avLst/>
          </a:prstGeom>
          <a:solidFill>
            <a:schemeClr val="bg1"/>
          </a:solidFill>
          <a:extLst/>
        </p:spPr>
      </p:pic>
      <p:pic>
        <p:nvPicPr>
          <p:cNvPr id="10"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555529" y="4890239"/>
            <a:ext cx="715932" cy="730251"/>
          </a:xfrm>
          <a:prstGeom prst="rect">
            <a:avLst/>
          </a:prstGeom>
          <a:solidFill>
            <a:schemeClr val="bg1"/>
          </a:solidFill>
          <a:extLst/>
        </p:spPr>
      </p:pic>
      <p:sp>
        <p:nvSpPr>
          <p:cNvPr id="11" name="Rectangle 10">
            <a:extLst>
              <a:ext uri="{FF2B5EF4-FFF2-40B4-BE49-F238E27FC236}">
                <a16:creationId xmlns="" xmlns:a16="http://schemas.microsoft.com/office/drawing/2014/main" id="{8C9BC8C1-EA4A-889C-4521-F8586A6CF696}"/>
              </a:ext>
            </a:extLst>
          </p:cNvPr>
          <p:cNvSpPr/>
          <p:nvPr/>
        </p:nvSpPr>
        <p:spPr>
          <a:xfrm>
            <a:off x="6926928" y="5203047"/>
            <a:ext cx="4572000" cy="914400"/>
          </a:xfrm>
          <a:prstGeom prst="rect">
            <a:avLst/>
          </a:prstGeom>
          <a:solidFill>
            <a:schemeClr val="bg1"/>
          </a:solidFill>
          <a:ln w="19050" cap="flat" cmpd="sng" algn="ctr">
            <a:noFill/>
            <a:prstDash val="solid"/>
            <a:miter lim="800000"/>
          </a:ln>
          <a:effectLst/>
        </p:spPr>
        <p:txBody>
          <a:bodyPr rtlCol="0" anchor="ctr"/>
          <a:lstStyle/>
          <a:p>
            <a:pPr marL="0" marR="0" lvl="0" indent="0" algn="just"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tăng</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mặt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ép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giảm</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áp</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lực</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2" name="Picture 4" descr="Download Tick And Cross Clipart Check Mark Clip Art Cross, Logo, Plant,  Face Transparent Png – Pngset.com">
            <a:extLst>
              <a:ext uri="{FF2B5EF4-FFF2-40B4-BE49-F238E27FC236}">
                <a16:creationId xmlns="" xmlns:a16="http://schemas.microsoft.com/office/drawing/2014/main" id="{CAD935C7-C4B8-A58F-9011-C3AD194CC8D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12228" y="5026937"/>
            <a:ext cx="715932" cy="730251"/>
          </a:xfrm>
          <a:prstGeom prst="rect">
            <a:avLst/>
          </a:prstGeom>
          <a:solidFill>
            <a:schemeClr val="bg1"/>
          </a:solidFill>
          <a:extLst/>
        </p:spPr>
      </p:pic>
    </p:spTree>
    <p:extLst>
      <p:ext uri="{BB962C8B-B14F-4D97-AF65-F5344CB8AC3E}">
        <p14:creationId xmlns:p14="http://schemas.microsoft.com/office/powerpoint/2010/main" val="169257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5"/>
                                        </p:tgtEl>
                                        <p:attrNameLst>
                                          <p:attrName>style.color</p:attrName>
                                        </p:attrNameLst>
                                      </p:cBhvr>
                                      <p:to>
                                        <a:srgbClr val="33CCFF"/>
                                      </p:to>
                                    </p:animClr>
                                    <p:animClr clrSpc="rgb" dir="cw">
                                      <p:cBhvr>
                                        <p:cTn id="26" dur="250" autoRev="1" fill="remove"/>
                                        <p:tgtEl>
                                          <p:spTgt spid="5"/>
                                        </p:tgtEl>
                                        <p:attrNameLst>
                                          <p:attrName>fillcolor</p:attrName>
                                        </p:attrNameLst>
                                      </p:cBhvr>
                                      <p:to>
                                        <a:srgbClr val="33CCFF"/>
                                      </p:to>
                                    </p:animClr>
                                    <p:set>
                                      <p:cBhvr>
                                        <p:cTn id="27" dur="250" autoRev="1" fill="remove"/>
                                        <p:tgtEl>
                                          <p:spTgt spid="5"/>
                                        </p:tgtEl>
                                        <p:attrNameLst>
                                          <p:attrName>fill.type</p:attrName>
                                        </p:attrNameLst>
                                      </p:cBhvr>
                                      <p:to>
                                        <p:strVal val="solid"/>
                                      </p:to>
                                    </p:set>
                                    <p:set>
                                      <p:cBhvr>
                                        <p:cTn id="28" dur="250" autoRev="1" fill="remove"/>
                                        <p:tgtEl>
                                          <p:spTgt spid="5"/>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6"/>
                                        </p:tgtEl>
                                        <p:attrNameLst>
                                          <p:attrName>style.color</p:attrName>
                                        </p:attrNameLst>
                                      </p:cBhvr>
                                      <p:to>
                                        <a:srgbClr val="FF3300"/>
                                      </p:to>
                                    </p:animClr>
                                    <p:animClr clrSpc="rgb" dir="cw">
                                      <p:cBhvr>
                                        <p:cTn id="39" dur="250" autoRev="1" fill="remove"/>
                                        <p:tgtEl>
                                          <p:spTgt spid="6"/>
                                        </p:tgtEl>
                                        <p:attrNameLst>
                                          <p:attrName>fillcolor</p:attrName>
                                        </p:attrNameLst>
                                      </p:cBhvr>
                                      <p:to>
                                        <a:srgbClr val="FF3300"/>
                                      </p:to>
                                    </p:animClr>
                                    <p:set>
                                      <p:cBhvr>
                                        <p:cTn id="40" dur="250" autoRev="1" fill="remove"/>
                                        <p:tgtEl>
                                          <p:spTgt spid="6"/>
                                        </p:tgtEl>
                                        <p:attrNameLst>
                                          <p:attrName>fill.type</p:attrName>
                                        </p:attrNameLst>
                                      </p:cBhvr>
                                      <p:to>
                                        <p:strVal val="solid"/>
                                      </p:to>
                                    </p:set>
                                    <p:set>
                                      <p:cBhvr>
                                        <p:cTn id="41" dur="250" autoRev="1" fill="remove"/>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Te feud-buzzer.wav"/>
                                        </p:tgtEl>
                                      </p:cMediaNode>
                                    </p:audio>
                                  </p:subTnLst>
                                </p:cTn>
                              </p:par>
                              <p:par>
                                <p:cTn id="42" presetID="53" presetClass="entr" presetSubtype="16"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27" presetClass="emph" presetSubtype="0" repeatCount="5000" fill="remove" grpId="0" nodeType="clickEffect">
                                  <p:stCondLst>
                                    <p:cond delay="0"/>
                                  </p:stCondLst>
                                  <p:childTnLst>
                                    <p:animClr clrSpc="rgb" dir="cw">
                                      <p:cBhvr override="childStyle">
                                        <p:cTn id="51" dur="250" autoRev="1" fill="remove"/>
                                        <p:tgtEl>
                                          <p:spTgt spid="7"/>
                                        </p:tgtEl>
                                        <p:attrNameLst>
                                          <p:attrName>style.color</p:attrName>
                                        </p:attrNameLst>
                                      </p:cBhvr>
                                      <p:to>
                                        <a:srgbClr val="FF3300"/>
                                      </p:to>
                                    </p:animClr>
                                    <p:animClr clrSpc="rgb" dir="cw">
                                      <p:cBhvr>
                                        <p:cTn id="52" dur="250" autoRev="1" fill="remove"/>
                                        <p:tgtEl>
                                          <p:spTgt spid="7"/>
                                        </p:tgtEl>
                                        <p:attrNameLst>
                                          <p:attrName>fillcolor</p:attrName>
                                        </p:attrNameLst>
                                      </p:cBhvr>
                                      <p:to>
                                        <a:srgbClr val="FF3300"/>
                                      </p:to>
                                    </p:animClr>
                                    <p:set>
                                      <p:cBhvr>
                                        <p:cTn id="53" dur="250" autoRev="1" fill="remove"/>
                                        <p:tgtEl>
                                          <p:spTgt spid="7"/>
                                        </p:tgtEl>
                                        <p:attrNameLst>
                                          <p:attrName>fill.type</p:attrName>
                                        </p:attrNameLst>
                                      </p:cBhvr>
                                      <p:to>
                                        <p:strVal val="solid"/>
                                      </p:to>
                                    </p:set>
                                    <p:set>
                                      <p:cBhvr>
                                        <p:cTn id="54" dur="250" autoRev="1" fill="remove"/>
                                        <p:tgtEl>
                                          <p:spTgt spid="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Te feud-buzzer.wav"/>
                                        </p:tgtEl>
                                      </p:cMediaNode>
                                    </p:audio>
                                  </p:sub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repeatCount="5000" fill="remove" grpId="0" nodeType="clickEffect">
                                  <p:stCondLst>
                                    <p:cond delay="0"/>
                                  </p:stCondLst>
                                  <p:childTnLst>
                                    <p:animClr clrSpc="rgb" dir="cw">
                                      <p:cBhvr override="childStyle">
                                        <p:cTn id="64" dur="250" autoRev="1" fill="remove"/>
                                        <p:tgtEl>
                                          <p:spTgt spid="11"/>
                                        </p:tgtEl>
                                        <p:attrNameLst>
                                          <p:attrName>style.color</p:attrName>
                                        </p:attrNameLst>
                                      </p:cBhvr>
                                      <p:to>
                                        <a:srgbClr val="FF3300"/>
                                      </p:to>
                                    </p:animClr>
                                    <p:animClr clrSpc="rgb" dir="cw">
                                      <p:cBhvr>
                                        <p:cTn id="65" dur="250" autoRev="1" fill="remove"/>
                                        <p:tgtEl>
                                          <p:spTgt spid="11"/>
                                        </p:tgtEl>
                                        <p:attrNameLst>
                                          <p:attrName>fillcolor</p:attrName>
                                        </p:attrNameLst>
                                      </p:cBhvr>
                                      <p:to>
                                        <a:srgbClr val="FF3300"/>
                                      </p:to>
                                    </p:animClr>
                                    <p:set>
                                      <p:cBhvr>
                                        <p:cTn id="66" dur="250" autoRev="1" fill="remove"/>
                                        <p:tgtEl>
                                          <p:spTgt spid="11"/>
                                        </p:tgtEl>
                                        <p:attrNameLst>
                                          <p:attrName>fill.type</p:attrName>
                                        </p:attrNameLst>
                                      </p:cBhvr>
                                      <p:to>
                                        <p:strVal val="solid"/>
                                      </p:to>
                                    </p:set>
                                    <p:set>
                                      <p:cBhvr>
                                        <p:cTn id="67" dur="250" autoRev="1" fill="remove"/>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Te feud-buzzer.wav"/>
                                        </p:tgtEl>
                                      </p:cMediaNode>
                                    </p:audio>
                                  </p:subTnLst>
                                </p:cTn>
                              </p:par>
                              <p:par>
                                <p:cTn id="68" presetID="53" presetClass="entr" presetSubtype="16"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childTnLst>
                    </p:cTn>
                  </p:par>
                </p:childTnLst>
              </p:cTn>
              <p:nextCondLst>
                <p:cond evt="onClick" delay="0">
                  <p:tgtEl>
                    <p:spTgt spid="11"/>
                  </p:tgtEl>
                </p:cond>
              </p:nextCondLst>
            </p:seq>
          </p:childTnLst>
        </p:cTn>
      </p:par>
    </p:tnLst>
    <p:bldLst>
      <p:bldP spid="5" grpId="0" animBg="1"/>
      <p:bldP spid="5" grpId="1" animBg="1"/>
      <p:bldP spid="6" grpId="0" animBg="1"/>
      <p:bldP spid="6" grpId="1" animBg="1"/>
      <p:bldP spid="7" grpId="0" animBg="1"/>
      <p:bldP spid="7"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 Arrow 1"/>
          <p:cNvSpPr/>
          <p:nvPr/>
        </p:nvSpPr>
        <p:spPr>
          <a:xfrm>
            <a:off x="4229253" y="3193668"/>
            <a:ext cx="3657600" cy="812800"/>
          </a:xfrm>
          <a:prstGeom prst="quadArrow">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prstClr val="white"/>
              </a:solidFill>
            </a:endParaRPr>
          </a:p>
        </p:txBody>
      </p:sp>
      <p:sp>
        <p:nvSpPr>
          <p:cNvPr id="3" name="8-Point Star 2">
            <a:hlinkClick r:id="rId2" action="ppaction://hlinksldjump"/>
          </p:cNvPr>
          <p:cNvSpPr/>
          <p:nvPr/>
        </p:nvSpPr>
        <p:spPr>
          <a:xfrm>
            <a:off x="4755615" y="787400"/>
            <a:ext cx="2540000" cy="2133600"/>
          </a:xfrm>
          <a:prstGeom prst="star8">
            <a:avLst/>
          </a:prstGeom>
          <a:solidFill>
            <a:srgbClr val="F31948"/>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r>
              <a:rPr lang="en-US" sz="7200" b="1" dirty="0">
                <a:solidFill>
                  <a:prstClr val="black"/>
                </a:solidFill>
                <a:latin typeface="Times New Roman" pitchFamily="18" charset="0"/>
                <a:cs typeface="Times New Roman" pitchFamily="18" charset="0"/>
              </a:rPr>
              <a:t>1</a:t>
            </a:r>
          </a:p>
        </p:txBody>
      </p:sp>
      <p:sp>
        <p:nvSpPr>
          <p:cNvPr id="4" name="8-Point Star 3">
            <a:hlinkClick r:id="rId3" action="ppaction://hlinksldjump"/>
          </p:cNvPr>
          <p:cNvSpPr/>
          <p:nvPr/>
        </p:nvSpPr>
        <p:spPr>
          <a:xfrm>
            <a:off x="8128000" y="2565400"/>
            <a:ext cx="2540000" cy="2133600"/>
          </a:xfrm>
          <a:prstGeom prst="star8">
            <a:avLst/>
          </a:prstGeom>
          <a:solidFill>
            <a:srgbClr val="F31948"/>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r>
              <a:rPr lang="en-US" sz="7200" b="1" dirty="0">
                <a:solidFill>
                  <a:prstClr val="black"/>
                </a:solidFill>
                <a:latin typeface="Times New Roman" pitchFamily="18" charset="0"/>
                <a:cs typeface="Times New Roman" pitchFamily="18" charset="0"/>
              </a:rPr>
              <a:t>2</a:t>
            </a:r>
          </a:p>
        </p:txBody>
      </p:sp>
      <p:sp>
        <p:nvSpPr>
          <p:cNvPr id="5" name="8-Point Star 4">
            <a:hlinkClick r:id="rId4" action="ppaction://hlinksldjump"/>
          </p:cNvPr>
          <p:cNvSpPr/>
          <p:nvPr/>
        </p:nvSpPr>
        <p:spPr>
          <a:xfrm>
            <a:off x="4755615" y="4445000"/>
            <a:ext cx="2540000" cy="2133600"/>
          </a:xfrm>
          <a:prstGeom prst="star8">
            <a:avLst/>
          </a:prstGeom>
          <a:solidFill>
            <a:srgbClr val="F31948"/>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r>
              <a:rPr lang="en-US" sz="7200" b="1" dirty="0">
                <a:solidFill>
                  <a:prstClr val="black"/>
                </a:solidFill>
                <a:latin typeface="Times New Roman" pitchFamily="18" charset="0"/>
                <a:cs typeface="Times New Roman" pitchFamily="18" charset="0"/>
              </a:rPr>
              <a:t>3</a:t>
            </a:r>
          </a:p>
        </p:txBody>
      </p:sp>
      <p:sp>
        <p:nvSpPr>
          <p:cNvPr id="6" name="8-Point Star 5">
            <a:hlinkClick r:id="rId5" action="ppaction://hlinksldjump"/>
          </p:cNvPr>
          <p:cNvSpPr/>
          <p:nvPr/>
        </p:nvSpPr>
        <p:spPr>
          <a:xfrm>
            <a:off x="1625600" y="2533268"/>
            <a:ext cx="2540000" cy="2133600"/>
          </a:xfrm>
          <a:prstGeom prst="star8">
            <a:avLst/>
          </a:prstGeom>
          <a:solidFill>
            <a:srgbClr val="F31948"/>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r>
              <a:rPr lang="en-US" sz="7200" b="1" dirty="0">
                <a:solidFill>
                  <a:prstClr val="black"/>
                </a:solidFill>
                <a:latin typeface="Times New Roman" pitchFamily="18" charset="0"/>
                <a:cs typeface="Times New Roman" pitchFamily="18" charset="0"/>
              </a:rPr>
              <a:t>4</a:t>
            </a:r>
          </a:p>
        </p:txBody>
      </p:sp>
      <p:sp>
        <p:nvSpPr>
          <p:cNvPr id="9" name="Rectangle 8"/>
          <p:cNvSpPr/>
          <p:nvPr/>
        </p:nvSpPr>
        <p:spPr>
          <a:xfrm>
            <a:off x="2476347" y="76240"/>
            <a:ext cx="7683653" cy="697394"/>
          </a:xfrm>
          <a:prstGeom prst="rect">
            <a:avLst/>
          </a:prstGeom>
          <a:solidFill>
            <a:schemeClr val="accent1">
              <a:lumMod val="20000"/>
              <a:lumOff val="80000"/>
            </a:schemeClr>
          </a:solidFill>
          <a:ln w="53975" cmpd="dbl">
            <a:solidFill>
              <a:schemeClr val="accent6">
                <a:lumMod val="75000"/>
              </a:schemeClr>
            </a:solidFill>
          </a:ln>
        </p:spPr>
        <p:txBody>
          <a:bodyPr wrap="square" lIns="121753" tIns="60876" rIns="121753" bIns="60876">
            <a:spAutoFit/>
          </a:bodyPr>
          <a:lstStyle/>
          <a:p>
            <a:pPr algn="ctr" defTabSz="1217543"/>
            <a:r>
              <a:rPr lang="en-US" sz="3733" b="1" cap="all" smtClean="0">
                <a:ln w="9000" cmpd="sng">
                  <a:solidFill>
                    <a:srgbClr val="956251">
                      <a:shade val="50000"/>
                      <a:satMod val="120000"/>
                    </a:srgbClr>
                  </a:solidFill>
                  <a:prstDash val="solid"/>
                </a:ln>
                <a:solidFill>
                  <a:srgbClr val="0000E4"/>
                </a:solidFill>
                <a:effectLst>
                  <a:reflection blurRad="12700" stA="28000" endPos="45000" dist="1000" dir="5400000" sy="-100000" algn="bl" rotWithShape="0"/>
                </a:effectLst>
                <a:latin typeface="Times New Roman" pitchFamily="18" charset="0"/>
                <a:cs typeface="Times New Roman" pitchFamily="18" charset="0"/>
              </a:rPr>
              <a:t>TRÒ CHƠI: “VỪNG ƠI MỞ RA”</a:t>
            </a:r>
            <a:endParaRPr lang="en-US" sz="3733" b="1" cap="all" dirty="0">
              <a:ln w="9000" cmpd="sng">
                <a:solidFill>
                  <a:srgbClr val="956251">
                    <a:shade val="50000"/>
                    <a:satMod val="120000"/>
                  </a:srgbClr>
                </a:solidFill>
                <a:prstDash val="solid"/>
              </a:ln>
              <a:solidFill>
                <a:srgbClr val="0000E4"/>
              </a:solidFill>
              <a:effectLst>
                <a:reflection blurRad="12700" stA="28000" endPos="45000" dist="1000" dir="5400000" sy="-100000" algn="bl" rotWithShape="0"/>
              </a:effectLst>
            </a:endParaRPr>
          </a:p>
        </p:txBody>
      </p:sp>
      <p:sp>
        <p:nvSpPr>
          <p:cNvPr id="11" name="Left Arrow 10">
            <a:hlinkClick r:id="rId6" action="ppaction://hlinksldjump"/>
          </p:cNvPr>
          <p:cNvSpPr/>
          <p:nvPr/>
        </p:nvSpPr>
        <p:spPr>
          <a:xfrm flipH="1">
            <a:off x="11365992" y="6245352"/>
            <a:ext cx="716280" cy="508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prstClr val="white"/>
              </a:solidFill>
            </a:endParaRPr>
          </a:p>
        </p:txBody>
      </p:sp>
    </p:spTree>
    <p:extLst>
      <p:ext uri="{BB962C8B-B14F-4D97-AF65-F5344CB8AC3E}">
        <p14:creationId xmlns:p14="http://schemas.microsoft.com/office/powerpoint/2010/main" val="353156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1" nodeType="clickEffect">
                                  <p:stCondLst>
                                    <p:cond delay="0"/>
                                  </p:stCondLst>
                                  <p:iterate type="lt">
                                    <p:tmPct val="0"/>
                                  </p:iterate>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mph" presetSubtype="0" fill="hold" grpId="2" nodeType="clickEffect">
                                  <p:stCondLst>
                                    <p:cond delay="0"/>
                                  </p:stCondLst>
                                  <p:iterate type="lt">
                                    <p:tmPct val="0"/>
                                  </p:iterate>
                                  <p:childTnLst>
                                    <p:animClr clrSpc="hsl" dir="cw">
                                      <p:cBhvr override="childStyle">
                                        <p:cTn id="13" dur="500" fill="hold"/>
                                        <p:tgtEl>
                                          <p:spTgt spid="3"/>
                                        </p:tgtEl>
                                        <p:attrNameLst>
                                          <p:attrName>style.color</p:attrName>
                                        </p:attrNameLst>
                                      </p:cBhvr>
                                      <p:by>
                                        <p:hsl h="-7200000" s="0" l="0"/>
                                      </p:by>
                                    </p:animClr>
                                    <p:animClr clrSpc="hsl" dir="cw">
                                      <p:cBhvr>
                                        <p:cTn id="14" dur="500" fill="hold"/>
                                        <p:tgtEl>
                                          <p:spTgt spid="3"/>
                                        </p:tgtEl>
                                        <p:attrNameLst>
                                          <p:attrName>fillcolor</p:attrName>
                                        </p:attrNameLst>
                                      </p:cBhvr>
                                      <p:by>
                                        <p:hsl h="-7200000" s="0" l="0"/>
                                      </p:by>
                                    </p:animClr>
                                    <p:animClr clrSpc="hsl" dir="cw">
                                      <p:cBhvr>
                                        <p:cTn id="15" dur="500" fill="hold"/>
                                        <p:tgtEl>
                                          <p:spTgt spid="3"/>
                                        </p:tgtEl>
                                        <p:attrNameLst>
                                          <p:attrName>stroke.color</p:attrName>
                                        </p:attrNameLst>
                                      </p:cBhvr>
                                      <p:by>
                                        <p:hsl h="-7200000" s="0" l="0"/>
                                      </p:by>
                                    </p:animClr>
                                    <p:set>
                                      <p:cBhvr>
                                        <p:cTn id="16"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1" presetClass="emph" presetSubtype="0" fill="hold" grpId="0" nodeType="clickEffect">
                                  <p:stCondLst>
                                    <p:cond delay="0"/>
                                  </p:stCondLst>
                                  <p:iterate type="lt">
                                    <p:tmPct val="0"/>
                                  </p:iterate>
                                  <p:childTnLst>
                                    <p:animClr clrSpc="hsl" dir="cw">
                                      <p:cBhvr override="childStyle">
                                        <p:cTn id="21" dur="400" fill="hold"/>
                                        <p:tgtEl>
                                          <p:spTgt spid="3"/>
                                        </p:tgtEl>
                                        <p:attrNameLst>
                                          <p:attrName>style.color</p:attrName>
                                        </p:attrNameLst>
                                      </p:cBhvr>
                                      <p:by>
                                        <p:hsl h="7200000" s="0" l="0"/>
                                      </p:by>
                                    </p:animClr>
                                    <p:animClr clrSpc="hsl" dir="cw">
                                      <p:cBhvr>
                                        <p:cTn id="22" dur="400" fill="hold"/>
                                        <p:tgtEl>
                                          <p:spTgt spid="3"/>
                                        </p:tgtEl>
                                        <p:attrNameLst>
                                          <p:attrName>fillcolor</p:attrName>
                                        </p:attrNameLst>
                                      </p:cBhvr>
                                      <p:by>
                                        <p:hsl h="7200000" s="0" l="0"/>
                                      </p:by>
                                    </p:animClr>
                                    <p:animClr clrSpc="hsl" dir="cw">
                                      <p:cBhvr>
                                        <p:cTn id="23" dur="400" fill="hold"/>
                                        <p:tgtEl>
                                          <p:spTgt spid="3"/>
                                        </p:tgtEl>
                                        <p:attrNameLst>
                                          <p:attrName>stroke.color</p:attrName>
                                        </p:attrNameLst>
                                      </p:cBhvr>
                                      <p:by>
                                        <p:hsl h="7200000" s="0" l="0"/>
                                      </p:by>
                                    </p:animClr>
                                    <p:set>
                                      <p:cBhvr>
                                        <p:cTn id="24" dur="4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2" presetClass="emph" presetSubtype="0" fill="hold" grpId="0" nodeType="clickEffect">
                                  <p:stCondLst>
                                    <p:cond delay="0"/>
                                  </p:stCondLst>
                                  <p:childTnLst>
                                    <p:animClr clrSpc="hsl" dir="cw">
                                      <p:cBhvr override="childStyle">
                                        <p:cTn id="29" dur="500" fill="hold"/>
                                        <p:tgtEl>
                                          <p:spTgt spid="4"/>
                                        </p:tgtEl>
                                        <p:attrNameLst>
                                          <p:attrName>style.color</p:attrName>
                                        </p:attrNameLst>
                                      </p:cBhvr>
                                      <p:by>
                                        <p:hsl h="-7200000" s="0" l="0"/>
                                      </p:by>
                                    </p:animClr>
                                    <p:animClr clrSpc="hsl" dir="cw">
                                      <p:cBhvr>
                                        <p:cTn id="30" dur="500" fill="hold"/>
                                        <p:tgtEl>
                                          <p:spTgt spid="4"/>
                                        </p:tgtEl>
                                        <p:attrNameLst>
                                          <p:attrName>fillcolor</p:attrName>
                                        </p:attrNameLst>
                                      </p:cBhvr>
                                      <p:by>
                                        <p:hsl h="-7200000" s="0" l="0"/>
                                      </p:by>
                                    </p:animClr>
                                    <p:animClr clrSpc="hsl" dir="cw">
                                      <p:cBhvr>
                                        <p:cTn id="31" dur="500" fill="hold"/>
                                        <p:tgtEl>
                                          <p:spTgt spid="4"/>
                                        </p:tgtEl>
                                        <p:attrNameLst>
                                          <p:attrName>stroke.color</p:attrName>
                                        </p:attrNameLst>
                                      </p:cBhvr>
                                      <p:by>
                                        <p:hsl h="-7200000" s="0" l="0"/>
                                      </p:by>
                                    </p:animClr>
                                    <p:set>
                                      <p:cBhvr>
                                        <p:cTn id="32" dur="500" fill="hold"/>
                                        <p:tgtEl>
                                          <p:spTgt spid="4"/>
                                        </p:tgtEl>
                                        <p:attrNameLst>
                                          <p:attrName>fill.type</p:attrName>
                                        </p:attrNameLst>
                                      </p:cBhvr>
                                      <p:to>
                                        <p:strVal val="solid"/>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2" presetClass="emph" presetSubtype="0" fill="hold" grpId="0" nodeType="clickEffect">
                                  <p:stCondLst>
                                    <p:cond delay="0"/>
                                  </p:stCondLst>
                                  <p:childTnLst>
                                    <p:animClr clrSpc="hsl" dir="cw">
                                      <p:cBhvr override="childStyle">
                                        <p:cTn id="37" dur="500" fill="hold"/>
                                        <p:tgtEl>
                                          <p:spTgt spid="5"/>
                                        </p:tgtEl>
                                        <p:attrNameLst>
                                          <p:attrName>style.color</p:attrName>
                                        </p:attrNameLst>
                                      </p:cBhvr>
                                      <p:by>
                                        <p:hsl h="-7200000" s="0" l="0"/>
                                      </p:by>
                                    </p:animClr>
                                    <p:animClr clrSpc="hsl" dir="cw">
                                      <p:cBhvr>
                                        <p:cTn id="38" dur="500" fill="hold"/>
                                        <p:tgtEl>
                                          <p:spTgt spid="5"/>
                                        </p:tgtEl>
                                        <p:attrNameLst>
                                          <p:attrName>fillcolor</p:attrName>
                                        </p:attrNameLst>
                                      </p:cBhvr>
                                      <p:by>
                                        <p:hsl h="-7200000" s="0" l="0"/>
                                      </p:by>
                                    </p:animClr>
                                    <p:animClr clrSpc="hsl" dir="cw">
                                      <p:cBhvr>
                                        <p:cTn id="39" dur="500" fill="hold"/>
                                        <p:tgtEl>
                                          <p:spTgt spid="5"/>
                                        </p:tgtEl>
                                        <p:attrNameLst>
                                          <p:attrName>stroke.color</p:attrName>
                                        </p:attrNameLst>
                                      </p:cBhvr>
                                      <p:by>
                                        <p:hsl h="-7200000" s="0" l="0"/>
                                      </p:by>
                                    </p:animClr>
                                    <p:set>
                                      <p:cBhvr>
                                        <p:cTn id="40"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22" presetClass="emph" presetSubtype="0" fill="hold" grpId="0" nodeType="clickEffect">
                                  <p:stCondLst>
                                    <p:cond delay="0"/>
                                  </p:stCondLst>
                                  <p:childTnLst>
                                    <p:animClr clrSpc="hsl" dir="cw">
                                      <p:cBhvr override="childStyle">
                                        <p:cTn id="45" dur="500" fill="hold"/>
                                        <p:tgtEl>
                                          <p:spTgt spid="6"/>
                                        </p:tgtEl>
                                        <p:attrNameLst>
                                          <p:attrName>style.color</p:attrName>
                                        </p:attrNameLst>
                                      </p:cBhvr>
                                      <p:by>
                                        <p:hsl h="-7200000" s="0" l="0"/>
                                      </p:by>
                                    </p:animClr>
                                    <p:animClr clrSpc="hsl" dir="cw">
                                      <p:cBhvr>
                                        <p:cTn id="46" dur="500" fill="hold"/>
                                        <p:tgtEl>
                                          <p:spTgt spid="6"/>
                                        </p:tgtEl>
                                        <p:attrNameLst>
                                          <p:attrName>fillcolor</p:attrName>
                                        </p:attrNameLst>
                                      </p:cBhvr>
                                      <p:by>
                                        <p:hsl h="-7200000" s="0" l="0"/>
                                      </p:by>
                                    </p:animClr>
                                    <p:animClr clrSpc="hsl" dir="cw">
                                      <p:cBhvr>
                                        <p:cTn id="47" dur="500" fill="hold"/>
                                        <p:tgtEl>
                                          <p:spTgt spid="6"/>
                                        </p:tgtEl>
                                        <p:attrNameLst>
                                          <p:attrName>stroke.color</p:attrName>
                                        </p:attrNameLst>
                                      </p:cBhvr>
                                      <p:by>
                                        <p:hsl h="-7200000" s="0" l="0"/>
                                      </p:by>
                                    </p:animClr>
                                    <p:set>
                                      <p:cBhvr>
                                        <p:cTn id="48" dur="500" fill="hold"/>
                                        <p:tgtEl>
                                          <p:spTgt spid="6"/>
                                        </p:tgtEl>
                                        <p:attrNameLst>
                                          <p:attrName>fill.type</p:attrName>
                                        </p:attrNameLst>
                                      </p:cBhvr>
                                      <p:to>
                                        <p:strVal val="solid"/>
                                      </p:to>
                                    </p:set>
                                  </p:childTnLst>
                                </p:cTn>
                              </p:par>
                            </p:childTnLst>
                          </p:cTn>
                        </p:par>
                      </p:childTnLst>
                    </p:cTn>
                  </p:par>
                </p:childTnLst>
              </p:cTn>
              <p:nextCondLst>
                <p:cond evt="onClick" delay="0">
                  <p:tgtEl>
                    <p:spTgt spid="6"/>
                  </p:tgtEl>
                </p:cond>
              </p:nextCondLst>
            </p:seq>
          </p:childTnLst>
        </p:cTn>
      </p:par>
    </p:tnLst>
    <p:bldLst>
      <p:bldP spid="3" grpId="0" animBg="1"/>
      <p:bldP spid="3" grpId="1" animBg="1"/>
      <p:bldP spid="3" grpId="2" animBg="1"/>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224A0A2-47C0-436B-BA35-F4A80A2F7E14}"/>
              </a:ext>
            </a:extLst>
          </p:cNvPr>
          <p:cNvSpPr/>
          <p:nvPr/>
        </p:nvSpPr>
        <p:spPr>
          <a:xfrm>
            <a:off x="1099672" y="448981"/>
            <a:ext cx="10071617" cy="1744531"/>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3200" b="1" i="1" err="1">
                <a:solidFill>
                  <a:srgbClr val="0000FF"/>
                </a:solidFill>
                <a:latin typeface="Times New Roman" panose="02020603050405020304" pitchFamily="18" charset="0"/>
                <a:ea typeface="Arial" panose="020B0604020202020204" pitchFamily="34" charset="0"/>
              </a:rPr>
              <a:t>Câu</a:t>
            </a:r>
            <a:r>
              <a:rPr lang="en-US" sz="3200" b="1" i="1">
                <a:solidFill>
                  <a:srgbClr val="0000FF"/>
                </a:solidFill>
                <a:latin typeface="Times New Roman" panose="02020603050405020304" pitchFamily="18" charset="0"/>
                <a:ea typeface="Arial" panose="020B0604020202020204" pitchFamily="34" charset="0"/>
              </a:rPr>
              <a:t> </a:t>
            </a:r>
            <a:r>
              <a:rPr lang="en-US" sz="3200" b="1" i="1" smtClean="0">
                <a:solidFill>
                  <a:srgbClr val="0000FF"/>
                </a:solidFill>
                <a:latin typeface="Times New Roman" panose="02020603050405020304" pitchFamily="18" charset="0"/>
                <a:ea typeface="Arial" panose="020B0604020202020204" pitchFamily="34" charset="0"/>
              </a:rPr>
              <a:t>4: </a:t>
            </a:r>
            <a:r>
              <a:rPr lang="en-US" sz="3200" b="1" i="1" dirty="0">
                <a:solidFill>
                  <a:srgbClr val="0000FF"/>
                </a:solidFill>
                <a:latin typeface="Times New Roman" panose="02020603050405020304" pitchFamily="18" charset="0"/>
                <a:ea typeface="Arial" panose="020B0604020202020204" pitchFamily="34" charset="0"/>
              </a:rPr>
              <a:t>Khi </a:t>
            </a:r>
            <a:r>
              <a:rPr lang="en-US" sz="3200" b="1" i="1" dirty="0" err="1">
                <a:solidFill>
                  <a:srgbClr val="0000FF"/>
                </a:solidFill>
                <a:latin typeface="Times New Roman" panose="02020603050405020304" pitchFamily="18" charset="0"/>
                <a:ea typeface="Arial" panose="020B0604020202020204" pitchFamily="34" charset="0"/>
              </a:rPr>
              <a:t>đóng</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đinh</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vào</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tường</a:t>
            </a:r>
            <a:r>
              <a:rPr lang="en-US" sz="3200" b="1" i="1" dirty="0">
                <a:solidFill>
                  <a:srgbClr val="0000FF"/>
                </a:solidFill>
                <a:latin typeface="Times New Roman" panose="02020603050405020304" pitchFamily="18" charset="0"/>
                <a:ea typeface="Arial" panose="020B0604020202020204" pitchFamily="34" charset="0"/>
              </a:rPr>
              <a:t> ta </a:t>
            </a:r>
            <a:r>
              <a:rPr lang="en-US" sz="3200" b="1" i="1" dirty="0" err="1">
                <a:solidFill>
                  <a:srgbClr val="0000FF"/>
                </a:solidFill>
                <a:latin typeface="Times New Roman" panose="02020603050405020304" pitchFamily="18" charset="0"/>
                <a:ea typeface="Arial" panose="020B0604020202020204" pitchFamily="34" charset="0"/>
              </a:rPr>
              <a:t>thường</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đóng</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mũi</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đinh</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vào</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tường</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mà</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không</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đóng</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mũ</a:t>
            </a:r>
            <a:r>
              <a:rPr lang="en-US" sz="3200" b="1" i="1" dirty="0">
                <a:solidFill>
                  <a:srgbClr val="0000FF"/>
                </a:solidFill>
                <a:latin typeface="Times New Roman" panose="02020603050405020304" pitchFamily="18" charset="0"/>
                <a:ea typeface="Arial" panose="020B0604020202020204" pitchFamily="34" charset="0"/>
              </a:rPr>
              <a:t> (tai) </a:t>
            </a:r>
            <a:r>
              <a:rPr lang="en-US" sz="3200" b="1" i="1" dirty="0" err="1">
                <a:solidFill>
                  <a:srgbClr val="0000FF"/>
                </a:solidFill>
                <a:latin typeface="Times New Roman" panose="02020603050405020304" pitchFamily="18" charset="0"/>
                <a:ea typeface="Arial" panose="020B0604020202020204" pitchFamily="34" charset="0"/>
              </a:rPr>
              <a:t>đinh</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vào</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Tại</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sao</a:t>
            </a:r>
            <a:r>
              <a:rPr lang="en-US" sz="3200" b="1" i="1" dirty="0">
                <a:solidFill>
                  <a:srgbClr val="0000FF"/>
                </a:solidFill>
                <a:latin typeface="Times New Roman" panose="02020603050405020304" pitchFamily="18" charset="0"/>
                <a:ea typeface="Arial" panose="020B0604020202020204" pitchFamily="34" charset="0"/>
              </a:rPr>
              <a:t> </a:t>
            </a:r>
            <a:r>
              <a:rPr lang="en-US" sz="3200" b="1" i="1" dirty="0" err="1">
                <a:solidFill>
                  <a:srgbClr val="0000FF"/>
                </a:solidFill>
                <a:latin typeface="Times New Roman" panose="02020603050405020304" pitchFamily="18" charset="0"/>
                <a:ea typeface="Arial" panose="020B0604020202020204" pitchFamily="34" charset="0"/>
              </a:rPr>
              <a:t>vậy</a:t>
            </a:r>
            <a:r>
              <a:rPr lang="en-US" sz="3200" b="1" i="1" dirty="0">
                <a:solidFill>
                  <a:srgbClr val="0000FF"/>
                </a:solidFill>
                <a:latin typeface="Times New Roman" panose="02020603050405020304" pitchFamily="18" charset="0"/>
                <a:ea typeface="Arial" panose="020B0604020202020204" pitchFamily="34" charset="0"/>
              </a:rPr>
              <a:t>?</a:t>
            </a:r>
            <a:endParaRPr lang="en-US" sz="3200" b="1" i="1" dirty="0">
              <a:solidFill>
                <a:srgbClr val="0000FF"/>
              </a:solidFill>
              <a:latin typeface="Arial" panose="020B0604020202020204" pitchFamily="34" charset="0"/>
              <a:ea typeface="Arial" panose="020B0604020202020204" pitchFamily="34" charset="0"/>
            </a:endParaRPr>
          </a:p>
        </p:txBody>
      </p:sp>
      <p:sp>
        <p:nvSpPr>
          <p:cNvPr id="3" name="Rectangle 2">
            <a:extLst>
              <a:ext uri="{FF2B5EF4-FFF2-40B4-BE49-F238E27FC236}">
                <a16:creationId xmlns="" xmlns:a16="http://schemas.microsoft.com/office/drawing/2014/main" id="{31D9F237-BC35-47CA-AE3D-2906AEF91F57}"/>
              </a:ext>
            </a:extLst>
          </p:cNvPr>
          <p:cNvSpPr/>
          <p:nvPr/>
        </p:nvSpPr>
        <p:spPr>
          <a:xfrm>
            <a:off x="646456" y="4614675"/>
            <a:ext cx="4754880" cy="1880248"/>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3200" b="1" i="1" dirty="0">
                <a:solidFill>
                  <a:srgbClr val="0000FF"/>
                </a:solidFill>
                <a:latin typeface="Times New Roman" panose="02020603050405020304" pitchFamily="18" charset="0"/>
                <a:cs typeface="Times New Roman" panose="02020603050405020304" pitchFamily="18" charset="0"/>
              </a:rPr>
              <a:t>B. </a:t>
            </a:r>
            <a:r>
              <a:rPr lang="en-US" sz="3200" b="1" i="1" dirty="0" err="1">
                <a:solidFill>
                  <a:srgbClr val="0000FF"/>
                </a:solidFill>
                <a:latin typeface="Times New Roman" panose="02020603050405020304" pitchFamily="18" charset="0"/>
                <a:cs typeface="Times New Roman" panose="02020603050405020304" pitchFamily="18" charset="0"/>
              </a:rPr>
              <a:t>Mũi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đinh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có</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diện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tích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nhỏ</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nên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với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cùng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áp</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lực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thì</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có</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thể</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gây</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ra</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áp</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suất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lớn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nên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đinh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dễ</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hơn</a:t>
            </a:r>
            <a:r>
              <a:rPr lang="en-US" sz="3200" b="1" i="1" dirty="0">
                <a:solidFill>
                  <a:srgbClr val="0000FF"/>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 xmlns:a16="http://schemas.microsoft.com/office/drawing/2014/main" id="{3B9A1A09-14A5-489A-9BE4-620FA15B571E}"/>
              </a:ext>
            </a:extLst>
          </p:cNvPr>
          <p:cNvSpPr/>
          <p:nvPr/>
        </p:nvSpPr>
        <p:spPr>
          <a:xfrm>
            <a:off x="517885" y="2511176"/>
            <a:ext cx="4754880" cy="1554480"/>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3200" b="1" i="1" dirty="0">
                <a:solidFill>
                  <a:srgbClr val="0000FF"/>
                </a:solidFill>
                <a:latin typeface="Times New Roman" panose="02020603050405020304" pitchFamily="18" charset="0"/>
                <a:cs typeface="Times New Roman" panose="02020603050405020304" pitchFamily="18" charset="0"/>
              </a:rPr>
              <a:t>A. </a:t>
            </a:r>
            <a:r>
              <a:rPr lang="en-US" sz="3200" b="1" i="1" dirty="0" err="1">
                <a:solidFill>
                  <a:srgbClr val="0000FF"/>
                </a:solidFill>
                <a:latin typeface="Times New Roman" panose="02020603050405020304" pitchFamily="18" charset="0"/>
                <a:cs typeface="Times New Roman" panose="02020603050405020304" pitchFamily="18" charset="0"/>
              </a:rPr>
              <a:t>Đóng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mũi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đinh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tường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để</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tăng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áp</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lực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tác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dụng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nên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đinh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dễ</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hơn</a:t>
            </a:r>
            <a:r>
              <a:rPr lang="en-US" sz="3200" b="1" i="1" dirty="0">
                <a:solidFill>
                  <a:srgbClr val="0000FF"/>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FFDD793F-B1B3-4C54-989F-9203A93AB395}"/>
              </a:ext>
            </a:extLst>
          </p:cNvPr>
          <p:cNvSpPr/>
          <p:nvPr/>
        </p:nvSpPr>
        <p:spPr>
          <a:xfrm>
            <a:off x="6757719" y="4855323"/>
            <a:ext cx="4754880" cy="1554480"/>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3200" b="1" i="1" dirty="0">
                <a:solidFill>
                  <a:srgbClr val="0000FF"/>
                </a:solidFill>
                <a:latin typeface="Times New Roman" panose="02020603050405020304" pitchFamily="18" charset="0"/>
                <a:cs typeface="Times New Roman" panose="02020603050405020304" pitchFamily="18" charset="0"/>
              </a:rPr>
              <a:t>D. </a:t>
            </a:r>
            <a:r>
              <a:rPr lang="en-US" sz="3200" b="1" i="1" dirty="0" err="1">
                <a:solidFill>
                  <a:srgbClr val="0000FF"/>
                </a:solidFill>
                <a:latin typeface="Times New Roman" panose="02020603050405020304" pitchFamily="18" charset="0"/>
                <a:cs typeface="Times New Roman" panose="02020603050405020304" pitchFamily="18" charset="0"/>
              </a:rPr>
              <a:t>Đóng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mũi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đinh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tường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là</a:t>
            </a:r>
            <a:r>
              <a:rPr lang="en-US" sz="3200" b="1" i="1" dirty="0">
                <a:solidFill>
                  <a:srgbClr val="0000FF"/>
                </a:solidFill>
                <a:latin typeface="Times New Roman" panose="02020603050405020304" pitchFamily="18" charset="0"/>
                <a:cs typeface="Times New Roman" panose="02020603050405020304" pitchFamily="18" charset="0"/>
              </a:rPr>
              <a:t> do </a:t>
            </a:r>
            <a:r>
              <a:rPr lang="en-US" sz="3200" b="1" i="1" dirty="0" err="1">
                <a:solidFill>
                  <a:srgbClr val="0000FF"/>
                </a:solidFill>
                <a:latin typeface="Times New Roman" panose="02020603050405020304" pitchFamily="18" charset="0"/>
                <a:cs typeface="Times New Roman" panose="02020603050405020304" pitchFamily="18" charset="0"/>
              </a:rPr>
              <a:t>thói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quen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còn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đóng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đầu</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nào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cũng</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được</a:t>
            </a:r>
            <a:r>
              <a:rPr lang="en-US" sz="3200" b="1" i="1" dirty="0">
                <a:solidFill>
                  <a:srgbClr val="0000FF"/>
                </a:solidFill>
                <a:latin typeface="Times New Roman" panose="02020603050405020304" pitchFamily="18" charset="0"/>
                <a:cs typeface="Times New Roman" panose="02020603050405020304" pitchFamily="18" charset="0"/>
              </a:rPr>
              <a:t>.</a:t>
            </a:r>
          </a:p>
        </p:txBody>
      </p:sp>
      <p:pic>
        <p:nvPicPr>
          <p:cNvPr id="6"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83741" y="4490198"/>
            <a:ext cx="715931" cy="730250"/>
          </a:xfrm>
          <a:prstGeom prst="rect">
            <a:avLst/>
          </a:prstGeom>
          <a:solidFill>
            <a:schemeClr val="bg1"/>
          </a:solidFill>
          <a:extLst/>
        </p:spPr>
      </p:pic>
      <p:pic>
        <p:nvPicPr>
          <p:cNvPr id="7"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88066" y="2405783"/>
            <a:ext cx="715932" cy="730251"/>
          </a:xfrm>
          <a:prstGeom prst="rect">
            <a:avLst/>
          </a:prstGeom>
          <a:solidFill>
            <a:schemeClr val="bg1"/>
          </a:solidFill>
          <a:extLst/>
        </p:spPr>
      </p:pic>
      <p:pic>
        <p:nvPicPr>
          <p:cNvPr id="8"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34029" y="4651000"/>
            <a:ext cx="715932" cy="730251"/>
          </a:xfrm>
          <a:prstGeom prst="rect">
            <a:avLst/>
          </a:prstGeom>
          <a:solidFill>
            <a:schemeClr val="bg1"/>
          </a:solidFill>
          <a:extLst/>
        </p:spPr>
      </p:pic>
      <p:sp>
        <p:nvSpPr>
          <p:cNvPr id="9" name="Rectangle 8">
            <a:extLst>
              <a:ext uri="{FF2B5EF4-FFF2-40B4-BE49-F238E27FC236}">
                <a16:creationId xmlns="" xmlns:a16="http://schemas.microsoft.com/office/drawing/2014/main" id="{3B93984E-7022-7DBF-5D62-2D1EBB173C0A}"/>
              </a:ext>
            </a:extLst>
          </p:cNvPr>
          <p:cNvSpPr/>
          <p:nvPr/>
        </p:nvSpPr>
        <p:spPr>
          <a:xfrm>
            <a:off x="6757719" y="2511176"/>
            <a:ext cx="4754880" cy="1554480"/>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3200" b="1" i="1">
                <a:solidFill>
                  <a:srgbClr val="0000FF"/>
                </a:solidFill>
                <a:latin typeface="Times New Roman" panose="02020603050405020304" pitchFamily="18" charset="0"/>
                <a:cs typeface="Times New Roman" panose="02020603050405020304" pitchFamily="18" charset="0"/>
              </a:rPr>
              <a:t>C. Mũ đinh có diện tích lớn nên áp lực nhỏ vì vậy đinh khó vào hơn.</a:t>
            </a:r>
          </a:p>
        </p:txBody>
      </p:sp>
      <p:pic>
        <p:nvPicPr>
          <p:cNvPr id="10" name="Picture 4" descr="Download Tick And Cross Clipart Check Mark Clip Art Cross, Logo, Plant,  Face Transparent Png – Pngset.com">
            <a:extLst>
              <a:ext uri="{FF2B5EF4-FFF2-40B4-BE49-F238E27FC236}">
                <a16:creationId xmlns="" xmlns:a16="http://schemas.microsoft.com/office/drawing/2014/main" id="{B0EA0FFA-0C2E-820E-41D1-A1990B3F12D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672068" y="2405784"/>
            <a:ext cx="715932" cy="730251"/>
          </a:xfrm>
          <a:prstGeom prst="rect">
            <a:avLst/>
          </a:prstGeom>
          <a:solidFill>
            <a:schemeClr val="bg1"/>
          </a:solidFill>
          <a:extLst/>
        </p:spPr>
      </p:pic>
      <p:sp>
        <p:nvSpPr>
          <p:cNvPr id="11" name="Title 4">
            <a:extLst>
              <a:ext uri="{FF2B5EF4-FFF2-40B4-BE49-F238E27FC236}">
                <a16:creationId xmlns="" xmlns:a16="http://schemas.microsoft.com/office/drawing/2014/main" id="{42BC8B13-A075-51E4-68C4-FD8ABAFE76A7}"/>
              </a:ext>
            </a:extLst>
          </p:cNvPr>
          <p:cNvSpPr txBox="1">
            <a:spLocks/>
          </p:cNvSpPr>
          <p:nvPr/>
        </p:nvSpPr>
        <p:spPr>
          <a:xfrm>
            <a:off x="4505504" y="133934"/>
            <a:ext cx="4505145"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err="1">
                <a:ln>
                  <a:noFill/>
                </a:ln>
                <a:solidFill>
                  <a:srgbClr val="FF0000"/>
                </a:solidFill>
                <a:effectLst/>
                <a:uLnTx/>
                <a:uFillTx/>
                <a:latin typeface="Times New Roman" panose="02020603050405020304" pitchFamily="18" charset="0"/>
                <a:ea typeface="+mj-ea"/>
                <a:cs typeface="Times New Roman" panose="02020603050405020304" pitchFamily="18" charset="0"/>
              </a:rPr>
              <a:t>Luyện</a:t>
            </a:r>
            <a:r>
              <a:rPr kumimoji="0" lang="en-US"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tập – Vận dụng:</a:t>
            </a:r>
            <a:endPar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04886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3"/>
                                        </p:tgtEl>
                                        <p:attrNameLst>
                                          <p:attrName>style.color</p:attrName>
                                        </p:attrNameLst>
                                      </p:cBhvr>
                                      <p:to>
                                        <a:srgbClr val="33CCFF"/>
                                      </p:to>
                                    </p:animClr>
                                    <p:animClr clrSpc="rgb" dir="cw">
                                      <p:cBhvr>
                                        <p:cTn id="26" dur="250" autoRev="1" fill="remove"/>
                                        <p:tgtEl>
                                          <p:spTgt spid="3"/>
                                        </p:tgtEl>
                                        <p:attrNameLst>
                                          <p:attrName>fillcolor</p:attrName>
                                        </p:attrNameLst>
                                      </p:cBhvr>
                                      <p:to>
                                        <a:srgbClr val="33CCFF"/>
                                      </p:to>
                                    </p:animClr>
                                    <p:set>
                                      <p:cBhvr>
                                        <p:cTn id="27" dur="250" autoRev="1" fill="remove"/>
                                        <p:tgtEl>
                                          <p:spTgt spid="3"/>
                                        </p:tgtEl>
                                        <p:attrNameLst>
                                          <p:attrName>fill.type</p:attrName>
                                        </p:attrNameLst>
                                      </p:cBhvr>
                                      <p:to>
                                        <p:strVal val="solid"/>
                                      </p:to>
                                    </p:set>
                                    <p:set>
                                      <p:cBhvr>
                                        <p:cTn id="28" dur="250" autoRev="1" fill="remove"/>
                                        <p:tgtEl>
                                          <p:spTgt spid="3"/>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4"/>
                                        </p:tgtEl>
                                        <p:attrNameLst>
                                          <p:attrName>style.color</p:attrName>
                                        </p:attrNameLst>
                                      </p:cBhvr>
                                      <p:to>
                                        <a:srgbClr val="FF3300"/>
                                      </p:to>
                                    </p:animClr>
                                    <p:animClr clrSpc="rgb" dir="cw">
                                      <p:cBhvr>
                                        <p:cTn id="39" dur="250" autoRev="1" fill="remove"/>
                                        <p:tgtEl>
                                          <p:spTgt spid="4"/>
                                        </p:tgtEl>
                                        <p:attrNameLst>
                                          <p:attrName>fillcolor</p:attrName>
                                        </p:attrNameLst>
                                      </p:cBhvr>
                                      <p:to>
                                        <a:srgbClr val="FF3300"/>
                                      </p:to>
                                    </p:animClr>
                                    <p:set>
                                      <p:cBhvr>
                                        <p:cTn id="40" dur="250" autoRev="1" fill="remove"/>
                                        <p:tgtEl>
                                          <p:spTgt spid="4"/>
                                        </p:tgtEl>
                                        <p:attrNameLst>
                                          <p:attrName>fill.type</p:attrName>
                                        </p:attrNameLst>
                                      </p:cBhvr>
                                      <p:to>
                                        <p:strVal val="solid"/>
                                      </p:to>
                                    </p:set>
                                    <p:set>
                                      <p:cBhvr>
                                        <p:cTn id="41" dur="250" autoRev="1" fill="remove"/>
                                        <p:tgtEl>
                                          <p:spTgt spid="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Te feud-buzzer.wav"/>
                                        </p:tgtEl>
                                      </p:cMediaNode>
                                    </p:audio>
                                  </p:sub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7" presetClass="emph" presetSubtype="0" repeatCount="5000" fill="remove" grpId="0" nodeType="clickEffect">
                                  <p:stCondLst>
                                    <p:cond delay="0"/>
                                  </p:stCondLst>
                                  <p:childTnLst>
                                    <p:animClr clrSpc="rgb" dir="cw">
                                      <p:cBhvr override="childStyle">
                                        <p:cTn id="51" dur="250" autoRev="1" fill="remove"/>
                                        <p:tgtEl>
                                          <p:spTgt spid="5"/>
                                        </p:tgtEl>
                                        <p:attrNameLst>
                                          <p:attrName>style.color</p:attrName>
                                        </p:attrNameLst>
                                      </p:cBhvr>
                                      <p:to>
                                        <a:srgbClr val="FF3300"/>
                                      </p:to>
                                    </p:animClr>
                                    <p:animClr clrSpc="rgb" dir="cw">
                                      <p:cBhvr>
                                        <p:cTn id="52" dur="250" autoRev="1" fill="remove"/>
                                        <p:tgtEl>
                                          <p:spTgt spid="5"/>
                                        </p:tgtEl>
                                        <p:attrNameLst>
                                          <p:attrName>fillcolor</p:attrName>
                                        </p:attrNameLst>
                                      </p:cBhvr>
                                      <p:to>
                                        <a:srgbClr val="FF3300"/>
                                      </p:to>
                                    </p:animClr>
                                    <p:set>
                                      <p:cBhvr>
                                        <p:cTn id="53" dur="250" autoRev="1" fill="remove"/>
                                        <p:tgtEl>
                                          <p:spTgt spid="5"/>
                                        </p:tgtEl>
                                        <p:attrNameLst>
                                          <p:attrName>fill.type</p:attrName>
                                        </p:attrNameLst>
                                      </p:cBhvr>
                                      <p:to>
                                        <p:strVal val="solid"/>
                                      </p:to>
                                    </p:set>
                                    <p:set>
                                      <p:cBhvr>
                                        <p:cTn id="54" dur="250" autoRev="1" fill="remove"/>
                                        <p:tgtEl>
                                          <p:spTgt spid="5"/>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Te feud-buzzer.wav"/>
                                        </p:tgtEl>
                                      </p:cMediaNode>
                                    </p:audio>
                                  </p:subTnLst>
                                </p:cTn>
                              </p:par>
                              <p:par>
                                <p:cTn id="55" presetID="53" presetClass="entr" presetSubtype="16"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repeatCount="5000" fill="remove" grpId="0" nodeType="clickEffect">
                                  <p:stCondLst>
                                    <p:cond delay="0"/>
                                  </p:stCondLst>
                                  <p:childTnLst>
                                    <p:animClr clrSpc="rgb" dir="cw">
                                      <p:cBhvr override="childStyle">
                                        <p:cTn id="64" dur="250" autoRev="1" fill="remove"/>
                                        <p:tgtEl>
                                          <p:spTgt spid="9"/>
                                        </p:tgtEl>
                                        <p:attrNameLst>
                                          <p:attrName>style.color</p:attrName>
                                        </p:attrNameLst>
                                      </p:cBhvr>
                                      <p:to>
                                        <a:srgbClr val="FF3300"/>
                                      </p:to>
                                    </p:animClr>
                                    <p:animClr clrSpc="rgb" dir="cw">
                                      <p:cBhvr>
                                        <p:cTn id="65" dur="250" autoRev="1" fill="remove"/>
                                        <p:tgtEl>
                                          <p:spTgt spid="9"/>
                                        </p:tgtEl>
                                        <p:attrNameLst>
                                          <p:attrName>fillcolor</p:attrName>
                                        </p:attrNameLst>
                                      </p:cBhvr>
                                      <p:to>
                                        <a:srgbClr val="FF3300"/>
                                      </p:to>
                                    </p:animClr>
                                    <p:set>
                                      <p:cBhvr>
                                        <p:cTn id="66" dur="250" autoRev="1" fill="remove"/>
                                        <p:tgtEl>
                                          <p:spTgt spid="9"/>
                                        </p:tgtEl>
                                        <p:attrNameLst>
                                          <p:attrName>fill.type</p:attrName>
                                        </p:attrNameLst>
                                      </p:cBhvr>
                                      <p:to>
                                        <p:strVal val="solid"/>
                                      </p:to>
                                    </p:set>
                                    <p:set>
                                      <p:cBhvr>
                                        <p:cTn id="67" dur="250" autoRev="1" fill="remove"/>
                                        <p:tgtEl>
                                          <p:spTgt spid="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Te feud-buzzer.wav"/>
                                        </p:tgtEl>
                                      </p:cMediaNode>
                                    </p:audio>
                                  </p:subTnLst>
                                </p:cTn>
                              </p:par>
                              <p:par>
                                <p:cTn id="68" presetID="53" presetClass="entr" presetSubtype="16"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Effect transition="in" filter="fade">
                                      <p:cBhvr>
                                        <p:cTn id="72" dur="500"/>
                                        <p:tgtEl>
                                          <p:spTgt spid="10"/>
                                        </p:tgtEl>
                                      </p:cBhvr>
                                    </p:animEffect>
                                  </p:childTnLst>
                                </p:cTn>
                              </p:par>
                            </p:childTnLst>
                          </p:cTn>
                        </p:par>
                      </p:childTnLst>
                    </p:cTn>
                  </p:par>
                </p:childTnLst>
              </p:cTn>
              <p:nextCondLst>
                <p:cond evt="onClick" delay="0">
                  <p:tgtEl>
                    <p:spTgt spid="9"/>
                  </p:tgtEl>
                </p:cond>
              </p:nextCondLst>
            </p:seq>
          </p:childTnLst>
        </p:cTn>
      </p:par>
    </p:tnLst>
    <p:bldLst>
      <p:bldP spid="3" grpId="0" animBg="1"/>
      <p:bldP spid="3" grpId="1" animBg="1"/>
      <p:bldP spid="4" grpId="0" animBg="1"/>
      <p:bldP spid="4" grpId="1" animBg="1"/>
      <p:bldP spid="5" grpId="0" animBg="1"/>
      <p:bldP spid="5" grpId="1" animBg="1"/>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224A0A2-47C0-436B-BA35-F4A80A2F7E14}"/>
              </a:ext>
            </a:extLst>
          </p:cNvPr>
          <p:cNvSpPr/>
          <p:nvPr/>
        </p:nvSpPr>
        <p:spPr>
          <a:xfrm>
            <a:off x="285750" y="904217"/>
            <a:ext cx="11553825" cy="1900680"/>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3200" b="1" err="1">
                <a:solidFill>
                  <a:srgbClr val="0000FF"/>
                </a:solidFill>
                <a:latin typeface="Times New Roman" panose="02020603050405020304" pitchFamily="18" charset="0"/>
                <a:ea typeface="Arial" panose="020B0604020202020204" pitchFamily="34" charset="0"/>
              </a:rPr>
              <a:t>Câu</a:t>
            </a:r>
            <a:r>
              <a:rPr lang="en-US" sz="3200" b="1">
                <a:solidFill>
                  <a:srgbClr val="0000FF"/>
                </a:solidFill>
                <a:latin typeface="Times New Roman" panose="02020603050405020304" pitchFamily="18" charset="0"/>
                <a:ea typeface="Arial" panose="020B0604020202020204" pitchFamily="34" charset="0"/>
              </a:rPr>
              <a:t> </a:t>
            </a:r>
            <a:r>
              <a:rPr lang="en-US" sz="3200" b="1" smtClean="0">
                <a:solidFill>
                  <a:srgbClr val="0000FF"/>
                </a:solidFill>
                <a:latin typeface="Times New Roman" panose="02020603050405020304" pitchFamily="18" charset="0"/>
                <a:ea typeface="Arial" panose="020B0604020202020204" pitchFamily="34" charset="0"/>
              </a:rPr>
              <a:t>5: Một áp lực 500N gây ra áp suất 2 500 N/m</a:t>
            </a:r>
            <a:r>
              <a:rPr lang="en-US" sz="3200" b="1" baseline="30000" smtClean="0">
                <a:solidFill>
                  <a:srgbClr val="0000FF"/>
                </a:solidFill>
                <a:latin typeface="Times New Roman" panose="02020603050405020304" pitchFamily="18" charset="0"/>
                <a:ea typeface="Arial" panose="020B0604020202020204" pitchFamily="34" charset="0"/>
              </a:rPr>
              <a:t>2</a:t>
            </a:r>
            <a:r>
              <a:rPr lang="en-US" sz="3200" b="1" smtClean="0">
                <a:solidFill>
                  <a:srgbClr val="0000FF"/>
                </a:solidFill>
                <a:latin typeface="Times New Roman" panose="02020603050405020304" pitchFamily="18" charset="0"/>
                <a:ea typeface="Arial" panose="020B0604020202020204" pitchFamily="34" charset="0"/>
              </a:rPr>
              <a:t> lên một diện tích bị ép. Hỏi diện tích mặt bị ép là bao nhiêu?</a:t>
            </a:r>
            <a:endParaRPr lang="en-US" sz="3200" b="1" dirty="0">
              <a:solidFill>
                <a:srgbClr val="0000FF"/>
              </a:solidFill>
              <a:latin typeface="Arial" panose="020B0604020202020204" pitchFamily="34" charset="0"/>
              <a:ea typeface="Arial" panose="020B0604020202020204" pitchFamily="34" charset="0"/>
            </a:endParaRPr>
          </a:p>
        </p:txBody>
      </p:sp>
      <p:sp>
        <p:nvSpPr>
          <p:cNvPr id="3" name="Rectangle 2">
            <a:extLst>
              <a:ext uri="{FF2B5EF4-FFF2-40B4-BE49-F238E27FC236}">
                <a16:creationId xmlns="" xmlns:a16="http://schemas.microsoft.com/office/drawing/2014/main" id="{31D9F237-BC35-47CA-AE3D-2906AEF91F57}"/>
              </a:ext>
            </a:extLst>
          </p:cNvPr>
          <p:cNvSpPr/>
          <p:nvPr/>
        </p:nvSpPr>
        <p:spPr>
          <a:xfrm>
            <a:off x="7041439" y="4852460"/>
            <a:ext cx="3449873" cy="914400"/>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200" b="1" dirty="0">
                <a:solidFill>
                  <a:srgbClr val="0000FF"/>
                </a:solidFill>
                <a:latin typeface="Times New Roman" panose="02020603050405020304" pitchFamily="18" charset="0"/>
                <a:cs typeface="Times New Roman" panose="02020603050405020304" pitchFamily="18" charset="0"/>
              </a:rPr>
              <a:t>D</a:t>
            </a:r>
            <a:r>
              <a:rPr lang="en-US" sz="3200" b="1">
                <a:solidFill>
                  <a:srgbClr val="0000FF"/>
                </a:solidFill>
                <a:latin typeface="Times New Roman" panose="02020603050405020304" pitchFamily="18" charset="0"/>
                <a:cs typeface="Times New Roman" panose="02020603050405020304" pitchFamily="18" charset="0"/>
              </a:rPr>
              <a:t>. </a:t>
            </a:r>
            <a:r>
              <a:rPr lang="en-US" sz="3200" b="1" smtClean="0">
                <a:solidFill>
                  <a:srgbClr val="0000FF"/>
                </a:solidFill>
                <a:latin typeface="Times New Roman" panose="02020603050405020304" pitchFamily="18" charset="0"/>
                <a:cs typeface="Times New Roman" panose="02020603050405020304" pitchFamily="18" charset="0"/>
              </a:rPr>
              <a:t>2 000 ( cm</a:t>
            </a:r>
            <a:r>
              <a:rPr lang="en-US" sz="3200" b="1" baseline="30000" smtClean="0">
                <a:solidFill>
                  <a:srgbClr val="0000FF"/>
                </a:solidFill>
                <a:latin typeface="Times New Roman" panose="02020603050405020304" pitchFamily="18" charset="0"/>
                <a:cs typeface="Times New Roman" panose="02020603050405020304" pitchFamily="18" charset="0"/>
              </a:rPr>
              <a:t>2</a:t>
            </a:r>
            <a:r>
              <a:rPr lang="en-US" sz="3200" b="1" smtClean="0">
                <a:solidFill>
                  <a:srgbClr val="0000FF"/>
                </a:solidFill>
                <a:latin typeface="Times New Roman" panose="02020603050405020304" pitchFamily="18" charset="0"/>
                <a:cs typeface="Times New Roman" panose="02020603050405020304" pitchFamily="18" charset="0"/>
              </a:rPr>
              <a:t>)</a:t>
            </a:r>
            <a:endParaRPr lang="en-US" sz="3200" b="1" baseline="30000" dirty="0">
              <a:solidFill>
                <a:srgbClr val="0000FF"/>
              </a:solidFill>
              <a:latin typeface="Times New Roman" panose="02020603050405020304" pitchFamily="18" charset="0"/>
              <a:cs typeface="Times New Roman" panose="02020603050405020304" pitchFamily="18" charset="0"/>
            </a:endParaRPr>
          </a:p>
          <a:p>
            <a:pPr algn="ctr" defTabSz="609630"/>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3B9A1A09-14A5-489A-9BE4-620FA15B571E}"/>
              </a:ext>
            </a:extLst>
          </p:cNvPr>
          <p:cNvSpPr/>
          <p:nvPr/>
        </p:nvSpPr>
        <p:spPr>
          <a:xfrm>
            <a:off x="1240080" y="3316439"/>
            <a:ext cx="3449873" cy="914400"/>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200" b="1" dirty="0">
                <a:solidFill>
                  <a:srgbClr val="0000FF"/>
                </a:solidFill>
                <a:latin typeface="Cambria" panose="02040503050406030204" pitchFamily="18" charset="0"/>
              </a:rPr>
              <a:t>A</a:t>
            </a:r>
            <a:r>
              <a:rPr lang="en-US" sz="3200" b="1">
                <a:solidFill>
                  <a:srgbClr val="0000FF"/>
                </a:solidFill>
                <a:latin typeface="Cambria" panose="02040503050406030204" pitchFamily="18" charset="0"/>
              </a:rPr>
              <a:t>. </a:t>
            </a:r>
            <a:r>
              <a:rPr lang="en-US" sz="3200" b="1" smtClean="0">
                <a:solidFill>
                  <a:srgbClr val="0000FF"/>
                </a:solidFill>
                <a:latin typeface="Cambria" panose="02040503050406030204" pitchFamily="18" charset="0"/>
              </a:rPr>
              <a:t>200 (cm</a:t>
            </a:r>
            <a:r>
              <a:rPr lang="en-US" sz="3200" b="1" baseline="30000" smtClean="0">
                <a:solidFill>
                  <a:srgbClr val="0000FF"/>
                </a:solidFill>
                <a:latin typeface="Cambria" panose="02040503050406030204" pitchFamily="18" charset="0"/>
              </a:rPr>
              <a:t>2</a:t>
            </a:r>
            <a:r>
              <a:rPr lang="en-US" sz="3200" b="1" smtClean="0">
                <a:solidFill>
                  <a:srgbClr val="0000FF"/>
                </a:solidFill>
                <a:latin typeface="Cambria" panose="02040503050406030204" pitchFamily="18" charset="0"/>
              </a:rPr>
              <a:t>)</a:t>
            </a:r>
            <a:endParaRPr lang="en-US" sz="3200" b="1" baseline="30000" dirty="0">
              <a:solidFill>
                <a:srgbClr val="0000FF"/>
              </a:solidFill>
              <a:latin typeface="Cambria" panose="02040503050406030204" pitchFamily="18" charset="0"/>
            </a:endParaRPr>
          </a:p>
        </p:txBody>
      </p:sp>
      <p:sp>
        <p:nvSpPr>
          <p:cNvPr id="5" name="Rectangle 4">
            <a:extLst>
              <a:ext uri="{FF2B5EF4-FFF2-40B4-BE49-F238E27FC236}">
                <a16:creationId xmlns="" xmlns:a16="http://schemas.microsoft.com/office/drawing/2014/main" id="{FFDD793F-B1B3-4C54-989F-9203A93AB395}"/>
              </a:ext>
            </a:extLst>
          </p:cNvPr>
          <p:cNvSpPr/>
          <p:nvPr/>
        </p:nvSpPr>
        <p:spPr>
          <a:xfrm>
            <a:off x="6758076" y="3287748"/>
            <a:ext cx="3449873" cy="914400"/>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200" b="1" dirty="0">
                <a:solidFill>
                  <a:srgbClr val="0000FF"/>
                </a:solidFill>
                <a:latin typeface="Times New Roman" panose="02020603050405020304" pitchFamily="18" charset="0"/>
                <a:cs typeface="Times New Roman" panose="02020603050405020304" pitchFamily="18" charset="0"/>
              </a:rPr>
              <a:t>B</a:t>
            </a:r>
            <a:r>
              <a:rPr lang="en-US" sz="3200" b="1">
                <a:solidFill>
                  <a:srgbClr val="0000FF"/>
                </a:solidFill>
                <a:latin typeface="Times New Roman" panose="02020603050405020304" pitchFamily="18" charset="0"/>
                <a:cs typeface="Times New Roman" panose="02020603050405020304" pitchFamily="18" charset="0"/>
              </a:rPr>
              <a:t>. </a:t>
            </a:r>
            <a:r>
              <a:rPr lang="en-US" sz="3200" b="1" smtClean="0">
                <a:solidFill>
                  <a:srgbClr val="0000FF"/>
                </a:solidFill>
                <a:latin typeface="Times New Roman" panose="02020603050405020304" pitchFamily="18" charset="0"/>
                <a:cs typeface="Times New Roman" panose="02020603050405020304" pitchFamily="18" charset="0"/>
              </a:rPr>
              <a:t>125 (cm</a:t>
            </a:r>
            <a:r>
              <a:rPr lang="en-US" sz="3200" b="1" baseline="30000" smtClean="0">
                <a:solidFill>
                  <a:srgbClr val="0000FF"/>
                </a:solidFill>
                <a:latin typeface="Times New Roman" panose="02020603050405020304" pitchFamily="18" charset="0"/>
                <a:cs typeface="Times New Roman" panose="02020603050405020304" pitchFamily="18" charset="0"/>
              </a:rPr>
              <a:t>2</a:t>
            </a:r>
            <a:r>
              <a:rPr lang="en-US" sz="3200" b="1" smtClean="0">
                <a:solidFill>
                  <a:srgbClr val="0000FF"/>
                </a:solidFill>
                <a:latin typeface="Times New Roman" panose="02020603050405020304" pitchFamily="18" charset="0"/>
                <a:cs typeface="Times New Roman" panose="02020603050405020304" pitchFamily="18" charset="0"/>
              </a:rPr>
              <a:t>)</a:t>
            </a:r>
            <a:endParaRPr lang="en-US" sz="3200" b="1" baseline="30000" dirty="0">
              <a:solidFill>
                <a:srgbClr val="0000FF"/>
              </a:solidFill>
              <a:latin typeface="Times New Roman" panose="02020603050405020304" pitchFamily="18" charset="0"/>
              <a:cs typeface="Times New Roman" panose="02020603050405020304" pitchFamily="18" charset="0"/>
            </a:endParaRPr>
          </a:p>
        </p:txBody>
      </p:sp>
      <p:pic>
        <p:nvPicPr>
          <p:cNvPr id="6"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057743" y="4705495"/>
            <a:ext cx="900361" cy="730250"/>
          </a:xfrm>
          <a:prstGeom prst="rect">
            <a:avLst/>
          </a:prstGeom>
          <a:solidFill>
            <a:schemeClr val="bg1"/>
          </a:solidFill>
          <a:extLst/>
        </p:spPr>
      </p:pic>
      <p:pic>
        <p:nvPicPr>
          <p:cNvPr id="7"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253682" y="3379823"/>
            <a:ext cx="900362" cy="730251"/>
          </a:xfrm>
          <a:prstGeom prst="rect">
            <a:avLst/>
          </a:prstGeom>
          <a:solidFill>
            <a:schemeClr val="bg1"/>
          </a:solidFill>
          <a:extLst/>
        </p:spPr>
      </p:pic>
      <p:pic>
        <p:nvPicPr>
          <p:cNvPr id="8"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7056257" y="3426203"/>
            <a:ext cx="900362" cy="730251"/>
          </a:xfrm>
          <a:prstGeom prst="rect">
            <a:avLst/>
          </a:prstGeom>
          <a:solidFill>
            <a:schemeClr val="bg1"/>
          </a:solidFill>
          <a:extLst/>
        </p:spPr>
      </p:pic>
      <p:sp>
        <p:nvSpPr>
          <p:cNvPr id="9" name="Rectangle 8">
            <a:extLst>
              <a:ext uri="{FF2B5EF4-FFF2-40B4-BE49-F238E27FC236}">
                <a16:creationId xmlns="" xmlns:a16="http://schemas.microsoft.com/office/drawing/2014/main" id="{395C956E-2722-7FBA-F174-926E6276C12D}"/>
              </a:ext>
            </a:extLst>
          </p:cNvPr>
          <p:cNvSpPr/>
          <p:nvPr/>
        </p:nvSpPr>
        <p:spPr>
          <a:xfrm>
            <a:off x="929244" y="4828244"/>
            <a:ext cx="3449873" cy="914400"/>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200" b="1" dirty="0">
                <a:solidFill>
                  <a:srgbClr val="0000FF"/>
                </a:solidFill>
                <a:latin typeface="Times New Roman" panose="02020603050405020304" pitchFamily="18" charset="0"/>
                <a:cs typeface="Times New Roman" panose="02020603050405020304" pitchFamily="18" charset="0"/>
              </a:rPr>
              <a:t>C</a:t>
            </a:r>
            <a:r>
              <a:rPr lang="en-US" sz="3200" b="1">
                <a:solidFill>
                  <a:srgbClr val="0000FF"/>
                </a:solidFill>
                <a:latin typeface="Times New Roman" panose="02020603050405020304" pitchFamily="18" charset="0"/>
                <a:cs typeface="Times New Roman" panose="02020603050405020304" pitchFamily="18" charset="0"/>
              </a:rPr>
              <a:t>. 5</a:t>
            </a:r>
            <a:r>
              <a:rPr lang="en-US" sz="3200" b="1" smtClean="0">
                <a:solidFill>
                  <a:srgbClr val="0000FF"/>
                </a:solidFill>
                <a:latin typeface="Times New Roman" panose="02020603050405020304" pitchFamily="18" charset="0"/>
                <a:cs typeface="Times New Roman" panose="02020603050405020304" pitchFamily="18" charset="0"/>
              </a:rPr>
              <a:t>00 (cm</a:t>
            </a:r>
            <a:r>
              <a:rPr lang="en-US" sz="3200" b="1" baseline="30000" smtClean="0">
                <a:solidFill>
                  <a:srgbClr val="0000FF"/>
                </a:solidFill>
                <a:latin typeface="Times New Roman" panose="02020603050405020304" pitchFamily="18" charset="0"/>
                <a:cs typeface="Times New Roman" panose="02020603050405020304" pitchFamily="18" charset="0"/>
              </a:rPr>
              <a:t>2</a:t>
            </a:r>
            <a:r>
              <a:rPr lang="en-US" sz="3200" b="1" smtClean="0">
                <a:solidFill>
                  <a:srgbClr val="0000FF"/>
                </a:solidFill>
                <a:latin typeface="Times New Roman" panose="02020603050405020304" pitchFamily="18" charset="0"/>
                <a:cs typeface="Times New Roman" panose="02020603050405020304" pitchFamily="18" charset="0"/>
              </a:rPr>
              <a:t>)</a:t>
            </a:r>
            <a:endParaRPr lang="en-US" sz="3200" b="1" baseline="30000" dirty="0">
              <a:solidFill>
                <a:srgbClr val="0000FF"/>
              </a:solidFill>
              <a:latin typeface="Times New Roman" panose="02020603050405020304" pitchFamily="18" charset="0"/>
              <a:cs typeface="Times New Roman" panose="02020603050405020304" pitchFamily="18" charset="0"/>
            </a:endParaRPr>
          </a:p>
          <a:p>
            <a:pPr algn="ctr" defTabSz="609630"/>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10" name="Picture 4" descr="Download Tick And Cross Clipart Check Mark Clip Art Cross, Logo, Plant,  Face Transparent Png – Pngset.com">
            <a:extLst>
              <a:ext uri="{FF2B5EF4-FFF2-40B4-BE49-F238E27FC236}">
                <a16:creationId xmlns="" xmlns:a16="http://schemas.microsoft.com/office/drawing/2014/main" id="{43F82714-07F5-C16A-9566-9EF889BBB9C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182930" y="4621616"/>
            <a:ext cx="900362" cy="730251"/>
          </a:xfrm>
          <a:prstGeom prst="rect">
            <a:avLst/>
          </a:prstGeom>
          <a:solidFill>
            <a:schemeClr val="bg1"/>
          </a:solidFill>
          <a:extLst/>
        </p:spPr>
      </p:pic>
      <p:sp>
        <p:nvSpPr>
          <p:cNvPr id="11" name="Title 4">
            <a:extLst>
              <a:ext uri="{FF2B5EF4-FFF2-40B4-BE49-F238E27FC236}">
                <a16:creationId xmlns="" xmlns:a16="http://schemas.microsoft.com/office/drawing/2014/main" id="{42BC8B13-A075-51E4-68C4-FD8ABAFE76A7}"/>
              </a:ext>
            </a:extLst>
          </p:cNvPr>
          <p:cNvSpPr txBox="1">
            <a:spLocks/>
          </p:cNvSpPr>
          <p:nvPr/>
        </p:nvSpPr>
        <p:spPr>
          <a:xfrm>
            <a:off x="4505504" y="133934"/>
            <a:ext cx="4505145"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err="1">
                <a:ln>
                  <a:noFill/>
                </a:ln>
                <a:solidFill>
                  <a:srgbClr val="FF0000"/>
                </a:solidFill>
                <a:effectLst/>
                <a:uLnTx/>
                <a:uFillTx/>
                <a:latin typeface="Times New Roman" panose="02020603050405020304" pitchFamily="18" charset="0"/>
                <a:ea typeface="+mj-ea"/>
                <a:cs typeface="Times New Roman" panose="02020603050405020304" pitchFamily="18" charset="0"/>
              </a:rPr>
              <a:t>Luyện</a:t>
            </a:r>
            <a:r>
              <a:rPr kumimoji="0" lang="en-US"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tập – Vận dụng:</a:t>
            </a:r>
            <a:endPar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9894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3"/>
                                        </p:tgtEl>
                                        <p:attrNameLst>
                                          <p:attrName>style.color</p:attrName>
                                        </p:attrNameLst>
                                      </p:cBhvr>
                                      <p:to>
                                        <a:srgbClr val="33CCFF"/>
                                      </p:to>
                                    </p:animClr>
                                    <p:animClr clrSpc="rgb" dir="cw">
                                      <p:cBhvr>
                                        <p:cTn id="26" dur="250" autoRev="1" fill="remove"/>
                                        <p:tgtEl>
                                          <p:spTgt spid="3"/>
                                        </p:tgtEl>
                                        <p:attrNameLst>
                                          <p:attrName>fillcolor</p:attrName>
                                        </p:attrNameLst>
                                      </p:cBhvr>
                                      <p:to>
                                        <a:srgbClr val="33CCFF"/>
                                      </p:to>
                                    </p:animClr>
                                    <p:set>
                                      <p:cBhvr>
                                        <p:cTn id="27" dur="250" autoRev="1" fill="remove"/>
                                        <p:tgtEl>
                                          <p:spTgt spid="3"/>
                                        </p:tgtEl>
                                        <p:attrNameLst>
                                          <p:attrName>fill.type</p:attrName>
                                        </p:attrNameLst>
                                      </p:cBhvr>
                                      <p:to>
                                        <p:strVal val="solid"/>
                                      </p:to>
                                    </p:set>
                                    <p:set>
                                      <p:cBhvr>
                                        <p:cTn id="28" dur="250" autoRev="1" fill="remove"/>
                                        <p:tgtEl>
                                          <p:spTgt spid="3"/>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4"/>
                                        </p:tgtEl>
                                        <p:attrNameLst>
                                          <p:attrName>style.color</p:attrName>
                                        </p:attrNameLst>
                                      </p:cBhvr>
                                      <p:to>
                                        <a:srgbClr val="FF3300"/>
                                      </p:to>
                                    </p:animClr>
                                    <p:animClr clrSpc="rgb" dir="cw">
                                      <p:cBhvr>
                                        <p:cTn id="39" dur="250" autoRev="1" fill="remove"/>
                                        <p:tgtEl>
                                          <p:spTgt spid="4"/>
                                        </p:tgtEl>
                                        <p:attrNameLst>
                                          <p:attrName>fillcolor</p:attrName>
                                        </p:attrNameLst>
                                      </p:cBhvr>
                                      <p:to>
                                        <a:srgbClr val="FF3300"/>
                                      </p:to>
                                    </p:animClr>
                                    <p:set>
                                      <p:cBhvr>
                                        <p:cTn id="40" dur="250" autoRev="1" fill="remove"/>
                                        <p:tgtEl>
                                          <p:spTgt spid="4"/>
                                        </p:tgtEl>
                                        <p:attrNameLst>
                                          <p:attrName>fill.type</p:attrName>
                                        </p:attrNameLst>
                                      </p:cBhvr>
                                      <p:to>
                                        <p:strVal val="solid"/>
                                      </p:to>
                                    </p:set>
                                    <p:set>
                                      <p:cBhvr>
                                        <p:cTn id="41" dur="250" autoRev="1" fill="remove"/>
                                        <p:tgtEl>
                                          <p:spTgt spid="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Te feud-buzzer.wav"/>
                                        </p:tgtEl>
                                      </p:cMediaNode>
                                    </p:audio>
                                  </p:sub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7" presetClass="emph" presetSubtype="0" repeatCount="5000" fill="remove" grpId="0" nodeType="clickEffect">
                                  <p:stCondLst>
                                    <p:cond delay="0"/>
                                  </p:stCondLst>
                                  <p:childTnLst>
                                    <p:animClr clrSpc="rgb" dir="cw">
                                      <p:cBhvr override="childStyle">
                                        <p:cTn id="51" dur="250" autoRev="1" fill="remove"/>
                                        <p:tgtEl>
                                          <p:spTgt spid="5"/>
                                        </p:tgtEl>
                                        <p:attrNameLst>
                                          <p:attrName>style.color</p:attrName>
                                        </p:attrNameLst>
                                      </p:cBhvr>
                                      <p:to>
                                        <a:srgbClr val="FF3300"/>
                                      </p:to>
                                    </p:animClr>
                                    <p:animClr clrSpc="rgb" dir="cw">
                                      <p:cBhvr>
                                        <p:cTn id="52" dur="250" autoRev="1" fill="remove"/>
                                        <p:tgtEl>
                                          <p:spTgt spid="5"/>
                                        </p:tgtEl>
                                        <p:attrNameLst>
                                          <p:attrName>fillcolor</p:attrName>
                                        </p:attrNameLst>
                                      </p:cBhvr>
                                      <p:to>
                                        <a:srgbClr val="FF3300"/>
                                      </p:to>
                                    </p:animClr>
                                    <p:set>
                                      <p:cBhvr>
                                        <p:cTn id="53" dur="250" autoRev="1" fill="remove"/>
                                        <p:tgtEl>
                                          <p:spTgt spid="5"/>
                                        </p:tgtEl>
                                        <p:attrNameLst>
                                          <p:attrName>fill.type</p:attrName>
                                        </p:attrNameLst>
                                      </p:cBhvr>
                                      <p:to>
                                        <p:strVal val="solid"/>
                                      </p:to>
                                    </p:set>
                                    <p:set>
                                      <p:cBhvr>
                                        <p:cTn id="54" dur="250" autoRev="1" fill="remove"/>
                                        <p:tgtEl>
                                          <p:spTgt spid="5"/>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Te feud-buzzer.wav"/>
                                        </p:tgtEl>
                                      </p:cMediaNode>
                                    </p:audio>
                                  </p:subTnLst>
                                </p:cTn>
                              </p:par>
                              <p:par>
                                <p:cTn id="55" presetID="53" presetClass="entr" presetSubtype="16"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repeatCount="5000" fill="remove" grpId="0" nodeType="clickEffect">
                                  <p:stCondLst>
                                    <p:cond delay="0"/>
                                  </p:stCondLst>
                                  <p:childTnLst>
                                    <p:animClr clrSpc="rgb" dir="cw">
                                      <p:cBhvr override="childStyle">
                                        <p:cTn id="64" dur="250" autoRev="1" fill="remove"/>
                                        <p:tgtEl>
                                          <p:spTgt spid="9"/>
                                        </p:tgtEl>
                                        <p:attrNameLst>
                                          <p:attrName>style.color</p:attrName>
                                        </p:attrNameLst>
                                      </p:cBhvr>
                                      <p:to>
                                        <a:srgbClr val="FF3300"/>
                                      </p:to>
                                    </p:animClr>
                                    <p:animClr clrSpc="rgb" dir="cw">
                                      <p:cBhvr>
                                        <p:cTn id="65" dur="250" autoRev="1" fill="remove"/>
                                        <p:tgtEl>
                                          <p:spTgt spid="9"/>
                                        </p:tgtEl>
                                        <p:attrNameLst>
                                          <p:attrName>fillcolor</p:attrName>
                                        </p:attrNameLst>
                                      </p:cBhvr>
                                      <p:to>
                                        <a:srgbClr val="FF3300"/>
                                      </p:to>
                                    </p:animClr>
                                    <p:set>
                                      <p:cBhvr>
                                        <p:cTn id="66" dur="250" autoRev="1" fill="remove"/>
                                        <p:tgtEl>
                                          <p:spTgt spid="9"/>
                                        </p:tgtEl>
                                        <p:attrNameLst>
                                          <p:attrName>fill.type</p:attrName>
                                        </p:attrNameLst>
                                      </p:cBhvr>
                                      <p:to>
                                        <p:strVal val="solid"/>
                                      </p:to>
                                    </p:set>
                                    <p:set>
                                      <p:cBhvr>
                                        <p:cTn id="67" dur="250" autoRev="1" fill="remove"/>
                                        <p:tgtEl>
                                          <p:spTgt spid="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Te feud-buzzer.wav"/>
                                        </p:tgtEl>
                                      </p:cMediaNode>
                                    </p:audio>
                                  </p:subTnLst>
                                </p:cTn>
                              </p:par>
                              <p:par>
                                <p:cTn id="68" presetID="53" presetClass="entr" presetSubtype="16"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Effect transition="in" filter="fade">
                                      <p:cBhvr>
                                        <p:cTn id="72" dur="500"/>
                                        <p:tgtEl>
                                          <p:spTgt spid="10"/>
                                        </p:tgtEl>
                                      </p:cBhvr>
                                    </p:animEffect>
                                  </p:childTnLst>
                                </p:cTn>
                              </p:par>
                            </p:childTnLst>
                          </p:cTn>
                        </p:par>
                      </p:childTnLst>
                    </p:cTn>
                  </p:par>
                </p:childTnLst>
              </p:cTn>
              <p:nextCondLst>
                <p:cond evt="onClick" delay="0">
                  <p:tgtEl>
                    <p:spTgt spid="9"/>
                  </p:tgtEl>
                </p:cond>
              </p:nextCondLst>
            </p:seq>
          </p:childTnLst>
        </p:cTn>
      </p:par>
    </p:tnLst>
    <p:bldLst>
      <p:bldP spid="3" grpId="0" animBg="1"/>
      <p:bldP spid="3" grpId="1" animBg="1"/>
      <p:bldP spid="4" grpId="0" animBg="1"/>
      <p:bldP spid="4" grpId="1" animBg="1"/>
      <p:bldP spid="5" grpId="0" animBg="1"/>
      <p:bldP spid="5"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42BC8B13-A075-51E4-68C4-FD8ABAFE76A7}"/>
              </a:ext>
            </a:extLst>
          </p:cNvPr>
          <p:cNvSpPr txBox="1">
            <a:spLocks/>
          </p:cNvSpPr>
          <p:nvPr/>
        </p:nvSpPr>
        <p:spPr>
          <a:xfrm>
            <a:off x="4505504" y="133934"/>
            <a:ext cx="4505145"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err="1">
                <a:ln>
                  <a:noFill/>
                </a:ln>
                <a:solidFill>
                  <a:srgbClr val="FF0000"/>
                </a:solidFill>
                <a:effectLst/>
                <a:uLnTx/>
                <a:uFillTx/>
                <a:latin typeface="Times New Roman" panose="02020603050405020304" pitchFamily="18" charset="0"/>
                <a:ea typeface="+mj-ea"/>
                <a:cs typeface="Times New Roman" panose="02020603050405020304" pitchFamily="18" charset="0"/>
              </a:rPr>
              <a:t>Luyện</a:t>
            </a:r>
            <a:r>
              <a:rPr kumimoji="0" lang="en-US"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tập – Vận dụng:</a:t>
            </a:r>
            <a:endPar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p:cNvSpPr/>
          <p:nvPr/>
        </p:nvSpPr>
        <p:spPr>
          <a:xfrm>
            <a:off x="457200" y="783849"/>
            <a:ext cx="7620000" cy="954107"/>
          </a:xfrm>
          <a:prstGeom prst="rect">
            <a:avLst/>
          </a:prstGeom>
        </p:spPr>
        <p:txBody>
          <a:bodyPr wrap="square">
            <a:spAutoFit/>
          </a:bodyPr>
          <a:lstStyle/>
          <a:p>
            <a:pPr lvl="0" algn="just"/>
            <a:r>
              <a:rPr lang="en-US" sz="2800" b="1" smtClean="0">
                <a:solidFill>
                  <a:srgbClr val="0000FF"/>
                </a:solidFill>
                <a:latin typeface="Arial" panose="020B0604020202020204" pitchFamily="34" charset="0"/>
                <a:ea typeface="Arial" panose="020B0604020202020204" pitchFamily="34" charset="0"/>
                <a:cs typeface="Arial" panose="020B0604020202020204" pitchFamily="34" charset="0"/>
              </a:rPr>
              <a:t>Câu 6: Giải </a:t>
            </a:r>
            <a:r>
              <a:rPr lang="en-US" sz="2800" b="1">
                <a:solidFill>
                  <a:srgbClr val="0000FF"/>
                </a:solidFill>
                <a:latin typeface="Arial" panose="020B0604020202020204" pitchFamily="34" charset="0"/>
                <a:ea typeface="Arial" panose="020B0604020202020204" pitchFamily="34" charset="0"/>
                <a:cs typeface="Arial" panose="020B0604020202020204" pitchFamily="34" charset="0"/>
              </a:rPr>
              <a:t>thích vì sao ống hút cắm vào hộp sữa có một đầu nhọn?</a:t>
            </a:r>
            <a:endParaRPr lang="en-US" sz="2800" b="1" dirty="0">
              <a:solidFill>
                <a:srgbClr val="0000FF"/>
              </a:solidFill>
              <a:latin typeface="Arial" panose="020B0604020202020204" pitchFamily="34" charset="0"/>
              <a:ea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6126897C-57A1-6D33-A284-F5CCF780C8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p:blipFill>
        <p:spPr>
          <a:xfrm>
            <a:off x="7772400" y="681809"/>
            <a:ext cx="4223655" cy="5293977"/>
          </a:xfrm>
          <a:prstGeom prst="rect">
            <a:avLst/>
          </a:prstGeom>
          <a:ln>
            <a:noFill/>
          </a:ln>
        </p:spPr>
      </p:pic>
      <p:sp>
        <p:nvSpPr>
          <p:cNvPr id="5" name="Oval 4"/>
          <p:cNvSpPr/>
          <p:nvPr/>
        </p:nvSpPr>
        <p:spPr>
          <a:xfrm>
            <a:off x="8860630" y="4887966"/>
            <a:ext cx="790575"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739436" y="4545066"/>
            <a:ext cx="790575"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4862" y="1737956"/>
            <a:ext cx="6924675" cy="4056495"/>
          </a:xfrm>
          <a:prstGeom prst="rect">
            <a:avLst/>
          </a:prstGeom>
        </p:spPr>
        <p:txBody>
          <a:bodyPr wrap="square">
            <a:spAutoFit/>
          </a:bodyPr>
          <a:lstStyle/>
          <a:p>
            <a:pPr algn="just">
              <a:lnSpc>
                <a:spcPct val="115000"/>
              </a:lnSpc>
              <a:spcAft>
                <a:spcPts val="0"/>
              </a:spcAft>
            </a:pPr>
            <a:r>
              <a:rPr lang="en-US" sz="3200" b="1" i="1" smtClean="0">
                <a:latin typeface="Times New Roman" panose="02020603050405020304" pitchFamily="18" charset="0"/>
                <a:ea typeface="Times New Roman" panose="02020603050405020304" pitchFamily="18" charset="0"/>
              </a:rPr>
              <a:t>Vì: </a:t>
            </a:r>
          </a:p>
          <a:p>
            <a:pPr marL="457200" indent="-457200" algn="just">
              <a:lnSpc>
                <a:spcPct val="115000"/>
              </a:lnSpc>
              <a:spcAft>
                <a:spcPts val="0"/>
              </a:spcAft>
              <a:buFontTx/>
              <a:buChar char="-"/>
            </a:pPr>
            <a:r>
              <a:rPr lang="en-US" sz="3200" b="1" i="1" smtClean="0">
                <a:latin typeface="Times New Roman" panose="02020603050405020304" pitchFamily="18" charset="0"/>
                <a:ea typeface="Times New Roman" panose="02020603050405020304" pitchFamily="18" charset="0"/>
              </a:rPr>
              <a:t>Đầu nhọn của ống hút có </a:t>
            </a:r>
            <a:r>
              <a:rPr lang="en-US" sz="3200" b="1" i="1" smtClean="0">
                <a:solidFill>
                  <a:srgbClr val="FF0000"/>
                </a:solidFill>
                <a:latin typeface="Times New Roman" panose="02020603050405020304" pitchFamily="18" charset="0"/>
                <a:ea typeface="Times New Roman" panose="02020603050405020304" pitchFamily="18" charset="0"/>
              </a:rPr>
              <a:t>diện tích bị ép </a:t>
            </a:r>
            <a:r>
              <a:rPr lang="en-US" sz="3200" b="1" i="1" smtClean="0">
                <a:latin typeface="Times New Roman" panose="02020603050405020304" pitchFamily="18" charset="0"/>
                <a:ea typeface="Times New Roman" panose="02020603050405020304" pitchFamily="18" charset="0"/>
              </a:rPr>
              <a:t>lên mặt bị ép </a:t>
            </a:r>
            <a:r>
              <a:rPr lang="en-US" sz="3200" b="1" i="1" smtClean="0">
                <a:solidFill>
                  <a:srgbClr val="FF0000"/>
                </a:solidFill>
                <a:latin typeface="Times New Roman" panose="02020603050405020304" pitchFamily="18" charset="0"/>
                <a:ea typeface="Times New Roman" panose="02020603050405020304" pitchFamily="18" charset="0"/>
              </a:rPr>
              <a:t>nhỏ</a:t>
            </a:r>
          </a:p>
          <a:p>
            <a:pPr marL="457200" indent="-457200" algn="just">
              <a:lnSpc>
                <a:spcPct val="115000"/>
              </a:lnSpc>
              <a:spcAft>
                <a:spcPts val="0"/>
              </a:spcAft>
              <a:buFontTx/>
              <a:buChar char="-"/>
            </a:pPr>
            <a:r>
              <a:rPr lang="en-US" sz="3200" b="1" i="1" smtClean="0">
                <a:latin typeface="Times New Roman" panose="02020603050405020304" pitchFamily="18" charset="0"/>
                <a:ea typeface="Times New Roman" panose="02020603050405020304" pitchFamily="18" charset="0"/>
              </a:rPr>
              <a:t>Nên khi cắm ống hút vào hộp sữa sẽ được </a:t>
            </a:r>
            <a:r>
              <a:rPr lang="en-US" sz="3200" b="1" i="1" smtClean="0">
                <a:solidFill>
                  <a:srgbClr val="FF0000"/>
                </a:solidFill>
                <a:latin typeface="Times New Roman" panose="02020603050405020304" pitchFamily="18" charset="0"/>
                <a:ea typeface="Times New Roman" panose="02020603050405020304" pitchFamily="18" charset="0"/>
              </a:rPr>
              <a:t>áp suất lớn</a:t>
            </a:r>
            <a:r>
              <a:rPr lang="en-US" sz="3200" b="1" i="1" smtClean="0">
                <a:latin typeface="Times New Roman" panose="02020603050405020304" pitchFamily="18" charset="0"/>
                <a:ea typeface="Times New Roman" panose="02020603050405020304" pitchFamily="18" charset="0"/>
              </a:rPr>
              <a:t>. </a:t>
            </a:r>
          </a:p>
          <a:p>
            <a:pPr marL="457200" indent="-457200" algn="just">
              <a:lnSpc>
                <a:spcPct val="115000"/>
              </a:lnSpc>
              <a:spcAft>
                <a:spcPts val="0"/>
              </a:spcAft>
              <a:buFontTx/>
              <a:buChar char="-"/>
            </a:pPr>
            <a:r>
              <a:rPr lang="en-US" sz="3200" b="1" i="1" smtClean="0">
                <a:latin typeface="Times New Roman" panose="02020603050405020304" pitchFamily="18" charset="0"/>
                <a:ea typeface="Times New Roman" panose="02020603050405020304" pitchFamily="18" charset="0"/>
              </a:rPr>
              <a:t>Ống hút sẽ được cắm vào hộp sữa dễ dàng hơn</a:t>
            </a:r>
          </a:p>
        </p:txBody>
      </p:sp>
    </p:spTree>
    <p:extLst>
      <p:ext uri="{BB962C8B-B14F-4D97-AF65-F5344CB8AC3E}">
        <p14:creationId xmlns:p14="http://schemas.microsoft.com/office/powerpoint/2010/main" val="297759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circle(in)">
                                      <p:cBhvr>
                                        <p:cTn id="15" dur="2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circle(in)">
                                      <p:cBhvr>
                                        <p:cTn id="25" dur="20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circle(in)">
                                      <p:cBhvr>
                                        <p:cTn id="30"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1" name="Rectangle 7"/>
          <p:cNvSpPr>
            <a:spLocks noChangeArrowheads="1"/>
          </p:cNvSpPr>
          <p:nvPr/>
        </p:nvSpPr>
        <p:spPr bwMode="auto">
          <a:xfrm>
            <a:off x="1622426" y="304800"/>
            <a:ext cx="889317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0"/>
              </a:spcBef>
              <a:spcAft>
                <a:spcPct val="0"/>
              </a:spcAft>
              <a:buClrTx/>
              <a:buSzTx/>
              <a:buFontTx/>
              <a:buNone/>
            </a:pPr>
            <a:r>
              <a:rPr lang="en-US" altLang="en-US" sz="2800" b="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a:solidFill>
                  <a:srgbClr val="0000FF"/>
                </a:solidFill>
                <a:latin typeface="Times New Roman" panose="02020603050405020304" pitchFamily="18" charset="0"/>
                <a:cs typeface="Times New Roman" panose="02020603050405020304" pitchFamily="18" charset="0"/>
              </a:rPr>
              <a:t>Áp suất do các vụ nổ gây ra có thể làm nứt, đổ vỡ các công trình xây dựng và ảnh hưởng đến môi trường sinh thái và sức khỏe con người. </a:t>
            </a:r>
          </a:p>
        </p:txBody>
      </p:sp>
      <p:pic>
        <p:nvPicPr>
          <p:cNvPr id="6" name="Picture 5"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355850"/>
            <a:ext cx="3738562"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414" y="2368550"/>
            <a:ext cx="4598987"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2"/>
          <p:cNvSpPr txBox="1">
            <a:spLocks noChangeArrowheads="1"/>
          </p:cNvSpPr>
          <p:nvPr/>
        </p:nvSpPr>
        <p:spPr bwMode="auto">
          <a:xfrm>
            <a:off x="1981200" y="58674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endParaRPr lang="en-US" altLang="en-US" sz="1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90139"/>
      </p:ext>
    </p:extLst>
  </p:cSld>
  <p:clrMapOvr>
    <a:masterClrMapping/>
  </p:clrMapOvr>
  <p:transition spd="med">
    <p:wheel spokes="8"/>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8311"/>
                                        </p:tgtEl>
                                        <p:attrNameLst>
                                          <p:attrName>style.visibility</p:attrName>
                                        </p:attrNameLst>
                                      </p:cBhvr>
                                      <p:to>
                                        <p:strVal val="visible"/>
                                      </p:to>
                                    </p:set>
                                    <p:anim calcmode="discrete" valueType="clr">
                                      <p:cBhvr override="childStyle">
                                        <p:cTn id="7" dur="80"/>
                                        <p:tgtEl>
                                          <p:spTgt spid="983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8311"/>
                                        </p:tgtEl>
                                        <p:attrNameLst>
                                          <p:attrName>fillcolor</p:attrName>
                                        </p:attrNameLst>
                                      </p:cBhvr>
                                      <p:tavLst>
                                        <p:tav tm="0">
                                          <p:val>
                                            <p:clrVal>
                                              <a:schemeClr val="accent2"/>
                                            </p:clrVal>
                                          </p:val>
                                        </p:tav>
                                        <p:tav tm="50000">
                                          <p:val>
                                            <p:clrVal>
                                              <a:schemeClr val="hlink"/>
                                            </p:clrVal>
                                          </p:val>
                                        </p:tav>
                                      </p:tavLst>
                                    </p:anim>
                                    <p:set>
                                      <p:cBhvr>
                                        <p:cTn id="9" dur="80"/>
                                        <p:tgtEl>
                                          <p:spTgt spid="9831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33794"/>
                                        </p:tgtEl>
                                        <p:attrNameLst>
                                          <p:attrName>style.visibility</p:attrName>
                                        </p:attrNameLst>
                                      </p:cBhvr>
                                      <p:to>
                                        <p:strVal val="visible"/>
                                      </p:to>
                                    </p:set>
                                    <p:animEffect transition="in" filter="wheel(1)">
                                      <p:cBhvr>
                                        <p:cTn id="19"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1" name="Rectangle 7"/>
          <p:cNvSpPr>
            <a:spLocks noChangeArrowheads="1"/>
          </p:cNvSpPr>
          <p:nvPr/>
        </p:nvSpPr>
        <p:spPr bwMode="auto">
          <a:xfrm>
            <a:off x="576072" y="304800"/>
            <a:ext cx="1110996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0"/>
              </a:spcBef>
              <a:spcAft>
                <a:spcPct val="0"/>
              </a:spcAft>
              <a:buClrTx/>
              <a:buSzTx/>
              <a:buFontTx/>
              <a:buNone/>
            </a:pPr>
            <a:r>
              <a:rPr lang="en-US" altLang="en-US" sz="28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a:solidFill>
                  <a:srgbClr val="FF0000"/>
                </a:solidFill>
                <a:latin typeface="Verdana" panose="020B0604030504040204" pitchFamily="34" charset="0"/>
                <a:cs typeface="Arial" panose="020B0604020202020204" pitchFamily="34" charset="0"/>
              </a:rPr>
              <a:t>Việc sử dụng chất nổ trong khai thác đá sẽ tạo ra các chất khí thải độc hại ảnh hưởng đến môi trường, ngoài ra còn gây ra các vụ sập, sạt lở đá ảnh hưởng đến tính mạng công nhân. </a:t>
            </a:r>
          </a:p>
        </p:txBody>
      </p:sp>
      <p:pic>
        <p:nvPicPr>
          <p:cNvPr id="60418" name="Picture 2" descr="C:\Users\Administrator\Picture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90800"/>
            <a:ext cx="2724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C:\Users\Administrator\Picture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114" y="2590800"/>
            <a:ext cx="22494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C:\Users\Administrator\Pictures\tải xuống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590800"/>
            <a:ext cx="3276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905000" y="5715001"/>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400" b="1">
                <a:solidFill>
                  <a:srgbClr val="0000FF"/>
                </a:solidFill>
                <a:latin typeface="Arial" panose="020B0604020202020204" pitchFamily="34" charset="0"/>
                <a:cs typeface="Arial" panose="020B0604020202020204" pitchFamily="34" charset="0"/>
              </a:rPr>
              <a:t>Nổ mìn khai thác đá</a:t>
            </a:r>
          </a:p>
        </p:txBody>
      </p:sp>
      <p:sp>
        <p:nvSpPr>
          <p:cNvPr id="3" name="TextBox 2"/>
          <p:cNvSpPr txBox="1">
            <a:spLocks noChangeArrowheads="1"/>
          </p:cNvSpPr>
          <p:nvPr/>
        </p:nvSpPr>
        <p:spPr bwMode="auto">
          <a:xfrm>
            <a:off x="5638800" y="5715001"/>
            <a:ext cx="449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400" b="1">
                <a:solidFill>
                  <a:srgbClr val="0000FF"/>
                </a:solidFill>
                <a:latin typeface="Arial" panose="020B0604020202020204" pitchFamily="34" charset="0"/>
                <a:cs typeface="Arial" panose="020B0604020202020204" pitchFamily="34" charset="0"/>
              </a:rPr>
              <a:t>Nhà ở gần nơi khai thác đá</a:t>
            </a:r>
          </a:p>
        </p:txBody>
      </p:sp>
    </p:spTree>
    <p:extLst>
      <p:ext uri="{BB962C8B-B14F-4D97-AF65-F5344CB8AC3E}">
        <p14:creationId xmlns:p14="http://schemas.microsoft.com/office/powerpoint/2010/main" val="3578637849"/>
      </p:ext>
    </p:extLst>
  </p:cSld>
  <p:clrMapOvr>
    <a:masterClrMapping/>
  </p:clrMapOvr>
  <p:transition spd="med">
    <p:wheel spokes="8"/>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8311"/>
                                        </p:tgtEl>
                                        <p:attrNameLst>
                                          <p:attrName>style.visibility</p:attrName>
                                        </p:attrNameLst>
                                      </p:cBhvr>
                                      <p:to>
                                        <p:strVal val="visible"/>
                                      </p:to>
                                    </p:set>
                                    <p:anim calcmode="discrete" valueType="clr">
                                      <p:cBhvr override="childStyle">
                                        <p:cTn id="7" dur="80"/>
                                        <p:tgtEl>
                                          <p:spTgt spid="983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8311"/>
                                        </p:tgtEl>
                                        <p:attrNameLst>
                                          <p:attrName>fillcolor</p:attrName>
                                        </p:attrNameLst>
                                      </p:cBhvr>
                                      <p:tavLst>
                                        <p:tav tm="0">
                                          <p:val>
                                            <p:clrVal>
                                              <a:schemeClr val="accent2"/>
                                            </p:clrVal>
                                          </p:val>
                                        </p:tav>
                                        <p:tav tm="50000">
                                          <p:val>
                                            <p:clrVal>
                                              <a:schemeClr val="hlink"/>
                                            </p:clrVal>
                                          </p:val>
                                        </p:tav>
                                      </p:tavLst>
                                    </p:anim>
                                    <p:set>
                                      <p:cBhvr>
                                        <p:cTn id="9" dur="80"/>
                                        <p:tgtEl>
                                          <p:spTgt spid="9831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60420"/>
                                        </p:tgtEl>
                                        <p:attrNameLst>
                                          <p:attrName>style.visibility</p:attrName>
                                        </p:attrNameLst>
                                      </p:cBhvr>
                                      <p:to>
                                        <p:strVal val="visible"/>
                                      </p:to>
                                    </p:set>
                                    <p:animEffect transition="in" filter="circle(in)">
                                      <p:cBhvr>
                                        <p:cTn id="14" dur="2000"/>
                                        <p:tgtEl>
                                          <p:spTgt spid="60420"/>
                                        </p:tgtEl>
                                      </p:cBhvr>
                                    </p:animEffec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60418"/>
                                        </p:tgtEl>
                                        <p:attrNameLst>
                                          <p:attrName>style.visibility</p:attrName>
                                        </p:attrNameLst>
                                      </p:cBhvr>
                                      <p:to>
                                        <p:strVal val="visible"/>
                                      </p:to>
                                    </p:set>
                                    <p:animEffect transition="in" filter="circle(in)">
                                      <p:cBhvr>
                                        <p:cTn id="23" dur="2000"/>
                                        <p:tgtEl>
                                          <p:spTgt spid="60418"/>
                                        </p:tgtEl>
                                      </p:cBhvr>
                                    </p:animEffect>
                                  </p:childTnLst>
                                </p:cTn>
                              </p:par>
                              <p:par>
                                <p:cTn id="24" presetID="6" presetClass="entr" presetSubtype="16" fill="hold" nodeType="withEffect">
                                  <p:stCondLst>
                                    <p:cond delay="0"/>
                                  </p:stCondLst>
                                  <p:childTnLst>
                                    <p:set>
                                      <p:cBhvr>
                                        <p:cTn id="25" dur="1" fill="hold">
                                          <p:stCondLst>
                                            <p:cond delay="0"/>
                                          </p:stCondLst>
                                        </p:cTn>
                                        <p:tgtEl>
                                          <p:spTgt spid="60419"/>
                                        </p:tgtEl>
                                        <p:attrNameLst>
                                          <p:attrName>style.visibility</p:attrName>
                                        </p:attrNameLst>
                                      </p:cBhvr>
                                      <p:to>
                                        <p:strVal val="visible"/>
                                      </p:to>
                                    </p:set>
                                    <p:animEffect transition="in" filter="circle(in)">
                                      <p:cBhvr>
                                        <p:cTn id="26" dur="2000"/>
                                        <p:tgtEl>
                                          <p:spTgt spid="60419"/>
                                        </p:tgtEl>
                                      </p:cBhvr>
                                    </p:animEffect>
                                  </p:childTnLst>
                                </p:cTn>
                              </p:par>
                            </p:childTnLst>
                          </p:cTn>
                        </p:par>
                        <p:par>
                          <p:cTn id="27" fill="hold" nodeType="afterGroup">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1" name="Rectangle 7"/>
          <p:cNvSpPr>
            <a:spLocks noChangeArrowheads="1"/>
          </p:cNvSpPr>
          <p:nvPr/>
        </p:nvSpPr>
        <p:spPr bwMode="auto">
          <a:xfrm>
            <a:off x="1622426" y="228600"/>
            <a:ext cx="889317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800" i="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a:solidFill>
                  <a:srgbClr val="0000FF"/>
                </a:solidFill>
                <a:latin typeface="Verdana" panose="020B0604030504040204" pitchFamily="34" charset="0"/>
                <a:cs typeface="Arial" panose="020B0604020202020204" pitchFamily="34" charset="0"/>
              </a:rPr>
              <a:t>Biện pháp an toàn: Những người thợ khai thác đá cần được đảm bảo những điều kiện về an toàn lao động (khẩu trang, mũ , cách li các khu vực mất an toàn…) và nhà ở phải cách xa nơi khai thác đá.</a:t>
            </a:r>
          </a:p>
        </p:txBody>
      </p:sp>
      <p:pic>
        <p:nvPicPr>
          <p:cNvPr id="61444" name="Picture 4" descr="C:\Users\Administrator\Pictures\khau-trang-loc-bui-cao-cap-3m-90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2514600"/>
            <a:ext cx="4095750" cy="1524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5" name="Picture 5" descr="C:\Users\Administrator\Pictures\image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2514600"/>
            <a:ext cx="3533775" cy="1524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9220200" y="2514600"/>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61446" name="Picture 6" descr="C:\Users\Administrator\Pictures\tải xuống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1" y="4267200"/>
            <a:ext cx="4786313" cy="1905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2514600" y="6248401"/>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0"/>
              </a:spcBef>
              <a:spcAft>
                <a:spcPct val="0"/>
              </a:spcAft>
              <a:buClrTx/>
              <a:buSzTx/>
              <a:buFontTx/>
              <a:buNone/>
            </a:pPr>
            <a:r>
              <a:rPr lang="en-US" altLang="en-US" sz="2400" b="1">
                <a:solidFill>
                  <a:srgbClr val="FF0000"/>
                </a:solidFill>
                <a:latin typeface="Arial" panose="020B0604020202020204" pitchFamily="34" charset="0"/>
                <a:cs typeface="Arial" panose="020B0604020202020204" pitchFamily="34" charset="0"/>
              </a:rPr>
              <a:t>Dụng cụ bảo hộ lao động</a:t>
            </a:r>
          </a:p>
        </p:txBody>
      </p:sp>
    </p:spTree>
    <p:extLst>
      <p:ext uri="{BB962C8B-B14F-4D97-AF65-F5344CB8AC3E}">
        <p14:creationId xmlns:p14="http://schemas.microsoft.com/office/powerpoint/2010/main" val="2215005654"/>
      </p:ext>
    </p:extLst>
  </p:cSld>
  <p:clrMapOvr>
    <a:masterClrMapping/>
  </p:clrMapOvr>
  <p:transition spd="med">
    <p:wheel spokes="8"/>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8311"/>
                                        </p:tgtEl>
                                        <p:attrNameLst>
                                          <p:attrName>style.visibility</p:attrName>
                                        </p:attrNameLst>
                                      </p:cBhvr>
                                      <p:to>
                                        <p:strVal val="visible"/>
                                      </p:to>
                                    </p:set>
                                    <p:anim calcmode="discrete" valueType="clr">
                                      <p:cBhvr override="childStyle">
                                        <p:cTn id="7" dur="80"/>
                                        <p:tgtEl>
                                          <p:spTgt spid="983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8311"/>
                                        </p:tgtEl>
                                        <p:attrNameLst>
                                          <p:attrName>fillcolor</p:attrName>
                                        </p:attrNameLst>
                                      </p:cBhvr>
                                      <p:tavLst>
                                        <p:tav tm="0">
                                          <p:val>
                                            <p:clrVal>
                                              <a:schemeClr val="accent2"/>
                                            </p:clrVal>
                                          </p:val>
                                        </p:tav>
                                        <p:tav tm="50000">
                                          <p:val>
                                            <p:clrVal>
                                              <a:schemeClr val="hlink"/>
                                            </p:clrVal>
                                          </p:val>
                                        </p:tav>
                                      </p:tavLst>
                                    </p:anim>
                                    <p:set>
                                      <p:cBhvr>
                                        <p:cTn id="9" dur="80"/>
                                        <p:tgtEl>
                                          <p:spTgt spid="9831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61445"/>
                                        </p:tgtEl>
                                        <p:attrNameLst>
                                          <p:attrName>style.visibility</p:attrName>
                                        </p:attrNameLst>
                                      </p:cBhvr>
                                      <p:to>
                                        <p:strVal val="visible"/>
                                      </p:to>
                                    </p:set>
                                    <p:animEffect transition="in" filter="circle(in)">
                                      <p:cBhvr>
                                        <p:cTn id="14" dur="2000"/>
                                        <p:tgtEl>
                                          <p:spTgt spid="6144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61444"/>
                                        </p:tgtEl>
                                        <p:attrNameLst>
                                          <p:attrName>style.visibility</p:attrName>
                                        </p:attrNameLst>
                                      </p:cBhvr>
                                      <p:to>
                                        <p:strVal val="visible"/>
                                      </p:to>
                                    </p:set>
                                    <p:animEffect transition="in" filter="circle(in)">
                                      <p:cBhvr>
                                        <p:cTn id="19" dur="2000"/>
                                        <p:tgtEl>
                                          <p:spTgt spid="614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61446"/>
                                        </p:tgtEl>
                                        <p:attrNameLst>
                                          <p:attrName>style.visibility</p:attrName>
                                        </p:attrNameLst>
                                      </p:cBhvr>
                                      <p:to>
                                        <p:strVal val="visible"/>
                                      </p:to>
                                    </p:set>
                                    <p:animEffect transition="in" filter="wheel(1)">
                                      <p:cBhvr>
                                        <p:cTn id="24" dur="2000"/>
                                        <p:tgtEl>
                                          <p:spTgt spid="6144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3657600" y="304801"/>
            <a:ext cx="4495800" cy="461963"/>
          </a:xfrm>
          <a:prstGeom prst="rect">
            <a:avLst/>
          </a:prstGeom>
          <a:noFill/>
          <a:ln w="57150" cmpd="thinThick">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fontAlgn="base">
              <a:spcBef>
                <a:spcPct val="50000"/>
              </a:spcBef>
              <a:spcAft>
                <a:spcPct val="0"/>
              </a:spcAft>
              <a:buClrTx/>
              <a:buSzTx/>
              <a:buFontTx/>
              <a:buNone/>
            </a:pPr>
            <a:r>
              <a:rPr lang="en-US" altLang="en-US" sz="2400" b="1">
                <a:solidFill>
                  <a:srgbClr val="FF3300"/>
                </a:solidFill>
                <a:latin typeface="Times New Roman" panose="02020603050405020304" pitchFamily="18" charset="0"/>
                <a:cs typeface="Arial" panose="020B0604020202020204" pitchFamily="34" charset="0"/>
              </a:rPr>
              <a:t>HƯỚNG DẪN VỀ NHÀ:</a:t>
            </a:r>
          </a:p>
        </p:txBody>
      </p:sp>
      <p:sp>
        <p:nvSpPr>
          <p:cNvPr id="53251" name="Text Box 5"/>
          <p:cNvSpPr txBox="1">
            <a:spLocks noChangeArrowheads="1"/>
          </p:cNvSpPr>
          <p:nvPr/>
        </p:nvSpPr>
        <p:spPr bwMode="auto">
          <a:xfrm>
            <a:off x="2209800" y="838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2400" b="1">
                <a:solidFill>
                  <a:srgbClr val="0000FF"/>
                </a:solidFill>
                <a:latin typeface="Times New Roman" panose="02020603050405020304" pitchFamily="18" charset="0"/>
                <a:cs typeface="Arial" panose="020B0604020202020204" pitchFamily="34" charset="0"/>
              </a:rPr>
              <a:t>1.</a:t>
            </a:r>
            <a:r>
              <a:rPr lang="en-US" altLang="en-US" sz="2400" b="1" u="sng">
                <a:solidFill>
                  <a:srgbClr val="0000FF"/>
                </a:solidFill>
                <a:latin typeface="Times New Roman" panose="02020603050405020304" pitchFamily="18" charset="0"/>
                <a:cs typeface="Arial" panose="020B0604020202020204" pitchFamily="34" charset="0"/>
              </a:rPr>
              <a:t>Bài vừa học:</a:t>
            </a:r>
            <a:endParaRPr lang="en-US" altLang="en-US" sz="2400" b="1">
              <a:solidFill>
                <a:srgbClr val="0000FF"/>
              </a:solidFill>
              <a:latin typeface="Times New Roman" panose="02020603050405020304" pitchFamily="18" charset="0"/>
              <a:cs typeface="Arial" panose="020B0604020202020204" pitchFamily="34" charset="0"/>
            </a:endParaRPr>
          </a:p>
        </p:txBody>
      </p:sp>
      <p:sp>
        <p:nvSpPr>
          <p:cNvPr id="53252" name="Text Box 6"/>
          <p:cNvSpPr txBox="1">
            <a:spLocks noChangeArrowheads="1"/>
          </p:cNvSpPr>
          <p:nvPr/>
        </p:nvSpPr>
        <p:spPr bwMode="auto">
          <a:xfrm>
            <a:off x="2209800" y="3352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2400" b="1">
                <a:solidFill>
                  <a:srgbClr val="0000FF"/>
                </a:solidFill>
                <a:latin typeface="Times New Roman" panose="02020603050405020304" pitchFamily="18" charset="0"/>
                <a:cs typeface="Arial" panose="020B0604020202020204" pitchFamily="34" charset="0"/>
              </a:rPr>
              <a:t>2.</a:t>
            </a:r>
            <a:r>
              <a:rPr lang="en-US" altLang="en-US" sz="2400" b="1" u="sng">
                <a:solidFill>
                  <a:srgbClr val="0000FF"/>
                </a:solidFill>
                <a:latin typeface="Times New Roman" panose="02020603050405020304" pitchFamily="18" charset="0"/>
                <a:cs typeface="Arial" panose="020B0604020202020204" pitchFamily="34" charset="0"/>
              </a:rPr>
              <a:t>Bài học sau :</a:t>
            </a:r>
            <a:endParaRPr lang="en-US" altLang="en-US" sz="2400" b="1">
              <a:solidFill>
                <a:srgbClr val="0000FF"/>
              </a:solidFill>
              <a:latin typeface="Times New Roman" panose="02020603050405020304" pitchFamily="18" charset="0"/>
              <a:cs typeface="Arial" panose="020B0604020202020204" pitchFamily="34" charset="0"/>
            </a:endParaRPr>
          </a:p>
        </p:txBody>
      </p:sp>
      <p:sp>
        <p:nvSpPr>
          <p:cNvPr id="53253" name="Text Box 7"/>
          <p:cNvSpPr txBox="1">
            <a:spLocks noChangeArrowheads="1"/>
          </p:cNvSpPr>
          <p:nvPr/>
        </p:nvSpPr>
        <p:spPr bwMode="auto">
          <a:xfrm>
            <a:off x="2743200" y="1447800"/>
            <a:ext cx="7162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Char char="•"/>
            </a:pPr>
            <a:r>
              <a:rPr lang="en-US" altLang="en-US" sz="2800" b="1" smtClean="0">
                <a:solidFill>
                  <a:srgbClr val="FF33CC"/>
                </a:solidFill>
                <a:latin typeface="Times New Roman" panose="02020603050405020304" pitchFamily="18" charset="0"/>
                <a:cs typeface="Arial" panose="020B0604020202020204" pitchFamily="34" charset="0"/>
              </a:rPr>
              <a:t>Học thuộc bài. </a:t>
            </a:r>
            <a:endParaRPr lang="en-US" altLang="en-US" sz="2800" b="1">
              <a:solidFill>
                <a:srgbClr val="FF33CC"/>
              </a:solidFill>
              <a:latin typeface="Times New Roman" panose="02020603050405020304" pitchFamily="18" charset="0"/>
              <a:cs typeface="Arial" panose="020B0604020202020204" pitchFamily="34" charset="0"/>
            </a:endParaRPr>
          </a:p>
          <a:p>
            <a:pPr fontAlgn="base">
              <a:spcBef>
                <a:spcPct val="50000"/>
              </a:spcBef>
              <a:spcAft>
                <a:spcPct val="0"/>
              </a:spcAft>
              <a:buClrTx/>
              <a:buSzTx/>
              <a:buFontTx/>
              <a:buChar char="•"/>
            </a:pPr>
            <a:r>
              <a:rPr lang="en-US" altLang="en-US" sz="2800" b="1">
                <a:solidFill>
                  <a:srgbClr val="FF33CC"/>
                </a:solidFill>
                <a:latin typeface="Times New Roman" panose="02020603050405020304" pitchFamily="18" charset="0"/>
                <a:cs typeface="Arial" panose="020B0604020202020204" pitchFamily="34" charset="0"/>
              </a:rPr>
              <a:t>Làm bài tập trang </a:t>
            </a:r>
            <a:r>
              <a:rPr lang="en-US" altLang="en-US" sz="2800" b="1" smtClean="0">
                <a:solidFill>
                  <a:srgbClr val="FF33CC"/>
                </a:solidFill>
                <a:latin typeface="Times New Roman" panose="02020603050405020304" pitchFamily="18" charset="0"/>
                <a:cs typeface="Arial" panose="020B0604020202020204" pitchFamily="34" charset="0"/>
              </a:rPr>
              <a:t>43 </a:t>
            </a:r>
            <a:r>
              <a:rPr lang="en-US" altLang="en-US" sz="2800" b="1">
                <a:solidFill>
                  <a:srgbClr val="FF33CC"/>
                </a:solidFill>
                <a:latin typeface="Times New Roman" panose="02020603050405020304" pitchFamily="18" charset="0"/>
                <a:cs typeface="Arial" panose="020B0604020202020204" pitchFamily="34" charset="0"/>
              </a:rPr>
              <a:t>SBT. </a:t>
            </a:r>
          </a:p>
          <a:p>
            <a:pPr fontAlgn="base">
              <a:spcBef>
                <a:spcPct val="50000"/>
              </a:spcBef>
              <a:spcAft>
                <a:spcPct val="0"/>
              </a:spcAft>
              <a:buClrTx/>
              <a:buSzTx/>
              <a:buFontTx/>
              <a:buChar char="•"/>
            </a:pPr>
            <a:r>
              <a:rPr lang="en-US" altLang="en-US" sz="2800" b="1">
                <a:solidFill>
                  <a:srgbClr val="FF33CC"/>
                </a:solidFill>
                <a:latin typeface="Times New Roman" panose="02020603050405020304" pitchFamily="18" charset="0"/>
                <a:cs typeface="Arial" panose="020B0604020202020204" pitchFamily="34" charset="0"/>
              </a:rPr>
              <a:t>Đọc </a:t>
            </a:r>
            <a:r>
              <a:rPr lang="en-US" altLang="en-US" sz="2800" b="1" smtClean="0">
                <a:solidFill>
                  <a:srgbClr val="FF33CC"/>
                </a:solidFill>
                <a:latin typeface="Times New Roman" panose="02020603050405020304" pitchFamily="18" charset="0"/>
                <a:cs typeface="Arial" panose="020B0604020202020204" pitchFamily="34" charset="0"/>
              </a:rPr>
              <a:t>thêm phần “Em </a:t>
            </a:r>
            <a:r>
              <a:rPr lang="en-US" altLang="en-US" sz="2800" b="1">
                <a:solidFill>
                  <a:srgbClr val="FF33CC"/>
                </a:solidFill>
                <a:latin typeface="Times New Roman" panose="02020603050405020304" pitchFamily="18" charset="0"/>
                <a:cs typeface="Arial" panose="020B0604020202020204" pitchFamily="34" charset="0"/>
              </a:rPr>
              <a:t>c</a:t>
            </a:r>
            <a:r>
              <a:rPr lang="en-US" altLang="en-US" sz="2800" b="1" smtClean="0">
                <a:solidFill>
                  <a:srgbClr val="FF33CC"/>
                </a:solidFill>
                <a:latin typeface="Times New Roman" panose="02020603050405020304" pitchFamily="18" charset="0"/>
                <a:cs typeface="Arial" panose="020B0604020202020204" pitchFamily="34" charset="0"/>
              </a:rPr>
              <a:t>ó thể” </a:t>
            </a:r>
            <a:r>
              <a:rPr lang="en-US" altLang="en-US" sz="2800" b="1">
                <a:solidFill>
                  <a:srgbClr val="FF33CC"/>
                </a:solidFill>
                <a:latin typeface="Times New Roman" panose="02020603050405020304" pitchFamily="18" charset="0"/>
                <a:cs typeface="Arial" panose="020B0604020202020204" pitchFamily="34" charset="0"/>
              </a:rPr>
              <a:t>. </a:t>
            </a:r>
          </a:p>
        </p:txBody>
      </p:sp>
      <p:sp>
        <p:nvSpPr>
          <p:cNvPr id="53254" name="Text Box 8"/>
          <p:cNvSpPr txBox="1">
            <a:spLocks noChangeArrowheads="1"/>
          </p:cNvSpPr>
          <p:nvPr/>
        </p:nvSpPr>
        <p:spPr bwMode="auto">
          <a:xfrm>
            <a:off x="2590800" y="3870325"/>
            <a:ext cx="769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2400" b="1">
                <a:solidFill>
                  <a:srgbClr val="FF33CC"/>
                </a:solidFill>
                <a:latin typeface="Times New Roman" panose="02020603050405020304" pitchFamily="18" charset="0"/>
                <a:cs typeface="Arial" panose="020B0604020202020204" pitchFamily="34" charset="0"/>
              </a:rPr>
              <a:t> ÁP SUẤT CHẤT LỎNG </a:t>
            </a:r>
            <a:r>
              <a:rPr lang="en-US" altLang="en-US" sz="2400" b="1" smtClean="0">
                <a:solidFill>
                  <a:srgbClr val="FF33CC"/>
                </a:solidFill>
                <a:latin typeface="Times New Roman" panose="02020603050405020304" pitchFamily="18" charset="0"/>
                <a:cs typeface="Arial" panose="020B0604020202020204" pitchFamily="34" charset="0"/>
              </a:rPr>
              <a:t>–ÁP SUẤT KHÍ QUYỂN.</a:t>
            </a:r>
            <a:endParaRPr lang="en-US" altLang="en-US" sz="2400" b="1">
              <a:solidFill>
                <a:srgbClr val="FF33CC"/>
              </a:solidFill>
              <a:latin typeface="Times New Roman" panose="02020603050405020304" pitchFamily="18" charset="0"/>
              <a:cs typeface="Arial" panose="020B0604020202020204" pitchFamily="34" charset="0"/>
            </a:endParaRPr>
          </a:p>
          <a:p>
            <a:pPr fontAlgn="base">
              <a:spcBef>
                <a:spcPct val="50000"/>
              </a:spcBef>
              <a:spcAft>
                <a:spcPct val="0"/>
              </a:spcAft>
              <a:buClrTx/>
              <a:buSzTx/>
              <a:buFontTx/>
              <a:buNone/>
            </a:pPr>
            <a:endParaRPr lang="en-US" altLang="en-US" sz="2400" b="1">
              <a:solidFill>
                <a:srgbClr val="FF33CC"/>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22341008"/>
      </p:ext>
    </p:extLst>
  </p:cSld>
  <p:clrMapOvr>
    <a:masterClrMapping/>
  </p:clrMapOvr>
  <p:transition>
    <p:sndAc>
      <p:stSnd>
        <p:snd r:embed="rId2" name="arrow.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009-11-09_2046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15800" cy="672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blumen-pflanzen038">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105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WordArt 4"/>
          <p:cNvSpPr>
            <a:spLocks noChangeArrowheads="1" noChangeShapeType="1" noTextEdit="1"/>
          </p:cNvSpPr>
          <p:nvPr/>
        </p:nvSpPr>
        <p:spPr bwMode="auto">
          <a:xfrm>
            <a:off x="3068638" y="2133600"/>
            <a:ext cx="62484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3333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Chúc </a:t>
            </a:r>
            <a:r>
              <a:rPr lang="en-US" sz="3600" kern="10" smtClean="0">
                <a:ln w="12700">
                  <a:solidFill>
                    <a:srgbClr val="3333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quý thầy </a:t>
            </a:r>
            <a:r>
              <a:rPr lang="en-US" sz="3600" kern="10">
                <a:ln w="12700">
                  <a:solidFill>
                    <a:srgbClr val="3333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cô </a:t>
            </a:r>
            <a:r>
              <a:rPr lang="en-US" sz="3600" kern="10" smtClean="0">
                <a:ln w="12700">
                  <a:solidFill>
                    <a:srgbClr val="3333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vui vẻ, mạnh khỏe </a:t>
            </a:r>
            <a:r>
              <a:rPr lang="en-US" sz="3600" kern="10">
                <a:ln w="12700">
                  <a:solidFill>
                    <a:srgbClr val="3333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a:t>
            </a:r>
          </a:p>
        </p:txBody>
      </p:sp>
      <p:sp>
        <p:nvSpPr>
          <p:cNvPr id="54277" name="WordArt 6"/>
          <p:cNvSpPr>
            <a:spLocks noChangeArrowheads="1" noChangeShapeType="1" noTextEdit="1"/>
          </p:cNvSpPr>
          <p:nvPr/>
        </p:nvSpPr>
        <p:spPr bwMode="auto">
          <a:xfrm>
            <a:off x="2514600" y="3886200"/>
            <a:ext cx="75438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800" b="1" i="1" kern="10">
                <a:ln w="9525">
                  <a:solidFill>
                    <a:srgbClr val="339966"/>
                  </a:solidFill>
                  <a:round/>
                  <a:headEnd/>
                  <a:tailEnd/>
                </a:ln>
                <a:gradFill rotWithShape="1">
                  <a:gsLst>
                    <a:gs pos="0">
                      <a:srgbClr val="FFFF00"/>
                    </a:gs>
                    <a:gs pos="50000">
                      <a:srgbClr val="FF6600"/>
                    </a:gs>
                    <a:gs pos="100000">
                      <a:srgbClr val="FFFF00"/>
                    </a:gs>
                  </a:gsLst>
                  <a:lin ang="5400000" scaled="1"/>
                </a:gradFill>
                <a:latin typeface="VNI-Script" pitchFamily="2" charset="0"/>
                <a:cs typeface="Arial" panose="020B0604020202020204" pitchFamily="34" charset="0"/>
              </a:rPr>
              <a:t>Chuùc caùc em hoïc taäp toát! </a:t>
            </a:r>
          </a:p>
        </p:txBody>
      </p:sp>
      <p:pic>
        <p:nvPicPr>
          <p:cNvPr id="27655" name="La-C279.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6764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3110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heel(4)">
                                      <p:cBhvr>
                                        <p:cTn id="7" dur="2000"/>
                                        <p:tgtEl>
                                          <p:spTgt spid="27650"/>
                                        </p:tgtEl>
                                      </p:cBhvr>
                                    </p:animEffect>
                                  </p:childTnLst>
                                </p:cTn>
                              </p:par>
                              <p:par>
                                <p:cTn id="8" presetID="21" presetClass="entr" presetSubtype="4" fill="hold" nodeType="withEffect">
                                  <p:stCondLst>
                                    <p:cond delay="0"/>
                                  </p:stCondLst>
                                  <p:childTnLst>
                                    <p:set>
                                      <p:cBhvr>
                                        <p:cTn id="9" dur="1" fill="hold">
                                          <p:stCondLst>
                                            <p:cond delay="0"/>
                                          </p:stCondLst>
                                        </p:cTn>
                                        <p:tgtEl>
                                          <p:spTgt spid="27651"/>
                                        </p:tgtEl>
                                        <p:attrNameLst>
                                          <p:attrName>style.visibility</p:attrName>
                                        </p:attrNameLst>
                                      </p:cBhvr>
                                      <p:to>
                                        <p:strVal val="visible"/>
                                      </p:to>
                                    </p:set>
                                    <p:animEffect transition="in" filter="wheel(4)">
                                      <p:cBhvr>
                                        <p:cTn id="10"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Prev" delay="0">
                      <p:tgtEl>
                        <p:sldTgt/>
                      </p:tgtEl>
                    </p:cond>
                    <p:cond evt="onStopAudio" delay="0">
                      <p:tgtEl>
                        <p:sldTgt/>
                      </p:tgtEl>
                    </p:cond>
                  </p:endCondLst>
                </p:cTn>
                <p:tgtEl>
                  <p:spTgt spid="2765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20800" y="3429017"/>
            <a:ext cx="9550400" cy="697394"/>
          </a:xfrm>
          <a:prstGeom prst="rect">
            <a:avLst/>
          </a:prstGeom>
          <a:noFill/>
          <a:ln w="25400">
            <a:solidFill>
              <a:schemeClr val="tx1">
                <a:alpha val="94000"/>
              </a:schemeClr>
            </a:solidFill>
          </a:ln>
        </p:spPr>
        <p:txBody>
          <a:bodyPr wrap="square" lIns="121753" tIns="60876" rIns="121753" bIns="60876" rtlCol="0">
            <a:spAutoFit/>
          </a:bodyPr>
          <a:lstStyle/>
          <a:p>
            <a:pPr marL="608773" indent="-608773" algn="just" defTabSz="1217543">
              <a:buFontTx/>
              <a:buChar char="-"/>
            </a:pPr>
            <a:r>
              <a:rPr lang="en-US" sz="3733" b="1" i="1" smtClean="0">
                <a:solidFill>
                  <a:srgbClr val="0000FF"/>
                </a:solidFill>
                <a:latin typeface="Times New Roman" pitchFamily="18" charset="0"/>
                <a:ea typeface="Tahoma" pitchFamily="34" charset="0"/>
                <a:cs typeface="Times New Roman" pitchFamily="18" charset="0"/>
              </a:rPr>
              <a:t>……………………….</a:t>
            </a:r>
            <a:endParaRPr lang="en-US" sz="3733" b="1" i="1" dirty="0">
              <a:solidFill>
                <a:srgbClr val="0000FF"/>
              </a:solidFill>
              <a:latin typeface="Times New Roman" pitchFamily="18" charset="0"/>
              <a:ea typeface="Tahoma" pitchFamily="34" charset="0"/>
              <a:cs typeface="Times New Roman" pitchFamily="18" charset="0"/>
            </a:endParaRPr>
          </a:p>
        </p:txBody>
      </p:sp>
      <p:sp>
        <p:nvSpPr>
          <p:cNvPr id="5" name="Curved Left Arrow 4">
            <a:hlinkClick r:id="rId3" action="ppaction://hlinksldjump"/>
          </p:cNvPr>
          <p:cNvSpPr/>
          <p:nvPr/>
        </p:nvSpPr>
        <p:spPr>
          <a:xfrm>
            <a:off x="11480800" y="6019800"/>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7" name="Picture 30"/>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1320800" y="3022600"/>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267" y="3022600"/>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Horizontal Scroll 8"/>
          <p:cNvSpPr/>
          <p:nvPr/>
        </p:nvSpPr>
        <p:spPr>
          <a:xfrm>
            <a:off x="914400" y="0"/>
            <a:ext cx="10312400" cy="3022600"/>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defTabSz="1217543"/>
            <a:r>
              <a:rPr lang="en-US" sz="3733" b="1" smtClean="0">
                <a:solidFill>
                  <a:srgbClr val="FFFF00"/>
                </a:solidFill>
                <a:latin typeface="Times New Roman" pitchFamily="18" charset="0"/>
                <a:cs typeface="Times New Roman" pitchFamily="18" charset="0"/>
              </a:rPr>
              <a:t>Ô </a:t>
            </a:r>
            <a:r>
              <a:rPr lang="en-US" sz="3733" b="1" err="1">
                <a:solidFill>
                  <a:srgbClr val="FFFF00"/>
                </a:solidFill>
                <a:latin typeface="Times New Roman" pitchFamily="18" charset="0"/>
                <a:cs typeface="Times New Roman" pitchFamily="18" charset="0"/>
              </a:rPr>
              <a:t>số</a:t>
            </a:r>
            <a:r>
              <a:rPr lang="en-US" sz="3733" b="1">
                <a:solidFill>
                  <a:srgbClr val="FFFF00"/>
                </a:solidFill>
                <a:latin typeface="Times New Roman" pitchFamily="18" charset="0"/>
                <a:cs typeface="Times New Roman" pitchFamily="18" charset="0"/>
              </a:rPr>
              <a:t> </a:t>
            </a:r>
            <a:r>
              <a:rPr lang="en-US" sz="3733" b="1" smtClean="0">
                <a:solidFill>
                  <a:srgbClr val="FFFF00"/>
                </a:solidFill>
                <a:latin typeface="Times New Roman" pitchFamily="18" charset="0"/>
                <a:cs typeface="Times New Roman" pitchFamily="18" charset="0"/>
              </a:rPr>
              <a:t>….: </a:t>
            </a:r>
            <a:endParaRPr lang="en-US" sz="3733" b="1" dirty="0">
              <a:solidFill>
                <a:srgbClr val="FFFF00"/>
              </a:solidFill>
              <a:latin typeface="Times New Roman" pitchFamily="18" charset="0"/>
              <a:cs typeface="Times New Roman" pitchFamily="18" charset="0"/>
            </a:endParaRPr>
          </a:p>
          <a:p>
            <a:pPr defTabSz="1217543"/>
            <a:r>
              <a:rPr lang="en-US" sz="3733" b="1" smtClean="0">
                <a:solidFill>
                  <a:prstClr val="white"/>
                </a:solidFill>
                <a:latin typeface="Times New Roman" pitchFamily="18" charset="0"/>
                <a:cs typeface="Times New Roman" pitchFamily="18" charset="0"/>
              </a:rPr>
              <a:t>                           …………….?</a:t>
            </a:r>
          </a:p>
        </p:txBody>
      </p:sp>
      <p:pic>
        <p:nvPicPr>
          <p:cNvPr id="11" name="Picture 26" descr="ag00373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935610">
            <a:off x="12738632" y="6111145"/>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8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100000" fill="hold" nodeType="clickEffect">
                                  <p:stCondLst>
                                    <p:cond delay="0"/>
                                  </p:stCondLst>
                                  <p:childTnLst>
                                    <p:animMotion origin="layout" path="M -0.01754 -0.00834 L 0.625 -0.00834 " pathEditMode="fixed" rAng="0" ptsTypes="AA">
                                      <p:cBhvr>
                                        <p:cTn id="21" dur="3000" fill="hold"/>
                                        <p:tgtEl>
                                          <p:spTgt spid="8"/>
                                        </p:tgtEl>
                                        <p:attrNameLst>
                                          <p:attrName>ppt_x</p:attrName>
                                          <p:attrName>ppt_y</p:attrName>
                                        </p:attrNameLst>
                                      </p:cBhvr>
                                      <p:rCtr x="32118" y="0"/>
                                    </p:animMotion>
                                  </p:childTnLst>
                                </p:cTn>
                              </p:par>
                              <p:par>
                                <p:cTn id="22" presetID="63" presetClass="path" presetSubtype="0" accel="100000" fill="hold" nodeType="withEffect">
                                  <p:stCondLst>
                                    <p:cond delay="0"/>
                                  </p:stCondLst>
                                  <p:childTnLst>
                                    <p:animMotion origin="layout" path="M -0.01754 -0.00997 L -0.6342 -0.00997 " pathEditMode="fixed" rAng="0" ptsTypes="AA">
                                      <p:cBhvr>
                                        <p:cTn id="23" dur="3000" fill="hold"/>
                                        <p:tgtEl>
                                          <p:spTgt spid="7"/>
                                        </p:tgtEl>
                                        <p:attrNameLst>
                                          <p:attrName>ppt_x</p:attrName>
                                          <p:attrName>ppt_y</p:attrName>
                                        </p:attrNameLst>
                                      </p:cBhvr>
                                      <p:rCtr x="-30833" y="0"/>
                                    </p:animMotion>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Left Arrow 4">
            <a:hlinkClick r:id="rId3" action="ppaction://hlinksldjump"/>
          </p:cNvPr>
          <p:cNvSpPr/>
          <p:nvPr/>
        </p:nvSpPr>
        <p:spPr>
          <a:xfrm>
            <a:off x="11480799" y="6019799"/>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11" name="Picture 26" descr="ag00373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935610">
            <a:off x="12738631" y="6111144"/>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orizontal Scroll 11"/>
          <p:cNvSpPr/>
          <p:nvPr/>
        </p:nvSpPr>
        <p:spPr>
          <a:xfrm>
            <a:off x="914400" y="0"/>
            <a:ext cx="10312400" cy="3022600"/>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defTabSz="1217543"/>
            <a:r>
              <a:rPr lang="en-US" sz="3733" b="1" smtClean="0">
                <a:solidFill>
                  <a:srgbClr val="FFFF00"/>
                </a:solidFill>
                <a:latin typeface="Times New Roman" pitchFamily="18" charset="0"/>
                <a:cs typeface="Times New Roman" pitchFamily="18" charset="0"/>
              </a:rPr>
              <a:t>Ô </a:t>
            </a:r>
            <a:r>
              <a:rPr lang="en-US" sz="3733" b="1" dirty="0" err="1">
                <a:solidFill>
                  <a:srgbClr val="FFFF00"/>
                </a:solidFill>
                <a:latin typeface="Times New Roman" pitchFamily="18" charset="0"/>
                <a:cs typeface="Times New Roman" pitchFamily="18" charset="0"/>
              </a:rPr>
              <a:t>số</a:t>
            </a:r>
            <a:r>
              <a:rPr lang="en-US" sz="3733" b="1" dirty="0">
                <a:solidFill>
                  <a:srgbClr val="FFFF00"/>
                </a:solidFill>
                <a:latin typeface="Times New Roman" pitchFamily="18" charset="0"/>
                <a:cs typeface="Times New Roman" pitchFamily="18" charset="0"/>
              </a:rPr>
              <a:t> 1: </a:t>
            </a:r>
          </a:p>
          <a:p>
            <a:pPr defTabSz="1217543"/>
            <a:r>
              <a:rPr lang="en-US" sz="3733" b="1" smtClean="0">
                <a:solidFill>
                  <a:prstClr val="white"/>
                </a:solidFill>
                <a:latin typeface="Times New Roman" pitchFamily="18" charset="0"/>
                <a:cs typeface="Times New Roman" pitchFamily="18" charset="0"/>
              </a:rPr>
              <a:t>                           Áp </a:t>
            </a:r>
            <a:r>
              <a:rPr lang="en-US" sz="3733" b="1" dirty="0" err="1">
                <a:solidFill>
                  <a:prstClr val="white"/>
                </a:solidFill>
                <a:latin typeface="Times New Roman" pitchFamily="18" charset="0"/>
                <a:cs typeface="Times New Roman" pitchFamily="18" charset="0"/>
              </a:rPr>
              <a:t>lực</a:t>
            </a:r>
            <a:r>
              <a:rPr lang="en-US" sz="3733" b="1" dirty="0">
                <a:solidFill>
                  <a:prstClr val="white"/>
                </a:solidFill>
                <a:latin typeface="Times New Roman" pitchFamily="18" charset="0"/>
                <a:cs typeface="Times New Roman" pitchFamily="18" charset="0"/>
              </a:rPr>
              <a:t> </a:t>
            </a:r>
            <a:r>
              <a:rPr lang="en-US" sz="3733" b="1" dirty="0" err="1">
                <a:solidFill>
                  <a:prstClr val="white"/>
                </a:solidFill>
                <a:latin typeface="Times New Roman" pitchFamily="18" charset="0"/>
                <a:cs typeface="Times New Roman" pitchFamily="18" charset="0"/>
              </a:rPr>
              <a:t>là</a:t>
            </a:r>
            <a:r>
              <a:rPr lang="en-US" sz="3733" b="1" dirty="0">
                <a:solidFill>
                  <a:prstClr val="white"/>
                </a:solidFill>
                <a:latin typeface="Times New Roman" pitchFamily="18" charset="0"/>
                <a:cs typeface="Times New Roman" pitchFamily="18" charset="0"/>
              </a:rPr>
              <a:t> </a:t>
            </a:r>
            <a:r>
              <a:rPr lang="en-US" sz="3733" b="1" err="1">
                <a:solidFill>
                  <a:prstClr val="white"/>
                </a:solidFill>
                <a:latin typeface="Times New Roman" pitchFamily="18" charset="0"/>
                <a:cs typeface="Times New Roman" pitchFamily="18" charset="0"/>
              </a:rPr>
              <a:t>gì</a:t>
            </a:r>
            <a:r>
              <a:rPr lang="en-US" sz="3733" b="1" smtClean="0">
                <a:solidFill>
                  <a:prstClr val="white"/>
                </a:solidFill>
                <a:latin typeface="Times New Roman" pitchFamily="18" charset="0"/>
                <a:cs typeface="Times New Roman" pitchFamily="18" charset="0"/>
              </a:rPr>
              <a:t>?</a:t>
            </a:r>
          </a:p>
        </p:txBody>
      </p:sp>
      <p:sp>
        <p:nvSpPr>
          <p:cNvPr id="13" name="TextBox 12"/>
          <p:cNvSpPr txBox="1"/>
          <p:nvPr/>
        </p:nvSpPr>
        <p:spPr>
          <a:xfrm>
            <a:off x="1320800" y="3429017"/>
            <a:ext cx="9550400" cy="1846298"/>
          </a:xfrm>
          <a:prstGeom prst="rect">
            <a:avLst/>
          </a:prstGeom>
          <a:noFill/>
          <a:ln w="25400">
            <a:solidFill>
              <a:schemeClr val="tx1">
                <a:alpha val="94000"/>
              </a:schemeClr>
            </a:solidFill>
          </a:ln>
        </p:spPr>
        <p:txBody>
          <a:bodyPr wrap="square" lIns="121753" tIns="60876" rIns="121753" bIns="60876" rtlCol="0">
            <a:spAutoFit/>
          </a:bodyPr>
          <a:lstStyle/>
          <a:p>
            <a:pPr algn="ctr" defTabSz="1217543"/>
            <a:r>
              <a:rPr lang="en-US" sz="3733" b="1" i="1" dirty="0" err="1">
                <a:solidFill>
                  <a:srgbClr val="0000FF"/>
                </a:solidFill>
                <a:latin typeface="Times New Roman" pitchFamily="18" charset="0"/>
                <a:ea typeface="Tahoma" pitchFamily="34" charset="0"/>
                <a:cs typeface="Times New Roman" pitchFamily="18" charset="0"/>
              </a:rPr>
              <a:t>Áp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là</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có</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phương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vuông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góc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với</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mặt</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bị</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endParaRPr lang="en-US" sz="3733" b="1" i="1" dirty="0">
              <a:solidFill>
                <a:srgbClr val="0000FF"/>
              </a:solidFill>
              <a:latin typeface="Times New Roman" pitchFamily="18" charset="0"/>
              <a:ea typeface="Tahoma" pitchFamily="34" charset="0"/>
              <a:cs typeface="Times New Roman" pitchFamily="18" charset="0"/>
            </a:endParaRPr>
          </a:p>
          <a:p>
            <a:pPr marL="608773" indent="-608773" algn="just" defTabSz="1217543">
              <a:buFontTx/>
              <a:buChar char="-"/>
            </a:pPr>
            <a:endParaRPr lang="en-US" sz="3733" b="1" i="1" dirty="0">
              <a:solidFill>
                <a:srgbClr val="0000FF"/>
              </a:solidFill>
              <a:latin typeface="Times New Roman" pitchFamily="18" charset="0"/>
              <a:ea typeface="Tahoma" pitchFamily="34" charset="0"/>
              <a:cs typeface="Times New Roman" pitchFamily="18" charset="0"/>
            </a:endParaRPr>
          </a:p>
        </p:txBody>
      </p:sp>
      <p:pic>
        <p:nvPicPr>
          <p:cNvPr id="14" name="Picture 30"/>
          <p:cNvPicPr>
            <a:picLocks noChangeAspect="1" noChangeArrowheads="1"/>
          </p:cNvPicPr>
          <p:nvPr/>
        </p:nvPicPr>
        <p:blipFill>
          <a:blip r:embed="rId5">
            <a:extLst>
              <a:ext uri="{28A0092B-C50C-407E-A947-70E740481C1C}">
                <a14:useLocalDpi xmlns:a14="http://schemas.microsoft.com/office/drawing/2010/main" val="0"/>
              </a:ext>
            </a:extLst>
          </a:blip>
          <a:srcRect r="13889"/>
          <a:stretch>
            <a:fillRect/>
          </a:stretch>
        </p:blipFill>
        <p:spPr bwMode="auto">
          <a:xfrm>
            <a:off x="1273841" y="3243677"/>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untitl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48" y="3235695"/>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42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100000" fill="hold" nodeType="clickEffect">
                                  <p:stCondLst>
                                    <p:cond delay="0"/>
                                  </p:stCondLst>
                                  <p:childTnLst>
                                    <p:animMotion origin="layout" path="M -0.01754 -0.00834 L 0.625 -0.00834 " pathEditMode="fixed" rAng="0" ptsTypes="AA">
                                      <p:cBhvr>
                                        <p:cTn id="21" dur="3000" fill="hold"/>
                                        <p:tgtEl>
                                          <p:spTgt spid="15"/>
                                        </p:tgtEl>
                                        <p:attrNameLst>
                                          <p:attrName>ppt_x</p:attrName>
                                          <p:attrName>ppt_y</p:attrName>
                                        </p:attrNameLst>
                                      </p:cBhvr>
                                      <p:rCtr x="32118" y="0"/>
                                    </p:animMotion>
                                  </p:childTnLst>
                                </p:cTn>
                              </p:par>
                              <p:par>
                                <p:cTn id="22" presetID="63" presetClass="path" presetSubtype="0" accel="100000" fill="hold" nodeType="withEffect">
                                  <p:stCondLst>
                                    <p:cond delay="0"/>
                                  </p:stCondLst>
                                  <p:childTnLst>
                                    <p:animMotion origin="layout" path="M -0.01754 -0.00997 L -0.6342 -0.00997 " pathEditMode="fixed" rAng="0" ptsTypes="AA">
                                      <p:cBhvr>
                                        <p:cTn id="23" dur="3000" fill="hold"/>
                                        <p:tgtEl>
                                          <p:spTgt spid="14"/>
                                        </p:tgtEl>
                                        <p:attrNameLst>
                                          <p:attrName>ppt_x</p:attrName>
                                          <p:attrName>ppt_y</p:attrName>
                                        </p:attrNameLst>
                                      </p:cBhvr>
                                      <p:rCtr x="-30833" y="0"/>
                                    </p:animMotion>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35610">
            <a:off x="12738629" y="6111142"/>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orizontal Scroll 11"/>
          <p:cNvSpPr/>
          <p:nvPr/>
        </p:nvSpPr>
        <p:spPr>
          <a:xfrm>
            <a:off x="914398" y="-2"/>
            <a:ext cx="10312400" cy="3022600"/>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defTabSz="1217543"/>
            <a:r>
              <a:rPr lang="en-US" sz="3733" b="1" smtClean="0">
                <a:solidFill>
                  <a:srgbClr val="FFFF00"/>
                </a:solidFill>
                <a:latin typeface="Times New Roman" pitchFamily="18" charset="0"/>
                <a:cs typeface="Times New Roman" pitchFamily="18" charset="0"/>
              </a:rPr>
              <a:t>Ô </a:t>
            </a:r>
            <a:r>
              <a:rPr lang="en-US" sz="3733" b="1" dirty="0" err="1">
                <a:solidFill>
                  <a:srgbClr val="FFFF00"/>
                </a:solidFill>
                <a:latin typeface="Times New Roman" pitchFamily="18" charset="0"/>
                <a:cs typeface="Times New Roman" pitchFamily="18" charset="0"/>
              </a:rPr>
              <a:t>số</a:t>
            </a:r>
            <a:r>
              <a:rPr lang="en-US" sz="3733" b="1" dirty="0">
                <a:solidFill>
                  <a:srgbClr val="FFFF00"/>
                </a:solidFill>
                <a:latin typeface="Times New Roman" pitchFamily="18" charset="0"/>
                <a:cs typeface="Times New Roman" pitchFamily="18" charset="0"/>
              </a:rPr>
              <a:t> 1: </a:t>
            </a:r>
          </a:p>
          <a:p>
            <a:pPr defTabSz="1217543"/>
            <a:r>
              <a:rPr lang="en-US" sz="3733" b="1" smtClean="0">
                <a:solidFill>
                  <a:prstClr val="white"/>
                </a:solidFill>
                <a:latin typeface="Times New Roman" pitchFamily="18" charset="0"/>
                <a:cs typeface="Times New Roman" pitchFamily="18" charset="0"/>
              </a:rPr>
              <a:t>                           Áp </a:t>
            </a:r>
            <a:r>
              <a:rPr lang="en-US" sz="3733" b="1" dirty="0" err="1">
                <a:solidFill>
                  <a:prstClr val="white"/>
                </a:solidFill>
                <a:latin typeface="Times New Roman" pitchFamily="18" charset="0"/>
                <a:cs typeface="Times New Roman" pitchFamily="18" charset="0"/>
              </a:rPr>
              <a:t>lực</a:t>
            </a:r>
            <a:r>
              <a:rPr lang="en-US" sz="3733" b="1" dirty="0">
                <a:solidFill>
                  <a:prstClr val="white"/>
                </a:solidFill>
                <a:latin typeface="Times New Roman" pitchFamily="18" charset="0"/>
                <a:cs typeface="Times New Roman" pitchFamily="18" charset="0"/>
              </a:rPr>
              <a:t> </a:t>
            </a:r>
            <a:r>
              <a:rPr lang="en-US" sz="3733" b="1" dirty="0" err="1">
                <a:solidFill>
                  <a:prstClr val="white"/>
                </a:solidFill>
                <a:latin typeface="Times New Roman" pitchFamily="18" charset="0"/>
                <a:cs typeface="Times New Roman" pitchFamily="18" charset="0"/>
              </a:rPr>
              <a:t>là</a:t>
            </a:r>
            <a:r>
              <a:rPr lang="en-US" sz="3733" b="1" dirty="0">
                <a:solidFill>
                  <a:prstClr val="white"/>
                </a:solidFill>
                <a:latin typeface="Times New Roman" pitchFamily="18" charset="0"/>
                <a:cs typeface="Times New Roman" pitchFamily="18" charset="0"/>
              </a:rPr>
              <a:t> </a:t>
            </a:r>
            <a:r>
              <a:rPr lang="en-US" sz="3733" b="1" err="1">
                <a:solidFill>
                  <a:prstClr val="white"/>
                </a:solidFill>
                <a:latin typeface="Times New Roman" pitchFamily="18" charset="0"/>
                <a:cs typeface="Times New Roman" pitchFamily="18" charset="0"/>
              </a:rPr>
              <a:t>gì</a:t>
            </a:r>
            <a:r>
              <a:rPr lang="en-US" sz="3733" b="1" smtClean="0">
                <a:solidFill>
                  <a:prstClr val="white"/>
                </a:solidFill>
                <a:latin typeface="Times New Roman" pitchFamily="18" charset="0"/>
                <a:cs typeface="Times New Roman" pitchFamily="18" charset="0"/>
              </a:rPr>
              <a:t>?</a:t>
            </a:r>
          </a:p>
        </p:txBody>
      </p:sp>
      <p:sp>
        <p:nvSpPr>
          <p:cNvPr id="13" name="TextBox 12"/>
          <p:cNvSpPr txBox="1"/>
          <p:nvPr/>
        </p:nvSpPr>
        <p:spPr>
          <a:xfrm>
            <a:off x="1320798" y="3429015"/>
            <a:ext cx="9550400" cy="1846298"/>
          </a:xfrm>
          <a:prstGeom prst="rect">
            <a:avLst/>
          </a:prstGeom>
          <a:noFill/>
          <a:ln w="25400">
            <a:solidFill>
              <a:schemeClr val="tx1">
                <a:alpha val="94000"/>
              </a:schemeClr>
            </a:solidFill>
          </a:ln>
        </p:spPr>
        <p:txBody>
          <a:bodyPr wrap="square" lIns="121753" tIns="60876" rIns="121753" bIns="60876" rtlCol="0">
            <a:spAutoFit/>
          </a:bodyPr>
          <a:lstStyle/>
          <a:p>
            <a:pPr algn="ctr" defTabSz="1217543"/>
            <a:r>
              <a:rPr lang="en-US" sz="3733" b="1" i="1" dirty="0" err="1">
                <a:solidFill>
                  <a:srgbClr val="0000FF"/>
                </a:solidFill>
                <a:latin typeface="Times New Roman" pitchFamily="18" charset="0"/>
                <a:ea typeface="Tahoma" pitchFamily="34" charset="0"/>
                <a:cs typeface="Times New Roman" pitchFamily="18" charset="0"/>
              </a:rPr>
              <a:t>Áp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là</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có</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phương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vuông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góc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với</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mặt</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bị</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endParaRPr lang="en-US" sz="3733" b="1" i="1" dirty="0">
              <a:solidFill>
                <a:srgbClr val="0000FF"/>
              </a:solidFill>
              <a:latin typeface="Times New Roman" pitchFamily="18" charset="0"/>
              <a:ea typeface="Tahoma" pitchFamily="34" charset="0"/>
              <a:cs typeface="Times New Roman" pitchFamily="18" charset="0"/>
            </a:endParaRPr>
          </a:p>
          <a:p>
            <a:pPr marL="608773" indent="-608773" algn="just" defTabSz="1217543">
              <a:buFontTx/>
              <a:buChar char="-"/>
            </a:pPr>
            <a:endParaRPr lang="en-US" sz="3733" b="1" i="1" dirty="0">
              <a:solidFill>
                <a:srgbClr val="0000FF"/>
              </a:solidFill>
              <a:latin typeface="Times New Roman" pitchFamily="18" charset="0"/>
              <a:ea typeface="Tahoma" pitchFamily="34" charset="0"/>
              <a:cs typeface="Times New Roman" pitchFamily="18" charset="0"/>
            </a:endParaRPr>
          </a:p>
        </p:txBody>
      </p:sp>
      <p:pic>
        <p:nvPicPr>
          <p:cNvPr id="14" name="Picture 30"/>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1273839" y="3243675"/>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046" y="3235693"/>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Curved Left Arrow 7">
            <a:hlinkClick r:id="rId6" action="ppaction://hlinksldjump"/>
          </p:cNvPr>
          <p:cNvSpPr/>
          <p:nvPr/>
        </p:nvSpPr>
        <p:spPr>
          <a:xfrm>
            <a:off x="11480796" y="6019796"/>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9" name="Picture 2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35610">
            <a:off x="12738628" y="6111141"/>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320797" y="3429014"/>
            <a:ext cx="9550400" cy="1846298"/>
          </a:xfrm>
          <a:prstGeom prst="rect">
            <a:avLst/>
          </a:prstGeom>
          <a:noFill/>
          <a:ln w="25400">
            <a:solidFill>
              <a:schemeClr val="tx1">
                <a:alpha val="94000"/>
              </a:schemeClr>
            </a:solidFill>
          </a:ln>
        </p:spPr>
        <p:txBody>
          <a:bodyPr wrap="square" lIns="121753" tIns="60876" rIns="121753" bIns="60876" rtlCol="0">
            <a:spAutoFit/>
          </a:bodyPr>
          <a:lstStyle/>
          <a:p>
            <a:pPr algn="ctr" defTabSz="1217543"/>
            <a:r>
              <a:rPr lang="en-US" sz="3733" b="1" i="1" dirty="0" err="1">
                <a:solidFill>
                  <a:srgbClr val="0000FF"/>
                </a:solidFill>
                <a:latin typeface="Times New Roman" pitchFamily="18" charset="0"/>
                <a:ea typeface="Tahoma" pitchFamily="34" charset="0"/>
                <a:cs typeface="Times New Roman" pitchFamily="18" charset="0"/>
              </a:rPr>
              <a:t>Áp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là</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có</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phương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vuông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góc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với</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mặt</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bị</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endParaRPr lang="en-US" sz="3733" b="1" i="1" dirty="0">
              <a:solidFill>
                <a:srgbClr val="0000FF"/>
              </a:solidFill>
              <a:latin typeface="Times New Roman" pitchFamily="18" charset="0"/>
              <a:ea typeface="Tahoma" pitchFamily="34" charset="0"/>
              <a:cs typeface="Times New Roman" pitchFamily="18" charset="0"/>
            </a:endParaRPr>
          </a:p>
          <a:p>
            <a:pPr marL="608773" indent="-608773" algn="just" defTabSz="1217543">
              <a:buFontTx/>
              <a:buChar char="-"/>
            </a:pPr>
            <a:endParaRPr lang="en-US" sz="3733" b="1" i="1" dirty="0">
              <a:solidFill>
                <a:srgbClr val="0000FF"/>
              </a:solidFill>
              <a:latin typeface="Times New Roman" pitchFamily="18" charset="0"/>
              <a:ea typeface="Tahoma" pitchFamily="34" charset="0"/>
              <a:cs typeface="Times New Roman" pitchFamily="18" charset="0"/>
            </a:endParaRPr>
          </a:p>
        </p:txBody>
      </p:sp>
      <p:pic>
        <p:nvPicPr>
          <p:cNvPr id="17" name="Picture 30"/>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1273838" y="3243674"/>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045" y="3235692"/>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Curved Left Arrow 18">
            <a:hlinkClick r:id="rId6" action="ppaction://hlinksldjump"/>
          </p:cNvPr>
          <p:cNvSpPr/>
          <p:nvPr/>
        </p:nvSpPr>
        <p:spPr>
          <a:xfrm>
            <a:off x="11480795" y="6019795"/>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20" name="Picture 2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35610">
            <a:off x="12738627" y="6111140"/>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320796" y="3429013"/>
            <a:ext cx="9550400" cy="1846298"/>
          </a:xfrm>
          <a:prstGeom prst="rect">
            <a:avLst/>
          </a:prstGeom>
          <a:noFill/>
          <a:ln w="25400">
            <a:solidFill>
              <a:schemeClr val="tx1">
                <a:alpha val="94000"/>
              </a:schemeClr>
            </a:solidFill>
          </a:ln>
        </p:spPr>
        <p:txBody>
          <a:bodyPr wrap="square" lIns="121753" tIns="60876" rIns="121753" bIns="60876" rtlCol="0">
            <a:spAutoFit/>
          </a:bodyPr>
          <a:lstStyle/>
          <a:p>
            <a:pPr algn="ctr" defTabSz="1217543"/>
            <a:r>
              <a:rPr lang="en-US" sz="3733" b="1" i="1" dirty="0" err="1">
                <a:solidFill>
                  <a:srgbClr val="0000FF"/>
                </a:solidFill>
                <a:latin typeface="Times New Roman" pitchFamily="18" charset="0"/>
                <a:ea typeface="Tahoma" pitchFamily="34" charset="0"/>
                <a:cs typeface="Times New Roman" pitchFamily="18" charset="0"/>
              </a:rPr>
              <a:t>Áp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là</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có</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phương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vuông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góc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với</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mặt</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bị</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endParaRPr lang="en-US" sz="3733" b="1" i="1" dirty="0">
              <a:solidFill>
                <a:srgbClr val="0000FF"/>
              </a:solidFill>
              <a:latin typeface="Times New Roman" pitchFamily="18" charset="0"/>
              <a:ea typeface="Tahoma" pitchFamily="34" charset="0"/>
              <a:cs typeface="Times New Roman" pitchFamily="18" charset="0"/>
            </a:endParaRPr>
          </a:p>
          <a:p>
            <a:pPr marL="608773" indent="-608773" algn="just" defTabSz="1217543">
              <a:buFontTx/>
              <a:buChar char="-"/>
            </a:pPr>
            <a:endParaRPr lang="en-US" sz="3733" b="1" i="1" dirty="0">
              <a:solidFill>
                <a:srgbClr val="0000FF"/>
              </a:solidFill>
              <a:latin typeface="Times New Roman" pitchFamily="18" charset="0"/>
              <a:ea typeface="Tahoma" pitchFamily="34" charset="0"/>
              <a:cs typeface="Times New Roman" pitchFamily="18" charset="0"/>
            </a:endParaRPr>
          </a:p>
        </p:txBody>
      </p:sp>
      <p:pic>
        <p:nvPicPr>
          <p:cNvPr id="23" name="Picture 30"/>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1273837" y="3243673"/>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044" y="3235691"/>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Curved Left Arrow 24">
            <a:hlinkClick r:id="rId6" action="ppaction://hlinksldjump"/>
          </p:cNvPr>
          <p:cNvSpPr/>
          <p:nvPr/>
        </p:nvSpPr>
        <p:spPr>
          <a:xfrm>
            <a:off x="11480794" y="6019794"/>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26" name="Picture 2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35610">
            <a:off x="12738626" y="6111139"/>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1320795" y="3429012"/>
            <a:ext cx="9550400" cy="1846298"/>
          </a:xfrm>
          <a:prstGeom prst="rect">
            <a:avLst/>
          </a:prstGeom>
          <a:noFill/>
          <a:ln w="25400">
            <a:solidFill>
              <a:schemeClr val="tx1">
                <a:alpha val="94000"/>
              </a:schemeClr>
            </a:solidFill>
          </a:ln>
        </p:spPr>
        <p:txBody>
          <a:bodyPr wrap="square" lIns="121753" tIns="60876" rIns="121753" bIns="60876" rtlCol="0">
            <a:spAutoFit/>
          </a:bodyPr>
          <a:lstStyle/>
          <a:p>
            <a:pPr algn="ctr" defTabSz="1217543"/>
            <a:r>
              <a:rPr lang="en-US" sz="3733" b="1" i="1" dirty="0" err="1">
                <a:solidFill>
                  <a:srgbClr val="0000FF"/>
                </a:solidFill>
                <a:latin typeface="Times New Roman" pitchFamily="18" charset="0"/>
                <a:ea typeface="Tahoma" pitchFamily="34" charset="0"/>
                <a:cs typeface="Times New Roman" pitchFamily="18" charset="0"/>
              </a:rPr>
              <a:t>Áp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là</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có</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phương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vuông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góc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với</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mặt</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bị</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endParaRPr lang="en-US" sz="3733" b="1" i="1" dirty="0">
              <a:solidFill>
                <a:srgbClr val="0000FF"/>
              </a:solidFill>
              <a:latin typeface="Times New Roman" pitchFamily="18" charset="0"/>
              <a:ea typeface="Tahoma" pitchFamily="34" charset="0"/>
              <a:cs typeface="Times New Roman" pitchFamily="18" charset="0"/>
            </a:endParaRPr>
          </a:p>
          <a:p>
            <a:pPr marL="608773" indent="-608773" algn="just" defTabSz="1217543">
              <a:buFontTx/>
              <a:buChar char="-"/>
            </a:pPr>
            <a:endParaRPr lang="en-US" sz="3733" b="1" i="1" dirty="0">
              <a:solidFill>
                <a:srgbClr val="0000FF"/>
              </a:solidFill>
              <a:latin typeface="Times New Roman" pitchFamily="18" charset="0"/>
              <a:ea typeface="Tahoma" pitchFamily="34" charset="0"/>
              <a:cs typeface="Times New Roman" pitchFamily="18" charset="0"/>
            </a:endParaRPr>
          </a:p>
        </p:txBody>
      </p:sp>
      <p:pic>
        <p:nvPicPr>
          <p:cNvPr id="29" name="Picture 30"/>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1273836" y="3243672"/>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043" y="3235690"/>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 name="Curved Left Arrow 30">
            <a:hlinkClick r:id="rId6" action="ppaction://hlinksldjump"/>
          </p:cNvPr>
          <p:cNvSpPr/>
          <p:nvPr/>
        </p:nvSpPr>
        <p:spPr>
          <a:xfrm>
            <a:off x="11480796" y="6019796"/>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32" name="Picture 2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35610">
            <a:off x="12738628" y="6111141"/>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p:nvPr/>
        </p:nvSpPr>
        <p:spPr>
          <a:xfrm>
            <a:off x="1320797" y="3429014"/>
            <a:ext cx="9550400" cy="1846298"/>
          </a:xfrm>
          <a:prstGeom prst="rect">
            <a:avLst/>
          </a:prstGeom>
          <a:noFill/>
          <a:ln w="25400">
            <a:solidFill>
              <a:schemeClr val="tx1">
                <a:alpha val="94000"/>
              </a:schemeClr>
            </a:solidFill>
          </a:ln>
        </p:spPr>
        <p:txBody>
          <a:bodyPr wrap="square" lIns="121753" tIns="60876" rIns="121753" bIns="60876" rtlCol="0">
            <a:spAutoFit/>
          </a:bodyPr>
          <a:lstStyle/>
          <a:p>
            <a:pPr algn="ctr" defTabSz="1217543"/>
            <a:r>
              <a:rPr lang="en-US" sz="3733" b="1" i="1" dirty="0" err="1">
                <a:solidFill>
                  <a:srgbClr val="0000FF"/>
                </a:solidFill>
                <a:latin typeface="Times New Roman" pitchFamily="18" charset="0"/>
                <a:ea typeface="Tahoma" pitchFamily="34" charset="0"/>
                <a:cs typeface="Times New Roman" pitchFamily="18" charset="0"/>
              </a:rPr>
              <a:t>Áp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là</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có</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phương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vuông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góc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với</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mặt</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bị</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endParaRPr lang="en-US" sz="3733" b="1" i="1" dirty="0">
              <a:solidFill>
                <a:srgbClr val="0000FF"/>
              </a:solidFill>
              <a:latin typeface="Times New Roman" pitchFamily="18" charset="0"/>
              <a:ea typeface="Tahoma" pitchFamily="34" charset="0"/>
              <a:cs typeface="Times New Roman" pitchFamily="18" charset="0"/>
            </a:endParaRPr>
          </a:p>
          <a:p>
            <a:pPr marL="608773" indent="-608773" algn="just" defTabSz="1217543">
              <a:buFontTx/>
              <a:buChar char="-"/>
            </a:pPr>
            <a:endParaRPr lang="en-US" sz="3733" b="1" i="1" dirty="0">
              <a:solidFill>
                <a:srgbClr val="0000FF"/>
              </a:solidFill>
              <a:latin typeface="Times New Roman" pitchFamily="18" charset="0"/>
              <a:ea typeface="Tahoma" pitchFamily="34" charset="0"/>
              <a:cs typeface="Times New Roman" pitchFamily="18" charset="0"/>
            </a:endParaRPr>
          </a:p>
        </p:txBody>
      </p:sp>
      <p:pic>
        <p:nvPicPr>
          <p:cNvPr id="35" name="Picture 30"/>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1273838" y="3243674"/>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045" y="3235692"/>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 name="Curved Left Arrow 36">
            <a:hlinkClick r:id="rId6" action="ppaction://hlinksldjump"/>
          </p:cNvPr>
          <p:cNvSpPr/>
          <p:nvPr/>
        </p:nvSpPr>
        <p:spPr>
          <a:xfrm>
            <a:off x="11480795" y="6019795"/>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38" name="Picture 2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35610">
            <a:off x="12738627" y="6111140"/>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p:nvPr/>
        </p:nvSpPr>
        <p:spPr>
          <a:xfrm>
            <a:off x="1320796" y="3429013"/>
            <a:ext cx="9550400" cy="1846298"/>
          </a:xfrm>
          <a:prstGeom prst="rect">
            <a:avLst/>
          </a:prstGeom>
          <a:noFill/>
          <a:ln w="25400">
            <a:solidFill>
              <a:schemeClr val="tx1">
                <a:alpha val="94000"/>
              </a:schemeClr>
            </a:solidFill>
          </a:ln>
        </p:spPr>
        <p:txBody>
          <a:bodyPr wrap="square" lIns="121753" tIns="60876" rIns="121753" bIns="60876" rtlCol="0">
            <a:spAutoFit/>
          </a:bodyPr>
          <a:lstStyle/>
          <a:p>
            <a:pPr algn="ctr" defTabSz="1217543"/>
            <a:r>
              <a:rPr lang="en-US" sz="3733" b="1" i="1" dirty="0" err="1">
                <a:solidFill>
                  <a:srgbClr val="0000FF"/>
                </a:solidFill>
                <a:latin typeface="Times New Roman" pitchFamily="18" charset="0"/>
                <a:ea typeface="Tahoma" pitchFamily="34" charset="0"/>
                <a:cs typeface="Times New Roman" pitchFamily="18" charset="0"/>
              </a:rPr>
              <a:t>Áp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là</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có</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phương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vuông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góc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với</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mặt</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bị</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endParaRPr lang="en-US" sz="3733" b="1" i="1" dirty="0">
              <a:solidFill>
                <a:srgbClr val="0000FF"/>
              </a:solidFill>
              <a:latin typeface="Times New Roman" pitchFamily="18" charset="0"/>
              <a:ea typeface="Tahoma" pitchFamily="34" charset="0"/>
              <a:cs typeface="Times New Roman" pitchFamily="18" charset="0"/>
            </a:endParaRPr>
          </a:p>
          <a:p>
            <a:pPr marL="608773" indent="-608773" algn="just" defTabSz="1217543">
              <a:buFontTx/>
              <a:buChar char="-"/>
            </a:pPr>
            <a:endParaRPr lang="en-US" sz="3733" b="1" i="1" dirty="0">
              <a:solidFill>
                <a:srgbClr val="0000FF"/>
              </a:solidFill>
              <a:latin typeface="Times New Roman" pitchFamily="18" charset="0"/>
              <a:ea typeface="Tahoma" pitchFamily="34" charset="0"/>
              <a:cs typeface="Times New Roman" pitchFamily="18" charset="0"/>
            </a:endParaRPr>
          </a:p>
        </p:txBody>
      </p:sp>
      <p:pic>
        <p:nvPicPr>
          <p:cNvPr id="41" name="Picture 30"/>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1273837" y="3243673"/>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044" y="3235691"/>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 name="Curved Left Arrow 42">
            <a:hlinkClick r:id="rId6" action="ppaction://hlinksldjump"/>
          </p:cNvPr>
          <p:cNvSpPr/>
          <p:nvPr/>
        </p:nvSpPr>
        <p:spPr>
          <a:xfrm>
            <a:off x="11480794" y="6019794"/>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44" name="Picture 2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35610">
            <a:off x="12738626" y="6111139"/>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1320795" y="3429012"/>
            <a:ext cx="9550400" cy="1846298"/>
          </a:xfrm>
          <a:prstGeom prst="rect">
            <a:avLst/>
          </a:prstGeom>
          <a:noFill/>
          <a:ln w="25400">
            <a:solidFill>
              <a:schemeClr val="tx1">
                <a:alpha val="94000"/>
              </a:schemeClr>
            </a:solidFill>
          </a:ln>
        </p:spPr>
        <p:txBody>
          <a:bodyPr wrap="square" lIns="121753" tIns="60876" rIns="121753" bIns="60876" rtlCol="0">
            <a:spAutoFit/>
          </a:bodyPr>
          <a:lstStyle/>
          <a:p>
            <a:pPr algn="ctr" defTabSz="1217543"/>
            <a:r>
              <a:rPr lang="en-US" sz="3733" b="1" i="1" dirty="0" err="1">
                <a:solidFill>
                  <a:srgbClr val="0000FF"/>
                </a:solidFill>
                <a:latin typeface="Times New Roman" pitchFamily="18" charset="0"/>
                <a:ea typeface="Tahoma" pitchFamily="34" charset="0"/>
                <a:cs typeface="Times New Roman" pitchFamily="18" charset="0"/>
              </a:rPr>
              <a:t>Áp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là</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lực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có</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phương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vuông</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góc</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với</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mặt</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bị</a:t>
            </a:r>
            <a:r>
              <a:rPr lang="en-US" sz="3733" b="1" i="1" dirty="0">
                <a:solidFill>
                  <a:srgbClr val="0000FF"/>
                </a:solidFill>
                <a:latin typeface="Times New Roman" pitchFamily="18" charset="0"/>
                <a:ea typeface="Tahoma" pitchFamily="34" charset="0"/>
                <a:cs typeface="Times New Roman" pitchFamily="18" charset="0"/>
              </a:rPr>
              <a:t> </a:t>
            </a:r>
            <a:r>
              <a:rPr lang="en-US" sz="3733" b="1" i="1" dirty="0" err="1">
                <a:solidFill>
                  <a:srgbClr val="0000FF"/>
                </a:solidFill>
                <a:latin typeface="Times New Roman" pitchFamily="18" charset="0"/>
                <a:ea typeface="Tahoma" pitchFamily="34" charset="0"/>
                <a:cs typeface="Times New Roman" pitchFamily="18" charset="0"/>
              </a:rPr>
              <a:t>ép</a:t>
            </a:r>
            <a:endParaRPr lang="en-US" sz="3733" b="1" i="1" dirty="0">
              <a:solidFill>
                <a:srgbClr val="0000FF"/>
              </a:solidFill>
              <a:latin typeface="Times New Roman" pitchFamily="18" charset="0"/>
              <a:ea typeface="Tahoma" pitchFamily="34" charset="0"/>
              <a:cs typeface="Times New Roman" pitchFamily="18" charset="0"/>
            </a:endParaRPr>
          </a:p>
          <a:p>
            <a:pPr marL="608773" indent="-608773" algn="just" defTabSz="1217543">
              <a:buFontTx/>
              <a:buChar char="-"/>
            </a:pPr>
            <a:endParaRPr lang="en-US" sz="3733" b="1" i="1" dirty="0">
              <a:solidFill>
                <a:srgbClr val="0000FF"/>
              </a:solidFill>
              <a:latin typeface="Times New Roman" pitchFamily="18" charset="0"/>
              <a:ea typeface="Tahoma" pitchFamily="34" charset="0"/>
              <a:cs typeface="Times New Roman" pitchFamily="18" charset="0"/>
            </a:endParaRPr>
          </a:p>
        </p:txBody>
      </p:sp>
      <p:pic>
        <p:nvPicPr>
          <p:cNvPr id="47" name="Picture 30"/>
          <p:cNvPicPr>
            <a:picLocks noChangeAspect="1" noChangeArrowheads="1"/>
          </p:cNvPicPr>
          <p:nvPr/>
        </p:nvPicPr>
        <p:blipFill>
          <a:blip r:embed="rId4">
            <a:extLst>
              <a:ext uri="{28A0092B-C50C-407E-A947-70E740481C1C}">
                <a14:useLocalDpi xmlns:a14="http://schemas.microsoft.com/office/drawing/2010/main" val="0"/>
              </a:ext>
            </a:extLst>
          </a:blip>
          <a:srcRect r="13889"/>
          <a:stretch>
            <a:fillRect/>
          </a:stretch>
        </p:blipFill>
        <p:spPr bwMode="auto">
          <a:xfrm>
            <a:off x="1273836" y="3243672"/>
            <a:ext cx="4630467" cy="338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043" y="3235690"/>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 name="Curved Left Arrow 48">
            <a:hlinkClick r:id="rId6" action="ppaction://hlinksldjump"/>
          </p:cNvPr>
          <p:cNvSpPr/>
          <p:nvPr/>
        </p:nvSpPr>
        <p:spPr>
          <a:xfrm>
            <a:off x="11480793" y="6019793"/>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50" name="Picture 2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35610">
            <a:off x="12738625" y="6111138"/>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042" y="3235689"/>
            <a:ext cx="5110019" cy="3381631"/>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25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100000" fill="hold" nodeType="clickEffect">
                                  <p:stCondLst>
                                    <p:cond delay="0"/>
                                  </p:stCondLst>
                                  <p:childTnLst>
                                    <p:animMotion origin="layout" path="M -0.01754 -0.00834 L 0.625 -0.00834 " pathEditMode="fixed" rAng="0" ptsTypes="AA">
                                      <p:cBhvr>
                                        <p:cTn id="21" dur="3000" fill="hold"/>
                                        <p:tgtEl>
                                          <p:spTgt spid="15"/>
                                        </p:tgtEl>
                                        <p:attrNameLst>
                                          <p:attrName>ppt_x</p:attrName>
                                          <p:attrName>ppt_y</p:attrName>
                                        </p:attrNameLst>
                                      </p:cBhvr>
                                      <p:rCtr x="32118" y="0"/>
                                    </p:animMotion>
                                  </p:childTnLst>
                                </p:cTn>
                              </p:par>
                              <p:par>
                                <p:cTn id="22" presetID="63" presetClass="path" presetSubtype="0" accel="100000" fill="hold" nodeType="withEffect">
                                  <p:stCondLst>
                                    <p:cond delay="0"/>
                                  </p:stCondLst>
                                  <p:childTnLst>
                                    <p:animMotion origin="layout" path="M -0.01754 -0.00997 L -0.6342 -0.00997 " pathEditMode="fixed" rAng="0" ptsTypes="AA">
                                      <p:cBhvr>
                                        <p:cTn id="23" dur="3000" fill="hold"/>
                                        <p:tgtEl>
                                          <p:spTgt spid="14"/>
                                        </p:tgtEl>
                                        <p:attrNameLst>
                                          <p:attrName>ppt_x</p:attrName>
                                          <p:attrName>ppt_y</p:attrName>
                                        </p:attrNameLst>
                                      </p:cBhvr>
                                      <p:rCtr x="-30833" y="0"/>
                                    </p:animMotion>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path" presetSubtype="0" accel="100000" fill="hold" nodeType="clickEffect">
                                  <p:stCondLst>
                                    <p:cond delay="0"/>
                                  </p:stCondLst>
                                  <p:childTnLst>
                                    <p:animMotion origin="layout" path="M -0.01754 -0.00834 L 0.625 -0.00834 " pathEditMode="fixed" rAng="0" ptsTypes="AA">
                                      <p:cBhvr>
                                        <p:cTn id="43" dur="3000" fill="hold"/>
                                        <p:tgtEl>
                                          <p:spTgt spid="18"/>
                                        </p:tgtEl>
                                        <p:attrNameLst>
                                          <p:attrName>ppt_x</p:attrName>
                                          <p:attrName>ppt_y</p:attrName>
                                        </p:attrNameLst>
                                      </p:cBhvr>
                                      <p:rCtr x="32118" y="0"/>
                                    </p:animMotion>
                                  </p:childTnLst>
                                </p:cTn>
                              </p:par>
                              <p:par>
                                <p:cTn id="44" presetID="63" presetClass="path" presetSubtype="0" accel="100000" fill="hold" nodeType="withEffect">
                                  <p:stCondLst>
                                    <p:cond delay="0"/>
                                  </p:stCondLst>
                                  <p:childTnLst>
                                    <p:animMotion origin="layout" path="M -0.01754 -0.00997 L -0.6342 -0.00997 " pathEditMode="fixed" rAng="0" ptsTypes="AA">
                                      <p:cBhvr>
                                        <p:cTn id="45" dur="3000" fill="hold"/>
                                        <p:tgtEl>
                                          <p:spTgt spid="17"/>
                                        </p:tgtEl>
                                        <p:attrNameLst>
                                          <p:attrName>ppt_x</p:attrName>
                                          <p:attrName>ppt_y</p:attrName>
                                        </p:attrNameLst>
                                      </p:cBhvr>
                                      <p:rCtr x="-30833" y="0"/>
                                    </p:animMotion>
                                  </p:childTnLst>
                                </p:cTn>
                              </p:par>
                              <p:par>
                                <p:cTn id="46" presetID="31" presetClass="entr" presetSubtype="0" fill="hold" nodeType="withEffect">
                                  <p:stCondLst>
                                    <p:cond delay="0"/>
                                  </p:stCondLst>
                                  <p:iterate type="lt">
                                    <p:tmPct val="5000"/>
                                  </p:iterate>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style.rotation</p:attrName>
                                        </p:attrNameLst>
                                      </p:cBhvr>
                                      <p:tavLst>
                                        <p:tav tm="0">
                                          <p:val>
                                            <p:fltVal val="90"/>
                                          </p:val>
                                        </p:tav>
                                        <p:tav tm="100000">
                                          <p:val>
                                            <p:fltVal val="0"/>
                                          </p:val>
                                        </p:tav>
                                      </p:tavLst>
                                    </p:anim>
                                    <p:animEffect transition="in" filter="fade">
                                      <p:cBhvr>
                                        <p:cTn id="51" dur="10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35" presetClass="path" presetSubtype="0" accel="100000" fill="hold" nodeType="clickEffect">
                                  <p:stCondLst>
                                    <p:cond delay="0"/>
                                  </p:stCondLst>
                                  <p:childTnLst>
                                    <p:animMotion origin="layout" path="M -0.01754 -0.00834 L 0.625 -0.00834 " pathEditMode="fixed" rAng="0" ptsTypes="AA">
                                      <p:cBhvr>
                                        <p:cTn id="65" dur="3000" fill="hold"/>
                                        <p:tgtEl>
                                          <p:spTgt spid="24"/>
                                        </p:tgtEl>
                                        <p:attrNameLst>
                                          <p:attrName>ppt_x</p:attrName>
                                          <p:attrName>ppt_y</p:attrName>
                                        </p:attrNameLst>
                                      </p:cBhvr>
                                      <p:rCtr x="32118" y="0"/>
                                    </p:animMotion>
                                  </p:childTnLst>
                                </p:cTn>
                              </p:par>
                              <p:par>
                                <p:cTn id="66" presetID="63" presetClass="path" presetSubtype="0" accel="100000" fill="hold" nodeType="withEffect">
                                  <p:stCondLst>
                                    <p:cond delay="0"/>
                                  </p:stCondLst>
                                  <p:childTnLst>
                                    <p:animMotion origin="layout" path="M -0.01754 -0.00997 L -0.6342 -0.00997 " pathEditMode="fixed" rAng="0" ptsTypes="AA">
                                      <p:cBhvr>
                                        <p:cTn id="67" dur="3000" fill="hold"/>
                                        <p:tgtEl>
                                          <p:spTgt spid="23"/>
                                        </p:tgtEl>
                                        <p:attrNameLst>
                                          <p:attrName>ppt_x</p:attrName>
                                          <p:attrName>ppt_y</p:attrName>
                                        </p:attrNameLst>
                                      </p:cBhvr>
                                      <p:rCtr x="-30833" y="0"/>
                                    </p:animMotion>
                                  </p:childTnLst>
                                </p:cTn>
                              </p:par>
                              <p:par>
                                <p:cTn id="68" presetID="31" presetClass="entr" presetSubtype="0" fill="hold" nodeType="withEffect">
                                  <p:stCondLst>
                                    <p:cond delay="0"/>
                                  </p:stCondLst>
                                  <p:iterate type="lt">
                                    <p:tmPct val="5000"/>
                                  </p:iterate>
                                  <p:childTnLst>
                                    <p:set>
                                      <p:cBhvr>
                                        <p:cTn id="69" dur="1" fill="hold">
                                          <p:stCondLst>
                                            <p:cond delay="0"/>
                                          </p:stCondLst>
                                        </p:cTn>
                                        <p:tgtEl>
                                          <p:spTgt spid="20"/>
                                        </p:tgtEl>
                                        <p:attrNameLst>
                                          <p:attrName>style.visibility</p:attrName>
                                        </p:attrNameLst>
                                      </p:cBhvr>
                                      <p:to>
                                        <p:strVal val="visible"/>
                                      </p:to>
                                    </p:set>
                                    <p:anim calcmode="lin" valueType="num">
                                      <p:cBhvr>
                                        <p:cTn id="70" dur="1000" fill="hold"/>
                                        <p:tgtEl>
                                          <p:spTgt spid="20"/>
                                        </p:tgtEl>
                                        <p:attrNameLst>
                                          <p:attrName>ppt_w</p:attrName>
                                        </p:attrNameLst>
                                      </p:cBhvr>
                                      <p:tavLst>
                                        <p:tav tm="0">
                                          <p:val>
                                            <p:fltVal val="0"/>
                                          </p:val>
                                        </p:tav>
                                        <p:tav tm="100000">
                                          <p:val>
                                            <p:strVal val="#ppt_w"/>
                                          </p:val>
                                        </p:tav>
                                      </p:tavLst>
                                    </p:anim>
                                    <p:anim calcmode="lin" valueType="num">
                                      <p:cBhvr>
                                        <p:cTn id="71" dur="1000" fill="hold"/>
                                        <p:tgtEl>
                                          <p:spTgt spid="20"/>
                                        </p:tgtEl>
                                        <p:attrNameLst>
                                          <p:attrName>ppt_h</p:attrName>
                                        </p:attrNameLst>
                                      </p:cBhvr>
                                      <p:tavLst>
                                        <p:tav tm="0">
                                          <p:val>
                                            <p:fltVal val="0"/>
                                          </p:val>
                                        </p:tav>
                                        <p:tav tm="100000">
                                          <p:val>
                                            <p:strVal val="#ppt_h"/>
                                          </p:val>
                                        </p:tav>
                                      </p:tavLst>
                                    </p:anim>
                                    <p:anim calcmode="lin" valueType="num">
                                      <p:cBhvr>
                                        <p:cTn id="72" dur="1000" fill="hold"/>
                                        <p:tgtEl>
                                          <p:spTgt spid="20"/>
                                        </p:tgtEl>
                                        <p:attrNameLst>
                                          <p:attrName>style.rotation</p:attrName>
                                        </p:attrNameLst>
                                      </p:cBhvr>
                                      <p:tavLst>
                                        <p:tav tm="0">
                                          <p:val>
                                            <p:fltVal val="90"/>
                                          </p:val>
                                        </p:tav>
                                        <p:tav tm="100000">
                                          <p:val>
                                            <p:fltVal val="0"/>
                                          </p:val>
                                        </p:tav>
                                      </p:tavLst>
                                    </p:anim>
                                    <p:animEffect transition="in" filter="fade">
                                      <p:cBhvr>
                                        <p:cTn id="73" dur="1000"/>
                                        <p:tgtEl>
                                          <p:spTgt spid="20"/>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par>
                          <p:cTn id="74" fill="hold">
                            <p:stCondLst>
                              <p:cond delay="3000"/>
                            </p:stCondLst>
                            <p:childTnLst>
                              <p:par>
                                <p:cTn id="75" presetID="10" presetClass="entr" presetSubtype="0" fill="hold"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par>
                                <p:cTn id="81" presetID="10" presetClass="entr" presetSubtype="0" fill="hold" grpId="0" nodeType="withEffect">
                                  <p:stCondLst>
                                    <p:cond delay="50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35" presetClass="path" presetSubtype="0" accel="100000" fill="hold" nodeType="clickEffect">
                                  <p:stCondLst>
                                    <p:cond delay="0"/>
                                  </p:stCondLst>
                                  <p:childTnLst>
                                    <p:animMotion origin="layout" path="M -0.01754 -0.00834 L 0.625 -0.00834 " pathEditMode="fixed" rAng="0" ptsTypes="AA">
                                      <p:cBhvr>
                                        <p:cTn id="87" dur="3000" fill="hold"/>
                                        <p:tgtEl>
                                          <p:spTgt spid="30"/>
                                        </p:tgtEl>
                                        <p:attrNameLst>
                                          <p:attrName>ppt_x</p:attrName>
                                          <p:attrName>ppt_y</p:attrName>
                                        </p:attrNameLst>
                                      </p:cBhvr>
                                      <p:rCtr x="32118" y="0"/>
                                    </p:animMotion>
                                  </p:childTnLst>
                                </p:cTn>
                              </p:par>
                              <p:par>
                                <p:cTn id="88" presetID="63" presetClass="path" presetSubtype="0" accel="100000" fill="hold" nodeType="withEffect">
                                  <p:stCondLst>
                                    <p:cond delay="0"/>
                                  </p:stCondLst>
                                  <p:childTnLst>
                                    <p:animMotion origin="layout" path="M -0.01754 -0.00997 L -0.6342 -0.00997 " pathEditMode="fixed" rAng="0" ptsTypes="AA">
                                      <p:cBhvr>
                                        <p:cTn id="89" dur="3000" fill="hold"/>
                                        <p:tgtEl>
                                          <p:spTgt spid="29"/>
                                        </p:tgtEl>
                                        <p:attrNameLst>
                                          <p:attrName>ppt_x</p:attrName>
                                          <p:attrName>ppt_y</p:attrName>
                                        </p:attrNameLst>
                                      </p:cBhvr>
                                      <p:rCtr x="-30833" y="0"/>
                                    </p:animMotion>
                                  </p:childTnLst>
                                </p:cTn>
                              </p:par>
                              <p:par>
                                <p:cTn id="90" presetID="31" presetClass="entr" presetSubtype="0" fill="hold" nodeType="withEffect">
                                  <p:stCondLst>
                                    <p:cond delay="0"/>
                                  </p:stCondLst>
                                  <p:iterate type="lt">
                                    <p:tmPct val="5000"/>
                                  </p:iterate>
                                  <p:childTnLst>
                                    <p:set>
                                      <p:cBhvr>
                                        <p:cTn id="91" dur="1" fill="hold">
                                          <p:stCondLst>
                                            <p:cond delay="0"/>
                                          </p:stCondLst>
                                        </p:cTn>
                                        <p:tgtEl>
                                          <p:spTgt spid="26"/>
                                        </p:tgtEl>
                                        <p:attrNameLst>
                                          <p:attrName>style.visibility</p:attrName>
                                        </p:attrNameLst>
                                      </p:cBhvr>
                                      <p:to>
                                        <p:strVal val="visible"/>
                                      </p:to>
                                    </p:set>
                                    <p:anim calcmode="lin" valueType="num">
                                      <p:cBhvr>
                                        <p:cTn id="92" dur="1000" fill="hold"/>
                                        <p:tgtEl>
                                          <p:spTgt spid="26"/>
                                        </p:tgtEl>
                                        <p:attrNameLst>
                                          <p:attrName>ppt_w</p:attrName>
                                        </p:attrNameLst>
                                      </p:cBhvr>
                                      <p:tavLst>
                                        <p:tav tm="0">
                                          <p:val>
                                            <p:fltVal val="0"/>
                                          </p:val>
                                        </p:tav>
                                        <p:tav tm="100000">
                                          <p:val>
                                            <p:strVal val="#ppt_w"/>
                                          </p:val>
                                        </p:tav>
                                      </p:tavLst>
                                    </p:anim>
                                    <p:anim calcmode="lin" valueType="num">
                                      <p:cBhvr>
                                        <p:cTn id="93" dur="1000" fill="hold"/>
                                        <p:tgtEl>
                                          <p:spTgt spid="26"/>
                                        </p:tgtEl>
                                        <p:attrNameLst>
                                          <p:attrName>ppt_h</p:attrName>
                                        </p:attrNameLst>
                                      </p:cBhvr>
                                      <p:tavLst>
                                        <p:tav tm="0">
                                          <p:val>
                                            <p:fltVal val="0"/>
                                          </p:val>
                                        </p:tav>
                                        <p:tav tm="100000">
                                          <p:val>
                                            <p:strVal val="#ppt_h"/>
                                          </p:val>
                                        </p:tav>
                                      </p:tavLst>
                                    </p:anim>
                                    <p:anim calcmode="lin" valueType="num">
                                      <p:cBhvr>
                                        <p:cTn id="94" dur="1000" fill="hold"/>
                                        <p:tgtEl>
                                          <p:spTgt spid="26"/>
                                        </p:tgtEl>
                                        <p:attrNameLst>
                                          <p:attrName>style.rotation</p:attrName>
                                        </p:attrNameLst>
                                      </p:cBhvr>
                                      <p:tavLst>
                                        <p:tav tm="0">
                                          <p:val>
                                            <p:fltVal val="90"/>
                                          </p:val>
                                        </p:tav>
                                        <p:tav tm="100000">
                                          <p:val>
                                            <p:fltVal val="0"/>
                                          </p:val>
                                        </p:tav>
                                      </p:tavLst>
                                    </p:anim>
                                    <p:animEffect transition="in" filter="fade">
                                      <p:cBhvr>
                                        <p:cTn id="95" dur="1000"/>
                                        <p:tgtEl>
                                          <p:spTgt spid="26"/>
                                        </p:tgtEl>
                                      </p:cBhvr>
                                    </p:animEffect>
                                  </p:childTnLst>
                                  <p:subTnLst>
                                    <p:audio>
                                      <p:cMediaNode>
                                        <p:cTn display="0" masterRel="sameClick">
                                          <p:stCondLst>
                                            <p:cond evt="begin" delay="0">
                                              <p:tn val="90"/>
                                            </p:cond>
                                          </p:stCondLst>
                                          <p:endCondLst>
                                            <p:cond evt="onStopAudio" delay="0">
                                              <p:tgtEl>
                                                <p:sldTgt/>
                                              </p:tgtEl>
                                            </p:cond>
                                          </p:endCondLst>
                                        </p:cTn>
                                        <p:tgtEl>
                                          <p:sndTgt r:embed="rId2" name="applause.wav"/>
                                        </p:tgtEl>
                                      </p:cMediaNode>
                                    </p:audio>
                                  </p:subTnLst>
                                </p:cTn>
                              </p:par>
                            </p:childTnLst>
                          </p:cTn>
                        </p:par>
                        <p:par>
                          <p:cTn id="96" fill="hold">
                            <p:stCondLst>
                              <p:cond delay="3000"/>
                            </p:stCondLst>
                            <p:childTnLst>
                              <p:par>
                                <p:cTn id="97" presetID="10" presetClass="entr" presetSubtype="0" fill="hold"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par>
                                <p:cTn id="100" presetID="10" presetClass="entr" presetSubtype="0" fill="hold"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500"/>
                                        <p:tgtEl>
                                          <p:spTgt spid="35"/>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500"/>
                                        <p:tgtEl>
                                          <p:spTgt spid="34"/>
                                        </p:tgtEl>
                                      </p:cBhvr>
                                    </p:animEffect>
                                  </p:childTnLst>
                                </p:cTn>
                              </p:par>
                            </p:childTnLst>
                          </p:cTn>
                        </p:par>
                      </p:childTnLst>
                    </p:cTn>
                  </p:par>
                  <p:par>
                    <p:cTn id="106" fill="hold">
                      <p:stCondLst>
                        <p:cond delay="indefinite"/>
                      </p:stCondLst>
                      <p:childTnLst>
                        <p:par>
                          <p:cTn id="107" fill="hold">
                            <p:stCondLst>
                              <p:cond delay="0"/>
                            </p:stCondLst>
                            <p:childTnLst>
                              <p:par>
                                <p:cTn id="108" presetID="35" presetClass="path" presetSubtype="0" accel="100000" fill="hold" nodeType="clickEffect">
                                  <p:stCondLst>
                                    <p:cond delay="0"/>
                                  </p:stCondLst>
                                  <p:childTnLst>
                                    <p:animMotion origin="layout" path="M -0.01754 -0.00834 L 0.625 -0.00834 " pathEditMode="fixed" rAng="0" ptsTypes="AA">
                                      <p:cBhvr>
                                        <p:cTn id="109" dur="3000" fill="hold"/>
                                        <p:tgtEl>
                                          <p:spTgt spid="36"/>
                                        </p:tgtEl>
                                        <p:attrNameLst>
                                          <p:attrName>ppt_x</p:attrName>
                                          <p:attrName>ppt_y</p:attrName>
                                        </p:attrNameLst>
                                      </p:cBhvr>
                                      <p:rCtr x="32118" y="0"/>
                                    </p:animMotion>
                                  </p:childTnLst>
                                </p:cTn>
                              </p:par>
                              <p:par>
                                <p:cTn id="110" presetID="63" presetClass="path" presetSubtype="0" accel="100000" fill="hold" nodeType="withEffect">
                                  <p:stCondLst>
                                    <p:cond delay="0"/>
                                  </p:stCondLst>
                                  <p:childTnLst>
                                    <p:animMotion origin="layout" path="M -0.01754 -0.00997 L -0.6342 -0.00997 " pathEditMode="fixed" rAng="0" ptsTypes="AA">
                                      <p:cBhvr>
                                        <p:cTn id="111" dur="3000" fill="hold"/>
                                        <p:tgtEl>
                                          <p:spTgt spid="35"/>
                                        </p:tgtEl>
                                        <p:attrNameLst>
                                          <p:attrName>ppt_x</p:attrName>
                                          <p:attrName>ppt_y</p:attrName>
                                        </p:attrNameLst>
                                      </p:cBhvr>
                                      <p:rCtr x="-30833" y="0"/>
                                    </p:animMotion>
                                  </p:childTnLst>
                                </p:cTn>
                              </p:par>
                              <p:par>
                                <p:cTn id="112" presetID="31" presetClass="entr" presetSubtype="0" fill="hold" nodeType="withEffect">
                                  <p:stCondLst>
                                    <p:cond delay="0"/>
                                  </p:stCondLst>
                                  <p:iterate type="lt">
                                    <p:tmPct val="5000"/>
                                  </p:iterate>
                                  <p:childTnLst>
                                    <p:set>
                                      <p:cBhvr>
                                        <p:cTn id="113" dur="1" fill="hold">
                                          <p:stCondLst>
                                            <p:cond delay="0"/>
                                          </p:stCondLst>
                                        </p:cTn>
                                        <p:tgtEl>
                                          <p:spTgt spid="32"/>
                                        </p:tgtEl>
                                        <p:attrNameLst>
                                          <p:attrName>style.visibility</p:attrName>
                                        </p:attrNameLst>
                                      </p:cBhvr>
                                      <p:to>
                                        <p:strVal val="visible"/>
                                      </p:to>
                                    </p:set>
                                    <p:anim calcmode="lin" valueType="num">
                                      <p:cBhvr>
                                        <p:cTn id="114" dur="1000" fill="hold"/>
                                        <p:tgtEl>
                                          <p:spTgt spid="32"/>
                                        </p:tgtEl>
                                        <p:attrNameLst>
                                          <p:attrName>ppt_w</p:attrName>
                                        </p:attrNameLst>
                                      </p:cBhvr>
                                      <p:tavLst>
                                        <p:tav tm="0">
                                          <p:val>
                                            <p:fltVal val="0"/>
                                          </p:val>
                                        </p:tav>
                                        <p:tav tm="100000">
                                          <p:val>
                                            <p:strVal val="#ppt_w"/>
                                          </p:val>
                                        </p:tav>
                                      </p:tavLst>
                                    </p:anim>
                                    <p:anim calcmode="lin" valueType="num">
                                      <p:cBhvr>
                                        <p:cTn id="115" dur="1000" fill="hold"/>
                                        <p:tgtEl>
                                          <p:spTgt spid="32"/>
                                        </p:tgtEl>
                                        <p:attrNameLst>
                                          <p:attrName>ppt_h</p:attrName>
                                        </p:attrNameLst>
                                      </p:cBhvr>
                                      <p:tavLst>
                                        <p:tav tm="0">
                                          <p:val>
                                            <p:fltVal val="0"/>
                                          </p:val>
                                        </p:tav>
                                        <p:tav tm="100000">
                                          <p:val>
                                            <p:strVal val="#ppt_h"/>
                                          </p:val>
                                        </p:tav>
                                      </p:tavLst>
                                    </p:anim>
                                    <p:anim calcmode="lin" valueType="num">
                                      <p:cBhvr>
                                        <p:cTn id="116" dur="1000" fill="hold"/>
                                        <p:tgtEl>
                                          <p:spTgt spid="32"/>
                                        </p:tgtEl>
                                        <p:attrNameLst>
                                          <p:attrName>style.rotation</p:attrName>
                                        </p:attrNameLst>
                                      </p:cBhvr>
                                      <p:tavLst>
                                        <p:tav tm="0">
                                          <p:val>
                                            <p:fltVal val="90"/>
                                          </p:val>
                                        </p:tav>
                                        <p:tav tm="100000">
                                          <p:val>
                                            <p:fltVal val="0"/>
                                          </p:val>
                                        </p:tav>
                                      </p:tavLst>
                                    </p:anim>
                                    <p:animEffect transition="in" filter="fade">
                                      <p:cBhvr>
                                        <p:cTn id="117" dur="1000"/>
                                        <p:tgtEl>
                                          <p:spTgt spid="32"/>
                                        </p:tgtEl>
                                      </p:cBhvr>
                                    </p:animEffect>
                                  </p:childTnLst>
                                  <p:subTnLst>
                                    <p:audio>
                                      <p:cMediaNode>
                                        <p:cTn display="0" masterRel="sameClick">
                                          <p:stCondLst>
                                            <p:cond evt="begin" delay="0">
                                              <p:tn val="112"/>
                                            </p:cond>
                                          </p:stCondLst>
                                          <p:endCondLst>
                                            <p:cond evt="onStopAudio" delay="0">
                                              <p:tgtEl>
                                                <p:sldTgt/>
                                              </p:tgtEl>
                                            </p:cond>
                                          </p:endCondLst>
                                        </p:cTn>
                                        <p:tgtEl>
                                          <p:sndTgt r:embed="rId2" name="applause.wav"/>
                                        </p:tgtEl>
                                      </p:cMediaNode>
                                    </p:audio>
                                  </p:subTnLst>
                                </p:cTn>
                              </p:par>
                            </p:childTnLst>
                          </p:cTn>
                        </p:par>
                        <p:par>
                          <p:cTn id="118" fill="hold">
                            <p:stCondLst>
                              <p:cond delay="3000"/>
                            </p:stCondLst>
                            <p:childTnLst>
                              <p:par>
                                <p:cTn id="119" presetID="10" presetClass="entr" presetSubtype="0" fill="hold" nodeType="after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500"/>
                                        <p:tgtEl>
                                          <p:spTgt spid="42"/>
                                        </p:tgtEl>
                                      </p:cBhvr>
                                    </p:animEffect>
                                  </p:childTnLst>
                                </p:cTn>
                              </p:par>
                              <p:par>
                                <p:cTn id="122" presetID="10" presetClass="entr" presetSubtype="0" fill="hold"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fade">
                                      <p:cBhvr>
                                        <p:cTn id="124" dur="500"/>
                                        <p:tgtEl>
                                          <p:spTgt spid="41"/>
                                        </p:tgtEl>
                                      </p:cBhvr>
                                    </p:animEffect>
                                  </p:childTnLst>
                                </p:cTn>
                              </p:par>
                              <p:par>
                                <p:cTn id="125" presetID="10" presetClass="entr" presetSubtype="0" fill="hold" grpId="0" nodeType="withEffect">
                                  <p:stCondLst>
                                    <p:cond delay="50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500"/>
                                        <p:tgtEl>
                                          <p:spTgt spid="40"/>
                                        </p:tgtEl>
                                      </p:cBhvr>
                                    </p:animEffect>
                                  </p:childTnLst>
                                </p:cTn>
                              </p:par>
                            </p:childTnLst>
                          </p:cTn>
                        </p:par>
                      </p:childTnLst>
                    </p:cTn>
                  </p:par>
                  <p:par>
                    <p:cTn id="128" fill="hold">
                      <p:stCondLst>
                        <p:cond delay="indefinite"/>
                      </p:stCondLst>
                      <p:childTnLst>
                        <p:par>
                          <p:cTn id="129" fill="hold">
                            <p:stCondLst>
                              <p:cond delay="0"/>
                            </p:stCondLst>
                            <p:childTnLst>
                              <p:par>
                                <p:cTn id="130" presetID="35" presetClass="path" presetSubtype="0" accel="100000" fill="hold" nodeType="clickEffect">
                                  <p:stCondLst>
                                    <p:cond delay="0"/>
                                  </p:stCondLst>
                                  <p:childTnLst>
                                    <p:animMotion origin="layout" path="M -0.01754 -0.00834 L 0.625 -0.00834 " pathEditMode="fixed" rAng="0" ptsTypes="AA">
                                      <p:cBhvr>
                                        <p:cTn id="131" dur="3000" fill="hold"/>
                                        <p:tgtEl>
                                          <p:spTgt spid="42"/>
                                        </p:tgtEl>
                                        <p:attrNameLst>
                                          <p:attrName>ppt_x</p:attrName>
                                          <p:attrName>ppt_y</p:attrName>
                                        </p:attrNameLst>
                                      </p:cBhvr>
                                      <p:rCtr x="32118" y="0"/>
                                    </p:animMotion>
                                  </p:childTnLst>
                                </p:cTn>
                              </p:par>
                              <p:par>
                                <p:cTn id="132" presetID="63" presetClass="path" presetSubtype="0" accel="100000" fill="hold" nodeType="withEffect">
                                  <p:stCondLst>
                                    <p:cond delay="0"/>
                                  </p:stCondLst>
                                  <p:childTnLst>
                                    <p:animMotion origin="layout" path="M -0.01754 -0.00997 L -0.6342 -0.00997 " pathEditMode="fixed" rAng="0" ptsTypes="AA">
                                      <p:cBhvr>
                                        <p:cTn id="133" dur="3000" fill="hold"/>
                                        <p:tgtEl>
                                          <p:spTgt spid="41"/>
                                        </p:tgtEl>
                                        <p:attrNameLst>
                                          <p:attrName>ppt_x</p:attrName>
                                          <p:attrName>ppt_y</p:attrName>
                                        </p:attrNameLst>
                                      </p:cBhvr>
                                      <p:rCtr x="-30833" y="0"/>
                                    </p:animMotion>
                                  </p:childTnLst>
                                </p:cTn>
                              </p:par>
                              <p:par>
                                <p:cTn id="134" presetID="31" presetClass="entr" presetSubtype="0" fill="hold" nodeType="withEffect">
                                  <p:stCondLst>
                                    <p:cond delay="0"/>
                                  </p:stCondLst>
                                  <p:iterate type="lt">
                                    <p:tmPct val="5000"/>
                                  </p:iterate>
                                  <p:childTnLst>
                                    <p:set>
                                      <p:cBhvr>
                                        <p:cTn id="135" dur="1" fill="hold">
                                          <p:stCondLst>
                                            <p:cond delay="0"/>
                                          </p:stCondLst>
                                        </p:cTn>
                                        <p:tgtEl>
                                          <p:spTgt spid="38"/>
                                        </p:tgtEl>
                                        <p:attrNameLst>
                                          <p:attrName>style.visibility</p:attrName>
                                        </p:attrNameLst>
                                      </p:cBhvr>
                                      <p:to>
                                        <p:strVal val="visible"/>
                                      </p:to>
                                    </p:set>
                                    <p:anim calcmode="lin" valueType="num">
                                      <p:cBhvr>
                                        <p:cTn id="136" dur="1000" fill="hold"/>
                                        <p:tgtEl>
                                          <p:spTgt spid="38"/>
                                        </p:tgtEl>
                                        <p:attrNameLst>
                                          <p:attrName>ppt_w</p:attrName>
                                        </p:attrNameLst>
                                      </p:cBhvr>
                                      <p:tavLst>
                                        <p:tav tm="0">
                                          <p:val>
                                            <p:fltVal val="0"/>
                                          </p:val>
                                        </p:tav>
                                        <p:tav tm="100000">
                                          <p:val>
                                            <p:strVal val="#ppt_w"/>
                                          </p:val>
                                        </p:tav>
                                      </p:tavLst>
                                    </p:anim>
                                    <p:anim calcmode="lin" valueType="num">
                                      <p:cBhvr>
                                        <p:cTn id="137" dur="1000" fill="hold"/>
                                        <p:tgtEl>
                                          <p:spTgt spid="38"/>
                                        </p:tgtEl>
                                        <p:attrNameLst>
                                          <p:attrName>ppt_h</p:attrName>
                                        </p:attrNameLst>
                                      </p:cBhvr>
                                      <p:tavLst>
                                        <p:tav tm="0">
                                          <p:val>
                                            <p:fltVal val="0"/>
                                          </p:val>
                                        </p:tav>
                                        <p:tav tm="100000">
                                          <p:val>
                                            <p:strVal val="#ppt_h"/>
                                          </p:val>
                                        </p:tav>
                                      </p:tavLst>
                                    </p:anim>
                                    <p:anim calcmode="lin" valueType="num">
                                      <p:cBhvr>
                                        <p:cTn id="138" dur="1000" fill="hold"/>
                                        <p:tgtEl>
                                          <p:spTgt spid="38"/>
                                        </p:tgtEl>
                                        <p:attrNameLst>
                                          <p:attrName>style.rotation</p:attrName>
                                        </p:attrNameLst>
                                      </p:cBhvr>
                                      <p:tavLst>
                                        <p:tav tm="0">
                                          <p:val>
                                            <p:fltVal val="90"/>
                                          </p:val>
                                        </p:tav>
                                        <p:tav tm="100000">
                                          <p:val>
                                            <p:fltVal val="0"/>
                                          </p:val>
                                        </p:tav>
                                      </p:tavLst>
                                    </p:anim>
                                    <p:animEffect transition="in" filter="fade">
                                      <p:cBhvr>
                                        <p:cTn id="139" dur="1000"/>
                                        <p:tgtEl>
                                          <p:spTgt spid="38"/>
                                        </p:tgtEl>
                                      </p:cBhvr>
                                    </p:animEffect>
                                  </p:childTnLst>
                                  <p:subTnLst>
                                    <p:audio>
                                      <p:cMediaNode>
                                        <p:cTn display="0" masterRel="sameClick">
                                          <p:stCondLst>
                                            <p:cond evt="begin" delay="0">
                                              <p:tn val="134"/>
                                            </p:cond>
                                          </p:stCondLst>
                                          <p:endCondLst>
                                            <p:cond evt="onStopAudio" delay="0">
                                              <p:tgtEl>
                                                <p:sldTgt/>
                                              </p:tgtEl>
                                            </p:cond>
                                          </p:endCondLst>
                                        </p:cTn>
                                        <p:tgtEl>
                                          <p:sndTgt r:embed="rId2" name="applause.wav"/>
                                        </p:tgtEl>
                                      </p:cMediaNode>
                                    </p:audio>
                                  </p:subTnLst>
                                </p:cTn>
                              </p:par>
                            </p:childTnLst>
                          </p:cTn>
                        </p:par>
                        <p:par>
                          <p:cTn id="140" fill="hold">
                            <p:stCondLst>
                              <p:cond delay="3000"/>
                            </p:stCondLst>
                            <p:childTnLst>
                              <p:par>
                                <p:cTn id="141" presetID="10" presetClass="entr" presetSubtype="0" fill="hold" nodeType="afterEffect">
                                  <p:stCondLst>
                                    <p:cond delay="0"/>
                                  </p:stCondLst>
                                  <p:childTnLst>
                                    <p:set>
                                      <p:cBhvr>
                                        <p:cTn id="142" dur="1" fill="hold">
                                          <p:stCondLst>
                                            <p:cond delay="0"/>
                                          </p:stCondLst>
                                        </p:cTn>
                                        <p:tgtEl>
                                          <p:spTgt spid="48"/>
                                        </p:tgtEl>
                                        <p:attrNameLst>
                                          <p:attrName>style.visibility</p:attrName>
                                        </p:attrNameLst>
                                      </p:cBhvr>
                                      <p:to>
                                        <p:strVal val="visible"/>
                                      </p:to>
                                    </p:set>
                                    <p:animEffect transition="in" filter="fade">
                                      <p:cBhvr>
                                        <p:cTn id="143" dur="500"/>
                                        <p:tgtEl>
                                          <p:spTgt spid="48"/>
                                        </p:tgtEl>
                                      </p:cBhvr>
                                    </p:animEffect>
                                  </p:childTnLst>
                                </p:cTn>
                              </p:par>
                              <p:par>
                                <p:cTn id="144" presetID="10" presetClass="entr" presetSubtype="0" fill="hold" nodeType="withEffect">
                                  <p:stCondLst>
                                    <p:cond delay="0"/>
                                  </p:stCondLst>
                                  <p:childTnLst>
                                    <p:set>
                                      <p:cBhvr>
                                        <p:cTn id="145" dur="1" fill="hold">
                                          <p:stCondLst>
                                            <p:cond delay="0"/>
                                          </p:stCondLst>
                                        </p:cTn>
                                        <p:tgtEl>
                                          <p:spTgt spid="47"/>
                                        </p:tgtEl>
                                        <p:attrNameLst>
                                          <p:attrName>style.visibility</p:attrName>
                                        </p:attrNameLst>
                                      </p:cBhvr>
                                      <p:to>
                                        <p:strVal val="visible"/>
                                      </p:to>
                                    </p:set>
                                    <p:animEffect transition="in" filter="fade">
                                      <p:cBhvr>
                                        <p:cTn id="146" dur="500"/>
                                        <p:tgtEl>
                                          <p:spTgt spid="47"/>
                                        </p:tgtEl>
                                      </p:cBhvr>
                                    </p:animEffect>
                                  </p:childTnLst>
                                </p:cTn>
                              </p:par>
                              <p:par>
                                <p:cTn id="147" presetID="10" presetClass="entr" presetSubtype="0" fill="hold" grpId="0" nodeType="withEffect">
                                  <p:stCondLst>
                                    <p:cond delay="50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500"/>
                                        <p:tgtEl>
                                          <p:spTgt spid="46"/>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path" presetSubtype="0" accel="100000" fill="hold" nodeType="clickEffect">
                                  <p:stCondLst>
                                    <p:cond delay="0"/>
                                  </p:stCondLst>
                                  <p:childTnLst>
                                    <p:animMotion origin="layout" path="M -0.01754 -0.00834 L 0.625 -0.00834 " pathEditMode="fixed" rAng="0" ptsTypes="AA">
                                      <p:cBhvr>
                                        <p:cTn id="153" dur="3000" fill="hold"/>
                                        <p:tgtEl>
                                          <p:spTgt spid="48"/>
                                        </p:tgtEl>
                                        <p:attrNameLst>
                                          <p:attrName>ppt_x</p:attrName>
                                          <p:attrName>ppt_y</p:attrName>
                                        </p:attrNameLst>
                                      </p:cBhvr>
                                      <p:rCtr x="32118" y="0"/>
                                    </p:animMotion>
                                  </p:childTnLst>
                                </p:cTn>
                              </p:par>
                              <p:par>
                                <p:cTn id="154" presetID="63" presetClass="path" presetSubtype="0" accel="100000" fill="hold" nodeType="withEffect">
                                  <p:stCondLst>
                                    <p:cond delay="0"/>
                                  </p:stCondLst>
                                  <p:childTnLst>
                                    <p:animMotion origin="layout" path="M -0.01754 -0.00997 L -0.6342 -0.00997 " pathEditMode="fixed" rAng="0" ptsTypes="AA">
                                      <p:cBhvr>
                                        <p:cTn id="155" dur="3000" fill="hold"/>
                                        <p:tgtEl>
                                          <p:spTgt spid="47"/>
                                        </p:tgtEl>
                                        <p:attrNameLst>
                                          <p:attrName>ppt_x</p:attrName>
                                          <p:attrName>ppt_y</p:attrName>
                                        </p:attrNameLst>
                                      </p:cBhvr>
                                      <p:rCtr x="-30833" y="0"/>
                                    </p:animMotion>
                                  </p:childTnLst>
                                </p:cTn>
                              </p:par>
                              <p:par>
                                <p:cTn id="156" presetID="31" presetClass="entr" presetSubtype="0" fill="hold" nodeType="withEffect">
                                  <p:stCondLst>
                                    <p:cond delay="0"/>
                                  </p:stCondLst>
                                  <p:iterate type="lt">
                                    <p:tmPct val="5000"/>
                                  </p:iterate>
                                  <p:childTnLst>
                                    <p:set>
                                      <p:cBhvr>
                                        <p:cTn id="157" dur="1" fill="hold">
                                          <p:stCondLst>
                                            <p:cond delay="0"/>
                                          </p:stCondLst>
                                        </p:cTn>
                                        <p:tgtEl>
                                          <p:spTgt spid="44"/>
                                        </p:tgtEl>
                                        <p:attrNameLst>
                                          <p:attrName>style.visibility</p:attrName>
                                        </p:attrNameLst>
                                      </p:cBhvr>
                                      <p:to>
                                        <p:strVal val="visible"/>
                                      </p:to>
                                    </p:set>
                                    <p:anim calcmode="lin" valueType="num">
                                      <p:cBhvr>
                                        <p:cTn id="158" dur="1000" fill="hold"/>
                                        <p:tgtEl>
                                          <p:spTgt spid="44"/>
                                        </p:tgtEl>
                                        <p:attrNameLst>
                                          <p:attrName>ppt_w</p:attrName>
                                        </p:attrNameLst>
                                      </p:cBhvr>
                                      <p:tavLst>
                                        <p:tav tm="0">
                                          <p:val>
                                            <p:fltVal val="0"/>
                                          </p:val>
                                        </p:tav>
                                        <p:tav tm="100000">
                                          <p:val>
                                            <p:strVal val="#ppt_w"/>
                                          </p:val>
                                        </p:tav>
                                      </p:tavLst>
                                    </p:anim>
                                    <p:anim calcmode="lin" valueType="num">
                                      <p:cBhvr>
                                        <p:cTn id="159" dur="1000" fill="hold"/>
                                        <p:tgtEl>
                                          <p:spTgt spid="44"/>
                                        </p:tgtEl>
                                        <p:attrNameLst>
                                          <p:attrName>ppt_h</p:attrName>
                                        </p:attrNameLst>
                                      </p:cBhvr>
                                      <p:tavLst>
                                        <p:tav tm="0">
                                          <p:val>
                                            <p:fltVal val="0"/>
                                          </p:val>
                                        </p:tav>
                                        <p:tav tm="100000">
                                          <p:val>
                                            <p:strVal val="#ppt_h"/>
                                          </p:val>
                                        </p:tav>
                                      </p:tavLst>
                                    </p:anim>
                                    <p:anim calcmode="lin" valueType="num">
                                      <p:cBhvr>
                                        <p:cTn id="160" dur="1000" fill="hold"/>
                                        <p:tgtEl>
                                          <p:spTgt spid="44"/>
                                        </p:tgtEl>
                                        <p:attrNameLst>
                                          <p:attrName>style.rotation</p:attrName>
                                        </p:attrNameLst>
                                      </p:cBhvr>
                                      <p:tavLst>
                                        <p:tav tm="0">
                                          <p:val>
                                            <p:fltVal val="90"/>
                                          </p:val>
                                        </p:tav>
                                        <p:tav tm="100000">
                                          <p:val>
                                            <p:fltVal val="0"/>
                                          </p:val>
                                        </p:tav>
                                      </p:tavLst>
                                    </p:anim>
                                    <p:animEffect transition="in" filter="fade">
                                      <p:cBhvr>
                                        <p:cTn id="161" dur="1000"/>
                                        <p:tgtEl>
                                          <p:spTgt spid="44"/>
                                        </p:tgtEl>
                                      </p:cBhvr>
                                    </p:animEffect>
                                  </p:childTnLst>
                                  <p:subTnLst>
                                    <p:audio>
                                      <p:cMediaNode>
                                        <p:cTn display="0" masterRel="sameClick">
                                          <p:stCondLst>
                                            <p:cond evt="begin" delay="0">
                                              <p:tn val="156"/>
                                            </p:cond>
                                          </p:stCondLst>
                                          <p:endCondLst>
                                            <p:cond evt="onStopAudio" delay="0">
                                              <p:tgtEl>
                                                <p:sldTgt/>
                                              </p:tgtEl>
                                            </p:cond>
                                          </p:endCondLst>
                                        </p:cTn>
                                        <p:tgtEl>
                                          <p:sndTgt r:embed="rId2" name="applause.wav"/>
                                        </p:tgtEl>
                                      </p:cMediaNode>
                                    </p:audio>
                                  </p:subTnLst>
                                </p:cTn>
                              </p:par>
                            </p:childTnLst>
                          </p:cTn>
                        </p:par>
                        <p:par>
                          <p:cTn id="162" fill="hold">
                            <p:stCondLst>
                              <p:cond delay="3000"/>
                            </p:stCondLst>
                            <p:childTnLst>
                              <p:par>
                                <p:cTn id="163" presetID="10" presetClass="entr" presetSubtype="0" fill="hold" nodeType="afterEffect">
                                  <p:stCondLst>
                                    <p:cond delay="0"/>
                                  </p:stCondLst>
                                  <p:childTnLst>
                                    <p:set>
                                      <p:cBhvr>
                                        <p:cTn id="164" dur="1" fill="hold">
                                          <p:stCondLst>
                                            <p:cond delay="0"/>
                                          </p:stCondLst>
                                        </p:cTn>
                                        <p:tgtEl>
                                          <p:spTgt spid="54"/>
                                        </p:tgtEl>
                                        <p:attrNameLst>
                                          <p:attrName>style.visibility</p:attrName>
                                        </p:attrNameLst>
                                      </p:cBhvr>
                                      <p:to>
                                        <p:strVal val="visible"/>
                                      </p:to>
                                    </p:set>
                                    <p:animEffect transition="in" filter="fade">
                                      <p:cBhvr>
                                        <p:cTn id="165" dur="500"/>
                                        <p:tgtEl>
                                          <p:spTgt spid="54"/>
                                        </p:tgtEl>
                                      </p:cBhvr>
                                    </p:animEffect>
                                  </p:childTnLst>
                                </p:cTn>
                              </p:par>
                            </p:childTnLst>
                          </p:cTn>
                        </p:par>
                      </p:childTnLst>
                    </p:cTn>
                  </p:par>
                  <p:par>
                    <p:cTn id="166" fill="hold">
                      <p:stCondLst>
                        <p:cond delay="indefinite"/>
                      </p:stCondLst>
                      <p:childTnLst>
                        <p:par>
                          <p:cTn id="167" fill="hold">
                            <p:stCondLst>
                              <p:cond delay="0"/>
                            </p:stCondLst>
                            <p:childTnLst>
                              <p:par>
                                <p:cTn id="168" presetID="35" presetClass="path" presetSubtype="0" accel="100000" fill="hold" nodeType="clickEffect">
                                  <p:stCondLst>
                                    <p:cond delay="0"/>
                                  </p:stCondLst>
                                  <p:childTnLst>
                                    <p:animMotion origin="layout" path="M -0.01754 -0.00834 L 0.625 -0.00834 " pathEditMode="fixed" rAng="0" ptsTypes="AA">
                                      <p:cBhvr>
                                        <p:cTn id="169" dur="3000" fill="hold"/>
                                        <p:tgtEl>
                                          <p:spTgt spid="54"/>
                                        </p:tgtEl>
                                        <p:attrNameLst>
                                          <p:attrName>ppt_x</p:attrName>
                                          <p:attrName>ppt_y</p:attrName>
                                        </p:attrNameLst>
                                      </p:cBhvr>
                                      <p:rCtr x="32118" y="0"/>
                                    </p:animMotion>
                                  </p:childTnLst>
                                </p:cTn>
                              </p:par>
                              <p:par>
                                <p:cTn id="170" presetID="31" presetClass="entr" presetSubtype="0" fill="hold" nodeType="withEffect">
                                  <p:stCondLst>
                                    <p:cond delay="0"/>
                                  </p:stCondLst>
                                  <p:iterate type="lt">
                                    <p:tmPct val="5000"/>
                                  </p:iterate>
                                  <p:childTnLst>
                                    <p:set>
                                      <p:cBhvr>
                                        <p:cTn id="171" dur="1" fill="hold">
                                          <p:stCondLst>
                                            <p:cond delay="0"/>
                                          </p:stCondLst>
                                        </p:cTn>
                                        <p:tgtEl>
                                          <p:spTgt spid="50"/>
                                        </p:tgtEl>
                                        <p:attrNameLst>
                                          <p:attrName>style.visibility</p:attrName>
                                        </p:attrNameLst>
                                      </p:cBhvr>
                                      <p:to>
                                        <p:strVal val="visible"/>
                                      </p:to>
                                    </p:set>
                                    <p:anim calcmode="lin" valueType="num">
                                      <p:cBhvr>
                                        <p:cTn id="172" dur="1000" fill="hold"/>
                                        <p:tgtEl>
                                          <p:spTgt spid="50"/>
                                        </p:tgtEl>
                                        <p:attrNameLst>
                                          <p:attrName>ppt_w</p:attrName>
                                        </p:attrNameLst>
                                      </p:cBhvr>
                                      <p:tavLst>
                                        <p:tav tm="0">
                                          <p:val>
                                            <p:fltVal val="0"/>
                                          </p:val>
                                        </p:tav>
                                        <p:tav tm="100000">
                                          <p:val>
                                            <p:strVal val="#ppt_w"/>
                                          </p:val>
                                        </p:tav>
                                      </p:tavLst>
                                    </p:anim>
                                    <p:anim calcmode="lin" valueType="num">
                                      <p:cBhvr>
                                        <p:cTn id="173" dur="1000" fill="hold"/>
                                        <p:tgtEl>
                                          <p:spTgt spid="50"/>
                                        </p:tgtEl>
                                        <p:attrNameLst>
                                          <p:attrName>ppt_h</p:attrName>
                                        </p:attrNameLst>
                                      </p:cBhvr>
                                      <p:tavLst>
                                        <p:tav tm="0">
                                          <p:val>
                                            <p:fltVal val="0"/>
                                          </p:val>
                                        </p:tav>
                                        <p:tav tm="100000">
                                          <p:val>
                                            <p:strVal val="#ppt_h"/>
                                          </p:val>
                                        </p:tav>
                                      </p:tavLst>
                                    </p:anim>
                                    <p:anim calcmode="lin" valueType="num">
                                      <p:cBhvr>
                                        <p:cTn id="174" dur="1000" fill="hold"/>
                                        <p:tgtEl>
                                          <p:spTgt spid="50"/>
                                        </p:tgtEl>
                                        <p:attrNameLst>
                                          <p:attrName>style.rotation</p:attrName>
                                        </p:attrNameLst>
                                      </p:cBhvr>
                                      <p:tavLst>
                                        <p:tav tm="0">
                                          <p:val>
                                            <p:fltVal val="90"/>
                                          </p:val>
                                        </p:tav>
                                        <p:tav tm="100000">
                                          <p:val>
                                            <p:fltVal val="0"/>
                                          </p:val>
                                        </p:tav>
                                      </p:tavLst>
                                    </p:anim>
                                    <p:animEffect transition="in" filter="fade">
                                      <p:cBhvr>
                                        <p:cTn id="175" dur="1000"/>
                                        <p:tgtEl>
                                          <p:spTgt spid="50"/>
                                        </p:tgtEl>
                                      </p:cBhvr>
                                    </p:animEffect>
                                  </p:childTnLst>
                                  <p:subTnLst>
                                    <p:audio>
                                      <p:cMediaNode>
                                        <p:cTn display="0" masterRel="sameClick">
                                          <p:stCondLst>
                                            <p:cond evt="begin" delay="0">
                                              <p:tn val="17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2" grpId="0" animBg="1"/>
      <p:bldP spid="28" grpId="0" animBg="1"/>
      <p:bldP spid="34" grpId="0" animBg="1"/>
      <p:bldP spid="40"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6099757" y="5466304"/>
            <a:ext cx="730366" cy="7637"/>
          </a:xfrm>
          <a:prstGeom prst="straightConnector1">
            <a:avLst/>
          </a:prstGeom>
          <a:noFill/>
          <a:ln w="38100" cap="flat" cmpd="sng" algn="ctr">
            <a:solidFill>
              <a:srgbClr val="FF0000"/>
            </a:solidFill>
            <a:prstDash val="solid"/>
            <a:tailEnd type="arrow"/>
          </a:ln>
          <a:effectLst/>
        </p:spPr>
      </p:cxnSp>
      <p:sp>
        <p:nvSpPr>
          <p:cNvPr id="12" name="Rectangle 11"/>
          <p:cNvSpPr>
            <a:spLocks noChangeArrowheads="1"/>
          </p:cNvSpPr>
          <p:nvPr/>
        </p:nvSpPr>
        <p:spPr bwMode="auto">
          <a:xfrm>
            <a:off x="6884214" y="5163225"/>
            <a:ext cx="4293268" cy="48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3600" b="1" i="1">
                <a:solidFill>
                  <a:srgbClr val="FF0000"/>
                </a:solidFill>
                <a:latin typeface="Times New Roman" panose="02020603050405020304" pitchFamily="18" charset="0"/>
                <a:cs typeface="Arial" panose="020B0604020202020204" pitchFamily="34" charset="0"/>
              </a:rPr>
              <a:t>Không phải là áp lực</a:t>
            </a:r>
            <a:endParaRPr lang="en-US" altLang="en-US" sz="3600" b="1">
              <a:solidFill>
                <a:srgbClr val="FF0000"/>
              </a:solidFill>
              <a:latin typeface="Times New Roman" panose="02020603050405020304" pitchFamily="18" charset="0"/>
              <a:cs typeface="Arial" panose="020B0604020202020204" pitchFamily="34" charset="0"/>
            </a:endParaRPr>
          </a:p>
        </p:txBody>
      </p:sp>
      <p:cxnSp>
        <p:nvCxnSpPr>
          <p:cNvPr id="13" name="Straight Arrow Connector 12"/>
          <p:cNvCxnSpPr/>
          <p:nvPr/>
        </p:nvCxnSpPr>
        <p:spPr>
          <a:xfrm>
            <a:off x="7279701" y="4178773"/>
            <a:ext cx="826540" cy="13650"/>
          </a:xfrm>
          <a:prstGeom prst="straightConnector1">
            <a:avLst/>
          </a:prstGeom>
          <a:noFill/>
          <a:ln w="38100" cap="flat" cmpd="sng" algn="ctr">
            <a:solidFill>
              <a:srgbClr val="FF0000"/>
            </a:solidFill>
            <a:prstDash val="solid"/>
            <a:tailEnd type="arrow"/>
          </a:ln>
          <a:effectLst/>
        </p:spPr>
      </p:cxnSp>
      <p:sp>
        <p:nvSpPr>
          <p:cNvPr id="14" name="Rectangle 13"/>
          <p:cNvSpPr>
            <a:spLocks noChangeArrowheads="1"/>
          </p:cNvSpPr>
          <p:nvPr/>
        </p:nvSpPr>
        <p:spPr bwMode="auto">
          <a:xfrm>
            <a:off x="8545669" y="3861460"/>
            <a:ext cx="2301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3600" b="1" i="1">
                <a:solidFill>
                  <a:srgbClr val="FF0000"/>
                </a:solidFill>
                <a:latin typeface="Times New Roman" panose="02020603050405020304" pitchFamily="18" charset="0"/>
                <a:cs typeface="Arial" panose="020B0604020202020204" pitchFamily="34" charset="0"/>
              </a:rPr>
              <a:t>là áp lực</a:t>
            </a:r>
            <a:endParaRPr lang="en-US" altLang="en-US" sz="3600" b="1">
              <a:solidFill>
                <a:srgbClr val="FF0000"/>
              </a:solidFill>
              <a:latin typeface="Times New Roman" panose="02020603050405020304" pitchFamily="18" charset="0"/>
              <a:cs typeface="Arial" panose="020B0604020202020204" pitchFamily="34" charset="0"/>
            </a:endParaRPr>
          </a:p>
        </p:txBody>
      </p:sp>
      <p:sp>
        <p:nvSpPr>
          <p:cNvPr id="15" name="TextBox 14"/>
          <p:cNvSpPr txBox="1"/>
          <p:nvPr/>
        </p:nvSpPr>
        <p:spPr>
          <a:xfrm>
            <a:off x="1769216" y="3641287"/>
            <a:ext cx="9631218" cy="2492821"/>
          </a:xfrm>
          <a:prstGeom prst="rect">
            <a:avLst/>
          </a:prstGeom>
          <a:noFill/>
          <a:ln w="25400">
            <a:solidFill>
              <a:schemeClr val="tx1">
                <a:alpha val="94000"/>
              </a:schemeClr>
            </a:solidFill>
          </a:ln>
        </p:spPr>
        <p:txBody>
          <a:bodyPr wrap="square" lIns="121753" tIns="60876" rIns="121753" bIns="60876" rtlCol="0">
            <a:spAutoFit/>
          </a:bodyPr>
          <a:lstStyle/>
          <a:p>
            <a:pPr lvl="0" fontAlgn="base">
              <a:spcBef>
                <a:spcPct val="50000"/>
              </a:spcBef>
              <a:spcAft>
                <a:spcPct val="0"/>
              </a:spcAft>
            </a:pPr>
            <a:r>
              <a:rPr lang="en-US" altLang="en-US" sz="3200" b="1">
                <a:solidFill>
                  <a:srgbClr val="0000FF"/>
                </a:solidFill>
                <a:latin typeface="Times New Roman" panose="02020603050405020304" pitchFamily="18" charset="0"/>
                <a:cs typeface="Arial" panose="020B0604020202020204" pitchFamily="34" charset="0"/>
              </a:rPr>
              <a:t>1) Lực của máy kéo tác dụng </a:t>
            </a:r>
            <a:br>
              <a:rPr lang="en-US" altLang="en-US" sz="3200" b="1">
                <a:solidFill>
                  <a:srgbClr val="0000FF"/>
                </a:solidFill>
                <a:latin typeface="Times New Roman" panose="02020603050405020304" pitchFamily="18" charset="0"/>
                <a:cs typeface="Arial" panose="020B0604020202020204" pitchFamily="34" charset="0"/>
              </a:rPr>
            </a:br>
            <a:r>
              <a:rPr lang="en-US" altLang="en-US" sz="3200" b="1">
                <a:solidFill>
                  <a:srgbClr val="0000FF"/>
                </a:solidFill>
                <a:latin typeface="Times New Roman" panose="02020603050405020304" pitchFamily="18" charset="0"/>
                <a:cs typeface="Arial" panose="020B0604020202020204" pitchFamily="34" charset="0"/>
              </a:rPr>
              <a:t>lên mặt đường</a:t>
            </a:r>
          </a:p>
          <a:p>
            <a:pPr lvl="0" fontAlgn="base">
              <a:spcBef>
                <a:spcPct val="50000"/>
              </a:spcBef>
              <a:spcAft>
                <a:spcPct val="0"/>
              </a:spcAft>
            </a:pPr>
            <a:r>
              <a:rPr lang="en-US" altLang="en-US" sz="3600" b="1">
                <a:solidFill>
                  <a:srgbClr val="0000FF"/>
                </a:solidFill>
                <a:latin typeface="Times New Roman" panose="02020603050405020304" pitchFamily="18" charset="0"/>
                <a:cs typeface="Arial" panose="020B0604020202020204" pitchFamily="34" charset="0"/>
              </a:rPr>
              <a:t>2) Lực của máy kéo tác </a:t>
            </a:r>
            <a:br>
              <a:rPr lang="en-US" altLang="en-US" sz="3600" b="1">
                <a:solidFill>
                  <a:srgbClr val="0000FF"/>
                </a:solidFill>
                <a:latin typeface="Times New Roman" panose="02020603050405020304" pitchFamily="18" charset="0"/>
                <a:cs typeface="Arial" panose="020B0604020202020204" pitchFamily="34" charset="0"/>
              </a:rPr>
            </a:br>
            <a:r>
              <a:rPr lang="en-US" altLang="en-US" sz="3600" b="1">
                <a:solidFill>
                  <a:srgbClr val="0000FF"/>
                </a:solidFill>
                <a:latin typeface="Times New Roman" panose="02020603050405020304" pitchFamily="18" charset="0"/>
                <a:cs typeface="Arial" panose="020B0604020202020204" pitchFamily="34" charset="0"/>
              </a:rPr>
              <a:t>dụng lên khúc gỗ</a:t>
            </a:r>
            <a:endParaRPr lang="en-US" altLang="en-US" sz="2400" b="1">
              <a:solidFill>
                <a:srgbClr val="0000FF"/>
              </a:solidFill>
              <a:latin typeface="Times New Roman" panose="02020603050405020304" pitchFamily="18" charset="0"/>
              <a:cs typeface="Arial" panose="020B0604020202020204" pitchFamily="34" charset="0"/>
            </a:endParaRPr>
          </a:p>
        </p:txBody>
      </p:sp>
      <p:sp>
        <p:nvSpPr>
          <p:cNvPr id="16" name="Curved Left Arrow 15">
            <a:hlinkClick r:id="rId5" action="ppaction://hlinksldjump"/>
          </p:cNvPr>
          <p:cNvSpPr/>
          <p:nvPr/>
        </p:nvSpPr>
        <p:spPr>
          <a:xfrm>
            <a:off x="11480800" y="6019800"/>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17" name="Picture 30"/>
          <p:cNvPicPr>
            <a:picLocks noChangeAspect="1" noChangeArrowheads="1"/>
          </p:cNvPicPr>
          <p:nvPr/>
        </p:nvPicPr>
        <p:blipFill>
          <a:blip r:embed="rId6">
            <a:extLst>
              <a:ext uri="{28A0092B-C50C-407E-A947-70E740481C1C}">
                <a14:useLocalDpi xmlns:a14="http://schemas.microsoft.com/office/drawing/2010/main" val="0"/>
              </a:ext>
            </a:extLst>
          </a:blip>
          <a:srcRect r="13889"/>
          <a:stretch>
            <a:fillRect/>
          </a:stretch>
        </p:blipFill>
        <p:spPr bwMode="auto">
          <a:xfrm>
            <a:off x="1215288" y="3401709"/>
            <a:ext cx="4630467" cy="322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untitl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3401709"/>
            <a:ext cx="5629274" cy="3223600"/>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Horizontal Scroll 18"/>
          <p:cNvSpPr/>
          <p:nvPr/>
        </p:nvSpPr>
        <p:spPr>
          <a:xfrm>
            <a:off x="142876" y="85724"/>
            <a:ext cx="5600700" cy="2936875"/>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defTabSz="1217543"/>
            <a:endParaRPr lang="en-US" sz="3733" b="1">
              <a:solidFill>
                <a:srgbClr val="FFFF00"/>
              </a:solidFill>
              <a:latin typeface="Times New Roman" pitchFamily="18" charset="0"/>
              <a:cs typeface="Times New Roman" pitchFamily="18" charset="0"/>
            </a:endParaRPr>
          </a:p>
          <a:p>
            <a:pPr defTabSz="1217543"/>
            <a:r>
              <a:rPr lang="en-US" sz="3733" b="1">
                <a:solidFill>
                  <a:srgbClr val="FFFF00"/>
                </a:solidFill>
                <a:latin typeface="Times New Roman" pitchFamily="18" charset="0"/>
                <a:cs typeface="Times New Roman" pitchFamily="18" charset="0"/>
              </a:rPr>
              <a:t>Ô</a:t>
            </a:r>
            <a:r>
              <a:rPr lang="en-US" sz="3733" b="1" smtClean="0">
                <a:solidFill>
                  <a:srgbClr val="FFFF00"/>
                </a:solidFill>
                <a:latin typeface="Times New Roman" pitchFamily="18" charset="0"/>
                <a:cs typeface="Times New Roman" pitchFamily="18" charset="0"/>
              </a:rPr>
              <a:t> </a:t>
            </a:r>
            <a:r>
              <a:rPr lang="en-US" sz="3733" b="1" err="1">
                <a:solidFill>
                  <a:srgbClr val="FFFF00"/>
                </a:solidFill>
                <a:latin typeface="Times New Roman" pitchFamily="18" charset="0"/>
                <a:cs typeface="Times New Roman" pitchFamily="18" charset="0"/>
              </a:rPr>
              <a:t>số</a:t>
            </a:r>
            <a:r>
              <a:rPr lang="en-US" sz="3733" b="1">
                <a:solidFill>
                  <a:srgbClr val="FFFF00"/>
                </a:solidFill>
                <a:latin typeface="Times New Roman" pitchFamily="18" charset="0"/>
                <a:cs typeface="Times New Roman" pitchFamily="18" charset="0"/>
              </a:rPr>
              <a:t> </a:t>
            </a:r>
            <a:r>
              <a:rPr lang="en-US" sz="3733" b="1" smtClean="0">
                <a:solidFill>
                  <a:srgbClr val="FFFF00"/>
                </a:solidFill>
                <a:latin typeface="Times New Roman" pitchFamily="18" charset="0"/>
                <a:cs typeface="Times New Roman" pitchFamily="18" charset="0"/>
              </a:rPr>
              <a:t>2: </a:t>
            </a:r>
            <a:endParaRPr lang="en-US" sz="3733" b="1" dirty="0">
              <a:solidFill>
                <a:srgbClr val="FFFF00"/>
              </a:solidFill>
              <a:latin typeface="Times New Roman" pitchFamily="18" charset="0"/>
              <a:cs typeface="Times New Roman" pitchFamily="18" charset="0"/>
            </a:endParaRPr>
          </a:p>
          <a:p>
            <a:pPr lvl="0" fontAlgn="base">
              <a:spcBef>
                <a:spcPct val="0"/>
              </a:spcBef>
              <a:spcAft>
                <a:spcPct val="0"/>
              </a:spcAft>
            </a:pPr>
            <a:r>
              <a:rPr lang="en-US" sz="3733" b="1" smtClean="0">
                <a:solidFill>
                  <a:prstClr val="white"/>
                </a:solidFill>
                <a:latin typeface="Times New Roman" pitchFamily="18" charset="0"/>
                <a:cs typeface="Times New Roman" pitchFamily="18" charset="0"/>
              </a:rPr>
              <a:t>    </a:t>
            </a:r>
            <a:r>
              <a:rPr lang="en-US" altLang="en-US" sz="3600" b="1" i="1" smtClean="0">
                <a:solidFill>
                  <a:prstClr val="white"/>
                </a:solidFill>
                <a:latin typeface="Arial" panose="020B0604020202020204" pitchFamily="34" charset="0"/>
                <a:cs typeface="Arial" panose="020B0604020202020204" pitchFamily="34" charset="0"/>
              </a:rPr>
              <a:t>Trong </a:t>
            </a:r>
            <a:r>
              <a:rPr lang="en-US" altLang="en-US" sz="3600" b="1" i="1">
                <a:solidFill>
                  <a:prstClr val="white"/>
                </a:solidFill>
                <a:latin typeface="Arial" panose="020B0604020202020204" pitchFamily="34" charset="0"/>
                <a:cs typeface="Arial" panose="020B0604020202020204" pitchFamily="34" charset="0"/>
              </a:rPr>
              <a:t>các lực được ghi ở hình bên, lực nào là áp lực?</a:t>
            </a:r>
          </a:p>
          <a:p>
            <a:pPr defTabSz="1217543"/>
            <a:r>
              <a:rPr lang="en-US" sz="3733" b="1" smtClean="0">
                <a:solidFill>
                  <a:prstClr val="white"/>
                </a:solidFill>
                <a:latin typeface="Times New Roman" pitchFamily="18" charset="0"/>
                <a:cs typeface="Times New Roman" pitchFamily="18" charset="0"/>
              </a:rPr>
              <a:t>       </a:t>
            </a:r>
          </a:p>
        </p:txBody>
      </p:sp>
      <p:pic>
        <p:nvPicPr>
          <p:cNvPr id="20" name="Picture 26" descr="ag00373_"/>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8935610">
            <a:off x="12811783" y="6111144"/>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stretch>
            <a:fillRect/>
          </a:stretch>
        </p:blipFill>
        <p:spPr>
          <a:xfrm>
            <a:off x="6324600" y="412"/>
            <a:ext cx="5410200" cy="1568448"/>
          </a:xfrm>
          <a:prstGeom prst="rect">
            <a:avLst/>
          </a:prstGeom>
        </p:spPr>
      </p:pic>
      <p:sp>
        <p:nvSpPr>
          <p:cNvPr id="22" name="Rectangle 21"/>
          <p:cNvSpPr/>
          <p:nvPr/>
        </p:nvSpPr>
        <p:spPr>
          <a:xfrm>
            <a:off x="5819775" y="1491448"/>
            <a:ext cx="5915026" cy="1077218"/>
          </a:xfrm>
          <a:prstGeom prst="rect">
            <a:avLst/>
          </a:prstGeom>
        </p:spPr>
        <p:txBody>
          <a:bodyPr wrap="square">
            <a:spAutoFit/>
          </a:bodyPr>
          <a:lstStyle/>
          <a:p>
            <a:pPr lvl="0" algn="ctr" fontAlgn="base">
              <a:spcBef>
                <a:spcPct val="50000"/>
              </a:spcBef>
              <a:spcAft>
                <a:spcPct val="0"/>
              </a:spcAft>
            </a:pPr>
            <a:r>
              <a:rPr lang="en-US" altLang="en-US" sz="3200" b="1">
                <a:solidFill>
                  <a:srgbClr val="0000FF"/>
                </a:solidFill>
                <a:latin typeface="Times New Roman" panose="02020603050405020304" pitchFamily="18" charset="0"/>
                <a:cs typeface="Arial" panose="020B0604020202020204" pitchFamily="34" charset="0"/>
              </a:rPr>
              <a:t>1</a:t>
            </a:r>
            <a:r>
              <a:rPr lang="en-US" altLang="en-US" sz="3200" b="1" smtClean="0">
                <a:solidFill>
                  <a:srgbClr val="0000FF"/>
                </a:solidFill>
                <a:latin typeface="Times New Roman" panose="02020603050405020304" pitchFamily="18" charset="0"/>
                <a:cs typeface="Arial" panose="020B0604020202020204" pitchFamily="34" charset="0"/>
              </a:rPr>
              <a:t>) </a:t>
            </a:r>
            <a:r>
              <a:rPr lang="en-US" altLang="en-US" sz="3200" b="1">
                <a:solidFill>
                  <a:srgbClr val="0000FF"/>
                </a:solidFill>
                <a:latin typeface="Times New Roman" panose="02020603050405020304" pitchFamily="18" charset="0"/>
                <a:cs typeface="Arial" panose="020B0604020202020204" pitchFamily="34" charset="0"/>
              </a:rPr>
              <a:t>Lực của máy kéo tác dụng </a:t>
            </a:r>
            <a:br>
              <a:rPr lang="en-US" altLang="en-US" sz="3200" b="1">
                <a:solidFill>
                  <a:srgbClr val="0000FF"/>
                </a:solidFill>
                <a:latin typeface="Times New Roman" panose="02020603050405020304" pitchFamily="18" charset="0"/>
                <a:cs typeface="Arial" panose="020B0604020202020204" pitchFamily="34" charset="0"/>
              </a:rPr>
            </a:br>
            <a:r>
              <a:rPr lang="en-US" altLang="en-US" sz="3200" b="1">
                <a:solidFill>
                  <a:srgbClr val="0000FF"/>
                </a:solidFill>
                <a:latin typeface="Times New Roman" panose="02020603050405020304" pitchFamily="18" charset="0"/>
                <a:cs typeface="Arial" panose="020B0604020202020204" pitchFamily="34" charset="0"/>
              </a:rPr>
              <a:t>lên mặt đường</a:t>
            </a:r>
          </a:p>
        </p:txBody>
      </p:sp>
      <p:sp>
        <p:nvSpPr>
          <p:cNvPr id="23" name="Rectangle 22"/>
          <p:cNvSpPr/>
          <p:nvPr/>
        </p:nvSpPr>
        <p:spPr>
          <a:xfrm>
            <a:off x="6058961" y="2393920"/>
            <a:ext cx="5929839" cy="1077218"/>
          </a:xfrm>
          <a:prstGeom prst="rect">
            <a:avLst/>
          </a:prstGeom>
        </p:spPr>
        <p:txBody>
          <a:bodyPr wrap="square">
            <a:spAutoFit/>
          </a:bodyPr>
          <a:lstStyle/>
          <a:p>
            <a:pPr lvl="0" algn="ctr" fontAlgn="base">
              <a:spcBef>
                <a:spcPct val="50000"/>
              </a:spcBef>
              <a:spcAft>
                <a:spcPct val="0"/>
              </a:spcAft>
            </a:pPr>
            <a:r>
              <a:rPr lang="en-US" altLang="en-US" sz="3200" b="1">
                <a:solidFill>
                  <a:srgbClr val="0000FF"/>
                </a:solidFill>
                <a:latin typeface="Times New Roman" panose="02020603050405020304" pitchFamily="18" charset="0"/>
                <a:cs typeface="Arial" panose="020B0604020202020204" pitchFamily="34" charset="0"/>
              </a:rPr>
              <a:t>2</a:t>
            </a:r>
            <a:r>
              <a:rPr lang="en-US" altLang="en-US" sz="3200" b="1" smtClean="0">
                <a:solidFill>
                  <a:srgbClr val="0000FF"/>
                </a:solidFill>
                <a:latin typeface="Times New Roman" panose="02020603050405020304" pitchFamily="18" charset="0"/>
                <a:cs typeface="Arial" panose="020B0604020202020204" pitchFamily="34" charset="0"/>
              </a:rPr>
              <a:t>) </a:t>
            </a:r>
            <a:r>
              <a:rPr lang="en-US" altLang="en-US" sz="3200" b="1">
                <a:solidFill>
                  <a:srgbClr val="0000FF"/>
                </a:solidFill>
                <a:latin typeface="Times New Roman" panose="02020603050405020304" pitchFamily="18" charset="0"/>
                <a:cs typeface="Arial" panose="020B0604020202020204" pitchFamily="34" charset="0"/>
              </a:rPr>
              <a:t>Lực của máy </a:t>
            </a:r>
            <a:r>
              <a:rPr lang="en-US" altLang="en-US" sz="3200" b="1" smtClean="0">
                <a:solidFill>
                  <a:srgbClr val="0000FF"/>
                </a:solidFill>
                <a:latin typeface="Times New Roman" panose="02020603050405020304" pitchFamily="18" charset="0"/>
                <a:cs typeface="Arial" panose="020B0604020202020204" pitchFamily="34" charset="0"/>
              </a:rPr>
              <a:t>kéo </a:t>
            </a:r>
            <a:r>
              <a:rPr lang="en-US" altLang="en-US" sz="3200" b="1">
                <a:solidFill>
                  <a:srgbClr val="0000FF"/>
                </a:solidFill>
                <a:latin typeface="Times New Roman" panose="02020603050405020304" pitchFamily="18" charset="0"/>
                <a:cs typeface="Arial" panose="020B0604020202020204" pitchFamily="34" charset="0"/>
              </a:rPr>
              <a:t>tác dụng lên khúc gỗ</a:t>
            </a:r>
            <a:endParaRPr lang="en-US" altLang="en-US" sz="3200" b="1">
              <a:solidFill>
                <a:srgbClr val="FF0000"/>
              </a:solidFill>
              <a:latin typeface="Times New Roman" panose="02020603050405020304" pitchFamily="18" charset="0"/>
              <a:cs typeface="Arial" panose="020B0604020202020204" pitchFamily="34" charset="0"/>
            </a:endParaRPr>
          </a:p>
        </p:txBody>
      </p:sp>
      <p:sp>
        <p:nvSpPr>
          <p:cNvPr id="24" name="Line 5"/>
          <p:cNvSpPr>
            <a:spLocks noChangeShapeType="1"/>
          </p:cNvSpPr>
          <p:nvPr/>
        </p:nvSpPr>
        <p:spPr bwMode="auto">
          <a:xfrm>
            <a:off x="6814772" y="1302048"/>
            <a:ext cx="15351" cy="317369"/>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5" name="Line 6"/>
          <p:cNvSpPr>
            <a:spLocks noChangeShapeType="1"/>
          </p:cNvSpPr>
          <p:nvPr/>
        </p:nvSpPr>
        <p:spPr bwMode="auto">
          <a:xfrm flipH="1" flipV="1">
            <a:off x="9524999" y="885824"/>
            <a:ext cx="581655" cy="50704"/>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6" name="Line 8"/>
          <p:cNvSpPr>
            <a:spLocks noChangeShapeType="1"/>
          </p:cNvSpPr>
          <p:nvPr/>
        </p:nvSpPr>
        <p:spPr bwMode="auto">
          <a:xfrm flipH="1">
            <a:off x="9718816" y="669792"/>
            <a:ext cx="234512" cy="343829"/>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7" name="Line 5"/>
          <p:cNvSpPr>
            <a:spLocks noChangeShapeType="1"/>
          </p:cNvSpPr>
          <p:nvPr/>
        </p:nvSpPr>
        <p:spPr bwMode="auto">
          <a:xfrm>
            <a:off x="7573175" y="1383477"/>
            <a:ext cx="0" cy="322041"/>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8" name="Line 5"/>
          <p:cNvSpPr>
            <a:spLocks noChangeShapeType="1"/>
          </p:cNvSpPr>
          <p:nvPr/>
        </p:nvSpPr>
        <p:spPr bwMode="auto">
          <a:xfrm>
            <a:off x="8908175" y="1332919"/>
            <a:ext cx="12929" cy="286498"/>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0" name="Line 7"/>
          <p:cNvSpPr>
            <a:spLocks noChangeShapeType="1"/>
          </p:cNvSpPr>
          <p:nvPr/>
        </p:nvSpPr>
        <p:spPr bwMode="auto">
          <a:xfrm>
            <a:off x="9810813" y="635409"/>
            <a:ext cx="117256" cy="37821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pic>
        <p:nvPicPr>
          <p:cNvPr id="2" name="Tieng-vo-tay-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20680" y="6527800"/>
            <a:ext cx="406400" cy="406400"/>
          </a:xfrm>
          <a:prstGeom prst="rect">
            <a:avLst/>
          </a:prstGeom>
        </p:spPr>
      </p:pic>
    </p:spTree>
    <p:extLst>
      <p:ext uri="{BB962C8B-B14F-4D97-AF65-F5344CB8AC3E}">
        <p14:creationId xmlns:p14="http://schemas.microsoft.com/office/powerpoint/2010/main" val="111150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2000"/>
                                        <p:tgtEl>
                                          <p:spTgt spid="21"/>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6500"/>
                            </p:stCondLst>
                            <p:childTnLst>
                              <p:par>
                                <p:cTn id="27" presetID="6"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100000" fill="hold" nodeType="clickEffect">
                                  <p:stCondLst>
                                    <p:cond delay="0"/>
                                  </p:stCondLst>
                                  <p:childTnLst>
                                    <p:animMotion origin="layout" path="M -0.03355 -0.02107 L 0.60899 -0.02107 " pathEditMode="fixed" rAng="0" ptsTypes="AA">
                                      <p:cBhvr>
                                        <p:cTn id="33" dur="3000" fill="hold"/>
                                        <p:tgtEl>
                                          <p:spTgt spid="18"/>
                                        </p:tgtEl>
                                        <p:attrNameLst>
                                          <p:attrName>ppt_x</p:attrName>
                                          <p:attrName>ppt_y</p:attrName>
                                        </p:attrNameLst>
                                      </p:cBhvr>
                                      <p:rCtr x="32118" y="0"/>
                                    </p:animMotion>
                                  </p:childTnLst>
                                </p:cTn>
                              </p:par>
                              <p:par>
                                <p:cTn id="34" presetID="63" presetClass="path" presetSubtype="0" accel="100000" fill="hold" nodeType="withEffect">
                                  <p:stCondLst>
                                    <p:cond delay="0"/>
                                  </p:stCondLst>
                                  <p:childTnLst>
                                    <p:animMotion origin="layout" path="M -0.01311 -0.02269 L -0.62977 -0.02269 " pathEditMode="fixed" rAng="0" ptsTypes="AA">
                                      <p:cBhvr>
                                        <p:cTn id="35" dur="3000" fill="hold"/>
                                        <p:tgtEl>
                                          <p:spTgt spid="17"/>
                                        </p:tgtEl>
                                        <p:attrNameLst>
                                          <p:attrName>ppt_x</p:attrName>
                                          <p:attrName>ppt_y</p:attrName>
                                        </p:attrNameLst>
                                      </p:cBhvr>
                                      <p:rCtr x="-30833" y="0"/>
                                    </p:animMotion>
                                  </p:childTnLst>
                                </p:cTn>
                              </p:par>
                              <p:par>
                                <p:cTn id="36" presetID="6"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par>
                                <p:cTn id="42" presetID="6" presetClass="entr" presetSubtype="16"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2000"/>
                                        <p:tgtEl>
                                          <p:spTgt spid="24"/>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circle(in)">
                                      <p:cBhvr>
                                        <p:cTn id="55" dur="2000"/>
                                        <p:tgtEl>
                                          <p:spTgt spid="27"/>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circle(in)">
                                      <p:cBhvr>
                                        <p:cTn id="58" dur="20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circle(in)">
                                      <p:cBhvr>
                                        <p:cTn id="63" dur="2000"/>
                                        <p:tgtEl>
                                          <p:spTgt spid="25"/>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circle(in)">
                                      <p:cBhvr>
                                        <p:cTn id="66" dur="2000"/>
                                        <p:tgtEl>
                                          <p:spTgt spid="3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circle(in)">
                                      <p:cBhvr>
                                        <p:cTn id="69" dur="2000"/>
                                        <p:tgtEl>
                                          <p:spTgt spid="26"/>
                                        </p:tgtEl>
                                      </p:cBhvr>
                                    </p:animEffect>
                                  </p:childTnLst>
                                </p:cTn>
                              </p:par>
                              <p:par>
                                <p:cTn id="70" presetID="31" presetClass="entr" presetSubtype="0" fill="hold" nodeType="withEffect">
                                  <p:stCondLst>
                                    <p:cond delay="0"/>
                                  </p:stCondLst>
                                  <p:iterate type="lt">
                                    <p:tmPct val="5000"/>
                                  </p:iterate>
                                  <p:childTnLst>
                                    <p:set>
                                      <p:cBhvr>
                                        <p:cTn id="71" dur="1" fill="hold">
                                          <p:stCondLst>
                                            <p:cond delay="0"/>
                                          </p:stCondLst>
                                        </p:cTn>
                                        <p:tgtEl>
                                          <p:spTgt spid="20"/>
                                        </p:tgtEl>
                                        <p:attrNameLst>
                                          <p:attrName>style.visibility</p:attrName>
                                        </p:attrNameLst>
                                      </p:cBhvr>
                                      <p:to>
                                        <p:strVal val="visible"/>
                                      </p:to>
                                    </p:set>
                                    <p:anim calcmode="lin" valueType="num">
                                      <p:cBhvr>
                                        <p:cTn id="72" dur="1000" fill="hold"/>
                                        <p:tgtEl>
                                          <p:spTgt spid="20"/>
                                        </p:tgtEl>
                                        <p:attrNameLst>
                                          <p:attrName>ppt_w</p:attrName>
                                        </p:attrNameLst>
                                      </p:cBhvr>
                                      <p:tavLst>
                                        <p:tav tm="0">
                                          <p:val>
                                            <p:fltVal val="0"/>
                                          </p:val>
                                        </p:tav>
                                        <p:tav tm="100000">
                                          <p:val>
                                            <p:strVal val="#ppt_w"/>
                                          </p:val>
                                        </p:tav>
                                      </p:tavLst>
                                    </p:anim>
                                    <p:anim calcmode="lin" valueType="num">
                                      <p:cBhvr>
                                        <p:cTn id="73" dur="1000" fill="hold"/>
                                        <p:tgtEl>
                                          <p:spTgt spid="20"/>
                                        </p:tgtEl>
                                        <p:attrNameLst>
                                          <p:attrName>ppt_h</p:attrName>
                                        </p:attrNameLst>
                                      </p:cBhvr>
                                      <p:tavLst>
                                        <p:tav tm="0">
                                          <p:val>
                                            <p:fltVal val="0"/>
                                          </p:val>
                                        </p:tav>
                                        <p:tav tm="100000">
                                          <p:val>
                                            <p:strVal val="#ppt_h"/>
                                          </p:val>
                                        </p:tav>
                                      </p:tavLst>
                                    </p:anim>
                                    <p:anim calcmode="lin" valueType="num">
                                      <p:cBhvr>
                                        <p:cTn id="74" dur="1000" fill="hold"/>
                                        <p:tgtEl>
                                          <p:spTgt spid="20"/>
                                        </p:tgtEl>
                                        <p:attrNameLst>
                                          <p:attrName>style.rotation</p:attrName>
                                        </p:attrNameLst>
                                      </p:cBhvr>
                                      <p:tavLst>
                                        <p:tav tm="0">
                                          <p:val>
                                            <p:fltVal val="90"/>
                                          </p:val>
                                        </p:tav>
                                        <p:tav tm="100000">
                                          <p:val>
                                            <p:fltVal val="0"/>
                                          </p:val>
                                        </p:tav>
                                      </p:tavLst>
                                    </p:anim>
                                    <p:animEffect transition="in" filter="fade">
                                      <p:cBhvr>
                                        <p:cTn id="75" dur="1000"/>
                                        <p:tgtEl>
                                          <p:spTgt spid="20"/>
                                        </p:tgtEl>
                                      </p:cBhvr>
                                    </p:animEffect>
                                  </p:childTnLst>
                                  <p:subTnLst>
                                    <p:audio>
                                      <p:cMediaNode vol="28000">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bldLst>
      <p:bldP spid="12" grpId="0"/>
      <p:bldP spid="14" grpId="0"/>
      <p:bldP spid="15" grpId="0" animBg="1"/>
      <p:bldP spid="19" grpId="0" animBg="1"/>
      <p:bldP spid="22" grpId="0"/>
      <p:bldP spid="23" grpId="0"/>
      <p:bldP spid="24" grpId="0" animBg="1"/>
      <p:bldP spid="25" grpId="0" animBg="1"/>
      <p:bldP spid="26" grpId="0" animBg="1"/>
      <p:bldP spid="27" grpId="0" animBg="1"/>
      <p:bldP spid="28"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416493" y="3991881"/>
            <a:ext cx="9265920" cy="2201608"/>
          </a:xfrm>
          <a:prstGeom prst="rect">
            <a:avLst/>
          </a:prstGeom>
        </p:spPr>
      </p:pic>
      <p:sp>
        <p:nvSpPr>
          <p:cNvPr id="10" name="TextBox 9"/>
          <p:cNvSpPr txBox="1"/>
          <p:nvPr/>
        </p:nvSpPr>
        <p:spPr>
          <a:xfrm>
            <a:off x="333375" y="3882310"/>
            <a:ext cx="10911429" cy="2420750"/>
          </a:xfrm>
          <a:prstGeom prst="rect">
            <a:avLst/>
          </a:prstGeom>
          <a:noFill/>
          <a:ln w="25400">
            <a:solidFill>
              <a:schemeClr val="tx1">
                <a:alpha val="94000"/>
              </a:schemeClr>
            </a:solidFill>
          </a:ln>
        </p:spPr>
        <p:txBody>
          <a:bodyPr wrap="square" lIns="121753" tIns="60876" rIns="121753" bIns="60876" rtlCol="0">
            <a:spAutoFit/>
          </a:bodyPr>
          <a:lstStyle/>
          <a:p>
            <a:pPr algn="ctr" defTabSz="1217543"/>
            <a:endParaRPr lang="en-US" sz="3733" b="1" smtClean="0">
              <a:solidFill>
                <a:srgbClr val="0000FF"/>
              </a:solidFill>
              <a:latin typeface="Times New Roman" pitchFamily="18" charset="0"/>
              <a:ea typeface="Tahoma" pitchFamily="34" charset="0"/>
              <a:cs typeface="Times New Roman" pitchFamily="18" charset="0"/>
            </a:endParaRPr>
          </a:p>
          <a:p>
            <a:pPr algn="ctr" defTabSz="1217543"/>
            <a:endParaRPr lang="en-US" sz="3733" b="1">
              <a:solidFill>
                <a:srgbClr val="0000FF"/>
              </a:solidFill>
              <a:latin typeface="Times New Roman" pitchFamily="18" charset="0"/>
              <a:ea typeface="Tahoma" pitchFamily="34" charset="0"/>
              <a:cs typeface="Times New Roman" pitchFamily="18" charset="0"/>
            </a:endParaRPr>
          </a:p>
          <a:p>
            <a:pPr algn="ctr" defTabSz="1217543"/>
            <a:endParaRPr lang="en-US" sz="3733" b="1" smtClean="0">
              <a:solidFill>
                <a:srgbClr val="0000FF"/>
              </a:solidFill>
              <a:latin typeface="Times New Roman" pitchFamily="18" charset="0"/>
              <a:ea typeface="Tahoma" pitchFamily="34" charset="0"/>
              <a:cs typeface="Times New Roman" pitchFamily="18" charset="0"/>
            </a:endParaRPr>
          </a:p>
          <a:p>
            <a:pPr algn="ctr" defTabSz="1217543"/>
            <a:endParaRPr lang="en-US" sz="3733" b="1" dirty="0">
              <a:solidFill>
                <a:srgbClr val="0000FF"/>
              </a:solidFill>
              <a:latin typeface="Times New Roman" pitchFamily="18" charset="0"/>
              <a:ea typeface="Tahoma" pitchFamily="34" charset="0"/>
              <a:cs typeface="Times New Roman" pitchFamily="18" charset="0"/>
            </a:endParaRPr>
          </a:p>
        </p:txBody>
      </p:sp>
      <p:pic>
        <p:nvPicPr>
          <p:cNvPr id="8" name="Picture 5"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56" y="3751450"/>
            <a:ext cx="6052048" cy="2682470"/>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30"/>
          <p:cNvPicPr>
            <a:picLocks noChangeAspect="1" noChangeArrowheads="1"/>
          </p:cNvPicPr>
          <p:nvPr/>
        </p:nvPicPr>
        <p:blipFill>
          <a:blip r:embed="rId6">
            <a:extLst>
              <a:ext uri="{28A0092B-C50C-407E-A947-70E740481C1C}">
                <a14:useLocalDpi xmlns:a14="http://schemas.microsoft.com/office/drawing/2010/main" val="0"/>
              </a:ext>
            </a:extLst>
          </a:blip>
          <a:srcRect r="13889"/>
          <a:stretch>
            <a:fillRect/>
          </a:stretch>
        </p:blipFill>
        <p:spPr bwMode="auto">
          <a:xfrm>
            <a:off x="155889" y="3742536"/>
            <a:ext cx="5240067" cy="269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orizontal Scroll 8"/>
          <p:cNvSpPr/>
          <p:nvPr/>
        </p:nvSpPr>
        <p:spPr>
          <a:xfrm>
            <a:off x="203200" y="101600"/>
            <a:ext cx="11480800" cy="3327400"/>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defTabSz="1217543"/>
            <a:r>
              <a:rPr lang="en-US" sz="3733" b="1" smtClean="0">
                <a:solidFill>
                  <a:srgbClr val="FFFF00"/>
                </a:solidFill>
                <a:latin typeface="Times New Roman" pitchFamily="18" charset="0"/>
                <a:cs typeface="Times New Roman" pitchFamily="18" charset="0"/>
              </a:rPr>
              <a:t>Ô số 3: </a:t>
            </a:r>
            <a:endParaRPr lang="en-US" sz="3600" b="1" smtClean="0">
              <a:solidFill>
                <a:schemeClr val="bg1"/>
              </a:solidFill>
              <a:latin typeface="Times New Roman" pitchFamily="18" charset="0"/>
              <a:cs typeface="Times New Roman" pitchFamily="18" charset="0"/>
            </a:endParaRPr>
          </a:p>
          <a:p>
            <a:pPr algn="ctr" defTabSz="1217543"/>
            <a:r>
              <a:rPr lang="en-US" sz="3600" b="1" smtClean="0">
                <a:solidFill>
                  <a:schemeClr val="bg1"/>
                </a:solidFill>
                <a:latin typeface="Times New Roman" pitchFamily="18" charset="0"/>
                <a:cs typeface="Times New Roman" pitchFamily="18" charset="0"/>
              </a:rPr>
              <a:t>Ô </a:t>
            </a:r>
            <a:r>
              <a:rPr lang="en-US" sz="3600" b="1" err="1">
                <a:solidFill>
                  <a:schemeClr val="bg1"/>
                </a:solidFill>
                <a:latin typeface="Times New Roman" pitchFamily="18" charset="0"/>
                <a:cs typeface="Times New Roman" pitchFamily="18" charset="0"/>
              </a:rPr>
              <a:t>số</a:t>
            </a:r>
            <a:r>
              <a:rPr lang="en-US" sz="3600" b="1">
                <a:solidFill>
                  <a:schemeClr val="bg1"/>
                </a:solidFill>
                <a:latin typeface="Times New Roman" pitchFamily="18" charset="0"/>
                <a:cs typeface="Times New Roman" pitchFamily="18" charset="0"/>
              </a:rPr>
              <a:t> </a:t>
            </a:r>
            <a:r>
              <a:rPr lang="en-US" sz="3600" b="1" smtClean="0">
                <a:solidFill>
                  <a:schemeClr val="bg1"/>
                </a:solidFill>
                <a:latin typeface="Times New Roman" pitchFamily="18" charset="0"/>
                <a:cs typeface="Times New Roman" pitchFamily="18" charset="0"/>
              </a:rPr>
              <a:t>may mắn! </a:t>
            </a:r>
          </a:p>
          <a:p>
            <a:pPr algn="ctr" defTabSz="1217543"/>
            <a:r>
              <a:rPr lang="en-US" sz="3600" b="1" smtClean="0">
                <a:solidFill>
                  <a:schemeClr val="bg1"/>
                </a:solidFill>
                <a:latin typeface="Times New Roman" pitchFamily="18" charset="0"/>
                <a:cs typeface="Times New Roman" pitchFamily="18" charset="0"/>
              </a:rPr>
              <a:t>Là một phần thưởng</a:t>
            </a:r>
            <a:endParaRPr lang="en-US" sz="3600" b="1" dirty="0">
              <a:solidFill>
                <a:schemeClr val="bg1"/>
              </a:solidFill>
              <a:latin typeface="Times New Roman" pitchFamily="18" charset="0"/>
              <a:cs typeface="Times New Roman" pitchFamily="18" charset="0"/>
            </a:endParaRPr>
          </a:p>
          <a:p>
            <a:pPr defTabSz="1217543"/>
            <a:endParaRPr lang="en-US" sz="4800" b="1" dirty="0">
              <a:solidFill>
                <a:srgbClr val="FFFF00"/>
              </a:solidFill>
              <a:latin typeface="Times New Roman" pitchFamily="18" charset="0"/>
              <a:cs typeface="Times New Roman" pitchFamily="18" charset="0"/>
            </a:endParaRPr>
          </a:p>
        </p:txBody>
      </p:sp>
      <p:sp>
        <p:nvSpPr>
          <p:cNvPr id="11" name="Curved Left Arrow 10">
            <a:hlinkClick r:id="rId7" action="ppaction://hlinksldjump"/>
          </p:cNvPr>
          <p:cNvSpPr/>
          <p:nvPr/>
        </p:nvSpPr>
        <p:spPr>
          <a:xfrm>
            <a:off x="11529621" y="6019800"/>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12" name="Picture 26" descr="ag00373_"/>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8935610">
            <a:off x="12738632" y="6111145"/>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ieng-vo-tay-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41604" y="6433920"/>
            <a:ext cx="406400" cy="406400"/>
          </a:xfrm>
          <a:prstGeom prst="rect">
            <a:avLst/>
          </a:prstGeom>
        </p:spPr>
      </p:pic>
    </p:spTree>
    <p:extLst>
      <p:ext uri="{BB962C8B-B14F-4D97-AF65-F5344CB8AC3E}">
        <p14:creationId xmlns:p14="http://schemas.microsoft.com/office/powerpoint/2010/main" val="12501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100000" fill="hold" nodeType="clickEffect">
                                  <p:stCondLst>
                                    <p:cond delay="0"/>
                                  </p:stCondLst>
                                  <p:childTnLst>
                                    <p:animMotion origin="layout" path="M -0.0109 0.28016 L 0.63164 0.28016 " pathEditMode="fixed" rAng="0" ptsTypes="AA">
                                      <p:cBhvr>
                                        <p:cTn id="21" dur="3000" fill="hold"/>
                                        <p:tgtEl>
                                          <p:spTgt spid="8"/>
                                        </p:tgtEl>
                                        <p:attrNameLst>
                                          <p:attrName>ppt_x</p:attrName>
                                          <p:attrName>ppt_y</p:attrName>
                                        </p:attrNameLst>
                                      </p:cBhvr>
                                      <p:rCtr x="32118" y="0"/>
                                    </p:animMotion>
                                  </p:childTnLst>
                                </p:cTn>
                              </p:par>
                              <p:par>
                                <p:cTn id="22" presetID="63" presetClass="path" presetSubtype="0" accel="100000" fill="hold" nodeType="withEffect">
                                  <p:stCondLst>
                                    <p:cond delay="0"/>
                                  </p:stCondLst>
                                  <p:childTnLst>
                                    <p:animMotion origin="layout" path="M -0.00925 0.49144 L -0.62592 0.49144 " pathEditMode="fixed" rAng="0" ptsTypes="AA">
                                      <p:cBhvr>
                                        <p:cTn id="23" dur="3000" fill="hold"/>
                                        <p:tgtEl>
                                          <p:spTgt spid="7"/>
                                        </p:tgtEl>
                                        <p:attrNameLst>
                                          <p:attrName>ppt_x</p:attrName>
                                          <p:attrName>ppt_y</p:attrName>
                                        </p:attrNameLst>
                                      </p:cBhvr>
                                      <p:rCtr x="-30833" y="0"/>
                                    </p:animMotion>
                                  </p:childTnLst>
                                </p:cTn>
                              </p:par>
                            </p:childTnLst>
                          </p:cTn>
                        </p:par>
                        <p:par>
                          <p:cTn id="24" fill="hold">
                            <p:stCondLst>
                              <p:cond delay="3000"/>
                            </p:stCondLst>
                            <p:childTnLst>
                              <p:par>
                                <p:cTn id="25" presetID="6"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668"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10"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56792" y="2690325"/>
            <a:ext cx="9144000" cy="3569654"/>
          </a:xfrm>
          <a:prstGeom prst="rect">
            <a:avLst/>
          </a:prstGeom>
          <a:noFill/>
          <a:ln w="25400">
            <a:solidFill>
              <a:schemeClr val="tx1">
                <a:alpha val="94000"/>
              </a:schemeClr>
            </a:solidFill>
          </a:ln>
        </p:spPr>
        <p:txBody>
          <a:bodyPr wrap="square" lIns="121753" tIns="60876" rIns="121753" bIns="60876" rtlCol="0">
            <a:spAutoFit/>
          </a:bodyPr>
          <a:lstStyle/>
          <a:p>
            <a:pPr lvl="0" algn="just" defTabSz="1217543"/>
            <a:endParaRPr lang="en-US" sz="3733" b="1" i="1" smtClean="0">
              <a:solidFill>
                <a:srgbClr val="0000FF"/>
              </a:solidFill>
              <a:latin typeface="Times New Roman" pitchFamily="18" charset="0"/>
              <a:ea typeface="Tahoma" pitchFamily="34" charset="0"/>
              <a:cs typeface="Times New Roman" pitchFamily="18" charset="0"/>
            </a:endParaRPr>
          </a:p>
          <a:p>
            <a:pPr lvl="0" algn="just" defTabSz="1217543"/>
            <a:r>
              <a:rPr lang="en-US" sz="3733" b="1" i="1" smtClean="0">
                <a:solidFill>
                  <a:srgbClr val="0000FF"/>
                </a:solidFill>
                <a:latin typeface="Times New Roman" pitchFamily="18" charset="0"/>
                <a:ea typeface="Tahoma" pitchFamily="34" charset="0"/>
                <a:cs typeface="Times New Roman" pitchFamily="18" charset="0"/>
              </a:rPr>
              <a:t>Tác </a:t>
            </a:r>
            <a:r>
              <a:rPr lang="en-US" sz="3733" b="1" i="1">
                <a:solidFill>
                  <a:srgbClr val="0000FF"/>
                </a:solidFill>
                <a:latin typeface="Times New Roman" pitchFamily="18" charset="0"/>
                <a:ea typeface="Tahoma" pitchFamily="34" charset="0"/>
                <a:cs typeface="Times New Roman" pitchFamily="18" charset="0"/>
              </a:rPr>
              <a:t>dụng của áp lực phụ thuộc vào: </a:t>
            </a:r>
          </a:p>
          <a:p>
            <a:pPr lvl="0" algn="just" defTabSz="1217543"/>
            <a:r>
              <a:rPr lang="en-US" sz="3733" b="1" i="1">
                <a:solidFill>
                  <a:srgbClr val="0000FF"/>
                </a:solidFill>
                <a:latin typeface="Times New Roman" pitchFamily="18" charset="0"/>
                <a:ea typeface="Tahoma" pitchFamily="34" charset="0"/>
                <a:cs typeface="Times New Roman" pitchFamily="18" charset="0"/>
              </a:rPr>
              <a:t>     + Độ lớn của áp lực (F)</a:t>
            </a:r>
          </a:p>
          <a:p>
            <a:pPr lvl="0" algn="just" defTabSz="1217543"/>
            <a:r>
              <a:rPr lang="en-US" sz="3733" b="1" i="1">
                <a:solidFill>
                  <a:srgbClr val="0000FF"/>
                </a:solidFill>
                <a:latin typeface="Times New Roman" pitchFamily="18" charset="0"/>
                <a:ea typeface="Tahoma" pitchFamily="34" charset="0"/>
                <a:cs typeface="Times New Roman" pitchFamily="18" charset="0"/>
              </a:rPr>
              <a:t>     + Diện tích bị ép (S) </a:t>
            </a:r>
            <a:endParaRPr lang="en-US" sz="3733" b="1" i="1" smtClean="0">
              <a:solidFill>
                <a:srgbClr val="0000FF"/>
              </a:solidFill>
              <a:latin typeface="Times New Roman" pitchFamily="18" charset="0"/>
              <a:ea typeface="Tahoma" pitchFamily="34" charset="0"/>
              <a:cs typeface="Times New Roman" pitchFamily="18" charset="0"/>
            </a:endParaRPr>
          </a:p>
          <a:p>
            <a:pPr lvl="0" algn="just" defTabSz="1217543"/>
            <a:endParaRPr lang="en-US" sz="3733" b="1" i="1">
              <a:solidFill>
                <a:srgbClr val="0000FF"/>
              </a:solidFill>
              <a:latin typeface="Times New Roman" pitchFamily="18" charset="0"/>
              <a:ea typeface="Tahoma" pitchFamily="34" charset="0"/>
              <a:cs typeface="Times New Roman" pitchFamily="18" charset="0"/>
            </a:endParaRPr>
          </a:p>
          <a:p>
            <a:pPr lvl="0" algn="just" defTabSz="1217543"/>
            <a:r>
              <a:rPr lang="en-US" sz="3733" b="1" i="1">
                <a:solidFill>
                  <a:srgbClr val="0000FF"/>
                </a:solidFill>
                <a:latin typeface="Times New Roman" pitchFamily="18" charset="0"/>
                <a:ea typeface="Tahoma" pitchFamily="34" charset="0"/>
                <a:cs typeface="Times New Roman" pitchFamily="18" charset="0"/>
              </a:rPr>
              <a:t>	</a:t>
            </a:r>
            <a:endParaRPr lang="en-US" sz="4267" b="1" dirty="0">
              <a:solidFill>
                <a:srgbClr val="0000FF"/>
              </a:solidFill>
              <a:latin typeface="Times New Roman" pitchFamily="18" charset="0"/>
              <a:ea typeface="Tahoma" pitchFamily="34" charset="0"/>
              <a:cs typeface="Times New Roman" pitchFamily="18" charset="0"/>
            </a:endParaRPr>
          </a:p>
        </p:txBody>
      </p:sp>
      <p:pic>
        <p:nvPicPr>
          <p:cNvPr id="7" name="Picture 30"/>
          <p:cNvPicPr>
            <a:picLocks noChangeAspect="1" noChangeArrowheads="1"/>
          </p:cNvPicPr>
          <p:nvPr/>
        </p:nvPicPr>
        <p:blipFill>
          <a:blip r:embed="rId6">
            <a:extLst>
              <a:ext uri="{28A0092B-C50C-407E-A947-70E740481C1C}">
                <a14:useLocalDpi xmlns:a14="http://schemas.microsoft.com/office/drawing/2010/main" val="0"/>
              </a:ext>
            </a:extLst>
          </a:blip>
          <a:srcRect r="13889"/>
          <a:stretch>
            <a:fillRect/>
          </a:stretch>
        </p:blipFill>
        <p:spPr bwMode="auto">
          <a:xfrm>
            <a:off x="1047328" y="2613454"/>
            <a:ext cx="4424366" cy="379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untitl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1694" y="2619844"/>
            <a:ext cx="5058046" cy="3778130"/>
          </a:xfrm>
          <a:prstGeom prst="rect">
            <a:avLst/>
          </a:prstGeom>
          <a:solidFill>
            <a:srgbClr val="006699">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Horizontal Scroll 8"/>
          <p:cNvSpPr/>
          <p:nvPr/>
        </p:nvSpPr>
        <p:spPr>
          <a:xfrm>
            <a:off x="113586" y="-634981"/>
            <a:ext cx="11835724" cy="3295885"/>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3200" b="1" dirty="0">
              <a:solidFill>
                <a:srgbClr val="FFFF00"/>
              </a:solidFill>
              <a:latin typeface="Times New Roman" pitchFamily="18" charset="0"/>
              <a:cs typeface="Times New Roman" pitchFamily="18" charset="0"/>
            </a:endParaRPr>
          </a:p>
          <a:p>
            <a:pPr algn="ctr" defTabSz="1217543"/>
            <a:endParaRPr lang="en-US" sz="3200" b="1" dirty="0">
              <a:solidFill>
                <a:srgbClr val="FFFF00"/>
              </a:solidFill>
              <a:latin typeface="Times New Roman" pitchFamily="18" charset="0"/>
              <a:cs typeface="Times New Roman" pitchFamily="18" charset="0"/>
            </a:endParaRPr>
          </a:p>
          <a:p>
            <a:pPr algn="ctr" defTabSz="1217543"/>
            <a:r>
              <a:rPr lang="en-US" sz="3200" b="1" smtClean="0">
                <a:solidFill>
                  <a:srgbClr val="FFFF00"/>
                </a:solidFill>
                <a:latin typeface="Arial" panose="020B0604020202020204" pitchFamily="34" charset="0"/>
                <a:cs typeface="Arial" panose="020B0604020202020204" pitchFamily="34" charset="0"/>
              </a:rPr>
              <a:t>Ô số </a:t>
            </a:r>
            <a:r>
              <a:rPr lang="en-US" sz="3200" b="1" dirty="0">
                <a:solidFill>
                  <a:srgbClr val="FFFF00"/>
                </a:solidFill>
                <a:latin typeface="Arial" panose="020B0604020202020204" pitchFamily="34" charset="0"/>
                <a:cs typeface="Arial" panose="020B0604020202020204" pitchFamily="34" charset="0"/>
              </a:rPr>
              <a:t>4:</a:t>
            </a:r>
          </a:p>
          <a:p>
            <a:pPr lvl="0" algn="ctr" defTabSz="1217543"/>
            <a:r>
              <a:rPr lang="en-US" sz="4400" b="1">
                <a:solidFill>
                  <a:prstClr val="white"/>
                </a:solidFill>
                <a:latin typeface="Times New Roman" pitchFamily="18" charset="0"/>
                <a:cs typeface="Times New Roman" pitchFamily="18" charset="0"/>
              </a:rPr>
              <a:t>Tác dụng của áp lực phụ thuộc vào những yếu tố nào?</a:t>
            </a:r>
          </a:p>
          <a:p>
            <a:pPr algn="ctr" defTabSz="1217543"/>
            <a:endParaRPr lang="en-US" sz="4267" b="1" dirty="0">
              <a:solidFill>
                <a:prstClr val="white"/>
              </a:solidFill>
              <a:latin typeface="Times New Roman" pitchFamily="18" charset="0"/>
              <a:cs typeface="Times New Roman" pitchFamily="18" charset="0"/>
            </a:endParaRPr>
          </a:p>
        </p:txBody>
      </p:sp>
      <p:sp>
        <p:nvSpPr>
          <p:cNvPr id="11" name="Curved Left Arrow 10">
            <a:hlinkClick r:id="rId8" action="ppaction://hlinksldjump"/>
          </p:cNvPr>
          <p:cNvSpPr/>
          <p:nvPr/>
        </p:nvSpPr>
        <p:spPr>
          <a:xfrm>
            <a:off x="11480800" y="6019800"/>
            <a:ext cx="508000" cy="711200"/>
          </a:xfrm>
          <a:prstGeom prst="curvedLeftArrow">
            <a:avLst/>
          </a:prstGeom>
          <a:solidFill>
            <a:srgbClr val="FF0000"/>
          </a:solid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753" tIns="60876" rIns="121753" bIns="60876" rtlCol="0" anchor="ctr"/>
          <a:lstStyle/>
          <a:p>
            <a:pPr algn="ctr" defTabSz="1217543"/>
            <a:endParaRPr lang="en-US" sz="2400">
              <a:solidFill>
                <a:srgbClr val="FF0000"/>
              </a:solidFill>
            </a:endParaRPr>
          </a:p>
        </p:txBody>
      </p:sp>
      <p:pic>
        <p:nvPicPr>
          <p:cNvPr id="12" name="Picture 26" descr="ag00373_"/>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8935610">
            <a:off x="12738632" y="6111145"/>
            <a:ext cx="825995" cy="10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ieng-vo-tay-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80541" y="6324600"/>
            <a:ext cx="406400" cy="406400"/>
          </a:xfrm>
          <a:prstGeom prst="rect">
            <a:avLst/>
          </a:prstGeom>
        </p:spPr>
      </p:pic>
    </p:spTree>
    <p:extLst>
      <p:ext uri="{BB962C8B-B14F-4D97-AF65-F5344CB8AC3E}">
        <p14:creationId xmlns:p14="http://schemas.microsoft.com/office/powerpoint/2010/main" val="209728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100000" fill="hold" nodeType="clickEffect">
                                  <p:stCondLst>
                                    <p:cond delay="0"/>
                                  </p:stCondLst>
                                  <p:childTnLst>
                                    <p:animMotion origin="layout" path="M -0.01291 -0.00834 L 0.62963 -0.00834 " pathEditMode="fixed" rAng="0" ptsTypes="AA">
                                      <p:cBhvr>
                                        <p:cTn id="21" dur="3000" fill="hold"/>
                                        <p:tgtEl>
                                          <p:spTgt spid="8"/>
                                        </p:tgtEl>
                                        <p:attrNameLst>
                                          <p:attrName>ppt_x</p:attrName>
                                          <p:attrName>ppt_y</p:attrName>
                                        </p:attrNameLst>
                                      </p:cBhvr>
                                      <p:rCtr x="32118" y="0"/>
                                    </p:animMotion>
                                  </p:childTnLst>
                                </p:cTn>
                              </p:par>
                              <p:par>
                                <p:cTn id="22" presetID="63" presetClass="path" presetSubtype="0" accel="100000" fill="hold" nodeType="withEffect">
                                  <p:stCondLst>
                                    <p:cond delay="0"/>
                                  </p:stCondLst>
                                  <p:childTnLst>
                                    <p:animMotion origin="layout" path="M -0.01256 -0.00464 L -0.62923 -0.00464 " pathEditMode="fixed" rAng="0" ptsTypes="AA">
                                      <p:cBhvr>
                                        <p:cTn id="23" dur="3000" fill="hold"/>
                                        <p:tgtEl>
                                          <p:spTgt spid="7"/>
                                        </p:tgtEl>
                                        <p:attrNameLst>
                                          <p:attrName>ppt_x</p:attrName>
                                          <p:attrName>ppt_y</p:attrName>
                                        </p:attrNameLst>
                                      </p:cBhvr>
                                      <p:rCtr x="-308" y="0"/>
                                    </p:animMotion>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668" fill="hold"/>
                                        <p:tgtEl>
                                          <p:spTgt spid="2"/>
                                        </p:tgtEl>
                                      </p:cBhvr>
                                    </p:cmd>
                                  </p:childTnLst>
                                </p:cTn>
                              </p:par>
                            </p:childTnLst>
                          </p:cTn>
                        </p:par>
                      </p:childTnLst>
                    </p:cTn>
                  </p:par>
                </p:childTnLst>
              </p:cTn>
              <p:nextCondLst>
                <p:cond evt="onClick" delay="0">
                  <p:tgtEl>
                    <p:spTgt spid="2"/>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10"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15888" y="567670"/>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2800" b="1" smtClean="0">
                <a:solidFill>
                  <a:srgbClr val="FF0000"/>
                </a:solidFill>
                <a:latin typeface="Times New Roman" panose="02020603050405020304" pitchFamily="18" charset="0"/>
                <a:cs typeface="Arial" panose="020B0604020202020204" pitchFamily="34" charset="0"/>
              </a:rPr>
              <a:t>II. </a:t>
            </a:r>
            <a:r>
              <a:rPr lang="en-US" altLang="en-US" sz="2800" b="1" u="sng" smtClean="0">
                <a:solidFill>
                  <a:srgbClr val="FF0000"/>
                </a:solidFill>
                <a:latin typeface="Times New Roman" panose="02020603050405020304" pitchFamily="18" charset="0"/>
                <a:cs typeface="Arial" panose="020B0604020202020204" pitchFamily="34" charset="0"/>
              </a:rPr>
              <a:t>Áp suất: </a:t>
            </a:r>
            <a:endParaRPr lang="en-US" altLang="en-US" sz="2800" b="1" smtClean="0">
              <a:solidFill>
                <a:srgbClr val="FF0000"/>
              </a:solidFill>
              <a:latin typeface="Times New Roman" panose="02020603050405020304" pitchFamily="18" charset="0"/>
              <a:cs typeface="Arial" panose="020B0604020202020204" pitchFamily="34" charset="0"/>
            </a:endParaRPr>
          </a:p>
        </p:txBody>
      </p:sp>
      <p:sp>
        <p:nvSpPr>
          <p:cNvPr id="3" name="Text Box 10"/>
          <p:cNvSpPr txBox="1">
            <a:spLocks noChangeArrowheads="1"/>
          </p:cNvSpPr>
          <p:nvPr/>
        </p:nvSpPr>
        <p:spPr bwMode="auto">
          <a:xfrm>
            <a:off x="152400" y="957262"/>
            <a:ext cx="895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2800" b="1" smtClean="0">
                <a:solidFill>
                  <a:prstClr val="black"/>
                </a:solidFill>
                <a:latin typeface="Times New Roman" panose="02020603050405020304" pitchFamily="18" charset="0"/>
                <a:cs typeface="Arial" panose="020B0604020202020204" pitchFamily="34" charset="0"/>
              </a:rPr>
              <a:t>  1. </a:t>
            </a:r>
            <a:r>
              <a:rPr lang="en-US" altLang="en-US" sz="2800" b="1" u="sng" smtClean="0">
                <a:solidFill>
                  <a:prstClr val="black"/>
                </a:solidFill>
                <a:latin typeface="Times New Roman" panose="02020603050405020304" pitchFamily="18" charset="0"/>
                <a:cs typeface="Arial" panose="020B0604020202020204" pitchFamily="34" charset="0"/>
              </a:rPr>
              <a:t>Thí nghiệm:  </a:t>
            </a:r>
            <a:endParaRPr lang="en-US" altLang="en-US" sz="2800" b="1" smtClean="0">
              <a:solidFill>
                <a:prstClr val="black"/>
              </a:solidFill>
              <a:latin typeface="Times New Roman" panose="02020603050405020304" pitchFamily="18" charset="0"/>
              <a:cs typeface="Arial" panose="020B0604020202020204" pitchFamily="34" charset="0"/>
            </a:endParaRPr>
          </a:p>
        </p:txBody>
      </p:sp>
      <p:sp>
        <p:nvSpPr>
          <p:cNvPr id="4" name="Text Box 10"/>
          <p:cNvSpPr txBox="1">
            <a:spLocks noChangeArrowheads="1"/>
          </p:cNvSpPr>
          <p:nvPr/>
        </p:nvSpPr>
        <p:spPr bwMode="auto">
          <a:xfrm>
            <a:off x="152400" y="1352549"/>
            <a:ext cx="895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2800" b="1" smtClean="0">
                <a:solidFill>
                  <a:srgbClr val="FF0000"/>
                </a:solidFill>
                <a:latin typeface="Times New Roman" panose="02020603050405020304" pitchFamily="18" charset="0"/>
                <a:cs typeface="Arial" panose="020B0604020202020204" pitchFamily="34" charset="0"/>
              </a:rPr>
              <a:t>  2. </a:t>
            </a:r>
            <a:r>
              <a:rPr lang="en-US" altLang="en-US" sz="2800" b="1" u="sng" smtClean="0">
                <a:solidFill>
                  <a:srgbClr val="FF0000"/>
                </a:solidFill>
                <a:latin typeface="Times New Roman" panose="02020603050405020304" pitchFamily="18" charset="0"/>
                <a:cs typeface="Arial" panose="020B0604020202020204" pitchFamily="34" charset="0"/>
              </a:rPr>
              <a:t> Công thức tính áp suất:</a:t>
            </a:r>
            <a:endParaRPr lang="en-US" altLang="en-US" sz="2800" b="1" smtClean="0">
              <a:solidFill>
                <a:srgbClr val="FF0000"/>
              </a:solidFill>
              <a:latin typeface="Times New Roman" panose="02020603050405020304" pitchFamily="18" charset="0"/>
              <a:cs typeface="Arial" panose="020B0604020202020204" pitchFamily="34" charset="0"/>
            </a:endParaRPr>
          </a:p>
        </p:txBody>
      </p:sp>
      <p:sp>
        <p:nvSpPr>
          <p:cNvPr id="5" name="Text Box 10"/>
          <p:cNvSpPr txBox="1">
            <a:spLocks noChangeArrowheads="1"/>
          </p:cNvSpPr>
          <p:nvPr/>
        </p:nvSpPr>
        <p:spPr bwMode="auto">
          <a:xfrm>
            <a:off x="496888" y="3551238"/>
            <a:ext cx="895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2800" b="1" smtClean="0">
                <a:solidFill>
                  <a:srgbClr val="FF0000"/>
                </a:solidFill>
                <a:latin typeface="Times New Roman" panose="02020603050405020304" pitchFamily="18" charset="0"/>
                <a:cs typeface="Arial" panose="020B0604020202020204" pitchFamily="34" charset="0"/>
              </a:rPr>
              <a:t>  b. </a:t>
            </a:r>
            <a:r>
              <a:rPr lang="en-US" altLang="en-US" sz="2800" b="1" u="sng" smtClean="0">
                <a:solidFill>
                  <a:srgbClr val="FF0000"/>
                </a:solidFill>
                <a:latin typeface="Times New Roman" panose="02020603050405020304" pitchFamily="18" charset="0"/>
                <a:cs typeface="Arial" panose="020B0604020202020204" pitchFamily="34" charset="0"/>
              </a:rPr>
              <a:t>Công thức tính áp suất: </a:t>
            </a:r>
            <a:endParaRPr lang="en-US" altLang="en-US" sz="2800" b="1" smtClean="0">
              <a:solidFill>
                <a:srgbClr val="FF0000"/>
              </a:solidFill>
              <a:latin typeface="Times New Roman" panose="02020603050405020304" pitchFamily="18" charset="0"/>
              <a:cs typeface="Arial" panose="020B0604020202020204" pitchFamily="34" charset="0"/>
            </a:endParaRPr>
          </a:p>
        </p:txBody>
      </p:sp>
      <p:sp>
        <p:nvSpPr>
          <p:cNvPr id="6" name="TextBox 5"/>
          <p:cNvSpPr txBox="1">
            <a:spLocks noChangeArrowheads="1"/>
          </p:cNvSpPr>
          <p:nvPr/>
        </p:nvSpPr>
        <p:spPr bwMode="auto">
          <a:xfrm>
            <a:off x="378619" y="2750324"/>
            <a:ext cx="11791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800" b="1" i="1" smtClean="0">
                <a:solidFill>
                  <a:srgbClr val="0000FF"/>
                </a:solidFill>
                <a:latin typeface="Arial" panose="020B0604020202020204" pitchFamily="34" charset="0"/>
                <a:cs typeface="Arial" panose="020B0604020202020204" pitchFamily="34" charset="0"/>
              </a:rPr>
              <a:t>     - Áp suất được tính bằng độ lớn của áp lực trên một đơn vị diện tích bị ép.</a:t>
            </a:r>
          </a:p>
        </p:txBody>
      </p:sp>
      <p:sp>
        <p:nvSpPr>
          <p:cNvPr id="7" name="Text Box 10"/>
          <p:cNvSpPr txBox="1">
            <a:spLocks noChangeArrowheads="1"/>
          </p:cNvSpPr>
          <p:nvPr/>
        </p:nvSpPr>
        <p:spPr bwMode="auto">
          <a:xfrm>
            <a:off x="496888" y="1764487"/>
            <a:ext cx="895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50000"/>
              </a:spcBef>
              <a:spcAft>
                <a:spcPct val="0"/>
              </a:spcAft>
              <a:buClrTx/>
              <a:buSzTx/>
              <a:buFontTx/>
              <a:buNone/>
            </a:pPr>
            <a:r>
              <a:rPr lang="en-US" altLang="en-US" sz="2800" b="1" smtClean="0">
                <a:solidFill>
                  <a:srgbClr val="FF0000"/>
                </a:solidFill>
                <a:latin typeface="Times New Roman" panose="02020603050405020304" pitchFamily="18" charset="0"/>
                <a:cs typeface="Arial" panose="020B0604020202020204" pitchFamily="34" charset="0"/>
              </a:rPr>
              <a:t>  a. </a:t>
            </a:r>
            <a:r>
              <a:rPr lang="en-US" altLang="en-US" sz="2800" b="1" u="sng" smtClean="0">
                <a:solidFill>
                  <a:srgbClr val="FF0000"/>
                </a:solidFill>
                <a:latin typeface="Times New Roman" panose="02020603050405020304" pitchFamily="18" charset="0"/>
                <a:cs typeface="Arial" panose="020B0604020202020204" pitchFamily="34" charset="0"/>
              </a:rPr>
              <a:t>Áp suất là gì?</a:t>
            </a:r>
            <a:endParaRPr lang="en-US" altLang="en-US" sz="2800" b="1" smtClean="0">
              <a:solidFill>
                <a:srgbClr val="FF0000"/>
              </a:solidFill>
              <a:latin typeface="Times New Roman" panose="02020603050405020304" pitchFamily="18" charset="0"/>
              <a:cs typeface="Arial" panose="020B060402020202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034523964"/>
              </p:ext>
            </p:extLst>
          </p:nvPr>
        </p:nvGraphicFramePr>
        <p:xfrm>
          <a:off x="914400" y="4200525"/>
          <a:ext cx="1524000" cy="838200"/>
        </p:xfrm>
        <a:graphic>
          <a:graphicData uri="http://schemas.openxmlformats.org/presentationml/2006/ole">
            <mc:AlternateContent xmlns:mc="http://schemas.openxmlformats.org/markup-compatibility/2006">
              <mc:Choice xmlns:v="urn:schemas-microsoft-com:vml" Requires="v">
                <p:oleObj spid="_x0000_s1111" name="Equation" r:id="rId3" imgW="431613" imgH="393529" progId="Equation.DSMT4">
                  <p:embed/>
                </p:oleObj>
              </mc:Choice>
              <mc:Fallback>
                <p:oleObj name="Equation" r:id="rId3" imgW="431613"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200525"/>
                        <a:ext cx="1524000" cy="838200"/>
                      </a:xfrm>
                      <a:prstGeom prst="rect">
                        <a:avLst/>
                      </a:prstGeom>
                      <a:solidFill>
                        <a:srgbClr val="FFFF00"/>
                      </a:solidFill>
                      <a:ln w="38100" cmpd="thinThick">
                        <a:solidFill>
                          <a:srgbClr val="CC9900"/>
                        </a:solidFill>
                        <a:miter lim="800000"/>
                        <a:headEnd/>
                        <a:tailEnd/>
                      </a:ln>
                    </p:spPr>
                  </p:pic>
                </p:oleObj>
              </mc:Fallback>
            </mc:AlternateContent>
          </a:graphicData>
        </a:graphic>
      </p:graphicFrame>
      <p:sp>
        <p:nvSpPr>
          <p:cNvPr id="9" name="Text Box 14"/>
          <p:cNvSpPr txBox="1">
            <a:spLocks noChangeArrowheads="1"/>
          </p:cNvSpPr>
          <p:nvPr/>
        </p:nvSpPr>
        <p:spPr bwMode="auto">
          <a:xfrm>
            <a:off x="2466975" y="4581525"/>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rnd">
                <a:solidFill>
                  <a:srgbClr val="000000"/>
                </a:solidFill>
                <a:prstDash val="sysDot"/>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0" fontAlgn="base" hangingPunct="0">
              <a:spcBef>
                <a:spcPct val="0"/>
              </a:spcBef>
              <a:spcAft>
                <a:spcPct val="0"/>
              </a:spcAft>
              <a:buClrTx/>
              <a:buSzTx/>
              <a:buFontTx/>
              <a:buNone/>
            </a:pPr>
            <a:r>
              <a:rPr lang="en-US" altLang="en-US" sz="2800" b="1" smtClean="0">
                <a:solidFill>
                  <a:prstClr val="black"/>
                </a:solidFill>
                <a:latin typeface=".VnTime" panose="020B7200000000000000" pitchFamily="34" charset="0"/>
                <a:cs typeface="Arial" panose="020B0604020202020204" pitchFamily="34" charset="0"/>
              </a:rPr>
              <a:t>F : </a:t>
            </a:r>
            <a:r>
              <a:rPr lang="en-US" altLang="en-US" sz="2800" b="1" smtClean="0">
                <a:solidFill>
                  <a:prstClr val="black"/>
                </a:solidFill>
                <a:latin typeface=".VnTimeH" panose="020B7200000000000000" pitchFamily="34" charset="0"/>
                <a:cs typeface="Arial" panose="020B0604020202020204" pitchFamily="34" charset="0"/>
              </a:rPr>
              <a:t>¸</a:t>
            </a:r>
            <a:r>
              <a:rPr lang="en-US" altLang="en-US" sz="2800" b="1" smtClean="0">
                <a:solidFill>
                  <a:prstClr val="black"/>
                </a:solidFill>
                <a:latin typeface=".VnTime" panose="020B7200000000000000" pitchFamily="34" charset="0"/>
                <a:cs typeface="Arial" panose="020B0604020202020204" pitchFamily="34" charset="0"/>
              </a:rPr>
              <a:t>p lùc</a:t>
            </a:r>
            <a:r>
              <a:rPr lang="en-US" altLang="en-US" sz="2400" b="1" smtClean="0">
                <a:solidFill>
                  <a:prstClr val="black"/>
                </a:solidFill>
                <a:latin typeface=".VnTime" panose="020B7200000000000000" pitchFamily="34" charset="0"/>
                <a:cs typeface="Arial" panose="020B0604020202020204" pitchFamily="34" charset="0"/>
              </a:rPr>
              <a:t> </a:t>
            </a:r>
            <a:r>
              <a:rPr lang="en-US" altLang="en-US" sz="2800" b="1" smtClean="0">
                <a:solidFill>
                  <a:prstClr val="black"/>
                </a:solidFill>
                <a:latin typeface="Times New Roman" panose="02020603050405020304" pitchFamily="18" charset="0"/>
                <a:cs typeface="Arial" panose="020B0604020202020204" pitchFamily="34" charset="0"/>
              </a:rPr>
              <a:t>tác dụng lên mặt bị ép S</a:t>
            </a:r>
            <a:endParaRPr lang="en-US" altLang="en-US" sz="2800" b="1" smtClean="0">
              <a:solidFill>
                <a:prstClr val="black"/>
              </a:solidFill>
              <a:latin typeface=".VnTime" panose="020B7200000000000000" pitchFamily="34" charset="0"/>
              <a:cs typeface="Arial" panose="020B0604020202020204" pitchFamily="34" charset="0"/>
            </a:endParaRPr>
          </a:p>
        </p:txBody>
      </p:sp>
      <p:sp>
        <p:nvSpPr>
          <p:cNvPr id="10" name="Text Box 15"/>
          <p:cNvSpPr txBox="1">
            <a:spLocks noChangeArrowheads="1"/>
          </p:cNvSpPr>
          <p:nvPr/>
        </p:nvSpPr>
        <p:spPr bwMode="auto">
          <a:xfrm>
            <a:off x="2447925" y="5038725"/>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rnd">
                <a:solidFill>
                  <a:srgbClr val="000000"/>
                </a:solidFill>
                <a:prstDash val="sysDot"/>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0" fontAlgn="base" hangingPunct="0">
              <a:spcBef>
                <a:spcPct val="0"/>
              </a:spcBef>
              <a:spcAft>
                <a:spcPct val="0"/>
              </a:spcAft>
              <a:buClrTx/>
              <a:buSzTx/>
              <a:buFontTx/>
              <a:buNone/>
            </a:pPr>
            <a:r>
              <a:rPr lang="en-US" altLang="en-US" sz="2800" b="1" smtClean="0">
                <a:solidFill>
                  <a:prstClr val="black"/>
                </a:solidFill>
                <a:latin typeface=".VnTime" panose="020B7200000000000000" pitchFamily="34" charset="0"/>
                <a:cs typeface="Arial" panose="020B0604020202020204" pitchFamily="34" charset="0"/>
              </a:rPr>
              <a:t>S : DiÖn tÝch bÞ </a:t>
            </a:r>
            <a:r>
              <a:rPr lang="en-US" altLang="en-US" sz="3200" b="1" smtClean="0">
                <a:solidFill>
                  <a:prstClr val="black"/>
                </a:solidFill>
                <a:latin typeface=".VnTime" panose="020B7200000000000000" pitchFamily="34" charset="0"/>
                <a:cs typeface="Arial" panose="020B0604020202020204" pitchFamily="34" charset="0"/>
              </a:rPr>
              <a:t>Ðp</a:t>
            </a:r>
            <a:endParaRPr lang="en-US" altLang="en-US" sz="2800" b="1" smtClean="0">
              <a:solidFill>
                <a:prstClr val="black"/>
              </a:solidFill>
              <a:latin typeface=".VnTime" panose="020B7200000000000000" pitchFamily="34" charset="0"/>
              <a:cs typeface="Arial" panose="020B0604020202020204" pitchFamily="34" charset="0"/>
            </a:endParaRPr>
          </a:p>
        </p:txBody>
      </p:sp>
      <p:sp>
        <p:nvSpPr>
          <p:cNvPr id="11" name="Text Box 18"/>
          <p:cNvSpPr txBox="1">
            <a:spLocks noChangeArrowheads="1"/>
          </p:cNvSpPr>
          <p:nvPr/>
        </p:nvSpPr>
        <p:spPr bwMode="auto">
          <a:xfrm>
            <a:off x="2514600" y="4124325"/>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rnd">
                <a:solidFill>
                  <a:srgbClr val="000000"/>
                </a:solidFill>
                <a:prstDash val="sysDot"/>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0" fontAlgn="base" hangingPunct="0">
              <a:spcBef>
                <a:spcPct val="50000"/>
              </a:spcBef>
              <a:spcAft>
                <a:spcPct val="0"/>
              </a:spcAft>
              <a:buClrTx/>
              <a:buSzTx/>
              <a:buFontTx/>
              <a:buNone/>
            </a:pPr>
            <a:r>
              <a:rPr lang="en-US" altLang="en-US" sz="2800" b="1" smtClean="0">
                <a:solidFill>
                  <a:prstClr val="black"/>
                </a:solidFill>
                <a:latin typeface="Times New Roman" panose="02020603050405020304" pitchFamily="18" charset="0"/>
                <a:cs typeface="Arial" panose="020B0604020202020204" pitchFamily="34" charset="0"/>
              </a:rPr>
              <a:t>Trong đó:</a:t>
            </a:r>
          </a:p>
        </p:txBody>
      </p:sp>
      <p:sp>
        <p:nvSpPr>
          <p:cNvPr id="12" name="TextBox 11"/>
          <p:cNvSpPr txBox="1">
            <a:spLocks noChangeArrowheads="1"/>
          </p:cNvSpPr>
          <p:nvPr/>
        </p:nvSpPr>
        <p:spPr bwMode="auto">
          <a:xfrm>
            <a:off x="1981200" y="6030913"/>
            <a:ext cx="3314700" cy="585787"/>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FF0000"/>
                </a:solidFill>
                <a:effectLst/>
                <a:uLnTx/>
                <a:uFillTx/>
                <a:latin typeface="Arial" panose="020B0604020202020204" pitchFamily="34" charset="0"/>
                <a:cs typeface="Arial" panose="020B0604020202020204" pitchFamily="34" charset="0"/>
              </a:rPr>
              <a:t>1 Pa = 1 N/m</a:t>
            </a:r>
            <a:r>
              <a:rPr kumimoji="0" lang="en-US" altLang="en-US" sz="3200" b="1" i="0" u="none" strike="noStrike" kern="0" cap="none" spc="0" normalizeH="0" baseline="30000" noProof="0" smtClean="0">
                <a:ln>
                  <a:noFill/>
                </a:ln>
                <a:solidFill>
                  <a:srgbClr val="FF0000"/>
                </a:solidFill>
                <a:effectLst/>
                <a:uLnTx/>
                <a:uFillTx/>
                <a:latin typeface="Arial" panose="020B0604020202020204" pitchFamily="34" charset="0"/>
                <a:cs typeface="Arial" panose="020B0604020202020204" pitchFamily="34" charset="0"/>
              </a:rPr>
              <a:t>2</a:t>
            </a:r>
            <a:endParaRPr kumimoji="0" lang="en-US" altLang="en-US" sz="3200" b="1" i="0" u="none" strike="noStrike" kern="0" cap="none" spc="0" normalizeH="0" baseline="0" noProof="0" smtClean="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4232056" y="5482668"/>
            <a:ext cx="1219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400" b="1" smtClean="0">
                <a:solidFill>
                  <a:srgbClr val="FF0000"/>
                </a:solidFill>
                <a:latin typeface="Arial" panose="020B0604020202020204" pitchFamily="34" charset="0"/>
                <a:cs typeface="Arial" panose="020B0604020202020204" pitchFamily="34" charset="0"/>
              </a:rPr>
              <a:t>(N/m</a:t>
            </a:r>
            <a:r>
              <a:rPr lang="en-US" altLang="en-US" sz="2400" b="1" baseline="30000" smtClean="0">
                <a:solidFill>
                  <a:srgbClr val="FF0000"/>
                </a:solidFill>
                <a:latin typeface="Arial" panose="020B0604020202020204" pitchFamily="34" charset="0"/>
                <a:cs typeface="Arial" panose="020B0604020202020204" pitchFamily="34" charset="0"/>
              </a:rPr>
              <a:t>2</a:t>
            </a:r>
            <a:r>
              <a:rPr lang="en-US" altLang="en-US" sz="2400" b="1" smtClean="0">
                <a:solidFill>
                  <a:srgbClr val="FF0000"/>
                </a:solidFill>
                <a:latin typeface="Arial" panose="020B0604020202020204" pitchFamily="34" charset="0"/>
                <a:cs typeface="Arial" panose="020B0604020202020204" pitchFamily="34" charset="0"/>
              </a:rPr>
              <a:t>)</a:t>
            </a:r>
          </a:p>
        </p:txBody>
      </p:sp>
      <p:sp>
        <p:nvSpPr>
          <p:cNvPr id="14" name="Footer Placeholder 1"/>
          <p:cNvSpPr txBox="1">
            <a:spLocks/>
          </p:cNvSpPr>
          <p:nvPr/>
        </p:nvSpPr>
        <p:spPr>
          <a:xfrm>
            <a:off x="152400" y="152400"/>
            <a:ext cx="10527792" cy="457200"/>
          </a:xfrm>
          <a:prstGeom prst="rect">
            <a:avLst/>
          </a:prstGeom>
          <a:ln>
            <a:noFill/>
          </a:ln>
        </p:spPr>
        <p:txBody>
          <a:bodyPr anchor="ctr"/>
          <a:lstStyle>
            <a:defPPr>
              <a:defRPr lang="en-US"/>
            </a:defPPr>
            <a:lvl1pPr algn="l" rtl="0" eaLnBrk="1" fontAlgn="base" latinLnBrk="0" hangingPunct="1">
              <a:spcBef>
                <a:spcPct val="0"/>
              </a:spcBef>
              <a:spcAft>
                <a:spcPct val="0"/>
              </a:spcAft>
              <a:defRPr kumimoji="0" sz="1400" kern="1200">
                <a:solidFill>
                  <a:schemeClr val="tx2"/>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u="sng" smtClean="0">
                <a:solidFill>
                  <a:srgbClr val="FF0000"/>
                </a:solidFill>
                <a:effectLst>
                  <a:outerShdw blurRad="38100" dist="38100" dir="2700000" algn="tl">
                    <a:srgbClr val="000000">
                      <a:alpha val="43137"/>
                    </a:srgbClr>
                  </a:outerShdw>
                </a:effectLst>
              </a:rPr>
              <a:t>BÀI 15</a:t>
            </a:r>
            <a:r>
              <a:rPr kumimoji="0" lang="en-US" sz="2800" b="1"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Arial" charset="0"/>
                <a:ea typeface="+mn-ea"/>
                <a:cs typeface="Arial" charset="0"/>
              </a:rPr>
              <a:t>:                            ÁP SUẤT TRÊN</a:t>
            </a:r>
            <a:r>
              <a:rPr kumimoji="0" lang="en-US" sz="2800" b="1" i="0" u="none" strike="noStrike" kern="1200" cap="none" spc="0" normalizeH="0" noProof="0" smtClean="0">
                <a:ln>
                  <a:noFill/>
                </a:ln>
                <a:solidFill>
                  <a:srgbClr val="FF0000"/>
                </a:solidFill>
                <a:effectLst>
                  <a:outerShdw blurRad="38100" dist="38100" dir="2700000" algn="tl">
                    <a:srgbClr val="000000">
                      <a:alpha val="43137"/>
                    </a:srgbClr>
                  </a:outerShdw>
                </a:effectLst>
                <a:uLnTx/>
                <a:uFillTx/>
                <a:latin typeface="Arial" charset="0"/>
                <a:ea typeface="+mn-ea"/>
                <a:cs typeface="Arial" charset="0"/>
              </a:rPr>
              <a:t> MỘT BỀ MẶT (tt)</a:t>
            </a:r>
            <a:endPar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charset="0"/>
              <a:ea typeface="+mn-ea"/>
              <a:cs typeface="Arial" charset="0"/>
            </a:endParaRPr>
          </a:p>
        </p:txBody>
      </p:sp>
      <p:sp>
        <p:nvSpPr>
          <p:cNvPr id="16" name="TextBox 15"/>
          <p:cNvSpPr txBox="1">
            <a:spLocks noChangeArrowheads="1"/>
          </p:cNvSpPr>
          <p:nvPr/>
        </p:nvSpPr>
        <p:spPr bwMode="auto">
          <a:xfrm>
            <a:off x="496888" y="2284412"/>
            <a:ext cx="11555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800" b="1" i="1" smtClean="0">
                <a:solidFill>
                  <a:srgbClr val="0000FF"/>
                </a:solidFill>
                <a:latin typeface="Arial" panose="020B0604020202020204" pitchFamily="34" charset="0"/>
                <a:cs typeface="Arial" panose="020B0604020202020204" pitchFamily="34" charset="0"/>
              </a:rPr>
              <a:t>     - Áp suất sinh ra khi có áp lực tác dụng lên một diện tích bề mặt</a:t>
            </a:r>
          </a:p>
        </p:txBody>
      </p:sp>
      <p:sp>
        <p:nvSpPr>
          <p:cNvPr id="17" name="Text Box 16"/>
          <p:cNvSpPr txBox="1">
            <a:spLocks noChangeArrowheads="1"/>
          </p:cNvSpPr>
          <p:nvPr/>
        </p:nvSpPr>
        <p:spPr bwMode="auto">
          <a:xfrm>
            <a:off x="2438400" y="5418153"/>
            <a:ext cx="487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rnd">
                <a:solidFill>
                  <a:srgbClr val="000000"/>
                </a:solidFill>
                <a:prstDash val="sysDot"/>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0" fontAlgn="base" hangingPunct="0">
              <a:spcBef>
                <a:spcPct val="0"/>
              </a:spcBef>
              <a:spcAft>
                <a:spcPct val="0"/>
              </a:spcAft>
              <a:buClrTx/>
              <a:buSzTx/>
              <a:buFontTx/>
              <a:buNone/>
            </a:pPr>
            <a:r>
              <a:rPr lang="en-US" altLang="en-US" sz="2800" b="1" smtClean="0">
                <a:latin typeface=".VnTime" panose="020B7200000000000000" pitchFamily="34" charset="0"/>
                <a:cs typeface="Arial" panose="020B0604020202020204" pitchFamily="34" charset="0"/>
              </a:rPr>
              <a:t>p : </a:t>
            </a:r>
            <a:r>
              <a:rPr lang="en-US" altLang="en-US" sz="2800" b="1" smtClean="0">
                <a:latin typeface="Times New Roman" panose="02020603050405020304" pitchFamily="18" charset="0"/>
                <a:cs typeface="Arial" panose="020B0604020202020204" pitchFamily="34" charset="0"/>
              </a:rPr>
              <a:t>Á</a:t>
            </a:r>
            <a:r>
              <a:rPr lang="en-US" altLang="en-US" sz="2800" b="1" smtClean="0">
                <a:latin typeface=".VnTime" panose="020B7200000000000000" pitchFamily="34" charset="0"/>
                <a:cs typeface="Arial" panose="020B0604020202020204" pitchFamily="34" charset="0"/>
              </a:rPr>
              <a:t>p suÊt</a:t>
            </a:r>
            <a:endParaRPr lang="en-US" altLang="en-US" sz="2400" b="1" smtClean="0">
              <a:latin typeface=".VnTime" panose="020B7200000000000000" pitchFamily="34" charset="0"/>
              <a:cs typeface="Arial" panose="020B0604020202020204" pitchFamily="34" charset="0"/>
            </a:endParaRPr>
          </a:p>
        </p:txBody>
      </p:sp>
      <p:sp>
        <p:nvSpPr>
          <p:cNvPr id="18" name="TextBox 17"/>
          <p:cNvSpPr txBox="1">
            <a:spLocks noChangeArrowheads="1"/>
          </p:cNvSpPr>
          <p:nvPr/>
        </p:nvSpPr>
        <p:spPr bwMode="auto">
          <a:xfrm>
            <a:off x="5132785" y="5450527"/>
            <a:ext cx="1281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800" b="1" smtClean="0">
                <a:latin typeface="Arial" panose="020B0604020202020204" pitchFamily="34" charset="0"/>
                <a:cs typeface="Arial" panose="020B0604020202020204" pitchFamily="34" charset="0"/>
              </a:rPr>
              <a:t>,</a:t>
            </a:r>
            <a:r>
              <a:rPr lang="en-US" altLang="en-US" sz="2800" b="1" smtClean="0">
                <a:solidFill>
                  <a:srgbClr val="0000FF"/>
                </a:solidFill>
                <a:latin typeface="Arial" panose="020B0604020202020204" pitchFamily="34" charset="0"/>
                <a:cs typeface="Arial" panose="020B0604020202020204" pitchFamily="34" charset="0"/>
              </a:rPr>
              <a:t>(Pa)</a:t>
            </a:r>
          </a:p>
        </p:txBody>
      </p:sp>
      <p:cxnSp>
        <p:nvCxnSpPr>
          <p:cNvPr id="20" name="Straight Connector 19"/>
          <p:cNvCxnSpPr/>
          <p:nvPr/>
        </p:nvCxnSpPr>
        <p:spPr>
          <a:xfrm>
            <a:off x="7896225" y="4244974"/>
            <a:ext cx="19050" cy="2416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958136" y="3813175"/>
            <a:ext cx="4543425" cy="2677656"/>
          </a:xfrm>
          <a:prstGeom prst="rect">
            <a:avLst/>
          </a:prstGeom>
          <a:noFill/>
        </p:spPr>
        <p:txBody>
          <a:bodyPr wrap="square" rtlCol="0">
            <a:spAutoFit/>
          </a:bodyPr>
          <a:lstStyle/>
          <a:p>
            <a:r>
              <a:rPr lang="en-US" sz="2400" b="1" i="1" smtClean="0">
                <a:solidFill>
                  <a:srgbClr val="FF0000"/>
                </a:solidFill>
                <a:latin typeface="Arial" panose="020B0604020202020204" pitchFamily="34" charset="0"/>
                <a:cs typeface="Arial" panose="020B0604020202020204" pitchFamily="34" charset="0"/>
              </a:rPr>
              <a:t>*</a:t>
            </a:r>
            <a:r>
              <a:rPr lang="en-US" sz="2400" b="1" i="1" smtClean="0">
                <a:solidFill>
                  <a:srgbClr val="0000FF"/>
                </a:solidFill>
                <a:latin typeface="Arial" panose="020B0604020202020204" pitchFamily="34" charset="0"/>
                <a:cs typeface="Arial" panose="020B0604020202020204" pitchFamily="34" charset="0"/>
              </a:rPr>
              <a:t> </a:t>
            </a:r>
            <a:r>
              <a:rPr lang="en-US" sz="2400" b="1" i="1" smtClean="0">
                <a:solidFill>
                  <a:srgbClr val="FF0000"/>
                </a:solidFill>
                <a:latin typeface="Arial" panose="020B0604020202020204" pitchFamily="34" charset="0"/>
                <a:cs typeface="Arial" panose="020B0604020202020204" pitchFamily="34" charset="0"/>
              </a:rPr>
              <a:t>Ngoài ra:</a:t>
            </a:r>
          </a:p>
          <a:p>
            <a:r>
              <a:rPr lang="en-US" sz="2400" b="1" i="1" smtClean="0">
                <a:solidFill>
                  <a:srgbClr val="0000FF"/>
                </a:solidFill>
                <a:latin typeface="Arial" panose="020B0604020202020204" pitchFamily="34" charset="0"/>
                <a:cs typeface="Arial" panose="020B0604020202020204" pitchFamily="34" charset="0"/>
              </a:rPr>
              <a:t>- Atmôtphe(atm)</a:t>
            </a:r>
          </a:p>
          <a:p>
            <a:r>
              <a:rPr lang="en-US" sz="2400" b="1" i="1" smtClean="0">
                <a:solidFill>
                  <a:srgbClr val="0000FF"/>
                </a:solidFill>
                <a:latin typeface="Arial" panose="020B0604020202020204" pitchFamily="34" charset="0"/>
                <a:cs typeface="Arial" panose="020B0604020202020204" pitchFamily="34" charset="0"/>
              </a:rPr>
              <a:t>   1 (atm) = 1,013.10</a:t>
            </a:r>
            <a:r>
              <a:rPr lang="en-US" sz="2400" b="1" i="1" baseline="30000" smtClean="0">
                <a:solidFill>
                  <a:srgbClr val="0000FF"/>
                </a:solidFill>
                <a:latin typeface="Arial" panose="020B0604020202020204" pitchFamily="34" charset="0"/>
                <a:cs typeface="Arial" panose="020B0604020202020204" pitchFamily="34" charset="0"/>
              </a:rPr>
              <a:t>5</a:t>
            </a:r>
            <a:r>
              <a:rPr lang="en-US" sz="2400" b="1" i="1">
                <a:solidFill>
                  <a:srgbClr val="0000FF"/>
                </a:solidFill>
                <a:latin typeface="Arial" panose="020B0604020202020204" pitchFamily="34" charset="0"/>
                <a:cs typeface="Arial" panose="020B0604020202020204" pitchFamily="34" charset="0"/>
              </a:rPr>
              <a:t> </a:t>
            </a:r>
            <a:r>
              <a:rPr lang="en-US" sz="2400" b="1" i="1" smtClean="0">
                <a:solidFill>
                  <a:srgbClr val="0000FF"/>
                </a:solidFill>
                <a:latin typeface="Arial" panose="020B0604020202020204" pitchFamily="34" charset="0"/>
                <a:cs typeface="Arial" panose="020B0604020202020204" pitchFamily="34" charset="0"/>
              </a:rPr>
              <a:t>(Pa)</a:t>
            </a:r>
          </a:p>
          <a:p>
            <a:r>
              <a:rPr lang="en-US" sz="2400" b="1" i="1" smtClean="0">
                <a:solidFill>
                  <a:srgbClr val="0000FF"/>
                </a:solidFill>
                <a:latin typeface="Arial" panose="020B0604020202020204" pitchFamily="34" charset="0"/>
                <a:cs typeface="Arial" panose="020B0604020202020204" pitchFamily="34" charset="0"/>
              </a:rPr>
              <a:t>- Milimet thủy ngân (mmHg)</a:t>
            </a:r>
          </a:p>
          <a:p>
            <a:r>
              <a:rPr lang="en-US" sz="2400" b="1" i="1" smtClean="0">
                <a:solidFill>
                  <a:srgbClr val="0000FF"/>
                </a:solidFill>
                <a:latin typeface="Arial" panose="020B0604020202020204" pitchFamily="34" charset="0"/>
                <a:cs typeface="Arial" panose="020B0604020202020204" pitchFamily="34" charset="0"/>
              </a:rPr>
              <a:t>   1 (mmHg) = 133,3 (Pa)</a:t>
            </a:r>
          </a:p>
          <a:p>
            <a:pPr marL="342900" indent="-342900">
              <a:buFontTx/>
              <a:buChar char="-"/>
            </a:pPr>
            <a:r>
              <a:rPr lang="en-US" sz="2400" b="1" i="1" smtClean="0">
                <a:solidFill>
                  <a:srgbClr val="0000FF"/>
                </a:solidFill>
                <a:latin typeface="Arial" panose="020B0604020202020204" pitchFamily="34" charset="0"/>
                <a:cs typeface="Arial" panose="020B0604020202020204" pitchFamily="34" charset="0"/>
              </a:rPr>
              <a:t>Bar</a:t>
            </a:r>
          </a:p>
          <a:p>
            <a:r>
              <a:rPr lang="en-US" sz="2400" b="1" i="1" smtClean="0">
                <a:solidFill>
                  <a:srgbClr val="0000FF"/>
                </a:solidFill>
                <a:latin typeface="Arial" panose="020B0604020202020204" pitchFamily="34" charset="0"/>
                <a:cs typeface="Arial" panose="020B0604020202020204" pitchFamily="34" charset="0"/>
              </a:rPr>
              <a:t>   1 (Bar) = 10</a:t>
            </a:r>
            <a:r>
              <a:rPr lang="en-US" sz="2400" b="1" i="1" baseline="30000" smtClean="0">
                <a:solidFill>
                  <a:srgbClr val="0000FF"/>
                </a:solidFill>
                <a:latin typeface="Arial" panose="020B0604020202020204" pitchFamily="34" charset="0"/>
                <a:cs typeface="Arial" panose="020B0604020202020204" pitchFamily="34" charset="0"/>
              </a:rPr>
              <a:t>5</a:t>
            </a:r>
            <a:r>
              <a:rPr lang="en-US" sz="2400" b="1" i="1" smtClean="0">
                <a:solidFill>
                  <a:srgbClr val="0000FF"/>
                </a:solidFill>
                <a:latin typeface="Arial" panose="020B0604020202020204" pitchFamily="34" charset="0"/>
                <a:cs typeface="Arial" panose="020B0604020202020204" pitchFamily="34" charset="0"/>
              </a:rPr>
              <a:t> (Pa)</a:t>
            </a:r>
            <a:endParaRPr lang="en-US" sz="2400" b="1" i="1">
              <a:solidFill>
                <a:srgbClr val="0000FF"/>
              </a:solidFill>
              <a:latin typeface="Arial" panose="020B0604020202020204" pitchFamily="34" charset="0"/>
              <a:cs typeface="Arial" panose="020B0604020202020204" pitchFamily="34" charset="0"/>
            </a:endParaRPr>
          </a:p>
        </p:txBody>
      </p:sp>
      <p:sp>
        <p:nvSpPr>
          <p:cNvPr id="22" name="TextBox 21"/>
          <p:cNvSpPr txBox="1">
            <a:spLocks noChangeArrowheads="1"/>
          </p:cNvSpPr>
          <p:nvPr/>
        </p:nvSpPr>
        <p:spPr bwMode="auto">
          <a:xfrm>
            <a:off x="7267075" y="4936669"/>
            <a:ext cx="67627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400" b="1" smtClean="0">
                <a:solidFill>
                  <a:srgbClr val="FF0000"/>
                </a:solidFill>
                <a:latin typeface="Arial" panose="020B0604020202020204" pitchFamily="34" charset="0"/>
                <a:cs typeface="Arial" panose="020B0604020202020204" pitchFamily="34" charset="0"/>
              </a:rPr>
              <a:t>(N)</a:t>
            </a:r>
          </a:p>
        </p:txBody>
      </p:sp>
      <p:sp>
        <p:nvSpPr>
          <p:cNvPr id="23" name="TextBox 22"/>
          <p:cNvSpPr txBox="1">
            <a:spLocks noChangeArrowheads="1"/>
          </p:cNvSpPr>
          <p:nvPr/>
        </p:nvSpPr>
        <p:spPr bwMode="auto">
          <a:xfrm>
            <a:off x="5238676" y="5133975"/>
            <a:ext cx="88442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fontAlgn="base">
              <a:spcBef>
                <a:spcPct val="0"/>
              </a:spcBef>
              <a:spcAft>
                <a:spcPct val="0"/>
              </a:spcAft>
              <a:buClrTx/>
              <a:buSzTx/>
              <a:buFontTx/>
              <a:buNone/>
            </a:pPr>
            <a:r>
              <a:rPr lang="en-US" altLang="en-US" sz="2400" b="1" smtClean="0">
                <a:solidFill>
                  <a:srgbClr val="FF0000"/>
                </a:solidFill>
                <a:latin typeface="Arial" panose="020B0604020202020204" pitchFamily="34" charset="0"/>
                <a:cs typeface="Arial" panose="020B0604020202020204" pitchFamily="34" charset="0"/>
              </a:rPr>
              <a:t>(m</a:t>
            </a:r>
            <a:r>
              <a:rPr lang="en-US" altLang="en-US" sz="2400" b="1" baseline="30000" smtClean="0">
                <a:solidFill>
                  <a:srgbClr val="FF0000"/>
                </a:solidFill>
                <a:latin typeface="Arial" panose="020B0604020202020204" pitchFamily="34" charset="0"/>
                <a:cs typeface="Arial" panose="020B0604020202020204" pitchFamily="34" charset="0"/>
              </a:rPr>
              <a:t>2</a:t>
            </a:r>
            <a:r>
              <a:rPr lang="en-US" altLang="en-US" sz="2400" b="1" smtClean="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1198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ircle(in)">
                                      <p:cBhvr>
                                        <p:cTn id="53" dur="20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circle(in)">
                                      <p:cBhvr>
                                        <p:cTn id="58" dur="20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circle(in)">
                                      <p:cBhvr>
                                        <p:cTn id="63" dur="20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circle(in)">
                                      <p:cBhvr>
                                        <p:cTn id="68" dur="2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heel(1)">
                                      <p:cBhvr>
                                        <p:cTn id="73" dur="20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circle(in)">
                                      <p:cBhvr>
                                        <p:cTn id="78" dur="20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circle(in)">
                                      <p:cBhvr>
                                        <p:cTn id="8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animBg="1"/>
      <p:bldP spid="13" grpId="0"/>
      <p:bldP spid="16" grpId="0"/>
      <p:bldP spid="17" grpId="0"/>
      <p:bldP spid="18" grpId="0"/>
      <p:bldP spid="21" grpId="0"/>
      <p:bldP spid="22" grpId="0"/>
      <p:bldP spid="2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3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4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6.xml><?xml version="1.0" encoding="utf-8"?>
<a:theme xmlns:a="http://schemas.openxmlformats.org/drawingml/2006/main" name="5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1154</TotalTime>
  <Words>1495</Words>
  <Application>Microsoft Office PowerPoint</Application>
  <PresentationFormat>Widescreen</PresentationFormat>
  <Paragraphs>207</Paragraphs>
  <Slides>27</Slides>
  <Notes>1</Notes>
  <HiddenSlides>0</HiddenSlides>
  <MMClips>7</MMClips>
  <ScaleCrop>false</ScaleCrop>
  <HeadingPairs>
    <vt:vector size="8" baseType="variant">
      <vt:variant>
        <vt:lpstr>Fonts Used</vt:lpstr>
      </vt:variant>
      <vt:variant>
        <vt:i4>17</vt:i4>
      </vt:variant>
      <vt:variant>
        <vt:lpstr>Theme</vt:lpstr>
      </vt:variant>
      <vt:variant>
        <vt:i4>6</vt:i4>
      </vt:variant>
      <vt:variant>
        <vt:lpstr>Embedded OLE Servers</vt:lpstr>
      </vt:variant>
      <vt:variant>
        <vt:i4>1</vt:i4>
      </vt:variant>
      <vt:variant>
        <vt:lpstr>Slide Titles</vt:lpstr>
      </vt:variant>
      <vt:variant>
        <vt:i4>27</vt:i4>
      </vt:variant>
    </vt:vector>
  </HeadingPairs>
  <TitlesOfParts>
    <vt:vector size="51" baseType="lpstr">
      <vt:lpstr>.VnMysticalH</vt:lpstr>
      <vt:lpstr>.VnSouthernH</vt:lpstr>
      <vt:lpstr>.VnTime</vt:lpstr>
      <vt:lpstr>.VnTimeH</vt:lpstr>
      <vt:lpstr>.VnUniverseH</vt:lpstr>
      <vt:lpstr>Arial</vt:lpstr>
      <vt:lpstr>Arial </vt:lpstr>
      <vt:lpstr>Calibri</vt:lpstr>
      <vt:lpstr>Cambria</vt:lpstr>
      <vt:lpstr>Franklin Gothic Book</vt:lpstr>
      <vt:lpstr>Perpetua</vt:lpstr>
      <vt:lpstr>Tahoma</vt:lpstr>
      <vt:lpstr>Times New Roman</vt:lpstr>
      <vt:lpstr>Verdana</vt:lpstr>
      <vt:lpstr>VNI-Script</vt:lpstr>
      <vt:lpstr>Wingdings</vt:lpstr>
      <vt:lpstr>Wingdings 2</vt:lpstr>
      <vt:lpstr>Equity</vt:lpstr>
      <vt:lpstr>1_Equity</vt:lpstr>
      <vt:lpstr>2_Equity</vt:lpstr>
      <vt:lpstr>3_Equity</vt:lpstr>
      <vt:lpstr>4_Equity</vt:lpstr>
      <vt:lpstr>5_Equity</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90</cp:revision>
  <dcterms:created xsi:type="dcterms:W3CDTF">2023-10-04T22:25:28Z</dcterms:created>
  <dcterms:modified xsi:type="dcterms:W3CDTF">2023-10-12T07:29:29Z</dcterms:modified>
</cp:coreProperties>
</file>